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703" r:id="rId4"/>
    <p:sldMasterId id="2147483709" r:id="rId5"/>
    <p:sldMasterId id="2147483721" r:id="rId6"/>
  </p:sldMasterIdLst>
  <p:notesMasterIdLst>
    <p:notesMasterId r:id="rId28"/>
  </p:notesMasterIdLst>
  <p:sldIdLst>
    <p:sldId id="2007577326" r:id="rId7"/>
    <p:sldId id="263" r:id="rId8"/>
    <p:sldId id="265" r:id="rId9"/>
    <p:sldId id="266" r:id="rId10"/>
    <p:sldId id="267" r:id="rId11"/>
    <p:sldId id="268" r:id="rId12"/>
    <p:sldId id="2007577327" r:id="rId13"/>
    <p:sldId id="332" r:id="rId14"/>
    <p:sldId id="320" r:id="rId15"/>
    <p:sldId id="327" r:id="rId16"/>
    <p:sldId id="2007577321" r:id="rId17"/>
    <p:sldId id="2007577318" r:id="rId18"/>
    <p:sldId id="333" r:id="rId19"/>
    <p:sldId id="2007577319" r:id="rId20"/>
    <p:sldId id="2007577322" r:id="rId21"/>
    <p:sldId id="2007577324" r:id="rId22"/>
    <p:sldId id="2007577325" r:id="rId23"/>
    <p:sldId id="3312" r:id="rId24"/>
    <p:sldId id="2007577320" r:id="rId25"/>
    <p:sldId id="295" r:id="rId26"/>
    <p:sldId id="29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96"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E5C5C-5D5C-475C-97C4-56A865721590}" type="datetimeFigureOut">
              <a:rPr lang="en-US" smtClean="0"/>
              <a:t>2/21/2025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46586-ACAC-463A-B8A2-792676F40096}" type="slidenum">
              <a:rPr lang="en-US" smtClean="0"/>
              <a:t>‹#›</a:t>
            </a:fld>
            <a:endParaRPr lang="en-US"/>
          </a:p>
        </p:txBody>
      </p:sp>
    </p:spTree>
    <p:extLst>
      <p:ext uri="{BB962C8B-B14F-4D97-AF65-F5344CB8AC3E}">
        <p14:creationId xmlns:p14="http://schemas.microsoft.com/office/powerpoint/2010/main" val="159670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763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3"/>
        <p:cNvGrpSpPr/>
        <p:nvPr/>
      </p:nvGrpSpPr>
      <p:grpSpPr>
        <a:xfrm>
          <a:off x="0" y="0"/>
          <a:ext cx="0" cy="0"/>
          <a:chOff x="0" y="0"/>
          <a:chExt cx="0" cy="0"/>
        </a:xfrm>
      </p:grpSpPr>
      <p:sp>
        <p:nvSpPr>
          <p:cNvPr id="4044" name="Google Shape;4044;gddba04b644_0_1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5" name="Google Shape;4045;gddba04b644_0_1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8817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9462B-6CA1-48CF-A14A-7A4DFCCD98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667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1869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2623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738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915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8371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586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2025/2/21</a:t>
            </a:fld>
            <a:endParaRPr lang="zh-CN" altLang="en-US"/>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8275207"/>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2025/2/21</a:t>
            </a:fld>
            <a:endParaRPr lang="zh-CN" altLang="en-US"/>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23804982"/>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2025/2/21</a:t>
            </a:fld>
            <a:endParaRPr lang="zh-CN" altLang="en-US"/>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15976293"/>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제목 및 내용">
    <p:spTree>
      <p:nvGrpSpPr>
        <p:cNvPr id="1" name=""/>
        <p:cNvGrpSpPr/>
        <p:nvPr/>
      </p:nvGrpSpPr>
      <p:grpSpPr>
        <a:xfrm>
          <a:off x="0" y="0"/>
          <a:ext cx="0" cy="0"/>
          <a:chOff x="0" y="0"/>
          <a:chExt cx="0" cy="0"/>
        </a:xfrm>
      </p:grpSpPr>
      <p:pic>
        <p:nvPicPr>
          <p:cNvPr id="8" name="그림 7"/>
          <p:cNvPicPr>
            <a:picLocks noChangeAspect="1"/>
          </p:cNvPicPr>
          <p:nvPr userDrawn="1"/>
        </p:nvPicPr>
        <p:blipFill rotWithShape="1">
          <a:blip r:embed="rId2">
            <a:extLst>
              <a:ext uri="{28A0092B-C50C-407E-A947-70E740481C1C}">
                <a14:useLocalDpi xmlns:a14="http://schemas.microsoft.com/office/drawing/2010/main" val="0"/>
              </a:ext>
            </a:extLst>
          </a:blip>
          <a:srcRect t="9205" b="78915"/>
          <a:stretch/>
        </p:blipFill>
        <p:spPr>
          <a:xfrm>
            <a:off x="0" y="3"/>
            <a:ext cx="12192000" cy="1086303"/>
          </a:xfrm>
          <a:prstGeom prst="rect">
            <a:avLst/>
          </a:prstGeom>
        </p:spPr>
      </p:pic>
      <p:sp>
        <p:nvSpPr>
          <p:cNvPr id="4" name="직사각형 3"/>
          <p:cNvSpPr/>
          <p:nvPr userDrawn="1"/>
        </p:nvSpPr>
        <p:spPr>
          <a:xfrm flipV="1">
            <a:off x="0" y="1129660"/>
            <a:ext cx="12192000" cy="48000"/>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ko-KR" altLang="en-US" sz="2400">
              <a:solidFill>
                <a:prstClr val="white"/>
              </a:solidFill>
            </a:endParaRPr>
          </a:p>
        </p:txBody>
      </p:sp>
      <p:sp>
        <p:nvSpPr>
          <p:cNvPr id="5" name="텍스트 개체 틀 4"/>
          <p:cNvSpPr>
            <a:spLocks noGrp="1"/>
          </p:cNvSpPr>
          <p:nvPr userDrawn="1">
            <p:ph type="body" sz="quarter" idx="11" hasCustomPrompt="1"/>
          </p:nvPr>
        </p:nvSpPr>
        <p:spPr>
          <a:xfrm>
            <a:off x="335361" y="787805"/>
            <a:ext cx="10753195" cy="441531"/>
          </a:xfrm>
          <a:prstGeom prst="rect">
            <a:avLst/>
          </a:prstGeom>
        </p:spPr>
        <p:txBody>
          <a:bodyPr lIns="0" tIns="0" rIns="0" bIns="0"/>
          <a:lstStyle>
            <a:lvl1pPr marL="0" indent="0">
              <a:lnSpc>
                <a:spcPct val="80000"/>
              </a:lnSpc>
              <a:buNone/>
              <a:defRPr sz="2667" b="0" baseline="0">
                <a:latin typeface="Calibri" panose="020F0502020204030204" pitchFamily="34" charset="0"/>
              </a:defRPr>
            </a:lvl1pPr>
          </a:lstStyle>
          <a:p>
            <a:pPr lvl="0"/>
            <a:r>
              <a:rPr lang="en-US" altLang="ko-KR"/>
              <a:t>Slide sub title</a:t>
            </a:r>
            <a:endParaRPr lang="ko-KR" altLang="en-US"/>
          </a:p>
        </p:txBody>
      </p:sp>
      <p:sp>
        <p:nvSpPr>
          <p:cNvPr id="6" name="텍스트 개체 틀 4"/>
          <p:cNvSpPr>
            <a:spLocks noGrp="1"/>
          </p:cNvSpPr>
          <p:nvPr userDrawn="1">
            <p:ph type="body" sz="quarter" idx="12" hasCustomPrompt="1"/>
          </p:nvPr>
        </p:nvSpPr>
        <p:spPr>
          <a:xfrm>
            <a:off x="335361" y="205515"/>
            <a:ext cx="10753195" cy="711200"/>
          </a:xfrm>
          <a:prstGeom prst="rect">
            <a:avLst/>
          </a:prstGeom>
        </p:spPr>
        <p:txBody>
          <a:bodyPr lIns="0" tIns="0" rIns="0" bIns="0"/>
          <a:lstStyle>
            <a:lvl1pPr marL="0" indent="0">
              <a:lnSpc>
                <a:spcPct val="80000"/>
              </a:lnSpc>
              <a:buNone/>
              <a:defRPr sz="4800" b="1">
                <a:latin typeface="Calibri" panose="020F0502020204030204" pitchFamily="34" charset="0"/>
              </a:defRPr>
            </a:lvl1pPr>
          </a:lstStyle>
          <a:p>
            <a:pPr lvl="0"/>
            <a:r>
              <a:rPr lang="en-US" altLang="ko-KR"/>
              <a:t>Slide main title</a:t>
            </a:r>
            <a:endParaRPr lang="ko-KR" altLang="en-US"/>
          </a:p>
        </p:txBody>
      </p:sp>
    </p:spTree>
    <p:extLst>
      <p:ext uri="{BB962C8B-B14F-4D97-AF65-F5344CB8AC3E}">
        <p14:creationId xmlns:p14="http://schemas.microsoft.com/office/powerpoint/2010/main" val="1380943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grpSp>
        <p:nvGrpSpPr>
          <p:cNvPr id="160" name="Google Shape;160;p4"/>
          <p:cNvGrpSpPr/>
          <p:nvPr/>
        </p:nvGrpSpPr>
        <p:grpSpPr>
          <a:xfrm rot="-420730">
            <a:off x="181743" y="2446919"/>
            <a:ext cx="805468" cy="1058675"/>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4"/>
          <p:cNvGrpSpPr/>
          <p:nvPr/>
        </p:nvGrpSpPr>
        <p:grpSpPr>
          <a:xfrm rot="-669090">
            <a:off x="245264" y="5391286"/>
            <a:ext cx="725285" cy="880449"/>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4"/>
          <p:cNvSpPr/>
          <p:nvPr/>
        </p:nvSpPr>
        <p:spPr>
          <a:xfrm rot="7888966" flipH="1">
            <a:off x="11281724" y="-1238559"/>
            <a:ext cx="2021083" cy="41220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 name="Google Shape;205;p4"/>
          <p:cNvGrpSpPr/>
          <p:nvPr/>
        </p:nvGrpSpPr>
        <p:grpSpPr>
          <a:xfrm rot="693926">
            <a:off x="11229181" y="2623522"/>
            <a:ext cx="730001" cy="1049525"/>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4"/>
          <p:cNvGrpSpPr/>
          <p:nvPr/>
        </p:nvGrpSpPr>
        <p:grpSpPr>
          <a:xfrm>
            <a:off x="10875201" y="5733500"/>
            <a:ext cx="731633" cy="798133"/>
            <a:chOff x="5261300" y="4859875"/>
            <a:chExt cx="548725" cy="598600"/>
          </a:xfrm>
        </p:grpSpPr>
        <p:sp>
          <p:nvSpPr>
            <p:cNvPr id="215" name="Google Shape;215;p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4"/>
          <p:cNvGrpSpPr/>
          <p:nvPr/>
        </p:nvGrpSpPr>
        <p:grpSpPr>
          <a:xfrm flipH="1">
            <a:off x="3528366" y="6118486"/>
            <a:ext cx="5135269" cy="1684175"/>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4"/>
          <p:cNvGrpSpPr/>
          <p:nvPr/>
        </p:nvGrpSpPr>
        <p:grpSpPr>
          <a:xfrm>
            <a:off x="358633" y="252551"/>
            <a:ext cx="1327067" cy="933533"/>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01940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796139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143743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46277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38929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2/21/2025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60065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2/21/2025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408836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2025/2/21</a:t>
            </a:fld>
            <a:endParaRPr lang="zh-CN" altLang="en-US"/>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88633735"/>
      </p:ext>
    </p:extLst>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2/21/2025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884986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045717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735905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072436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505391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grpSp>
        <p:nvGrpSpPr>
          <p:cNvPr id="160" name="Google Shape;160;p4"/>
          <p:cNvGrpSpPr/>
          <p:nvPr/>
        </p:nvGrpSpPr>
        <p:grpSpPr>
          <a:xfrm rot="-420730">
            <a:off x="181743" y="2446919"/>
            <a:ext cx="805468" cy="1058675"/>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4"/>
          <p:cNvGrpSpPr/>
          <p:nvPr/>
        </p:nvGrpSpPr>
        <p:grpSpPr>
          <a:xfrm rot="-669090">
            <a:off x="245264" y="5391286"/>
            <a:ext cx="725285" cy="880449"/>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4"/>
          <p:cNvSpPr/>
          <p:nvPr/>
        </p:nvSpPr>
        <p:spPr>
          <a:xfrm rot="7888966" flipH="1">
            <a:off x="11281724" y="-1238559"/>
            <a:ext cx="2021083" cy="41220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 name="Google Shape;205;p4"/>
          <p:cNvGrpSpPr/>
          <p:nvPr/>
        </p:nvGrpSpPr>
        <p:grpSpPr>
          <a:xfrm rot="693926">
            <a:off x="11229181" y="2623522"/>
            <a:ext cx="730001" cy="1049525"/>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4"/>
          <p:cNvGrpSpPr/>
          <p:nvPr/>
        </p:nvGrpSpPr>
        <p:grpSpPr>
          <a:xfrm>
            <a:off x="10875201" y="5733500"/>
            <a:ext cx="731633" cy="798133"/>
            <a:chOff x="5261300" y="4859875"/>
            <a:chExt cx="548725" cy="598600"/>
          </a:xfrm>
        </p:grpSpPr>
        <p:sp>
          <p:nvSpPr>
            <p:cNvPr id="215" name="Google Shape;215;p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4"/>
          <p:cNvGrpSpPr/>
          <p:nvPr/>
        </p:nvGrpSpPr>
        <p:grpSpPr>
          <a:xfrm flipH="1">
            <a:off x="3528366" y="6118486"/>
            <a:ext cx="5135269" cy="1684175"/>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4"/>
          <p:cNvGrpSpPr/>
          <p:nvPr/>
        </p:nvGrpSpPr>
        <p:grpSpPr>
          <a:xfrm>
            <a:off x="358633" y="252551"/>
            <a:ext cx="1327067" cy="933533"/>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941659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12192000" cy="6858000"/>
          </a:xfrm>
          <a:prstGeom prst="rect">
            <a:avLst/>
          </a:prstGeom>
          <a:noFill/>
          <a:ln>
            <a:noFill/>
          </a:ln>
        </p:spPr>
      </p:pic>
      <p:sp>
        <p:nvSpPr>
          <p:cNvPr id="10" name="Google Shape;10;p2"/>
          <p:cNvSpPr txBox="1">
            <a:spLocks noGrp="1"/>
          </p:cNvSpPr>
          <p:nvPr>
            <p:ph type="ctrTitle"/>
          </p:nvPr>
        </p:nvSpPr>
        <p:spPr>
          <a:xfrm>
            <a:off x="2589400" y="1865432"/>
            <a:ext cx="7013200" cy="21756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2745600" y="4558768"/>
            <a:ext cx="6700800" cy="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24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2" name="Google Shape;12;p2"/>
          <p:cNvGrpSpPr/>
          <p:nvPr/>
        </p:nvGrpSpPr>
        <p:grpSpPr>
          <a:xfrm>
            <a:off x="7056647" y="5173786"/>
            <a:ext cx="5135269" cy="1684175"/>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rot="10800000" flipH="1">
            <a:off x="7056738" y="14998"/>
            <a:ext cx="5135269" cy="1684175"/>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471117" y="5173801"/>
            <a:ext cx="959667" cy="1052300"/>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rot="-949166">
            <a:off x="466877" y="2286180"/>
            <a:ext cx="589092" cy="1086891"/>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 name="Google Shape;42;p2"/>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5730185" y="258467"/>
            <a:ext cx="731633" cy="798133"/>
            <a:chOff x="5261300" y="4859875"/>
            <a:chExt cx="548725" cy="598600"/>
          </a:xfrm>
        </p:grpSpPr>
        <p:sp>
          <p:nvSpPr>
            <p:cNvPr id="44" name="Google Shape;44;p2"/>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699672">
            <a:off x="10857715" y="2896039"/>
            <a:ext cx="766671" cy="1065943"/>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2"/>
          <p:cNvGrpSpPr/>
          <p:nvPr/>
        </p:nvGrpSpPr>
        <p:grpSpPr>
          <a:xfrm>
            <a:off x="10872785" y="4548751"/>
            <a:ext cx="1064167" cy="1459267"/>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2"/>
          <p:cNvGrpSpPr/>
          <p:nvPr/>
        </p:nvGrpSpPr>
        <p:grpSpPr>
          <a:xfrm>
            <a:off x="4948034" y="5770667"/>
            <a:ext cx="2295933" cy="2175767"/>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 name="Google Shape;97;p2"/>
          <p:cNvSpPr/>
          <p:nvPr/>
        </p:nvSpPr>
        <p:spPr>
          <a:xfrm rot="3022529">
            <a:off x="10919550" y="20785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4698511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pic>
        <p:nvPicPr>
          <p:cNvPr id="99" name="Google Shape;99;p3"/>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00" name="Google Shape;100;p3"/>
          <p:cNvSpPr txBox="1">
            <a:spLocks noGrp="1"/>
          </p:cNvSpPr>
          <p:nvPr>
            <p:ph type="title"/>
          </p:nvPr>
        </p:nvSpPr>
        <p:spPr>
          <a:xfrm>
            <a:off x="2743200" y="3549389"/>
            <a:ext cx="6705600" cy="548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solidFill>
                  <a:schemeClr val="accent5"/>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1" name="Google Shape;101;p3"/>
          <p:cNvSpPr txBox="1">
            <a:spLocks noGrp="1"/>
          </p:cNvSpPr>
          <p:nvPr>
            <p:ph type="subTitle" idx="1"/>
          </p:nvPr>
        </p:nvSpPr>
        <p:spPr>
          <a:xfrm>
            <a:off x="4049600" y="4566429"/>
            <a:ext cx="4092800" cy="52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2133"/>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02" name="Google Shape;102;p3"/>
          <p:cNvSpPr txBox="1">
            <a:spLocks noGrp="1"/>
          </p:cNvSpPr>
          <p:nvPr>
            <p:ph type="title" idx="2" hasCustomPrompt="1"/>
          </p:nvPr>
        </p:nvSpPr>
        <p:spPr>
          <a:xfrm>
            <a:off x="5534584" y="2105971"/>
            <a:ext cx="11900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3" name="Google Shape;103;p3"/>
          <p:cNvGrpSpPr/>
          <p:nvPr/>
        </p:nvGrpSpPr>
        <p:grpSpPr>
          <a:xfrm rot="5400000">
            <a:off x="-1725535" y="3460519"/>
            <a:ext cx="5135269" cy="1684175"/>
            <a:chOff x="238125" y="548775"/>
            <a:chExt cx="2842400" cy="932200"/>
          </a:xfrm>
        </p:grpSpPr>
        <p:sp>
          <p:nvSpPr>
            <p:cNvPr id="104" name="Google Shape;104;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3"/>
          <p:cNvGrpSpPr/>
          <p:nvPr/>
        </p:nvGrpSpPr>
        <p:grpSpPr>
          <a:xfrm rot="10800000">
            <a:off x="7056732" y="-14"/>
            <a:ext cx="5135269" cy="1684175"/>
            <a:chOff x="238125" y="548775"/>
            <a:chExt cx="2842400" cy="932200"/>
          </a:xfrm>
        </p:grpSpPr>
        <p:sp>
          <p:nvSpPr>
            <p:cNvPr id="107" name="Google Shape;107;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952801" flipH="1">
            <a:off x="5085318" y="-1983993"/>
            <a:ext cx="2021367" cy="41226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0" name="Google Shape;110;p3"/>
          <p:cNvGrpSpPr/>
          <p:nvPr/>
        </p:nvGrpSpPr>
        <p:grpSpPr>
          <a:xfrm rot="693926">
            <a:off x="10876048" y="5270888"/>
            <a:ext cx="730001" cy="1049525"/>
            <a:chOff x="1400150" y="2031300"/>
            <a:chExt cx="494000" cy="710225"/>
          </a:xfrm>
        </p:grpSpPr>
        <p:sp>
          <p:nvSpPr>
            <p:cNvPr id="111" name="Google Shape;111;p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 name="Google Shape;119;p3"/>
          <p:cNvGrpSpPr/>
          <p:nvPr/>
        </p:nvGrpSpPr>
        <p:grpSpPr>
          <a:xfrm>
            <a:off x="344485" y="305484"/>
            <a:ext cx="1064167" cy="1459267"/>
            <a:chOff x="532675" y="3247050"/>
            <a:chExt cx="798125" cy="1094450"/>
          </a:xfrm>
        </p:grpSpPr>
        <p:sp>
          <p:nvSpPr>
            <p:cNvPr id="120" name="Google Shape;120;p3"/>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3"/>
          <p:cNvGrpSpPr/>
          <p:nvPr/>
        </p:nvGrpSpPr>
        <p:grpSpPr>
          <a:xfrm>
            <a:off x="578052" y="2367218"/>
            <a:ext cx="597033" cy="596233"/>
            <a:chOff x="5760700" y="2457850"/>
            <a:chExt cx="447775" cy="447175"/>
          </a:xfrm>
        </p:grpSpPr>
        <p:sp>
          <p:nvSpPr>
            <p:cNvPr id="124" name="Google Shape;124;p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3"/>
          <p:cNvGrpSpPr/>
          <p:nvPr/>
        </p:nvGrpSpPr>
        <p:grpSpPr>
          <a:xfrm rot="-395414">
            <a:off x="533769" y="5369325"/>
            <a:ext cx="685609" cy="1055900"/>
            <a:chOff x="3189975" y="2019850"/>
            <a:chExt cx="463950" cy="714525"/>
          </a:xfrm>
        </p:grpSpPr>
        <p:sp>
          <p:nvSpPr>
            <p:cNvPr id="130" name="Google Shape;130;p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3"/>
          <p:cNvGrpSpPr/>
          <p:nvPr/>
        </p:nvGrpSpPr>
        <p:grpSpPr>
          <a:xfrm>
            <a:off x="5730185" y="5733500"/>
            <a:ext cx="731633" cy="798133"/>
            <a:chOff x="5261300" y="4859875"/>
            <a:chExt cx="548725" cy="598600"/>
          </a:xfrm>
        </p:grpSpPr>
        <p:sp>
          <p:nvSpPr>
            <p:cNvPr id="139" name="Google Shape;139;p3"/>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10577500" y="305484"/>
            <a:ext cx="1327067" cy="933533"/>
            <a:chOff x="2038000" y="2627075"/>
            <a:chExt cx="995300" cy="700150"/>
          </a:xfrm>
        </p:grpSpPr>
        <p:sp>
          <p:nvSpPr>
            <p:cNvPr id="148" name="Google Shape;148;p3"/>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9238159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5"/>
        <p:cNvGrpSpPr/>
        <p:nvPr/>
      </p:nvGrpSpPr>
      <p:grpSpPr>
        <a:xfrm>
          <a:off x="0" y="0"/>
          <a:ext cx="0" cy="0"/>
          <a:chOff x="0" y="0"/>
          <a:chExt cx="0" cy="0"/>
        </a:xfrm>
      </p:grpSpPr>
      <p:pic>
        <p:nvPicPr>
          <p:cNvPr id="236" name="Google Shape;236;p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237" name="Google Shape;237;p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8" name="Google Shape;238;p5"/>
          <p:cNvSpPr txBox="1">
            <a:spLocks noGrp="1"/>
          </p:cNvSpPr>
          <p:nvPr>
            <p:ph type="subTitle" idx="1"/>
          </p:nvPr>
        </p:nvSpPr>
        <p:spPr>
          <a:xfrm>
            <a:off x="1804500" y="3843919"/>
            <a:ext cx="3438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39" name="Google Shape;239;p5"/>
          <p:cNvSpPr txBox="1">
            <a:spLocks noGrp="1"/>
          </p:cNvSpPr>
          <p:nvPr>
            <p:ph type="subTitle" idx="2"/>
          </p:nvPr>
        </p:nvSpPr>
        <p:spPr>
          <a:xfrm>
            <a:off x="6951500" y="3843919"/>
            <a:ext cx="3434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40" name="Google Shape;240;p5"/>
          <p:cNvSpPr txBox="1">
            <a:spLocks noGrp="1"/>
          </p:cNvSpPr>
          <p:nvPr>
            <p:ph type="subTitle" idx="3"/>
          </p:nvPr>
        </p:nvSpPr>
        <p:spPr>
          <a:xfrm>
            <a:off x="1806500" y="4366385"/>
            <a:ext cx="343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5"/>
          <p:cNvSpPr txBox="1">
            <a:spLocks noGrp="1"/>
          </p:cNvSpPr>
          <p:nvPr>
            <p:ph type="subTitle" idx="4"/>
          </p:nvPr>
        </p:nvSpPr>
        <p:spPr>
          <a:xfrm>
            <a:off x="6949500" y="4369552"/>
            <a:ext cx="343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42" name="Google Shape;242;p5"/>
          <p:cNvGrpSpPr/>
          <p:nvPr/>
        </p:nvGrpSpPr>
        <p:grpSpPr>
          <a:xfrm rot="10800000" flipH="1">
            <a:off x="7961699" y="64219"/>
            <a:ext cx="5135269" cy="1684175"/>
            <a:chOff x="238125" y="548775"/>
            <a:chExt cx="2842400" cy="932200"/>
          </a:xfrm>
        </p:grpSpPr>
        <p:sp>
          <p:nvSpPr>
            <p:cNvPr id="243" name="Google Shape;243;p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 name="Google Shape;245;p5"/>
          <p:cNvGrpSpPr/>
          <p:nvPr/>
        </p:nvGrpSpPr>
        <p:grpSpPr>
          <a:xfrm>
            <a:off x="11240952" y="4564300"/>
            <a:ext cx="789433" cy="963600"/>
            <a:chOff x="3674000" y="1031475"/>
            <a:chExt cx="592075" cy="722700"/>
          </a:xfrm>
        </p:grpSpPr>
        <p:sp>
          <p:nvSpPr>
            <p:cNvPr id="246" name="Google Shape;246;p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2" name="Google Shape;352;p5"/>
          <p:cNvGrpSpPr/>
          <p:nvPr/>
        </p:nvGrpSpPr>
        <p:grpSpPr>
          <a:xfrm rot="-521539">
            <a:off x="11087190" y="3142205"/>
            <a:ext cx="739921" cy="1070721"/>
            <a:chOff x="2276450" y="2020325"/>
            <a:chExt cx="500700" cy="724550"/>
          </a:xfrm>
        </p:grpSpPr>
        <p:sp>
          <p:nvSpPr>
            <p:cNvPr id="353" name="Google Shape;353;p5"/>
            <p:cNvSpPr/>
            <p:nvPr/>
          </p:nvSpPr>
          <p:spPr>
            <a:xfrm>
              <a:off x="2276450" y="2020325"/>
              <a:ext cx="500700" cy="724550"/>
            </a:xfrm>
            <a:custGeom>
              <a:avLst/>
              <a:gdLst/>
              <a:ahLst/>
              <a:cxnLst/>
              <a:rect l="l" t="t" r="r" b="b"/>
              <a:pathLst>
                <a:path w="20028" h="28982" extrusionOk="0">
                  <a:moveTo>
                    <a:pt x="10367" y="0"/>
                  </a:moveTo>
                  <a:lnTo>
                    <a:pt x="9985" y="19"/>
                  </a:lnTo>
                  <a:lnTo>
                    <a:pt x="9641" y="58"/>
                  </a:lnTo>
                  <a:lnTo>
                    <a:pt x="9279" y="96"/>
                  </a:lnTo>
                  <a:lnTo>
                    <a:pt x="8916" y="172"/>
                  </a:lnTo>
                  <a:lnTo>
                    <a:pt x="8572" y="248"/>
                  </a:lnTo>
                  <a:lnTo>
                    <a:pt x="8248" y="325"/>
                  </a:lnTo>
                  <a:lnTo>
                    <a:pt x="7904" y="439"/>
                  </a:lnTo>
                  <a:lnTo>
                    <a:pt x="7580" y="554"/>
                  </a:lnTo>
                  <a:lnTo>
                    <a:pt x="7255" y="688"/>
                  </a:lnTo>
                  <a:lnTo>
                    <a:pt x="6950" y="840"/>
                  </a:lnTo>
                  <a:lnTo>
                    <a:pt x="6644" y="993"/>
                  </a:lnTo>
                  <a:lnTo>
                    <a:pt x="6339" y="1165"/>
                  </a:lnTo>
                  <a:lnTo>
                    <a:pt x="6052" y="1356"/>
                  </a:lnTo>
                  <a:lnTo>
                    <a:pt x="5785" y="1547"/>
                  </a:lnTo>
                  <a:lnTo>
                    <a:pt x="5499" y="1757"/>
                  </a:lnTo>
                  <a:lnTo>
                    <a:pt x="5250" y="1986"/>
                  </a:lnTo>
                  <a:lnTo>
                    <a:pt x="5002" y="2215"/>
                  </a:lnTo>
                  <a:lnTo>
                    <a:pt x="4754" y="2444"/>
                  </a:lnTo>
                  <a:lnTo>
                    <a:pt x="4525" y="2692"/>
                  </a:lnTo>
                  <a:lnTo>
                    <a:pt x="4296" y="2959"/>
                  </a:lnTo>
                  <a:lnTo>
                    <a:pt x="4086" y="3227"/>
                  </a:lnTo>
                  <a:lnTo>
                    <a:pt x="3895" y="3513"/>
                  </a:lnTo>
                  <a:lnTo>
                    <a:pt x="3704" y="3799"/>
                  </a:lnTo>
                  <a:lnTo>
                    <a:pt x="3532" y="4086"/>
                  </a:lnTo>
                  <a:lnTo>
                    <a:pt x="3379" y="4391"/>
                  </a:lnTo>
                  <a:lnTo>
                    <a:pt x="3227" y="4716"/>
                  </a:lnTo>
                  <a:lnTo>
                    <a:pt x="3093" y="5040"/>
                  </a:lnTo>
                  <a:lnTo>
                    <a:pt x="2978" y="5365"/>
                  </a:lnTo>
                  <a:lnTo>
                    <a:pt x="2864" y="5690"/>
                  </a:lnTo>
                  <a:lnTo>
                    <a:pt x="2768" y="6033"/>
                  </a:lnTo>
                  <a:lnTo>
                    <a:pt x="2692" y="6377"/>
                  </a:lnTo>
                  <a:lnTo>
                    <a:pt x="2635" y="6740"/>
                  </a:lnTo>
                  <a:lnTo>
                    <a:pt x="2597" y="7102"/>
                  </a:lnTo>
                  <a:lnTo>
                    <a:pt x="2558" y="7427"/>
                  </a:lnTo>
                  <a:lnTo>
                    <a:pt x="2539" y="7751"/>
                  </a:lnTo>
                  <a:lnTo>
                    <a:pt x="2539" y="8095"/>
                  </a:lnTo>
                  <a:lnTo>
                    <a:pt x="2558" y="8420"/>
                  </a:lnTo>
                  <a:lnTo>
                    <a:pt x="2597" y="8744"/>
                  </a:lnTo>
                  <a:lnTo>
                    <a:pt x="2635" y="9069"/>
                  </a:lnTo>
                  <a:lnTo>
                    <a:pt x="2692" y="9393"/>
                  </a:lnTo>
                  <a:lnTo>
                    <a:pt x="2749" y="9699"/>
                  </a:lnTo>
                  <a:lnTo>
                    <a:pt x="2845" y="10023"/>
                  </a:lnTo>
                  <a:lnTo>
                    <a:pt x="2940" y="10329"/>
                  </a:lnTo>
                  <a:lnTo>
                    <a:pt x="3036" y="10634"/>
                  </a:lnTo>
                  <a:lnTo>
                    <a:pt x="3169" y="10940"/>
                  </a:lnTo>
                  <a:lnTo>
                    <a:pt x="3303" y="11226"/>
                  </a:lnTo>
                  <a:lnTo>
                    <a:pt x="3456" y="11532"/>
                  </a:lnTo>
                  <a:lnTo>
                    <a:pt x="3609" y="11818"/>
                  </a:lnTo>
                  <a:lnTo>
                    <a:pt x="3780" y="12085"/>
                  </a:lnTo>
                  <a:lnTo>
                    <a:pt x="3284" y="12524"/>
                  </a:lnTo>
                  <a:lnTo>
                    <a:pt x="2826" y="12963"/>
                  </a:lnTo>
                  <a:lnTo>
                    <a:pt x="2406" y="13460"/>
                  </a:lnTo>
                  <a:lnTo>
                    <a:pt x="2005" y="13975"/>
                  </a:lnTo>
                  <a:lnTo>
                    <a:pt x="1661" y="14510"/>
                  </a:lnTo>
                  <a:lnTo>
                    <a:pt x="1337" y="15083"/>
                  </a:lnTo>
                  <a:lnTo>
                    <a:pt x="1050" y="15655"/>
                  </a:lnTo>
                  <a:lnTo>
                    <a:pt x="821" y="16266"/>
                  </a:lnTo>
                  <a:lnTo>
                    <a:pt x="611" y="16896"/>
                  </a:lnTo>
                  <a:lnTo>
                    <a:pt x="420" y="17450"/>
                  </a:lnTo>
                  <a:lnTo>
                    <a:pt x="267" y="18004"/>
                  </a:lnTo>
                  <a:lnTo>
                    <a:pt x="153" y="18557"/>
                  </a:lnTo>
                  <a:lnTo>
                    <a:pt x="57" y="19111"/>
                  </a:lnTo>
                  <a:lnTo>
                    <a:pt x="19" y="19665"/>
                  </a:lnTo>
                  <a:lnTo>
                    <a:pt x="0" y="20237"/>
                  </a:lnTo>
                  <a:lnTo>
                    <a:pt x="38" y="20791"/>
                  </a:lnTo>
                  <a:lnTo>
                    <a:pt x="115" y="21345"/>
                  </a:lnTo>
                  <a:lnTo>
                    <a:pt x="153" y="21631"/>
                  </a:lnTo>
                  <a:lnTo>
                    <a:pt x="229" y="21937"/>
                  </a:lnTo>
                  <a:lnTo>
                    <a:pt x="306" y="22223"/>
                  </a:lnTo>
                  <a:lnTo>
                    <a:pt x="382" y="22528"/>
                  </a:lnTo>
                  <a:lnTo>
                    <a:pt x="497" y="22929"/>
                  </a:lnTo>
                  <a:lnTo>
                    <a:pt x="611" y="23311"/>
                  </a:lnTo>
                  <a:lnTo>
                    <a:pt x="764" y="23693"/>
                  </a:lnTo>
                  <a:lnTo>
                    <a:pt x="917" y="24056"/>
                  </a:lnTo>
                  <a:lnTo>
                    <a:pt x="1088" y="24399"/>
                  </a:lnTo>
                  <a:lnTo>
                    <a:pt x="1279" y="24743"/>
                  </a:lnTo>
                  <a:lnTo>
                    <a:pt x="1470" y="25068"/>
                  </a:lnTo>
                  <a:lnTo>
                    <a:pt x="1699" y="25373"/>
                  </a:lnTo>
                  <a:lnTo>
                    <a:pt x="1967" y="25698"/>
                  </a:lnTo>
                  <a:lnTo>
                    <a:pt x="2234" y="26003"/>
                  </a:lnTo>
                  <a:lnTo>
                    <a:pt x="2520" y="26309"/>
                  </a:lnTo>
                  <a:lnTo>
                    <a:pt x="2826" y="26595"/>
                  </a:lnTo>
                  <a:lnTo>
                    <a:pt x="3150" y="26862"/>
                  </a:lnTo>
                  <a:lnTo>
                    <a:pt x="3494" y="27110"/>
                  </a:lnTo>
                  <a:lnTo>
                    <a:pt x="3857" y="27339"/>
                  </a:lnTo>
                  <a:lnTo>
                    <a:pt x="4219" y="27549"/>
                  </a:lnTo>
                  <a:lnTo>
                    <a:pt x="4601" y="27760"/>
                  </a:lnTo>
                  <a:lnTo>
                    <a:pt x="4983" y="27950"/>
                  </a:lnTo>
                  <a:lnTo>
                    <a:pt x="5384" y="28122"/>
                  </a:lnTo>
                  <a:lnTo>
                    <a:pt x="5785" y="28256"/>
                  </a:lnTo>
                  <a:lnTo>
                    <a:pt x="6205" y="28390"/>
                  </a:lnTo>
                  <a:lnTo>
                    <a:pt x="6644" y="28504"/>
                  </a:lnTo>
                  <a:lnTo>
                    <a:pt x="7083" y="28600"/>
                  </a:lnTo>
                  <a:lnTo>
                    <a:pt x="7522" y="28676"/>
                  </a:lnTo>
                  <a:lnTo>
                    <a:pt x="8190" y="28810"/>
                  </a:lnTo>
                  <a:lnTo>
                    <a:pt x="8859" y="28905"/>
                  </a:lnTo>
                  <a:lnTo>
                    <a:pt x="9527" y="28962"/>
                  </a:lnTo>
                  <a:lnTo>
                    <a:pt x="10195" y="28981"/>
                  </a:lnTo>
                  <a:lnTo>
                    <a:pt x="10577" y="28981"/>
                  </a:lnTo>
                  <a:lnTo>
                    <a:pt x="10959" y="28962"/>
                  </a:lnTo>
                  <a:lnTo>
                    <a:pt x="11341" y="28924"/>
                  </a:lnTo>
                  <a:lnTo>
                    <a:pt x="11722" y="28886"/>
                  </a:lnTo>
                  <a:lnTo>
                    <a:pt x="12104" y="28829"/>
                  </a:lnTo>
                  <a:lnTo>
                    <a:pt x="12467" y="28752"/>
                  </a:lnTo>
                  <a:lnTo>
                    <a:pt x="12830" y="28676"/>
                  </a:lnTo>
                  <a:lnTo>
                    <a:pt x="13192" y="28580"/>
                  </a:lnTo>
                  <a:lnTo>
                    <a:pt x="13555" y="28466"/>
                  </a:lnTo>
                  <a:lnTo>
                    <a:pt x="13899" y="28351"/>
                  </a:lnTo>
                  <a:lnTo>
                    <a:pt x="14223" y="28218"/>
                  </a:lnTo>
                  <a:lnTo>
                    <a:pt x="14567" y="28065"/>
                  </a:lnTo>
                  <a:lnTo>
                    <a:pt x="14892" y="27912"/>
                  </a:lnTo>
                  <a:lnTo>
                    <a:pt x="15197" y="27740"/>
                  </a:lnTo>
                  <a:lnTo>
                    <a:pt x="15503" y="27549"/>
                  </a:lnTo>
                  <a:lnTo>
                    <a:pt x="15789" y="27359"/>
                  </a:lnTo>
                  <a:lnTo>
                    <a:pt x="16171" y="27091"/>
                  </a:lnTo>
                  <a:lnTo>
                    <a:pt x="16514" y="26805"/>
                  </a:lnTo>
                  <a:lnTo>
                    <a:pt x="16858" y="26480"/>
                  </a:lnTo>
                  <a:lnTo>
                    <a:pt x="17183" y="26156"/>
                  </a:lnTo>
                  <a:lnTo>
                    <a:pt x="17488" y="25812"/>
                  </a:lnTo>
                  <a:lnTo>
                    <a:pt x="17774" y="25430"/>
                  </a:lnTo>
                  <a:lnTo>
                    <a:pt x="18042" y="25048"/>
                  </a:lnTo>
                  <a:lnTo>
                    <a:pt x="18309" y="24648"/>
                  </a:lnTo>
                  <a:lnTo>
                    <a:pt x="18557" y="24323"/>
                  </a:lnTo>
                  <a:lnTo>
                    <a:pt x="18786" y="23979"/>
                  </a:lnTo>
                  <a:lnTo>
                    <a:pt x="18996" y="23636"/>
                  </a:lnTo>
                  <a:lnTo>
                    <a:pt x="19206" y="23292"/>
                  </a:lnTo>
                  <a:lnTo>
                    <a:pt x="19378" y="22929"/>
                  </a:lnTo>
                  <a:lnTo>
                    <a:pt x="19531" y="22547"/>
                  </a:lnTo>
                  <a:lnTo>
                    <a:pt x="19665" y="22166"/>
                  </a:lnTo>
                  <a:lnTo>
                    <a:pt x="19779" y="21765"/>
                  </a:lnTo>
                  <a:lnTo>
                    <a:pt x="19875" y="21383"/>
                  </a:lnTo>
                  <a:lnTo>
                    <a:pt x="19951" y="20982"/>
                  </a:lnTo>
                  <a:lnTo>
                    <a:pt x="19989" y="20562"/>
                  </a:lnTo>
                  <a:lnTo>
                    <a:pt x="20027" y="20142"/>
                  </a:lnTo>
                  <a:lnTo>
                    <a:pt x="20027" y="19722"/>
                  </a:lnTo>
                  <a:lnTo>
                    <a:pt x="20027" y="19302"/>
                  </a:lnTo>
                  <a:lnTo>
                    <a:pt x="19989" y="18863"/>
                  </a:lnTo>
                  <a:lnTo>
                    <a:pt x="19932" y="18443"/>
                  </a:lnTo>
                  <a:lnTo>
                    <a:pt x="19855" y="18004"/>
                  </a:lnTo>
                  <a:lnTo>
                    <a:pt x="19760" y="17565"/>
                  </a:lnTo>
                  <a:lnTo>
                    <a:pt x="19626" y="17145"/>
                  </a:lnTo>
                  <a:lnTo>
                    <a:pt x="19493" y="16725"/>
                  </a:lnTo>
                  <a:lnTo>
                    <a:pt x="19340" y="16305"/>
                  </a:lnTo>
                  <a:lnTo>
                    <a:pt x="19149" y="15904"/>
                  </a:lnTo>
                  <a:lnTo>
                    <a:pt x="18958" y="15484"/>
                  </a:lnTo>
                  <a:lnTo>
                    <a:pt x="18748" y="15102"/>
                  </a:lnTo>
                  <a:lnTo>
                    <a:pt x="18519" y="14701"/>
                  </a:lnTo>
                  <a:lnTo>
                    <a:pt x="18271" y="14338"/>
                  </a:lnTo>
                  <a:lnTo>
                    <a:pt x="18004" y="13956"/>
                  </a:lnTo>
                  <a:lnTo>
                    <a:pt x="17736" y="13613"/>
                  </a:lnTo>
                  <a:lnTo>
                    <a:pt x="17431" y="13269"/>
                  </a:lnTo>
                  <a:lnTo>
                    <a:pt x="17125" y="12925"/>
                  </a:lnTo>
                  <a:lnTo>
                    <a:pt x="16801" y="12620"/>
                  </a:lnTo>
                  <a:lnTo>
                    <a:pt x="16476" y="12314"/>
                  </a:lnTo>
                  <a:lnTo>
                    <a:pt x="16686" y="11990"/>
                  </a:lnTo>
                  <a:lnTo>
                    <a:pt x="16877" y="11665"/>
                  </a:lnTo>
                  <a:lnTo>
                    <a:pt x="17068" y="11341"/>
                  </a:lnTo>
                  <a:lnTo>
                    <a:pt x="17240" y="10997"/>
                  </a:lnTo>
                  <a:lnTo>
                    <a:pt x="17393" y="10653"/>
                  </a:lnTo>
                  <a:lnTo>
                    <a:pt x="17526" y="10310"/>
                  </a:lnTo>
                  <a:lnTo>
                    <a:pt x="17641" y="9966"/>
                  </a:lnTo>
                  <a:lnTo>
                    <a:pt x="17736" y="9603"/>
                  </a:lnTo>
                  <a:lnTo>
                    <a:pt x="17832" y="9241"/>
                  </a:lnTo>
                  <a:lnTo>
                    <a:pt x="17889" y="8878"/>
                  </a:lnTo>
                  <a:lnTo>
                    <a:pt x="17946" y="8515"/>
                  </a:lnTo>
                  <a:lnTo>
                    <a:pt x="17984" y="8152"/>
                  </a:lnTo>
                  <a:lnTo>
                    <a:pt x="18004" y="7790"/>
                  </a:lnTo>
                  <a:lnTo>
                    <a:pt x="18004" y="7408"/>
                  </a:lnTo>
                  <a:lnTo>
                    <a:pt x="17984" y="7045"/>
                  </a:lnTo>
                  <a:lnTo>
                    <a:pt x="17946" y="6663"/>
                  </a:lnTo>
                  <a:lnTo>
                    <a:pt x="17908" y="6300"/>
                  </a:lnTo>
                  <a:lnTo>
                    <a:pt x="17832" y="5938"/>
                  </a:lnTo>
                  <a:lnTo>
                    <a:pt x="17736" y="5575"/>
                  </a:lnTo>
                  <a:lnTo>
                    <a:pt x="17641" y="5231"/>
                  </a:lnTo>
                  <a:lnTo>
                    <a:pt x="17526" y="4888"/>
                  </a:lnTo>
                  <a:lnTo>
                    <a:pt x="17393" y="4563"/>
                  </a:lnTo>
                  <a:lnTo>
                    <a:pt x="17240" y="4239"/>
                  </a:lnTo>
                  <a:lnTo>
                    <a:pt x="17068" y="3914"/>
                  </a:lnTo>
                  <a:lnTo>
                    <a:pt x="16896" y="3609"/>
                  </a:lnTo>
                  <a:lnTo>
                    <a:pt x="16705" y="3322"/>
                  </a:lnTo>
                  <a:lnTo>
                    <a:pt x="16495" y="3036"/>
                  </a:lnTo>
                  <a:lnTo>
                    <a:pt x="16285" y="2749"/>
                  </a:lnTo>
                  <a:lnTo>
                    <a:pt x="16056" y="2482"/>
                  </a:lnTo>
                  <a:lnTo>
                    <a:pt x="15808" y="2234"/>
                  </a:lnTo>
                  <a:lnTo>
                    <a:pt x="15560" y="1986"/>
                  </a:lnTo>
                  <a:lnTo>
                    <a:pt x="15293" y="1757"/>
                  </a:lnTo>
                  <a:lnTo>
                    <a:pt x="15025" y="1547"/>
                  </a:lnTo>
                  <a:lnTo>
                    <a:pt x="14739" y="1337"/>
                  </a:lnTo>
                  <a:lnTo>
                    <a:pt x="14453" y="1146"/>
                  </a:lnTo>
                  <a:lnTo>
                    <a:pt x="14147" y="974"/>
                  </a:lnTo>
                  <a:lnTo>
                    <a:pt x="13842" y="802"/>
                  </a:lnTo>
                  <a:lnTo>
                    <a:pt x="13517" y="649"/>
                  </a:lnTo>
                  <a:lnTo>
                    <a:pt x="13192" y="516"/>
                  </a:lnTo>
                  <a:lnTo>
                    <a:pt x="12849" y="401"/>
                  </a:lnTo>
                  <a:lnTo>
                    <a:pt x="12524" y="287"/>
                  </a:lnTo>
                  <a:lnTo>
                    <a:pt x="12181" y="210"/>
                  </a:lnTo>
                  <a:lnTo>
                    <a:pt x="11818" y="134"/>
                  </a:lnTo>
                  <a:lnTo>
                    <a:pt x="11455" y="77"/>
                  </a:lnTo>
                  <a:lnTo>
                    <a:pt x="11112" y="38"/>
                  </a:lnTo>
                  <a:lnTo>
                    <a:pt x="10730" y="19"/>
                  </a:lnTo>
                  <a:lnTo>
                    <a:pt x="10367" y="0"/>
                  </a:lnTo>
                  <a:close/>
                </a:path>
              </a:pathLst>
            </a:custGeom>
            <a:solidFill>
              <a:schemeClr val="lt1"/>
            </a:solidFill>
            <a:ln>
              <a:noFill/>
            </a:ln>
            <a:effectLst>
              <a:outerShdw dist="3810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2316050" y="2059925"/>
              <a:ext cx="421950" cy="645800"/>
            </a:xfrm>
            <a:custGeom>
              <a:avLst/>
              <a:gdLst/>
              <a:ahLst/>
              <a:cxnLst/>
              <a:rect l="l" t="t" r="r" b="b"/>
              <a:pathLst>
                <a:path w="16878" h="25832" extrusionOk="0">
                  <a:moveTo>
                    <a:pt x="9088" y="2750"/>
                  </a:moveTo>
                  <a:lnTo>
                    <a:pt x="9279" y="2788"/>
                  </a:lnTo>
                  <a:lnTo>
                    <a:pt x="9585" y="2846"/>
                  </a:lnTo>
                  <a:lnTo>
                    <a:pt x="9871" y="2922"/>
                  </a:lnTo>
                  <a:lnTo>
                    <a:pt x="10081" y="2998"/>
                  </a:lnTo>
                  <a:lnTo>
                    <a:pt x="10291" y="3094"/>
                  </a:lnTo>
                  <a:lnTo>
                    <a:pt x="10501" y="3208"/>
                  </a:lnTo>
                  <a:lnTo>
                    <a:pt x="10692" y="3342"/>
                  </a:lnTo>
                  <a:lnTo>
                    <a:pt x="10883" y="3495"/>
                  </a:lnTo>
                  <a:lnTo>
                    <a:pt x="11074" y="3647"/>
                  </a:lnTo>
                  <a:lnTo>
                    <a:pt x="11246" y="3819"/>
                  </a:lnTo>
                  <a:lnTo>
                    <a:pt x="11398" y="3991"/>
                  </a:lnTo>
                  <a:lnTo>
                    <a:pt x="11551" y="4182"/>
                  </a:lnTo>
                  <a:lnTo>
                    <a:pt x="11666" y="4392"/>
                  </a:lnTo>
                  <a:lnTo>
                    <a:pt x="11780" y="4602"/>
                  </a:lnTo>
                  <a:lnTo>
                    <a:pt x="11876" y="4812"/>
                  </a:lnTo>
                  <a:lnTo>
                    <a:pt x="11933" y="5022"/>
                  </a:lnTo>
                  <a:lnTo>
                    <a:pt x="11971" y="5251"/>
                  </a:lnTo>
                  <a:lnTo>
                    <a:pt x="11990" y="5480"/>
                  </a:lnTo>
                  <a:lnTo>
                    <a:pt x="11971" y="5709"/>
                  </a:lnTo>
                  <a:lnTo>
                    <a:pt x="11933" y="5938"/>
                  </a:lnTo>
                  <a:lnTo>
                    <a:pt x="11857" y="6167"/>
                  </a:lnTo>
                  <a:lnTo>
                    <a:pt x="11761" y="6397"/>
                  </a:lnTo>
                  <a:lnTo>
                    <a:pt x="11628" y="6626"/>
                  </a:lnTo>
                  <a:lnTo>
                    <a:pt x="11418" y="6874"/>
                  </a:lnTo>
                  <a:lnTo>
                    <a:pt x="11208" y="7122"/>
                  </a:lnTo>
                  <a:lnTo>
                    <a:pt x="10959" y="7351"/>
                  </a:lnTo>
                  <a:lnTo>
                    <a:pt x="10692" y="7561"/>
                  </a:lnTo>
                  <a:lnTo>
                    <a:pt x="10520" y="7695"/>
                  </a:lnTo>
                  <a:lnTo>
                    <a:pt x="10310" y="7809"/>
                  </a:lnTo>
                  <a:lnTo>
                    <a:pt x="10119" y="7924"/>
                  </a:lnTo>
                  <a:lnTo>
                    <a:pt x="9909" y="8019"/>
                  </a:lnTo>
                  <a:lnTo>
                    <a:pt x="9699" y="8096"/>
                  </a:lnTo>
                  <a:lnTo>
                    <a:pt x="9489" y="8172"/>
                  </a:lnTo>
                  <a:lnTo>
                    <a:pt x="9279" y="8229"/>
                  </a:lnTo>
                  <a:lnTo>
                    <a:pt x="9069" y="8287"/>
                  </a:lnTo>
                  <a:lnTo>
                    <a:pt x="8821" y="8325"/>
                  </a:lnTo>
                  <a:lnTo>
                    <a:pt x="8363" y="8325"/>
                  </a:lnTo>
                  <a:lnTo>
                    <a:pt x="8134" y="8306"/>
                  </a:lnTo>
                  <a:lnTo>
                    <a:pt x="7905" y="8268"/>
                  </a:lnTo>
                  <a:lnTo>
                    <a:pt x="7695" y="8210"/>
                  </a:lnTo>
                  <a:lnTo>
                    <a:pt x="7466" y="8115"/>
                  </a:lnTo>
                  <a:lnTo>
                    <a:pt x="7256" y="8019"/>
                  </a:lnTo>
                  <a:lnTo>
                    <a:pt x="7046" y="7886"/>
                  </a:lnTo>
                  <a:lnTo>
                    <a:pt x="6855" y="7752"/>
                  </a:lnTo>
                  <a:lnTo>
                    <a:pt x="6664" y="7580"/>
                  </a:lnTo>
                  <a:lnTo>
                    <a:pt x="6511" y="7428"/>
                  </a:lnTo>
                  <a:lnTo>
                    <a:pt x="6377" y="7256"/>
                  </a:lnTo>
                  <a:lnTo>
                    <a:pt x="6244" y="7065"/>
                  </a:lnTo>
                  <a:lnTo>
                    <a:pt x="6148" y="6893"/>
                  </a:lnTo>
                  <a:lnTo>
                    <a:pt x="6053" y="6702"/>
                  </a:lnTo>
                  <a:lnTo>
                    <a:pt x="5976" y="6492"/>
                  </a:lnTo>
                  <a:lnTo>
                    <a:pt x="5900" y="6282"/>
                  </a:lnTo>
                  <a:lnTo>
                    <a:pt x="5862" y="6091"/>
                  </a:lnTo>
                  <a:lnTo>
                    <a:pt x="5824" y="5862"/>
                  </a:lnTo>
                  <a:lnTo>
                    <a:pt x="5805" y="5652"/>
                  </a:lnTo>
                  <a:lnTo>
                    <a:pt x="5805" y="5442"/>
                  </a:lnTo>
                  <a:lnTo>
                    <a:pt x="5824" y="5232"/>
                  </a:lnTo>
                  <a:lnTo>
                    <a:pt x="5843" y="5003"/>
                  </a:lnTo>
                  <a:lnTo>
                    <a:pt x="5881" y="4793"/>
                  </a:lnTo>
                  <a:lnTo>
                    <a:pt x="5957" y="4583"/>
                  </a:lnTo>
                  <a:lnTo>
                    <a:pt x="6015" y="4373"/>
                  </a:lnTo>
                  <a:lnTo>
                    <a:pt x="6110" y="4163"/>
                  </a:lnTo>
                  <a:lnTo>
                    <a:pt x="6301" y="3972"/>
                  </a:lnTo>
                  <a:lnTo>
                    <a:pt x="6492" y="3781"/>
                  </a:lnTo>
                  <a:lnTo>
                    <a:pt x="6797" y="3533"/>
                  </a:lnTo>
                  <a:lnTo>
                    <a:pt x="7103" y="3304"/>
                  </a:lnTo>
                  <a:lnTo>
                    <a:pt x="7447" y="3113"/>
                  </a:lnTo>
                  <a:lnTo>
                    <a:pt x="7790" y="2960"/>
                  </a:lnTo>
                  <a:lnTo>
                    <a:pt x="8153" y="2846"/>
                  </a:lnTo>
                  <a:lnTo>
                    <a:pt x="8325" y="2807"/>
                  </a:lnTo>
                  <a:lnTo>
                    <a:pt x="8516" y="2769"/>
                  </a:lnTo>
                  <a:lnTo>
                    <a:pt x="8707" y="2750"/>
                  </a:lnTo>
                  <a:close/>
                  <a:moveTo>
                    <a:pt x="7523" y="14071"/>
                  </a:moveTo>
                  <a:lnTo>
                    <a:pt x="7924" y="14090"/>
                  </a:lnTo>
                  <a:lnTo>
                    <a:pt x="8344" y="14148"/>
                  </a:lnTo>
                  <a:lnTo>
                    <a:pt x="8687" y="14224"/>
                  </a:lnTo>
                  <a:lnTo>
                    <a:pt x="9031" y="14320"/>
                  </a:lnTo>
                  <a:lnTo>
                    <a:pt x="9318" y="14434"/>
                  </a:lnTo>
                  <a:lnTo>
                    <a:pt x="9585" y="14549"/>
                  </a:lnTo>
                  <a:lnTo>
                    <a:pt x="9852" y="14701"/>
                  </a:lnTo>
                  <a:lnTo>
                    <a:pt x="10100" y="14854"/>
                  </a:lnTo>
                  <a:lnTo>
                    <a:pt x="10329" y="15026"/>
                  </a:lnTo>
                  <a:lnTo>
                    <a:pt x="10558" y="15217"/>
                  </a:lnTo>
                  <a:lnTo>
                    <a:pt x="10788" y="15408"/>
                  </a:lnTo>
                  <a:lnTo>
                    <a:pt x="10978" y="15637"/>
                  </a:lnTo>
                  <a:lnTo>
                    <a:pt x="11227" y="15904"/>
                  </a:lnTo>
                  <a:lnTo>
                    <a:pt x="11437" y="16210"/>
                  </a:lnTo>
                  <a:lnTo>
                    <a:pt x="11628" y="16515"/>
                  </a:lnTo>
                  <a:lnTo>
                    <a:pt x="11799" y="16840"/>
                  </a:lnTo>
                  <a:lnTo>
                    <a:pt x="11933" y="17164"/>
                  </a:lnTo>
                  <a:lnTo>
                    <a:pt x="12048" y="17508"/>
                  </a:lnTo>
                  <a:lnTo>
                    <a:pt x="12124" y="17852"/>
                  </a:lnTo>
                  <a:lnTo>
                    <a:pt x="12181" y="18195"/>
                  </a:lnTo>
                  <a:lnTo>
                    <a:pt x="12200" y="18558"/>
                  </a:lnTo>
                  <a:lnTo>
                    <a:pt x="12181" y="18902"/>
                  </a:lnTo>
                  <a:lnTo>
                    <a:pt x="12124" y="19264"/>
                  </a:lnTo>
                  <a:lnTo>
                    <a:pt x="12048" y="19608"/>
                  </a:lnTo>
                  <a:lnTo>
                    <a:pt x="11914" y="19952"/>
                  </a:lnTo>
                  <a:lnTo>
                    <a:pt x="11742" y="20295"/>
                  </a:lnTo>
                  <a:lnTo>
                    <a:pt x="11551" y="20620"/>
                  </a:lnTo>
                  <a:lnTo>
                    <a:pt x="11284" y="20944"/>
                  </a:lnTo>
                  <a:lnTo>
                    <a:pt x="11150" y="21097"/>
                  </a:lnTo>
                  <a:lnTo>
                    <a:pt x="10959" y="21269"/>
                  </a:lnTo>
                  <a:lnTo>
                    <a:pt x="10768" y="21422"/>
                  </a:lnTo>
                  <a:lnTo>
                    <a:pt x="10578" y="21574"/>
                  </a:lnTo>
                  <a:lnTo>
                    <a:pt x="10368" y="21689"/>
                  </a:lnTo>
                  <a:lnTo>
                    <a:pt x="10158" y="21804"/>
                  </a:lnTo>
                  <a:lnTo>
                    <a:pt x="9928" y="21899"/>
                  </a:lnTo>
                  <a:lnTo>
                    <a:pt x="9699" y="21994"/>
                  </a:lnTo>
                  <a:lnTo>
                    <a:pt x="9470" y="22052"/>
                  </a:lnTo>
                  <a:lnTo>
                    <a:pt x="9184" y="22128"/>
                  </a:lnTo>
                  <a:lnTo>
                    <a:pt x="8897" y="22185"/>
                  </a:lnTo>
                  <a:lnTo>
                    <a:pt x="8630" y="22224"/>
                  </a:lnTo>
                  <a:lnTo>
                    <a:pt x="8344" y="22243"/>
                  </a:lnTo>
                  <a:lnTo>
                    <a:pt x="7771" y="22243"/>
                  </a:lnTo>
                  <a:lnTo>
                    <a:pt x="7485" y="22224"/>
                  </a:lnTo>
                  <a:lnTo>
                    <a:pt x="7198" y="22204"/>
                  </a:lnTo>
                  <a:lnTo>
                    <a:pt x="6912" y="22166"/>
                  </a:lnTo>
                  <a:lnTo>
                    <a:pt x="6606" y="22109"/>
                  </a:lnTo>
                  <a:lnTo>
                    <a:pt x="6244" y="22033"/>
                  </a:lnTo>
                  <a:lnTo>
                    <a:pt x="5881" y="21918"/>
                  </a:lnTo>
                  <a:lnTo>
                    <a:pt x="5556" y="21765"/>
                  </a:lnTo>
                  <a:lnTo>
                    <a:pt x="5232" y="21594"/>
                  </a:lnTo>
                  <a:lnTo>
                    <a:pt x="4926" y="21403"/>
                  </a:lnTo>
                  <a:lnTo>
                    <a:pt x="4659" y="21154"/>
                  </a:lnTo>
                  <a:lnTo>
                    <a:pt x="4411" y="20906"/>
                  </a:lnTo>
                  <a:lnTo>
                    <a:pt x="4182" y="20620"/>
                  </a:lnTo>
                  <a:lnTo>
                    <a:pt x="3991" y="20295"/>
                  </a:lnTo>
                  <a:lnTo>
                    <a:pt x="3819" y="19952"/>
                  </a:lnTo>
                  <a:lnTo>
                    <a:pt x="3685" y="19589"/>
                  </a:lnTo>
                  <a:lnTo>
                    <a:pt x="3590" y="19207"/>
                  </a:lnTo>
                  <a:lnTo>
                    <a:pt x="3552" y="18959"/>
                  </a:lnTo>
                  <a:lnTo>
                    <a:pt x="3514" y="18711"/>
                  </a:lnTo>
                  <a:lnTo>
                    <a:pt x="3495" y="18482"/>
                  </a:lnTo>
                  <a:lnTo>
                    <a:pt x="3495" y="18233"/>
                  </a:lnTo>
                  <a:lnTo>
                    <a:pt x="3495" y="17985"/>
                  </a:lnTo>
                  <a:lnTo>
                    <a:pt x="3514" y="17737"/>
                  </a:lnTo>
                  <a:lnTo>
                    <a:pt x="3571" y="17260"/>
                  </a:lnTo>
                  <a:lnTo>
                    <a:pt x="3685" y="16782"/>
                  </a:lnTo>
                  <a:lnTo>
                    <a:pt x="3838" y="16305"/>
                  </a:lnTo>
                  <a:lnTo>
                    <a:pt x="4029" y="15847"/>
                  </a:lnTo>
                  <a:lnTo>
                    <a:pt x="4258" y="15427"/>
                  </a:lnTo>
                  <a:lnTo>
                    <a:pt x="4564" y="15160"/>
                  </a:lnTo>
                  <a:lnTo>
                    <a:pt x="4869" y="14911"/>
                  </a:lnTo>
                  <a:lnTo>
                    <a:pt x="5079" y="14778"/>
                  </a:lnTo>
                  <a:lnTo>
                    <a:pt x="5289" y="14644"/>
                  </a:lnTo>
                  <a:lnTo>
                    <a:pt x="5518" y="14530"/>
                  </a:lnTo>
                  <a:lnTo>
                    <a:pt x="5747" y="14415"/>
                  </a:lnTo>
                  <a:lnTo>
                    <a:pt x="5996" y="14339"/>
                  </a:lnTo>
                  <a:lnTo>
                    <a:pt x="6225" y="14243"/>
                  </a:lnTo>
                  <a:lnTo>
                    <a:pt x="6473" y="14186"/>
                  </a:lnTo>
                  <a:lnTo>
                    <a:pt x="6740" y="14129"/>
                  </a:lnTo>
                  <a:lnTo>
                    <a:pt x="7122" y="14090"/>
                  </a:lnTo>
                  <a:lnTo>
                    <a:pt x="7523" y="14071"/>
                  </a:lnTo>
                  <a:close/>
                  <a:moveTo>
                    <a:pt x="8516" y="1"/>
                  </a:moveTo>
                  <a:lnTo>
                    <a:pt x="8000" y="58"/>
                  </a:lnTo>
                  <a:lnTo>
                    <a:pt x="7485" y="154"/>
                  </a:lnTo>
                  <a:lnTo>
                    <a:pt x="7007" y="287"/>
                  </a:lnTo>
                  <a:lnTo>
                    <a:pt x="6530" y="459"/>
                  </a:lnTo>
                  <a:lnTo>
                    <a:pt x="6186" y="612"/>
                  </a:lnTo>
                  <a:lnTo>
                    <a:pt x="5843" y="784"/>
                  </a:lnTo>
                  <a:lnTo>
                    <a:pt x="5518" y="975"/>
                  </a:lnTo>
                  <a:lnTo>
                    <a:pt x="5213" y="1185"/>
                  </a:lnTo>
                  <a:lnTo>
                    <a:pt x="4946" y="1375"/>
                  </a:lnTo>
                  <a:lnTo>
                    <a:pt x="4697" y="1585"/>
                  </a:lnTo>
                  <a:lnTo>
                    <a:pt x="4449" y="1815"/>
                  </a:lnTo>
                  <a:lnTo>
                    <a:pt x="4220" y="2044"/>
                  </a:lnTo>
                  <a:lnTo>
                    <a:pt x="3991" y="2292"/>
                  </a:lnTo>
                  <a:lnTo>
                    <a:pt x="3800" y="2559"/>
                  </a:lnTo>
                  <a:lnTo>
                    <a:pt x="3609" y="2826"/>
                  </a:lnTo>
                  <a:lnTo>
                    <a:pt x="3418" y="3113"/>
                  </a:lnTo>
                  <a:lnTo>
                    <a:pt x="3265" y="3399"/>
                  </a:lnTo>
                  <a:lnTo>
                    <a:pt x="3113" y="3705"/>
                  </a:lnTo>
                  <a:lnTo>
                    <a:pt x="2979" y="4010"/>
                  </a:lnTo>
                  <a:lnTo>
                    <a:pt x="2865" y="4335"/>
                  </a:lnTo>
                  <a:lnTo>
                    <a:pt x="2769" y="4659"/>
                  </a:lnTo>
                  <a:lnTo>
                    <a:pt x="2674" y="4984"/>
                  </a:lnTo>
                  <a:lnTo>
                    <a:pt x="2616" y="5327"/>
                  </a:lnTo>
                  <a:lnTo>
                    <a:pt x="2559" y="5671"/>
                  </a:lnTo>
                  <a:lnTo>
                    <a:pt x="2540" y="6053"/>
                  </a:lnTo>
                  <a:lnTo>
                    <a:pt x="2540" y="6416"/>
                  </a:lnTo>
                  <a:lnTo>
                    <a:pt x="2559" y="6797"/>
                  </a:lnTo>
                  <a:lnTo>
                    <a:pt x="2597" y="7160"/>
                  </a:lnTo>
                  <a:lnTo>
                    <a:pt x="2655" y="7504"/>
                  </a:lnTo>
                  <a:lnTo>
                    <a:pt x="2731" y="7848"/>
                  </a:lnTo>
                  <a:lnTo>
                    <a:pt x="2826" y="8191"/>
                  </a:lnTo>
                  <a:lnTo>
                    <a:pt x="2941" y="8535"/>
                  </a:lnTo>
                  <a:lnTo>
                    <a:pt x="3075" y="8859"/>
                  </a:lnTo>
                  <a:lnTo>
                    <a:pt x="3246" y="9165"/>
                  </a:lnTo>
                  <a:lnTo>
                    <a:pt x="3418" y="9489"/>
                  </a:lnTo>
                  <a:lnTo>
                    <a:pt x="3609" y="9776"/>
                  </a:lnTo>
                  <a:lnTo>
                    <a:pt x="3800" y="10062"/>
                  </a:lnTo>
                  <a:lnTo>
                    <a:pt x="4029" y="10349"/>
                  </a:lnTo>
                  <a:lnTo>
                    <a:pt x="4258" y="10597"/>
                  </a:lnTo>
                  <a:lnTo>
                    <a:pt x="4506" y="10864"/>
                  </a:lnTo>
                  <a:lnTo>
                    <a:pt x="4239" y="11017"/>
                  </a:lnTo>
                  <a:lnTo>
                    <a:pt x="3972" y="11169"/>
                  </a:lnTo>
                  <a:lnTo>
                    <a:pt x="3705" y="11341"/>
                  </a:lnTo>
                  <a:lnTo>
                    <a:pt x="3437" y="11532"/>
                  </a:lnTo>
                  <a:lnTo>
                    <a:pt x="3189" y="11723"/>
                  </a:lnTo>
                  <a:lnTo>
                    <a:pt x="2941" y="11933"/>
                  </a:lnTo>
                  <a:lnTo>
                    <a:pt x="2712" y="12143"/>
                  </a:lnTo>
                  <a:lnTo>
                    <a:pt x="2483" y="12372"/>
                  </a:lnTo>
                  <a:lnTo>
                    <a:pt x="2196" y="12678"/>
                  </a:lnTo>
                  <a:lnTo>
                    <a:pt x="1929" y="12983"/>
                  </a:lnTo>
                  <a:lnTo>
                    <a:pt x="1700" y="13327"/>
                  </a:lnTo>
                  <a:lnTo>
                    <a:pt x="1452" y="13670"/>
                  </a:lnTo>
                  <a:lnTo>
                    <a:pt x="1242" y="14033"/>
                  </a:lnTo>
                  <a:lnTo>
                    <a:pt x="1051" y="14415"/>
                  </a:lnTo>
                  <a:lnTo>
                    <a:pt x="879" y="14797"/>
                  </a:lnTo>
                  <a:lnTo>
                    <a:pt x="707" y="15217"/>
                  </a:lnTo>
                  <a:lnTo>
                    <a:pt x="688" y="15274"/>
                  </a:lnTo>
                  <a:lnTo>
                    <a:pt x="516" y="15828"/>
                  </a:lnTo>
                  <a:lnTo>
                    <a:pt x="364" y="16267"/>
                  </a:lnTo>
                  <a:lnTo>
                    <a:pt x="230" y="16725"/>
                  </a:lnTo>
                  <a:lnTo>
                    <a:pt x="115" y="17183"/>
                  </a:lnTo>
                  <a:lnTo>
                    <a:pt x="58" y="17642"/>
                  </a:lnTo>
                  <a:lnTo>
                    <a:pt x="1" y="18100"/>
                  </a:lnTo>
                  <a:lnTo>
                    <a:pt x="1" y="18577"/>
                  </a:lnTo>
                  <a:lnTo>
                    <a:pt x="20" y="19035"/>
                  </a:lnTo>
                  <a:lnTo>
                    <a:pt x="77" y="19513"/>
                  </a:lnTo>
                  <a:lnTo>
                    <a:pt x="173" y="20028"/>
                  </a:lnTo>
                  <a:lnTo>
                    <a:pt x="325" y="20524"/>
                  </a:lnTo>
                  <a:lnTo>
                    <a:pt x="459" y="21040"/>
                  </a:lnTo>
                  <a:lnTo>
                    <a:pt x="631" y="21555"/>
                  </a:lnTo>
                  <a:lnTo>
                    <a:pt x="745" y="21804"/>
                  </a:lnTo>
                  <a:lnTo>
                    <a:pt x="860" y="22033"/>
                  </a:lnTo>
                  <a:lnTo>
                    <a:pt x="994" y="22262"/>
                  </a:lnTo>
                  <a:lnTo>
                    <a:pt x="1127" y="22491"/>
                  </a:lnTo>
                  <a:lnTo>
                    <a:pt x="1375" y="22854"/>
                  </a:lnTo>
                  <a:lnTo>
                    <a:pt x="1566" y="23102"/>
                  </a:lnTo>
                  <a:lnTo>
                    <a:pt x="1776" y="23331"/>
                  </a:lnTo>
                  <a:lnTo>
                    <a:pt x="1986" y="23541"/>
                  </a:lnTo>
                  <a:lnTo>
                    <a:pt x="2215" y="23751"/>
                  </a:lnTo>
                  <a:lnTo>
                    <a:pt x="2445" y="23961"/>
                  </a:lnTo>
                  <a:lnTo>
                    <a:pt x="2693" y="24152"/>
                  </a:lnTo>
                  <a:lnTo>
                    <a:pt x="2941" y="24324"/>
                  </a:lnTo>
                  <a:lnTo>
                    <a:pt x="3208" y="24495"/>
                  </a:lnTo>
                  <a:lnTo>
                    <a:pt x="3475" y="24648"/>
                  </a:lnTo>
                  <a:lnTo>
                    <a:pt x="3762" y="24801"/>
                  </a:lnTo>
                  <a:lnTo>
                    <a:pt x="4067" y="24935"/>
                  </a:lnTo>
                  <a:lnTo>
                    <a:pt x="4354" y="25068"/>
                  </a:lnTo>
                  <a:lnTo>
                    <a:pt x="4659" y="25183"/>
                  </a:lnTo>
                  <a:lnTo>
                    <a:pt x="4965" y="25278"/>
                  </a:lnTo>
                  <a:lnTo>
                    <a:pt x="5289" y="25355"/>
                  </a:lnTo>
                  <a:lnTo>
                    <a:pt x="5595" y="25431"/>
                  </a:lnTo>
                  <a:lnTo>
                    <a:pt x="5900" y="25507"/>
                  </a:lnTo>
                  <a:lnTo>
                    <a:pt x="6225" y="25545"/>
                  </a:lnTo>
                  <a:lnTo>
                    <a:pt x="6855" y="25679"/>
                  </a:lnTo>
                  <a:lnTo>
                    <a:pt x="7504" y="25775"/>
                  </a:lnTo>
                  <a:lnTo>
                    <a:pt x="8077" y="25813"/>
                  </a:lnTo>
                  <a:lnTo>
                    <a:pt x="8649" y="25832"/>
                  </a:lnTo>
                  <a:lnTo>
                    <a:pt x="9241" y="25813"/>
                  </a:lnTo>
                  <a:lnTo>
                    <a:pt x="9814" y="25755"/>
                  </a:lnTo>
                  <a:lnTo>
                    <a:pt x="10291" y="25679"/>
                  </a:lnTo>
                  <a:lnTo>
                    <a:pt x="10749" y="25584"/>
                  </a:lnTo>
                  <a:lnTo>
                    <a:pt x="11208" y="25469"/>
                  </a:lnTo>
                  <a:lnTo>
                    <a:pt x="11647" y="25335"/>
                  </a:lnTo>
                  <a:lnTo>
                    <a:pt x="12086" y="25164"/>
                  </a:lnTo>
                  <a:lnTo>
                    <a:pt x="12506" y="24954"/>
                  </a:lnTo>
                  <a:lnTo>
                    <a:pt x="12926" y="24744"/>
                  </a:lnTo>
                  <a:lnTo>
                    <a:pt x="13327" y="24495"/>
                  </a:lnTo>
                  <a:lnTo>
                    <a:pt x="13575" y="24305"/>
                  </a:lnTo>
                  <a:lnTo>
                    <a:pt x="13823" y="24095"/>
                  </a:lnTo>
                  <a:lnTo>
                    <a:pt x="14071" y="23885"/>
                  </a:lnTo>
                  <a:lnTo>
                    <a:pt x="14300" y="23655"/>
                  </a:lnTo>
                  <a:lnTo>
                    <a:pt x="14510" y="23426"/>
                  </a:lnTo>
                  <a:lnTo>
                    <a:pt x="14720" y="23197"/>
                  </a:lnTo>
                  <a:lnTo>
                    <a:pt x="14911" y="22949"/>
                  </a:lnTo>
                  <a:lnTo>
                    <a:pt x="15102" y="22682"/>
                  </a:lnTo>
                  <a:lnTo>
                    <a:pt x="15274" y="22414"/>
                  </a:lnTo>
                  <a:lnTo>
                    <a:pt x="15427" y="22147"/>
                  </a:lnTo>
                  <a:lnTo>
                    <a:pt x="15560" y="21994"/>
                  </a:lnTo>
                  <a:lnTo>
                    <a:pt x="15751" y="21746"/>
                  </a:lnTo>
                  <a:lnTo>
                    <a:pt x="15923" y="21498"/>
                  </a:lnTo>
                  <a:lnTo>
                    <a:pt x="16076" y="21250"/>
                  </a:lnTo>
                  <a:lnTo>
                    <a:pt x="16210" y="20983"/>
                  </a:lnTo>
                  <a:lnTo>
                    <a:pt x="16343" y="20715"/>
                  </a:lnTo>
                  <a:lnTo>
                    <a:pt x="16458" y="20448"/>
                  </a:lnTo>
                  <a:lnTo>
                    <a:pt x="16553" y="20181"/>
                  </a:lnTo>
                  <a:lnTo>
                    <a:pt x="16649" y="19894"/>
                  </a:lnTo>
                  <a:lnTo>
                    <a:pt x="16725" y="19627"/>
                  </a:lnTo>
                  <a:lnTo>
                    <a:pt x="16782" y="19341"/>
                  </a:lnTo>
                  <a:lnTo>
                    <a:pt x="16820" y="19054"/>
                  </a:lnTo>
                  <a:lnTo>
                    <a:pt x="16859" y="18768"/>
                  </a:lnTo>
                  <a:lnTo>
                    <a:pt x="16878" y="18482"/>
                  </a:lnTo>
                  <a:lnTo>
                    <a:pt x="16878" y="18176"/>
                  </a:lnTo>
                  <a:lnTo>
                    <a:pt x="16878" y="17890"/>
                  </a:lnTo>
                  <a:lnTo>
                    <a:pt x="16859" y="17603"/>
                  </a:lnTo>
                  <a:lnTo>
                    <a:pt x="16820" y="17317"/>
                  </a:lnTo>
                  <a:lnTo>
                    <a:pt x="16782" y="17012"/>
                  </a:lnTo>
                  <a:lnTo>
                    <a:pt x="16668" y="16439"/>
                  </a:lnTo>
                  <a:lnTo>
                    <a:pt x="16496" y="15866"/>
                  </a:lnTo>
                  <a:lnTo>
                    <a:pt x="16286" y="15293"/>
                  </a:lnTo>
                  <a:lnTo>
                    <a:pt x="16038" y="14740"/>
                  </a:lnTo>
                  <a:lnTo>
                    <a:pt x="15751" y="14205"/>
                  </a:lnTo>
                  <a:lnTo>
                    <a:pt x="15427" y="13690"/>
                  </a:lnTo>
                  <a:lnTo>
                    <a:pt x="15064" y="13193"/>
                  </a:lnTo>
                  <a:lnTo>
                    <a:pt x="14873" y="12945"/>
                  </a:lnTo>
                  <a:lnTo>
                    <a:pt x="14644" y="12697"/>
                  </a:lnTo>
                  <a:lnTo>
                    <a:pt x="14434" y="12449"/>
                  </a:lnTo>
                  <a:lnTo>
                    <a:pt x="14205" y="12220"/>
                  </a:lnTo>
                  <a:lnTo>
                    <a:pt x="13957" y="12009"/>
                  </a:lnTo>
                  <a:lnTo>
                    <a:pt x="13709" y="11780"/>
                  </a:lnTo>
                  <a:lnTo>
                    <a:pt x="13460" y="11589"/>
                  </a:lnTo>
                  <a:lnTo>
                    <a:pt x="13193" y="11399"/>
                  </a:lnTo>
                  <a:lnTo>
                    <a:pt x="12754" y="11112"/>
                  </a:lnTo>
                  <a:lnTo>
                    <a:pt x="12582" y="10998"/>
                  </a:lnTo>
                  <a:lnTo>
                    <a:pt x="12907" y="10673"/>
                  </a:lnTo>
                  <a:lnTo>
                    <a:pt x="13193" y="10349"/>
                  </a:lnTo>
                  <a:lnTo>
                    <a:pt x="13384" y="10119"/>
                  </a:lnTo>
                  <a:lnTo>
                    <a:pt x="13556" y="9871"/>
                  </a:lnTo>
                  <a:lnTo>
                    <a:pt x="13728" y="9642"/>
                  </a:lnTo>
                  <a:lnTo>
                    <a:pt x="13880" y="9375"/>
                  </a:lnTo>
                  <a:lnTo>
                    <a:pt x="14033" y="9127"/>
                  </a:lnTo>
                  <a:lnTo>
                    <a:pt x="14167" y="8859"/>
                  </a:lnTo>
                  <a:lnTo>
                    <a:pt x="14300" y="8592"/>
                  </a:lnTo>
                  <a:lnTo>
                    <a:pt x="14415" y="8325"/>
                  </a:lnTo>
                  <a:lnTo>
                    <a:pt x="14510" y="8058"/>
                  </a:lnTo>
                  <a:lnTo>
                    <a:pt x="14606" y="7771"/>
                  </a:lnTo>
                  <a:lnTo>
                    <a:pt x="14682" y="7485"/>
                  </a:lnTo>
                  <a:lnTo>
                    <a:pt x="14740" y="7198"/>
                  </a:lnTo>
                  <a:lnTo>
                    <a:pt x="14778" y="6912"/>
                  </a:lnTo>
                  <a:lnTo>
                    <a:pt x="14816" y="6607"/>
                  </a:lnTo>
                  <a:lnTo>
                    <a:pt x="14835" y="6301"/>
                  </a:lnTo>
                  <a:lnTo>
                    <a:pt x="14854" y="5996"/>
                  </a:lnTo>
                  <a:lnTo>
                    <a:pt x="14854" y="5805"/>
                  </a:lnTo>
                  <a:lnTo>
                    <a:pt x="14835" y="5537"/>
                  </a:lnTo>
                  <a:lnTo>
                    <a:pt x="14816" y="5270"/>
                  </a:lnTo>
                  <a:lnTo>
                    <a:pt x="14740" y="4831"/>
                  </a:lnTo>
                  <a:lnTo>
                    <a:pt x="14644" y="4411"/>
                  </a:lnTo>
                  <a:lnTo>
                    <a:pt x="14510" y="4010"/>
                  </a:lnTo>
                  <a:lnTo>
                    <a:pt x="14358" y="3609"/>
                  </a:lnTo>
                  <a:lnTo>
                    <a:pt x="14186" y="3227"/>
                  </a:lnTo>
                  <a:lnTo>
                    <a:pt x="13976" y="2865"/>
                  </a:lnTo>
                  <a:lnTo>
                    <a:pt x="13766" y="2521"/>
                  </a:lnTo>
                  <a:lnTo>
                    <a:pt x="13499" y="2196"/>
                  </a:lnTo>
                  <a:lnTo>
                    <a:pt x="13231" y="1872"/>
                  </a:lnTo>
                  <a:lnTo>
                    <a:pt x="12926" y="1566"/>
                  </a:lnTo>
                  <a:lnTo>
                    <a:pt x="12601" y="1280"/>
                  </a:lnTo>
                  <a:lnTo>
                    <a:pt x="12258" y="1032"/>
                  </a:lnTo>
                  <a:lnTo>
                    <a:pt x="11895" y="803"/>
                  </a:lnTo>
                  <a:lnTo>
                    <a:pt x="11513" y="593"/>
                  </a:lnTo>
                  <a:lnTo>
                    <a:pt x="11112" y="421"/>
                  </a:lnTo>
                  <a:lnTo>
                    <a:pt x="10711" y="268"/>
                  </a:lnTo>
                  <a:lnTo>
                    <a:pt x="10425" y="192"/>
                  </a:lnTo>
                  <a:lnTo>
                    <a:pt x="10138" y="115"/>
                  </a:lnTo>
                  <a:lnTo>
                    <a:pt x="9833" y="77"/>
                  </a:lnTo>
                  <a:lnTo>
                    <a:pt x="9528" y="39"/>
                  </a:lnTo>
                  <a:lnTo>
                    <a:pt x="92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2333250" y="2369225"/>
              <a:ext cx="63025" cy="303100"/>
            </a:xfrm>
            <a:custGeom>
              <a:avLst/>
              <a:gdLst/>
              <a:ahLst/>
              <a:cxnLst/>
              <a:rect l="l" t="t" r="r" b="b"/>
              <a:pathLst>
                <a:path w="2521" h="12124" extrusionOk="0">
                  <a:moveTo>
                    <a:pt x="1795" y="0"/>
                  </a:moveTo>
                  <a:lnTo>
                    <a:pt x="1508" y="306"/>
                  </a:lnTo>
                  <a:lnTo>
                    <a:pt x="1241" y="611"/>
                  </a:lnTo>
                  <a:lnTo>
                    <a:pt x="1012" y="955"/>
                  </a:lnTo>
                  <a:lnTo>
                    <a:pt x="764" y="1298"/>
                  </a:lnTo>
                  <a:lnTo>
                    <a:pt x="554" y="1661"/>
                  </a:lnTo>
                  <a:lnTo>
                    <a:pt x="363" y="2043"/>
                  </a:lnTo>
                  <a:lnTo>
                    <a:pt x="191" y="2425"/>
                  </a:lnTo>
                  <a:lnTo>
                    <a:pt x="19" y="2845"/>
                  </a:lnTo>
                  <a:lnTo>
                    <a:pt x="0" y="2902"/>
                  </a:lnTo>
                  <a:lnTo>
                    <a:pt x="76" y="4716"/>
                  </a:lnTo>
                  <a:lnTo>
                    <a:pt x="172" y="6510"/>
                  </a:lnTo>
                  <a:lnTo>
                    <a:pt x="286" y="8324"/>
                  </a:lnTo>
                  <a:lnTo>
                    <a:pt x="439" y="10119"/>
                  </a:lnTo>
                  <a:lnTo>
                    <a:pt x="687" y="10482"/>
                  </a:lnTo>
                  <a:lnTo>
                    <a:pt x="878" y="10730"/>
                  </a:lnTo>
                  <a:lnTo>
                    <a:pt x="1088" y="10959"/>
                  </a:lnTo>
                  <a:lnTo>
                    <a:pt x="1298" y="11169"/>
                  </a:lnTo>
                  <a:lnTo>
                    <a:pt x="1527" y="11379"/>
                  </a:lnTo>
                  <a:lnTo>
                    <a:pt x="1757" y="11589"/>
                  </a:lnTo>
                  <a:lnTo>
                    <a:pt x="2005" y="11780"/>
                  </a:lnTo>
                  <a:lnTo>
                    <a:pt x="2253" y="11952"/>
                  </a:lnTo>
                  <a:lnTo>
                    <a:pt x="2520" y="12123"/>
                  </a:lnTo>
                  <a:lnTo>
                    <a:pt x="2291" y="9374"/>
                  </a:lnTo>
                  <a:lnTo>
                    <a:pt x="2100" y="6625"/>
                  </a:lnTo>
                  <a:lnTo>
                    <a:pt x="1947" y="3857"/>
                  </a:lnTo>
                  <a:lnTo>
                    <a:pt x="1833" y="1108"/>
                  </a:lnTo>
                  <a:lnTo>
                    <a:pt x="1795"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2436325" y="2071400"/>
              <a:ext cx="48250" cy="361325"/>
            </a:xfrm>
            <a:custGeom>
              <a:avLst/>
              <a:gdLst/>
              <a:ahLst/>
              <a:cxnLst/>
              <a:rect l="l" t="t" r="r" b="b"/>
              <a:pathLst>
                <a:path w="1930" h="14453" extrusionOk="0">
                  <a:moveTo>
                    <a:pt x="1719" y="0"/>
                  </a:moveTo>
                  <a:lnTo>
                    <a:pt x="1375" y="153"/>
                  </a:lnTo>
                  <a:lnTo>
                    <a:pt x="1032" y="325"/>
                  </a:lnTo>
                  <a:lnTo>
                    <a:pt x="707" y="516"/>
                  </a:lnTo>
                  <a:lnTo>
                    <a:pt x="402" y="726"/>
                  </a:lnTo>
                  <a:lnTo>
                    <a:pt x="306" y="1852"/>
                  </a:lnTo>
                  <a:lnTo>
                    <a:pt x="268" y="2997"/>
                  </a:lnTo>
                  <a:lnTo>
                    <a:pt x="230" y="4124"/>
                  </a:lnTo>
                  <a:lnTo>
                    <a:pt x="173" y="5231"/>
                  </a:lnTo>
                  <a:lnTo>
                    <a:pt x="96" y="7179"/>
                  </a:lnTo>
                  <a:lnTo>
                    <a:pt x="39" y="9126"/>
                  </a:lnTo>
                  <a:lnTo>
                    <a:pt x="1" y="11073"/>
                  </a:lnTo>
                  <a:lnTo>
                    <a:pt x="20" y="13021"/>
                  </a:lnTo>
                  <a:lnTo>
                    <a:pt x="58" y="14452"/>
                  </a:lnTo>
                  <a:lnTo>
                    <a:pt x="268" y="14319"/>
                  </a:lnTo>
                  <a:lnTo>
                    <a:pt x="478" y="14185"/>
                  </a:lnTo>
                  <a:lnTo>
                    <a:pt x="707" y="14071"/>
                  </a:lnTo>
                  <a:lnTo>
                    <a:pt x="936" y="13956"/>
                  </a:lnTo>
                  <a:lnTo>
                    <a:pt x="1185" y="13880"/>
                  </a:lnTo>
                  <a:lnTo>
                    <a:pt x="1414" y="13784"/>
                  </a:lnTo>
                  <a:lnTo>
                    <a:pt x="1662" y="13727"/>
                  </a:lnTo>
                  <a:lnTo>
                    <a:pt x="1929" y="13670"/>
                  </a:lnTo>
                  <a:lnTo>
                    <a:pt x="1891" y="13021"/>
                  </a:lnTo>
                  <a:lnTo>
                    <a:pt x="1776" y="9985"/>
                  </a:lnTo>
                  <a:lnTo>
                    <a:pt x="1700" y="6969"/>
                  </a:lnTo>
                  <a:lnTo>
                    <a:pt x="1566" y="6797"/>
                  </a:lnTo>
                  <a:lnTo>
                    <a:pt x="1433" y="6606"/>
                  </a:lnTo>
                  <a:lnTo>
                    <a:pt x="1337" y="6434"/>
                  </a:lnTo>
                  <a:lnTo>
                    <a:pt x="1242" y="6243"/>
                  </a:lnTo>
                  <a:lnTo>
                    <a:pt x="1165" y="6033"/>
                  </a:lnTo>
                  <a:lnTo>
                    <a:pt x="1089" y="5823"/>
                  </a:lnTo>
                  <a:lnTo>
                    <a:pt x="1051" y="5632"/>
                  </a:lnTo>
                  <a:lnTo>
                    <a:pt x="1013" y="5403"/>
                  </a:lnTo>
                  <a:lnTo>
                    <a:pt x="994" y="5193"/>
                  </a:lnTo>
                  <a:lnTo>
                    <a:pt x="994" y="4983"/>
                  </a:lnTo>
                  <a:lnTo>
                    <a:pt x="1013" y="4773"/>
                  </a:lnTo>
                  <a:lnTo>
                    <a:pt x="1032" y="4544"/>
                  </a:lnTo>
                  <a:lnTo>
                    <a:pt x="1070" y="4334"/>
                  </a:lnTo>
                  <a:lnTo>
                    <a:pt x="1146" y="4124"/>
                  </a:lnTo>
                  <a:lnTo>
                    <a:pt x="1204" y="3914"/>
                  </a:lnTo>
                  <a:lnTo>
                    <a:pt x="1299" y="3704"/>
                  </a:lnTo>
                  <a:lnTo>
                    <a:pt x="1490" y="3513"/>
                  </a:lnTo>
                  <a:lnTo>
                    <a:pt x="1681" y="3322"/>
                  </a:lnTo>
                  <a:lnTo>
                    <a:pt x="1719" y="1661"/>
                  </a:lnTo>
                  <a:lnTo>
                    <a:pt x="1719" y="821"/>
                  </a:lnTo>
                  <a:lnTo>
                    <a:pt x="171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2446825" y="2599750"/>
              <a:ext cx="56825" cy="104550"/>
            </a:xfrm>
            <a:custGeom>
              <a:avLst/>
              <a:gdLst/>
              <a:ahLst/>
              <a:cxnLst/>
              <a:rect l="l" t="t" r="r" b="b"/>
              <a:pathLst>
                <a:path w="2273" h="4182" extrusionOk="0">
                  <a:moveTo>
                    <a:pt x="1" y="1"/>
                  </a:moveTo>
                  <a:lnTo>
                    <a:pt x="173" y="1929"/>
                  </a:lnTo>
                  <a:lnTo>
                    <a:pt x="364" y="3838"/>
                  </a:lnTo>
                  <a:lnTo>
                    <a:pt x="669" y="3914"/>
                  </a:lnTo>
                  <a:lnTo>
                    <a:pt x="994" y="3952"/>
                  </a:lnTo>
                  <a:lnTo>
                    <a:pt x="1624" y="4086"/>
                  </a:lnTo>
                  <a:lnTo>
                    <a:pt x="2273" y="4182"/>
                  </a:lnTo>
                  <a:lnTo>
                    <a:pt x="2101" y="2387"/>
                  </a:lnTo>
                  <a:lnTo>
                    <a:pt x="1967" y="611"/>
                  </a:lnTo>
                  <a:lnTo>
                    <a:pt x="1681" y="573"/>
                  </a:lnTo>
                  <a:lnTo>
                    <a:pt x="1375" y="516"/>
                  </a:lnTo>
                  <a:lnTo>
                    <a:pt x="1013" y="440"/>
                  </a:lnTo>
                  <a:lnTo>
                    <a:pt x="650" y="325"/>
                  </a:lnTo>
                  <a:lnTo>
                    <a:pt x="325" y="172"/>
                  </a:lnTo>
                  <a:lnTo>
                    <a:pt x="1"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2548025" y="2060900"/>
              <a:ext cx="36300" cy="82575"/>
            </a:xfrm>
            <a:custGeom>
              <a:avLst/>
              <a:gdLst/>
              <a:ahLst/>
              <a:cxnLst/>
              <a:rect l="l" t="t" r="r" b="b"/>
              <a:pathLst>
                <a:path w="1452" h="3303" extrusionOk="0">
                  <a:moveTo>
                    <a:pt x="249" y="0"/>
                  </a:moveTo>
                  <a:lnTo>
                    <a:pt x="172" y="668"/>
                  </a:lnTo>
                  <a:lnTo>
                    <a:pt x="96" y="1356"/>
                  </a:lnTo>
                  <a:lnTo>
                    <a:pt x="39" y="2043"/>
                  </a:lnTo>
                  <a:lnTo>
                    <a:pt x="0" y="2749"/>
                  </a:lnTo>
                  <a:lnTo>
                    <a:pt x="306" y="2807"/>
                  </a:lnTo>
                  <a:lnTo>
                    <a:pt x="592" y="2883"/>
                  </a:lnTo>
                  <a:lnTo>
                    <a:pt x="802" y="2959"/>
                  </a:lnTo>
                  <a:lnTo>
                    <a:pt x="1012" y="3055"/>
                  </a:lnTo>
                  <a:lnTo>
                    <a:pt x="1222" y="3169"/>
                  </a:lnTo>
                  <a:lnTo>
                    <a:pt x="1413" y="3303"/>
                  </a:lnTo>
                  <a:lnTo>
                    <a:pt x="1432" y="1776"/>
                  </a:lnTo>
                  <a:lnTo>
                    <a:pt x="1451" y="993"/>
                  </a:lnTo>
                  <a:lnTo>
                    <a:pt x="1432" y="229"/>
                  </a:lnTo>
                  <a:lnTo>
                    <a:pt x="1146" y="153"/>
                  </a:lnTo>
                  <a:lnTo>
                    <a:pt x="859" y="76"/>
                  </a:lnTo>
                  <a:lnTo>
                    <a:pt x="554" y="38"/>
                  </a:lnTo>
                  <a:lnTo>
                    <a:pt x="24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2541350" y="2248950"/>
              <a:ext cx="49175" cy="201900"/>
            </a:xfrm>
            <a:custGeom>
              <a:avLst/>
              <a:gdLst/>
              <a:ahLst/>
              <a:cxnLst/>
              <a:rect l="l" t="t" r="r" b="b"/>
              <a:pathLst>
                <a:path w="1967" h="8076" extrusionOk="0">
                  <a:moveTo>
                    <a:pt x="1680" y="0"/>
                  </a:moveTo>
                  <a:lnTo>
                    <a:pt x="1508" y="134"/>
                  </a:lnTo>
                  <a:lnTo>
                    <a:pt x="1298" y="248"/>
                  </a:lnTo>
                  <a:lnTo>
                    <a:pt x="1107" y="363"/>
                  </a:lnTo>
                  <a:lnTo>
                    <a:pt x="897" y="458"/>
                  </a:lnTo>
                  <a:lnTo>
                    <a:pt x="687" y="535"/>
                  </a:lnTo>
                  <a:lnTo>
                    <a:pt x="477" y="611"/>
                  </a:lnTo>
                  <a:lnTo>
                    <a:pt x="267" y="668"/>
                  </a:lnTo>
                  <a:lnTo>
                    <a:pt x="57" y="726"/>
                  </a:lnTo>
                  <a:lnTo>
                    <a:pt x="19" y="2024"/>
                  </a:lnTo>
                  <a:lnTo>
                    <a:pt x="0" y="3322"/>
                  </a:lnTo>
                  <a:lnTo>
                    <a:pt x="0" y="4620"/>
                  </a:lnTo>
                  <a:lnTo>
                    <a:pt x="0" y="5919"/>
                  </a:lnTo>
                  <a:lnTo>
                    <a:pt x="19" y="6759"/>
                  </a:lnTo>
                  <a:lnTo>
                    <a:pt x="306" y="6873"/>
                  </a:lnTo>
                  <a:lnTo>
                    <a:pt x="573" y="6988"/>
                  </a:lnTo>
                  <a:lnTo>
                    <a:pt x="840" y="7140"/>
                  </a:lnTo>
                  <a:lnTo>
                    <a:pt x="1088" y="7293"/>
                  </a:lnTo>
                  <a:lnTo>
                    <a:pt x="1317" y="7465"/>
                  </a:lnTo>
                  <a:lnTo>
                    <a:pt x="1546" y="7656"/>
                  </a:lnTo>
                  <a:lnTo>
                    <a:pt x="1776" y="7847"/>
                  </a:lnTo>
                  <a:lnTo>
                    <a:pt x="1966" y="8076"/>
                  </a:lnTo>
                  <a:lnTo>
                    <a:pt x="1890" y="5919"/>
                  </a:lnTo>
                  <a:lnTo>
                    <a:pt x="1776" y="2959"/>
                  </a:lnTo>
                  <a:lnTo>
                    <a:pt x="1680"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2552800" y="2583525"/>
              <a:ext cx="54425" cy="120300"/>
            </a:xfrm>
            <a:custGeom>
              <a:avLst/>
              <a:gdLst/>
              <a:ahLst/>
              <a:cxnLst/>
              <a:rect l="l" t="t" r="r" b="b"/>
              <a:pathLst>
                <a:path w="2177" h="4812" extrusionOk="0">
                  <a:moveTo>
                    <a:pt x="1814" y="0"/>
                  </a:moveTo>
                  <a:lnTo>
                    <a:pt x="1680" y="153"/>
                  </a:lnTo>
                  <a:lnTo>
                    <a:pt x="1489" y="325"/>
                  </a:lnTo>
                  <a:lnTo>
                    <a:pt x="1298" y="478"/>
                  </a:lnTo>
                  <a:lnTo>
                    <a:pt x="1108" y="630"/>
                  </a:lnTo>
                  <a:lnTo>
                    <a:pt x="898" y="745"/>
                  </a:lnTo>
                  <a:lnTo>
                    <a:pt x="688" y="860"/>
                  </a:lnTo>
                  <a:lnTo>
                    <a:pt x="458" y="955"/>
                  </a:lnTo>
                  <a:lnTo>
                    <a:pt x="229" y="1050"/>
                  </a:lnTo>
                  <a:lnTo>
                    <a:pt x="0" y="1108"/>
                  </a:lnTo>
                  <a:lnTo>
                    <a:pt x="153" y="2960"/>
                  </a:lnTo>
                  <a:lnTo>
                    <a:pt x="344" y="4811"/>
                  </a:lnTo>
                  <a:lnTo>
                    <a:pt x="821" y="4735"/>
                  </a:lnTo>
                  <a:lnTo>
                    <a:pt x="1279" y="4640"/>
                  </a:lnTo>
                  <a:lnTo>
                    <a:pt x="1738" y="4525"/>
                  </a:lnTo>
                  <a:lnTo>
                    <a:pt x="2177" y="4391"/>
                  </a:lnTo>
                  <a:lnTo>
                    <a:pt x="1986" y="2196"/>
                  </a:lnTo>
                  <a:lnTo>
                    <a:pt x="1814"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2645875" y="2114825"/>
              <a:ext cx="41550" cy="203825"/>
            </a:xfrm>
            <a:custGeom>
              <a:avLst/>
              <a:gdLst/>
              <a:ahLst/>
              <a:cxnLst/>
              <a:rect l="l" t="t" r="r" b="b"/>
              <a:pathLst>
                <a:path w="1662" h="8153" extrusionOk="0">
                  <a:moveTo>
                    <a:pt x="306" y="0"/>
                  </a:moveTo>
                  <a:lnTo>
                    <a:pt x="267" y="879"/>
                  </a:lnTo>
                  <a:lnTo>
                    <a:pt x="229" y="1757"/>
                  </a:lnTo>
                  <a:lnTo>
                    <a:pt x="210" y="2635"/>
                  </a:lnTo>
                  <a:lnTo>
                    <a:pt x="172" y="3494"/>
                  </a:lnTo>
                  <a:lnTo>
                    <a:pt x="57" y="5823"/>
                  </a:lnTo>
                  <a:lnTo>
                    <a:pt x="38" y="6988"/>
                  </a:lnTo>
                  <a:lnTo>
                    <a:pt x="0" y="8153"/>
                  </a:lnTo>
                  <a:lnTo>
                    <a:pt x="0" y="8153"/>
                  </a:lnTo>
                  <a:lnTo>
                    <a:pt x="191" y="7923"/>
                  </a:lnTo>
                  <a:lnTo>
                    <a:pt x="363" y="7675"/>
                  </a:lnTo>
                  <a:lnTo>
                    <a:pt x="535" y="7446"/>
                  </a:lnTo>
                  <a:lnTo>
                    <a:pt x="687" y="7179"/>
                  </a:lnTo>
                  <a:lnTo>
                    <a:pt x="840" y="6931"/>
                  </a:lnTo>
                  <a:lnTo>
                    <a:pt x="974" y="6663"/>
                  </a:lnTo>
                  <a:lnTo>
                    <a:pt x="1107" y="6396"/>
                  </a:lnTo>
                  <a:lnTo>
                    <a:pt x="1222" y="6129"/>
                  </a:lnTo>
                  <a:lnTo>
                    <a:pt x="1317" y="5862"/>
                  </a:lnTo>
                  <a:lnTo>
                    <a:pt x="1413" y="5575"/>
                  </a:lnTo>
                  <a:lnTo>
                    <a:pt x="1489" y="5289"/>
                  </a:lnTo>
                  <a:lnTo>
                    <a:pt x="1547" y="5002"/>
                  </a:lnTo>
                  <a:lnTo>
                    <a:pt x="1585" y="4716"/>
                  </a:lnTo>
                  <a:lnTo>
                    <a:pt x="1623" y="4411"/>
                  </a:lnTo>
                  <a:lnTo>
                    <a:pt x="1642" y="4105"/>
                  </a:lnTo>
                  <a:lnTo>
                    <a:pt x="1661" y="3800"/>
                  </a:lnTo>
                  <a:lnTo>
                    <a:pt x="1661" y="3609"/>
                  </a:lnTo>
                  <a:lnTo>
                    <a:pt x="1642" y="3341"/>
                  </a:lnTo>
                  <a:lnTo>
                    <a:pt x="1623" y="3074"/>
                  </a:lnTo>
                  <a:lnTo>
                    <a:pt x="1547" y="2635"/>
                  </a:lnTo>
                  <a:lnTo>
                    <a:pt x="1451" y="2215"/>
                  </a:lnTo>
                  <a:lnTo>
                    <a:pt x="1317" y="1814"/>
                  </a:lnTo>
                  <a:lnTo>
                    <a:pt x="1165" y="1413"/>
                  </a:lnTo>
                  <a:lnTo>
                    <a:pt x="993" y="1031"/>
                  </a:lnTo>
                  <a:lnTo>
                    <a:pt x="783" y="669"/>
                  </a:lnTo>
                  <a:lnTo>
                    <a:pt x="573" y="325"/>
                  </a:lnTo>
                  <a:lnTo>
                    <a:pt x="306"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2645875" y="2344875"/>
              <a:ext cx="59200" cy="317425"/>
            </a:xfrm>
            <a:custGeom>
              <a:avLst/>
              <a:gdLst/>
              <a:ahLst/>
              <a:cxnLst/>
              <a:rect l="l" t="t" r="r" b="b"/>
              <a:pathLst>
                <a:path w="2368" h="12697" extrusionOk="0">
                  <a:moveTo>
                    <a:pt x="0" y="1"/>
                  </a:moveTo>
                  <a:lnTo>
                    <a:pt x="0" y="1032"/>
                  </a:lnTo>
                  <a:lnTo>
                    <a:pt x="19" y="2082"/>
                  </a:lnTo>
                  <a:lnTo>
                    <a:pt x="38" y="3418"/>
                  </a:lnTo>
                  <a:lnTo>
                    <a:pt x="96" y="4735"/>
                  </a:lnTo>
                  <a:lnTo>
                    <a:pt x="153" y="6072"/>
                  </a:lnTo>
                  <a:lnTo>
                    <a:pt x="210" y="7408"/>
                  </a:lnTo>
                  <a:lnTo>
                    <a:pt x="306" y="8725"/>
                  </a:lnTo>
                  <a:lnTo>
                    <a:pt x="401" y="10043"/>
                  </a:lnTo>
                  <a:lnTo>
                    <a:pt x="516" y="11379"/>
                  </a:lnTo>
                  <a:lnTo>
                    <a:pt x="630" y="12697"/>
                  </a:lnTo>
                  <a:lnTo>
                    <a:pt x="878" y="12487"/>
                  </a:lnTo>
                  <a:lnTo>
                    <a:pt x="1107" y="12257"/>
                  </a:lnTo>
                  <a:lnTo>
                    <a:pt x="1317" y="12028"/>
                  </a:lnTo>
                  <a:lnTo>
                    <a:pt x="1527" y="11799"/>
                  </a:lnTo>
                  <a:lnTo>
                    <a:pt x="1718" y="11551"/>
                  </a:lnTo>
                  <a:lnTo>
                    <a:pt x="1909" y="11284"/>
                  </a:lnTo>
                  <a:lnTo>
                    <a:pt x="2081" y="11016"/>
                  </a:lnTo>
                  <a:lnTo>
                    <a:pt x="2234" y="10749"/>
                  </a:lnTo>
                  <a:lnTo>
                    <a:pt x="2367" y="10596"/>
                  </a:lnTo>
                  <a:lnTo>
                    <a:pt x="2215" y="8477"/>
                  </a:lnTo>
                  <a:lnTo>
                    <a:pt x="2081" y="6339"/>
                  </a:lnTo>
                  <a:lnTo>
                    <a:pt x="1967" y="4220"/>
                  </a:lnTo>
                  <a:lnTo>
                    <a:pt x="1890" y="2082"/>
                  </a:lnTo>
                  <a:lnTo>
                    <a:pt x="1871" y="1795"/>
                  </a:lnTo>
                  <a:lnTo>
                    <a:pt x="1680" y="1547"/>
                  </a:lnTo>
                  <a:lnTo>
                    <a:pt x="1451" y="1299"/>
                  </a:lnTo>
                  <a:lnTo>
                    <a:pt x="1241" y="1051"/>
                  </a:lnTo>
                  <a:lnTo>
                    <a:pt x="1012" y="822"/>
                  </a:lnTo>
                  <a:lnTo>
                    <a:pt x="764" y="611"/>
                  </a:lnTo>
                  <a:lnTo>
                    <a:pt x="516" y="382"/>
                  </a:lnTo>
                  <a:lnTo>
                    <a:pt x="267" y="191"/>
                  </a:lnTo>
                  <a:lnTo>
                    <a:pt x="0"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3" name="Google Shape;363;p5"/>
          <p:cNvGrpSpPr/>
          <p:nvPr/>
        </p:nvGrpSpPr>
        <p:grpSpPr>
          <a:xfrm rot="1306702">
            <a:off x="522357" y="5243818"/>
            <a:ext cx="805516" cy="1060129"/>
            <a:chOff x="3108350" y="1138275"/>
            <a:chExt cx="545100" cy="717400"/>
          </a:xfrm>
        </p:grpSpPr>
        <p:sp>
          <p:nvSpPr>
            <p:cNvPr id="364" name="Google Shape;364;p5"/>
            <p:cNvSpPr/>
            <p:nvPr/>
          </p:nvSpPr>
          <p:spPr>
            <a:xfrm>
              <a:off x="3108350" y="1138275"/>
              <a:ext cx="545100" cy="717400"/>
            </a:xfrm>
            <a:custGeom>
              <a:avLst/>
              <a:gdLst/>
              <a:ahLst/>
              <a:cxnLst/>
              <a:rect l="l" t="t" r="r" b="b"/>
              <a:pathLst>
                <a:path w="21804" h="28696" extrusionOk="0">
                  <a:moveTo>
                    <a:pt x="14472" y="1"/>
                  </a:moveTo>
                  <a:lnTo>
                    <a:pt x="14205" y="20"/>
                  </a:lnTo>
                  <a:lnTo>
                    <a:pt x="13919" y="39"/>
                  </a:lnTo>
                  <a:lnTo>
                    <a:pt x="13632" y="77"/>
                  </a:lnTo>
                  <a:lnTo>
                    <a:pt x="13327" y="135"/>
                  </a:lnTo>
                  <a:lnTo>
                    <a:pt x="13021" y="192"/>
                  </a:lnTo>
                  <a:lnTo>
                    <a:pt x="12697" y="287"/>
                  </a:lnTo>
                  <a:lnTo>
                    <a:pt x="12372" y="383"/>
                  </a:lnTo>
                  <a:lnTo>
                    <a:pt x="11666" y="574"/>
                  </a:lnTo>
                  <a:lnTo>
                    <a:pt x="10979" y="784"/>
                  </a:lnTo>
                  <a:lnTo>
                    <a:pt x="10310" y="1051"/>
                  </a:lnTo>
                  <a:lnTo>
                    <a:pt x="9642" y="1356"/>
                  </a:lnTo>
                  <a:lnTo>
                    <a:pt x="9012" y="1681"/>
                  </a:lnTo>
                  <a:lnTo>
                    <a:pt x="8382" y="2063"/>
                  </a:lnTo>
                  <a:lnTo>
                    <a:pt x="7771" y="2464"/>
                  </a:lnTo>
                  <a:lnTo>
                    <a:pt x="7160" y="2922"/>
                  </a:lnTo>
                  <a:lnTo>
                    <a:pt x="6587" y="3399"/>
                  </a:lnTo>
                  <a:lnTo>
                    <a:pt x="6034" y="3915"/>
                  </a:lnTo>
                  <a:lnTo>
                    <a:pt x="5480" y="4468"/>
                  </a:lnTo>
                  <a:lnTo>
                    <a:pt x="4965" y="5060"/>
                  </a:lnTo>
                  <a:lnTo>
                    <a:pt x="4449" y="5671"/>
                  </a:lnTo>
                  <a:lnTo>
                    <a:pt x="3972" y="6339"/>
                  </a:lnTo>
                  <a:lnTo>
                    <a:pt x="3495" y="7027"/>
                  </a:lnTo>
                  <a:lnTo>
                    <a:pt x="3056" y="7733"/>
                  </a:lnTo>
                  <a:lnTo>
                    <a:pt x="2521" y="8688"/>
                  </a:lnTo>
                  <a:lnTo>
                    <a:pt x="2044" y="9604"/>
                  </a:lnTo>
                  <a:lnTo>
                    <a:pt x="1624" y="10520"/>
                  </a:lnTo>
                  <a:lnTo>
                    <a:pt x="1242" y="11418"/>
                  </a:lnTo>
                  <a:lnTo>
                    <a:pt x="917" y="12315"/>
                  </a:lnTo>
                  <a:lnTo>
                    <a:pt x="631" y="13193"/>
                  </a:lnTo>
                  <a:lnTo>
                    <a:pt x="402" y="14052"/>
                  </a:lnTo>
                  <a:lnTo>
                    <a:pt x="306" y="14472"/>
                  </a:lnTo>
                  <a:lnTo>
                    <a:pt x="230" y="14892"/>
                  </a:lnTo>
                  <a:lnTo>
                    <a:pt x="154" y="15312"/>
                  </a:lnTo>
                  <a:lnTo>
                    <a:pt x="96" y="15713"/>
                  </a:lnTo>
                  <a:lnTo>
                    <a:pt x="58" y="16133"/>
                  </a:lnTo>
                  <a:lnTo>
                    <a:pt x="39" y="16534"/>
                  </a:lnTo>
                  <a:lnTo>
                    <a:pt x="20" y="16935"/>
                  </a:lnTo>
                  <a:lnTo>
                    <a:pt x="1" y="17336"/>
                  </a:lnTo>
                  <a:lnTo>
                    <a:pt x="20" y="17718"/>
                  </a:lnTo>
                  <a:lnTo>
                    <a:pt x="39" y="18119"/>
                  </a:lnTo>
                  <a:lnTo>
                    <a:pt x="77" y="18501"/>
                  </a:lnTo>
                  <a:lnTo>
                    <a:pt x="115" y="18883"/>
                  </a:lnTo>
                  <a:lnTo>
                    <a:pt x="173" y="19264"/>
                  </a:lnTo>
                  <a:lnTo>
                    <a:pt x="249" y="19627"/>
                  </a:lnTo>
                  <a:lnTo>
                    <a:pt x="325" y="20009"/>
                  </a:lnTo>
                  <a:lnTo>
                    <a:pt x="440" y="20372"/>
                  </a:lnTo>
                  <a:lnTo>
                    <a:pt x="535" y="20734"/>
                  </a:lnTo>
                  <a:lnTo>
                    <a:pt x="669" y="21097"/>
                  </a:lnTo>
                  <a:lnTo>
                    <a:pt x="822" y="21498"/>
                  </a:lnTo>
                  <a:lnTo>
                    <a:pt x="975" y="21880"/>
                  </a:lnTo>
                  <a:lnTo>
                    <a:pt x="1165" y="22262"/>
                  </a:lnTo>
                  <a:lnTo>
                    <a:pt x="1356" y="22644"/>
                  </a:lnTo>
                  <a:lnTo>
                    <a:pt x="1547" y="23006"/>
                  </a:lnTo>
                  <a:lnTo>
                    <a:pt x="1757" y="23350"/>
                  </a:lnTo>
                  <a:lnTo>
                    <a:pt x="1986" y="23694"/>
                  </a:lnTo>
                  <a:lnTo>
                    <a:pt x="2215" y="24037"/>
                  </a:lnTo>
                  <a:lnTo>
                    <a:pt x="2464" y="24362"/>
                  </a:lnTo>
                  <a:lnTo>
                    <a:pt x="2712" y="24686"/>
                  </a:lnTo>
                  <a:lnTo>
                    <a:pt x="2979" y="24992"/>
                  </a:lnTo>
                  <a:lnTo>
                    <a:pt x="3246" y="25278"/>
                  </a:lnTo>
                  <a:lnTo>
                    <a:pt x="3533" y="25565"/>
                  </a:lnTo>
                  <a:lnTo>
                    <a:pt x="3838" y="25832"/>
                  </a:lnTo>
                  <a:lnTo>
                    <a:pt x="4125" y="26099"/>
                  </a:lnTo>
                  <a:lnTo>
                    <a:pt x="4449" y="26347"/>
                  </a:lnTo>
                  <a:lnTo>
                    <a:pt x="4755" y="26596"/>
                  </a:lnTo>
                  <a:lnTo>
                    <a:pt x="5098" y="26825"/>
                  </a:lnTo>
                  <a:lnTo>
                    <a:pt x="5423" y="27035"/>
                  </a:lnTo>
                  <a:lnTo>
                    <a:pt x="5767" y="27226"/>
                  </a:lnTo>
                  <a:lnTo>
                    <a:pt x="6110" y="27436"/>
                  </a:lnTo>
                  <a:lnTo>
                    <a:pt x="6473" y="27607"/>
                  </a:lnTo>
                  <a:lnTo>
                    <a:pt x="6836" y="27779"/>
                  </a:lnTo>
                  <a:lnTo>
                    <a:pt x="7198" y="27932"/>
                  </a:lnTo>
                  <a:lnTo>
                    <a:pt x="7580" y="28066"/>
                  </a:lnTo>
                  <a:lnTo>
                    <a:pt x="7962" y="28180"/>
                  </a:lnTo>
                  <a:lnTo>
                    <a:pt x="8344" y="28295"/>
                  </a:lnTo>
                  <a:lnTo>
                    <a:pt x="8745" y="28409"/>
                  </a:lnTo>
                  <a:lnTo>
                    <a:pt x="9146" y="28486"/>
                  </a:lnTo>
                  <a:lnTo>
                    <a:pt x="9547" y="28562"/>
                  </a:lnTo>
                  <a:lnTo>
                    <a:pt x="9948" y="28619"/>
                  </a:lnTo>
                  <a:lnTo>
                    <a:pt x="10368" y="28657"/>
                  </a:lnTo>
                  <a:lnTo>
                    <a:pt x="10807" y="28677"/>
                  </a:lnTo>
                  <a:lnTo>
                    <a:pt x="11246" y="28696"/>
                  </a:lnTo>
                  <a:lnTo>
                    <a:pt x="11628" y="28677"/>
                  </a:lnTo>
                  <a:lnTo>
                    <a:pt x="12009" y="28657"/>
                  </a:lnTo>
                  <a:lnTo>
                    <a:pt x="12391" y="28638"/>
                  </a:lnTo>
                  <a:lnTo>
                    <a:pt x="12773" y="28581"/>
                  </a:lnTo>
                  <a:lnTo>
                    <a:pt x="13136" y="28524"/>
                  </a:lnTo>
                  <a:lnTo>
                    <a:pt x="13518" y="28447"/>
                  </a:lnTo>
                  <a:lnTo>
                    <a:pt x="13880" y="28371"/>
                  </a:lnTo>
                  <a:lnTo>
                    <a:pt x="14224" y="28276"/>
                  </a:lnTo>
                  <a:lnTo>
                    <a:pt x="14587" y="28161"/>
                  </a:lnTo>
                  <a:lnTo>
                    <a:pt x="14950" y="28027"/>
                  </a:lnTo>
                  <a:lnTo>
                    <a:pt x="15293" y="27894"/>
                  </a:lnTo>
                  <a:lnTo>
                    <a:pt x="15637" y="27760"/>
                  </a:lnTo>
                  <a:lnTo>
                    <a:pt x="15961" y="27607"/>
                  </a:lnTo>
                  <a:lnTo>
                    <a:pt x="16286" y="27436"/>
                  </a:lnTo>
                  <a:lnTo>
                    <a:pt x="16611" y="27245"/>
                  </a:lnTo>
                  <a:lnTo>
                    <a:pt x="16935" y="27054"/>
                  </a:lnTo>
                  <a:lnTo>
                    <a:pt x="17241" y="26863"/>
                  </a:lnTo>
                  <a:lnTo>
                    <a:pt x="17546" y="26653"/>
                  </a:lnTo>
                  <a:lnTo>
                    <a:pt x="17832" y="26424"/>
                  </a:lnTo>
                  <a:lnTo>
                    <a:pt x="18119" y="26195"/>
                  </a:lnTo>
                  <a:lnTo>
                    <a:pt x="18405" y="25946"/>
                  </a:lnTo>
                  <a:lnTo>
                    <a:pt x="18672" y="25698"/>
                  </a:lnTo>
                  <a:lnTo>
                    <a:pt x="18940" y="25431"/>
                  </a:lnTo>
                  <a:lnTo>
                    <a:pt x="19188" y="25164"/>
                  </a:lnTo>
                  <a:lnTo>
                    <a:pt x="19417" y="24877"/>
                  </a:lnTo>
                  <a:lnTo>
                    <a:pt x="19665" y="24591"/>
                  </a:lnTo>
                  <a:lnTo>
                    <a:pt x="19875" y="24285"/>
                  </a:lnTo>
                  <a:lnTo>
                    <a:pt x="20085" y="23980"/>
                  </a:lnTo>
                  <a:lnTo>
                    <a:pt x="20295" y="23675"/>
                  </a:lnTo>
                  <a:lnTo>
                    <a:pt x="20486" y="23350"/>
                  </a:lnTo>
                  <a:lnTo>
                    <a:pt x="20658" y="23006"/>
                  </a:lnTo>
                  <a:lnTo>
                    <a:pt x="20830" y="22663"/>
                  </a:lnTo>
                  <a:lnTo>
                    <a:pt x="20983" y="22300"/>
                  </a:lnTo>
                  <a:lnTo>
                    <a:pt x="21135" y="21918"/>
                  </a:lnTo>
                  <a:lnTo>
                    <a:pt x="21269" y="21517"/>
                  </a:lnTo>
                  <a:lnTo>
                    <a:pt x="21403" y="21116"/>
                  </a:lnTo>
                  <a:lnTo>
                    <a:pt x="21498" y="20715"/>
                  </a:lnTo>
                  <a:lnTo>
                    <a:pt x="21593" y="20314"/>
                  </a:lnTo>
                  <a:lnTo>
                    <a:pt x="21670" y="19894"/>
                  </a:lnTo>
                  <a:lnTo>
                    <a:pt x="21727" y="19474"/>
                  </a:lnTo>
                  <a:lnTo>
                    <a:pt x="21765" y="19054"/>
                  </a:lnTo>
                  <a:lnTo>
                    <a:pt x="21803" y="18634"/>
                  </a:lnTo>
                  <a:lnTo>
                    <a:pt x="21803" y="18214"/>
                  </a:lnTo>
                  <a:lnTo>
                    <a:pt x="21803" y="17794"/>
                  </a:lnTo>
                  <a:lnTo>
                    <a:pt x="21784" y="17374"/>
                  </a:lnTo>
                  <a:lnTo>
                    <a:pt x="21746" y="16954"/>
                  </a:lnTo>
                  <a:lnTo>
                    <a:pt x="21689" y="16534"/>
                  </a:lnTo>
                  <a:lnTo>
                    <a:pt x="21632" y="16114"/>
                  </a:lnTo>
                  <a:lnTo>
                    <a:pt x="21536" y="15713"/>
                  </a:lnTo>
                  <a:lnTo>
                    <a:pt x="21441" y="15293"/>
                  </a:lnTo>
                  <a:lnTo>
                    <a:pt x="21307" y="14911"/>
                  </a:lnTo>
                  <a:lnTo>
                    <a:pt x="21173" y="14511"/>
                  </a:lnTo>
                  <a:lnTo>
                    <a:pt x="21002" y="14129"/>
                  </a:lnTo>
                  <a:lnTo>
                    <a:pt x="20830" y="13766"/>
                  </a:lnTo>
                  <a:lnTo>
                    <a:pt x="20639" y="13403"/>
                  </a:lnTo>
                  <a:lnTo>
                    <a:pt x="20410" y="13040"/>
                  </a:lnTo>
                  <a:lnTo>
                    <a:pt x="20181" y="12716"/>
                  </a:lnTo>
                  <a:lnTo>
                    <a:pt x="19932" y="12391"/>
                  </a:lnTo>
                  <a:lnTo>
                    <a:pt x="19665" y="12067"/>
                  </a:lnTo>
                  <a:lnTo>
                    <a:pt x="19360" y="11780"/>
                  </a:lnTo>
                  <a:lnTo>
                    <a:pt x="19054" y="11494"/>
                  </a:lnTo>
                  <a:lnTo>
                    <a:pt x="18711" y="11227"/>
                  </a:lnTo>
                  <a:lnTo>
                    <a:pt x="18367" y="10979"/>
                  </a:lnTo>
                  <a:lnTo>
                    <a:pt x="17985" y="10769"/>
                  </a:lnTo>
                  <a:lnTo>
                    <a:pt x="17603" y="10559"/>
                  </a:lnTo>
                  <a:lnTo>
                    <a:pt x="17202" y="10368"/>
                  </a:lnTo>
                  <a:lnTo>
                    <a:pt x="16801" y="10215"/>
                  </a:lnTo>
                  <a:lnTo>
                    <a:pt x="16381" y="10081"/>
                  </a:lnTo>
                  <a:lnTo>
                    <a:pt x="15961" y="9967"/>
                  </a:lnTo>
                  <a:lnTo>
                    <a:pt x="15522" y="9890"/>
                  </a:lnTo>
                  <a:lnTo>
                    <a:pt x="15102" y="9833"/>
                  </a:lnTo>
                  <a:lnTo>
                    <a:pt x="14663" y="9814"/>
                  </a:lnTo>
                  <a:lnTo>
                    <a:pt x="14129" y="9776"/>
                  </a:lnTo>
                  <a:lnTo>
                    <a:pt x="13594" y="9776"/>
                  </a:lnTo>
                  <a:lnTo>
                    <a:pt x="13060" y="9795"/>
                  </a:lnTo>
                  <a:lnTo>
                    <a:pt x="12506" y="9833"/>
                  </a:lnTo>
                  <a:lnTo>
                    <a:pt x="11952" y="9909"/>
                  </a:lnTo>
                  <a:lnTo>
                    <a:pt x="11399" y="10024"/>
                  </a:lnTo>
                  <a:lnTo>
                    <a:pt x="10845" y="10139"/>
                  </a:lnTo>
                  <a:lnTo>
                    <a:pt x="10291" y="10310"/>
                  </a:lnTo>
                  <a:lnTo>
                    <a:pt x="10463" y="10119"/>
                  </a:lnTo>
                  <a:lnTo>
                    <a:pt x="10654" y="9967"/>
                  </a:lnTo>
                  <a:lnTo>
                    <a:pt x="10845" y="9795"/>
                  </a:lnTo>
                  <a:lnTo>
                    <a:pt x="11036" y="9661"/>
                  </a:lnTo>
                  <a:lnTo>
                    <a:pt x="11227" y="9528"/>
                  </a:lnTo>
                  <a:lnTo>
                    <a:pt x="11437" y="9413"/>
                  </a:lnTo>
                  <a:lnTo>
                    <a:pt x="11647" y="9298"/>
                  </a:lnTo>
                  <a:lnTo>
                    <a:pt x="11857" y="9203"/>
                  </a:lnTo>
                  <a:lnTo>
                    <a:pt x="14262" y="9069"/>
                  </a:lnTo>
                  <a:lnTo>
                    <a:pt x="14530" y="9088"/>
                  </a:lnTo>
                  <a:lnTo>
                    <a:pt x="14835" y="9088"/>
                  </a:lnTo>
                  <a:lnTo>
                    <a:pt x="15160" y="9069"/>
                  </a:lnTo>
                  <a:lnTo>
                    <a:pt x="15503" y="9031"/>
                  </a:lnTo>
                  <a:lnTo>
                    <a:pt x="15809" y="8993"/>
                  </a:lnTo>
                  <a:lnTo>
                    <a:pt x="16114" y="8955"/>
                  </a:lnTo>
                  <a:lnTo>
                    <a:pt x="16458" y="8898"/>
                  </a:lnTo>
                  <a:lnTo>
                    <a:pt x="16782" y="8802"/>
                  </a:lnTo>
                  <a:lnTo>
                    <a:pt x="17107" y="8688"/>
                  </a:lnTo>
                  <a:lnTo>
                    <a:pt x="17431" y="8516"/>
                  </a:lnTo>
                  <a:lnTo>
                    <a:pt x="17584" y="8420"/>
                  </a:lnTo>
                  <a:lnTo>
                    <a:pt x="17737" y="8306"/>
                  </a:lnTo>
                  <a:lnTo>
                    <a:pt x="17890" y="8191"/>
                  </a:lnTo>
                  <a:lnTo>
                    <a:pt x="18023" y="8058"/>
                  </a:lnTo>
                  <a:lnTo>
                    <a:pt x="18157" y="7905"/>
                  </a:lnTo>
                  <a:lnTo>
                    <a:pt x="18291" y="7752"/>
                  </a:lnTo>
                  <a:lnTo>
                    <a:pt x="18501" y="7447"/>
                  </a:lnTo>
                  <a:lnTo>
                    <a:pt x="18692" y="7084"/>
                  </a:lnTo>
                  <a:lnTo>
                    <a:pt x="18844" y="6721"/>
                  </a:lnTo>
                  <a:lnTo>
                    <a:pt x="18959" y="6339"/>
                  </a:lnTo>
                  <a:lnTo>
                    <a:pt x="19054" y="5919"/>
                  </a:lnTo>
                  <a:lnTo>
                    <a:pt x="19112" y="5518"/>
                  </a:lnTo>
                  <a:lnTo>
                    <a:pt x="19131" y="5098"/>
                  </a:lnTo>
                  <a:lnTo>
                    <a:pt x="19131" y="4678"/>
                  </a:lnTo>
                  <a:lnTo>
                    <a:pt x="19112" y="4258"/>
                  </a:lnTo>
                  <a:lnTo>
                    <a:pt x="19054" y="3838"/>
                  </a:lnTo>
                  <a:lnTo>
                    <a:pt x="18959" y="3437"/>
                  </a:lnTo>
                  <a:lnTo>
                    <a:pt x="18863" y="3056"/>
                  </a:lnTo>
                  <a:lnTo>
                    <a:pt x="18730" y="2674"/>
                  </a:lnTo>
                  <a:lnTo>
                    <a:pt x="18558" y="2330"/>
                  </a:lnTo>
                  <a:lnTo>
                    <a:pt x="18386" y="2025"/>
                  </a:lnTo>
                  <a:lnTo>
                    <a:pt x="18233" y="1815"/>
                  </a:lnTo>
                  <a:lnTo>
                    <a:pt x="18062" y="1585"/>
                  </a:lnTo>
                  <a:lnTo>
                    <a:pt x="17871" y="1356"/>
                  </a:lnTo>
                  <a:lnTo>
                    <a:pt x="17661" y="1146"/>
                  </a:lnTo>
                  <a:lnTo>
                    <a:pt x="17393" y="917"/>
                  </a:lnTo>
                  <a:lnTo>
                    <a:pt x="17126" y="726"/>
                  </a:lnTo>
                  <a:lnTo>
                    <a:pt x="16801" y="535"/>
                  </a:lnTo>
                  <a:lnTo>
                    <a:pt x="16458" y="364"/>
                  </a:lnTo>
                  <a:lnTo>
                    <a:pt x="16076" y="211"/>
                  </a:lnTo>
                  <a:lnTo>
                    <a:pt x="15656" y="115"/>
                  </a:lnTo>
                  <a:lnTo>
                    <a:pt x="15217" y="39"/>
                  </a:lnTo>
                  <a:lnTo>
                    <a:pt x="14969" y="20"/>
                  </a:lnTo>
                  <a:lnTo>
                    <a:pt x="14720" y="1"/>
                  </a:lnTo>
                  <a:close/>
                </a:path>
              </a:pathLst>
            </a:custGeom>
            <a:solidFill>
              <a:schemeClr val="lt1"/>
            </a:solidFill>
            <a:ln>
              <a:noFill/>
            </a:ln>
            <a:effectLst>
              <a:outerShdw dist="6667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147500" y="1177425"/>
              <a:ext cx="466800" cy="638650"/>
            </a:xfrm>
            <a:custGeom>
              <a:avLst/>
              <a:gdLst/>
              <a:ahLst/>
              <a:cxnLst/>
              <a:rect l="l" t="t" r="r" b="b"/>
              <a:pathLst>
                <a:path w="18672" h="25546" extrusionOk="0">
                  <a:moveTo>
                    <a:pt x="11150" y="13498"/>
                  </a:moveTo>
                  <a:lnTo>
                    <a:pt x="11474" y="13517"/>
                  </a:lnTo>
                  <a:lnTo>
                    <a:pt x="11799" y="13555"/>
                  </a:lnTo>
                  <a:lnTo>
                    <a:pt x="12124" y="13632"/>
                  </a:lnTo>
                  <a:lnTo>
                    <a:pt x="12429" y="13746"/>
                  </a:lnTo>
                  <a:lnTo>
                    <a:pt x="12754" y="13880"/>
                  </a:lnTo>
                  <a:lnTo>
                    <a:pt x="13078" y="14071"/>
                  </a:lnTo>
                  <a:lnTo>
                    <a:pt x="13212" y="14185"/>
                  </a:lnTo>
                  <a:lnTo>
                    <a:pt x="13364" y="14300"/>
                  </a:lnTo>
                  <a:lnTo>
                    <a:pt x="13498" y="14434"/>
                  </a:lnTo>
                  <a:lnTo>
                    <a:pt x="13632" y="14586"/>
                  </a:lnTo>
                  <a:lnTo>
                    <a:pt x="13765" y="14758"/>
                  </a:lnTo>
                  <a:lnTo>
                    <a:pt x="13899" y="14930"/>
                  </a:lnTo>
                  <a:lnTo>
                    <a:pt x="14014" y="15121"/>
                  </a:lnTo>
                  <a:lnTo>
                    <a:pt x="14109" y="15312"/>
                  </a:lnTo>
                  <a:lnTo>
                    <a:pt x="14262" y="15617"/>
                  </a:lnTo>
                  <a:lnTo>
                    <a:pt x="14376" y="15942"/>
                  </a:lnTo>
                  <a:lnTo>
                    <a:pt x="14453" y="16266"/>
                  </a:lnTo>
                  <a:lnTo>
                    <a:pt x="14510" y="16591"/>
                  </a:lnTo>
                  <a:lnTo>
                    <a:pt x="14510" y="16916"/>
                  </a:lnTo>
                  <a:lnTo>
                    <a:pt x="14510" y="17259"/>
                  </a:lnTo>
                  <a:lnTo>
                    <a:pt x="14472" y="17584"/>
                  </a:lnTo>
                  <a:lnTo>
                    <a:pt x="14395" y="17908"/>
                  </a:lnTo>
                  <a:lnTo>
                    <a:pt x="14281" y="18309"/>
                  </a:lnTo>
                  <a:lnTo>
                    <a:pt x="14109" y="18672"/>
                  </a:lnTo>
                  <a:lnTo>
                    <a:pt x="13899" y="19035"/>
                  </a:lnTo>
                  <a:lnTo>
                    <a:pt x="13785" y="19207"/>
                  </a:lnTo>
                  <a:lnTo>
                    <a:pt x="13651" y="19378"/>
                  </a:lnTo>
                  <a:lnTo>
                    <a:pt x="13422" y="19608"/>
                  </a:lnTo>
                  <a:lnTo>
                    <a:pt x="13193" y="19837"/>
                  </a:lnTo>
                  <a:lnTo>
                    <a:pt x="12868" y="20085"/>
                  </a:lnTo>
                  <a:lnTo>
                    <a:pt x="12524" y="20314"/>
                  </a:lnTo>
                  <a:lnTo>
                    <a:pt x="12162" y="20524"/>
                  </a:lnTo>
                  <a:lnTo>
                    <a:pt x="11761" y="20696"/>
                  </a:lnTo>
                  <a:lnTo>
                    <a:pt x="11360" y="20848"/>
                  </a:lnTo>
                  <a:lnTo>
                    <a:pt x="10940" y="20963"/>
                  </a:lnTo>
                  <a:lnTo>
                    <a:pt x="10501" y="21058"/>
                  </a:lnTo>
                  <a:lnTo>
                    <a:pt x="10081" y="21116"/>
                  </a:lnTo>
                  <a:lnTo>
                    <a:pt x="9642" y="21154"/>
                  </a:lnTo>
                  <a:lnTo>
                    <a:pt x="9222" y="21135"/>
                  </a:lnTo>
                  <a:lnTo>
                    <a:pt x="8821" y="21097"/>
                  </a:lnTo>
                  <a:lnTo>
                    <a:pt x="8420" y="21001"/>
                  </a:lnTo>
                  <a:lnTo>
                    <a:pt x="8229" y="20944"/>
                  </a:lnTo>
                  <a:lnTo>
                    <a:pt x="8057" y="20868"/>
                  </a:lnTo>
                  <a:lnTo>
                    <a:pt x="7866" y="20791"/>
                  </a:lnTo>
                  <a:lnTo>
                    <a:pt x="7713" y="20696"/>
                  </a:lnTo>
                  <a:lnTo>
                    <a:pt x="7542" y="20600"/>
                  </a:lnTo>
                  <a:lnTo>
                    <a:pt x="7389" y="20486"/>
                  </a:lnTo>
                  <a:lnTo>
                    <a:pt x="7255" y="20352"/>
                  </a:lnTo>
                  <a:lnTo>
                    <a:pt x="7122" y="20199"/>
                  </a:lnTo>
                  <a:lnTo>
                    <a:pt x="6969" y="20008"/>
                  </a:lnTo>
                  <a:lnTo>
                    <a:pt x="6835" y="19798"/>
                  </a:lnTo>
                  <a:lnTo>
                    <a:pt x="6721" y="19588"/>
                  </a:lnTo>
                  <a:lnTo>
                    <a:pt x="6625" y="19359"/>
                  </a:lnTo>
                  <a:lnTo>
                    <a:pt x="6568" y="19187"/>
                  </a:lnTo>
                  <a:lnTo>
                    <a:pt x="6511" y="18997"/>
                  </a:lnTo>
                  <a:lnTo>
                    <a:pt x="6453" y="18634"/>
                  </a:lnTo>
                  <a:lnTo>
                    <a:pt x="6434" y="18271"/>
                  </a:lnTo>
                  <a:lnTo>
                    <a:pt x="6453" y="17889"/>
                  </a:lnTo>
                  <a:lnTo>
                    <a:pt x="6511" y="17527"/>
                  </a:lnTo>
                  <a:lnTo>
                    <a:pt x="6587" y="17183"/>
                  </a:lnTo>
                  <a:lnTo>
                    <a:pt x="6682" y="16839"/>
                  </a:lnTo>
                  <a:lnTo>
                    <a:pt x="6816" y="16496"/>
                  </a:lnTo>
                  <a:lnTo>
                    <a:pt x="6969" y="16152"/>
                  </a:lnTo>
                  <a:lnTo>
                    <a:pt x="7160" y="15827"/>
                  </a:lnTo>
                  <a:lnTo>
                    <a:pt x="7351" y="15522"/>
                  </a:lnTo>
                  <a:lnTo>
                    <a:pt x="7561" y="15236"/>
                  </a:lnTo>
                  <a:lnTo>
                    <a:pt x="7847" y="14911"/>
                  </a:lnTo>
                  <a:lnTo>
                    <a:pt x="8152" y="14605"/>
                  </a:lnTo>
                  <a:lnTo>
                    <a:pt x="8343" y="14453"/>
                  </a:lnTo>
                  <a:lnTo>
                    <a:pt x="8534" y="14319"/>
                  </a:lnTo>
                  <a:lnTo>
                    <a:pt x="8725" y="14185"/>
                  </a:lnTo>
                  <a:lnTo>
                    <a:pt x="8935" y="14071"/>
                  </a:lnTo>
                  <a:lnTo>
                    <a:pt x="9145" y="13956"/>
                  </a:lnTo>
                  <a:lnTo>
                    <a:pt x="9374" y="13861"/>
                  </a:lnTo>
                  <a:lnTo>
                    <a:pt x="9584" y="13785"/>
                  </a:lnTo>
                  <a:lnTo>
                    <a:pt x="9813" y="13708"/>
                  </a:lnTo>
                  <a:lnTo>
                    <a:pt x="10138" y="13613"/>
                  </a:lnTo>
                  <a:lnTo>
                    <a:pt x="10482" y="13536"/>
                  </a:lnTo>
                  <a:lnTo>
                    <a:pt x="10806" y="13498"/>
                  </a:lnTo>
                  <a:close/>
                  <a:moveTo>
                    <a:pt x="13059" y="0"/>
                  </a:moveTo>
                  <a:lnTo>
                    <a:pt x="12754" y="19"/>
                  </a:lnTo>
                  <a:lnTo>
                    <a:pt x="12448" y="39"/>
                  </a:lnTo>
                  <a:lnTo>
                    <a:pt x="12143" y="96"/>
                  </a:lnTo>
                  <a:lnTo>
                    <a:pt x="11837" y="153"/>
                  </a:lnTo>
                  <a:lnTo>
                    <a:pt x="11532" y="229"/>
                  </a:lnTo>
                  <a:lnTo>
                    <a:pt x="11226" y="325"/>
                  </a:lnTo>
                  <a:lnTo>
                    <a:pt x="10825" y="420"/>
                  </a:lnTo>
                  <a:lnTo>
                    <a:pt x="10463" y="535"/>
                  </a:lnTo>
                  <a:lnTo>
                    <a:pt x="10081" y="649"/>
                  </a:lnTo>
                  <a:lnTo>
                    <a:pt x="9718" y="783"/>
                  </a:lnTo>
                  <a:lnTo>
                    <a:pt x="9355" y="936"/>
                  </a:lnTo>
                  <a:lnTo>
                    <a:pt x="8993" y="1089"/>
                  </a:lnTo>
                  <a:lnTo>
                    <a:pt x="8649" y="1260"/>
                  </a:lnTo>
                  <a:lnTo>
                    <a:pt x="8305" y="1432"/>
                  </a:lnTo>
                  <a:lnTo>
                    <a:pt x="7713" y="1776"/>
                  </a:lnTo>
                  <a:lnTo>
                    <a:pt x="7141" y="2158"/>
                  </a:lnTo>
                  <a:lnTo>
                    <a:pt x="6606" y="2559"/>
                  </a:lnTo>
                  <a:lnTo>
                    <a:pt x="6071" y="2998"/>
                  </a:lnTo>
                  <a:lnTo>
                    <a:pt x="5728" y="3303"/>
                  </a:lnTo>
                  <a:lnTo>
                    <a:pt x="5403" y="3628"/>
                  </a:lnTo>
                  <a:lnTo>
                    <a:pt x="5079" y="3971"/>
                  </a:lnTo>
                  <a:lnTo>
                    <a:pt x="4754" y="4315"/>
                  </a:lnTo>
                  <a:lnTo>
                    <a:pt x="4449" y="4678"/>
                  </a:lnTo>
                  <a:lnTo>
                    <a:pt x="4143" y="5041"/>
                  </a:lnTo>
                  <a:lnTo>
                    <a:pt x="3857" y="5422"/>
                  </a:lnTo>
                  <a:lnTo>
                    <a:pt x="3590" y="5804"/>
                  </a:lnTo>
                  <a:lnTo>
                    <a:pt x="3208" y="6377"/>
                  </a:lnTo>
                  <a:lnTo>
                    <a:pt x="2845" y="6969"/>
                  </a:lnTo>
                  <a:lnTo>
                    <a:pt x="2635" y="7312"/>
                  </a:lnTo>
                  <a:lnTo>
                    <a:pt x="2272" y="8000"/>
                  </a:lnTo>
                  <a:lnTo>
                    <a:pt x="1910" y="8706"/>
                  </a:lnTo>
                  <a:lnTo>
                    <a:pt x="1566" y="9432"/>
                  </a:lnTo>
                  <a:lnTo>
                    <a:pt x="1241" y="10157"/>
                  </a:lnTo>
                  <a:lnTo>
                    <a:pt x="955" y="10883"/>
                  </a:lnTo>
                  <a:lnTo>
                    <a:pt x="707" y="11608"/>
                  </a:lnTo>
                  <a:lnTo>
                    <a:pt x="497" y="12295"/>
                  </a:lnTo>
                  <a:lnTo>
                    <a:pt x="325" y="13002"/>
                  </a:lnTo>
                  <a:lnTo>
                    <a:pt x="191" y="13708"/>
                  </a:lnTo>
                  <a:lnTo>
                    <a:pt x="77" y="14415"/>
                  </a:lnTo>
                  <a:lnTo>
                    <a:pt x="19" y="15083"/>
                  </a:lnTo>
                  <a:lnTo>
                    <a:pt x="0" y="15770"/>
                  </a:lnTo>
                  <a:lnTo>
                    <a:pt x="39" y="16438"/>
                  </a:lnTo>
                  <a:lnTo>
                    <a:pt x="58" y="16782"/>
                  </a:lnTo>
                  <a:lnTo>
                    <a:pt x="115" y="17126"/>
                  </a:lnTo>
                  <a:lnTo>
                    <a:pt x="153" y="17450"/>
                  </a:lnTo>
                  <a:lnTo>
                    <a:pt x="229" y="17794"/>
                  </a:lnTo>
                  <a:lnTo>
                    <a:pt x="306" y="18118"/>
                  </a:lnTo>
                  <a:lnTo>
                    <a:pt x="401" y="18462"/>
                  </a:lnTo>
                  <a:lnTo>
                    <a:pt x="573" y="18997"/>
                  </a:lnTo>
                  <a:lnTo>
                    <a:pt x="726" y="19378"/>
                  </a:lnTo>
                  <a:lnTo>
                    <a:pt x="898" y="19779"/>
                  </a:lnTo>
                  <a:lnTo>
                    <a:pt x="1050" y="20123"/>
                  </a:lnTo>
                  <a:lnTo>
                    <a:pt x="1222" y="20448"/>
                  </a:lnTo>
                  <a:lnTo>
                    <a:pt x="1413" y="20791"/>
                  </a:lnTo>
                  <a:lnTo>
                    <a:pt x="1623" y="21097"/>
                  </a:lnTo>
                  <a:lnTo>
                    <a:pt x="1833" y="21421"/>
                  </a:lnTo>
                  <a:lnTo>
                    <a:pt x="2043" y="21727"/>
                  </a:lnTo>
                  <a:lnTo>
                    <a:pt x="2272" y="22013"/>
                  </a:lnTo>
                  <a:lnTo>
                    <a:pt x="2520" y="22299"/>
                  </a:lnTo>
                  <a:lnTo>
                    <a:pt x="2845" y="22643"/>
                  </a:lnTo>
                  <a:lnTo>
                    <a:pt x="3189" y="22987"/>
                  </a:lnTo>
                  <a:lnTo>
                    <a:pt x="3532" y="23292"/>
                  </a:lnTo>
                  <a:lnTo>
                    <a:pt x="3895" y="23598"/>
                  </a:lnTo>
                  <a:lnTo>
                    <a:pt x="4162" y="23789"/>
                  </a:lnTo>
                  <a:lnTo>
                    <a:pt x="4449" y="23979"/>
                  </a:lnTo>
                  <a:lnTo>
                    <a:pt x="4735" y="24151"/>
                  </a:lnTo>
                  <a:lnTo>
                    <a:pt x="5021" y="24323"/>
                  </a:lnTo>
                  <a:lnTo>
                    <a:pt x="5308" y="24495"/>
                  </a:lnTo>
                  <a:lnTo>
                    <a:pt x="5613" y="24629"/>
                  </a:lnTo>
                  <a:lnTo>
                    <a:pt x="5919" y="24781"/>
                  </a:lnTo>
                  <a:lnTo>
                    <a:pt x="6243" y="24896"/>
                  </a:lnTo>
                  <a:lnTo>
                    <a:pt x="6549" y="25030"/>
                  </a:lnTo>
                  <a:lnTo>
                    <a:pt x="6873" y="25125"/>
                  </a:lnTo>
                  <a:lnTo>
                    <a:pt x="7198" y="25220"/>
                  </a:lnTo>
                  <a:lnTo>
                    <a:pt x="7542" y="25316"/>
                  </a:lnTo>
                  <a:lnTo>
                    <a:pt x="7885" y="25373"/>
                  </a:lnTo>
                  <a:lnTo>
                    <a:pt x="8229" y="25430"/>
                  </a:lnTo>
                  <a:lnTo>
                    <a:pt x="8572" y="25488"/>
                  </a:lnTo>
                  <a:lnTo>
                    <a:pt x="8916" y="25526"/>
                  </a:lnTo>
                  <a:lnTo>
                    <a:pt x="9355" y="25545"/>
                  </a:lnTo>
                  <a:lnTo>
                    <a:pt x="10233" y="25545"/>
                  </a:lnTo>
                  <a:lnTo>
                    <a:pt x="10673" y="25507"/>
                  </a:lnTo>
                  <a:lnTo>
                    <a:pt x="11093" y="25450"/>
                  </a:lnTo>
                  <a:lnTo>
                    <a:pt x="11513" y="25373"/>
                  </a:lnTo>
                  <a:lnTo>
                    <a:pt x="11933" y="25259"/>
                  </a:lnTo>
                  <a:lnTo>
                    <a:pt x="12353" y="25144"/>
                  </a:lnTo>
                  <a:lnTo>
                    <a:pt x="12754" y="25010"/>
                  </a:lnTo>
                  <a:lnTo>
                    <a:pt x="13154" y="24858"/>
                  </a:lnTo>
                  <a:lnTo>
                    <a:pt x="13536" y="24686"/>
                  </a:lnTo>
                  <a:lnTo>
                    <a:pt x="13918" y="24495"/>
                  </a:lnTo>
                  <a:lnTo>
                    <a:pt x="14300" y="24285"/>
                  </a:lnTo>
                  <a:lnTo>
                    <a:pt x="14663" y="24075"/>
                  </a:lnTo>
                  <a:lnTo>
                    <a:pt x="15006" y="23827"/>
                  </a:lnTo>
                  <a:lnTo>
                    <a:pt x="15350" y="23579"/>
                  </a:lnTo>
                  <a:lnTo>
                    <a:pt x="15732" y="23254"/>
                  </a:lnTo>
                  <a:lnTo>
                    <a:pt x="16095" y="22910"/>
                  </a:lnTo>
                  <a:lnTo>
                    <a:pt x="16438" y="22548"/>
                  </a:lnTo>
                  <a:lnTo>
                    <a:pt x="16763" y="22166"/>
                  </a:lnTo>
                  <a:lnTo>
                    <a:pt x="17068" y="21765"/>
                  </a:lnTo>
                  <a:lnTo>
                    <a:pt x="17336" y="21345"/>
                  </a:lnTo>
                  <a:lnTo>
                    <a:pt x="17603" y="20906"/>
                  </a:lnTo>
                  <a:lnTo>
                    <a:pt x="17832" y="20428"/>
                  </a:lnTo>
                  <a:lnTo>
                    <a:pt x="17985" y="20085"/>
                  </a:lnTo>
                  <a:lnTo>
                    <a:pt x="18118" y="19722"/>
                  </a:lnTo>
                  <a:lnTo>
                    <a:pt x="18252" y="19359"/>
                  </a:lnTo>
                  <a:lnTo>
                    <a:pt x="18347" y="18997"/>
                  </a:lnTo>
                  <a:lnTo>
                    <a:pt x="18443" y="18634"/>
                  </a:lnTo>
                  <a:lnTo>
                    <a:pt x="18519" y="18252"/>
                  </a:lnTo>
                  <a:lnTo>
                    <a:pt x="18615" y="17622"/>
                  </a:lnTo>
                  <a:lnTo>
                    <a:pt x="18672" y="16973"/>
                  </a:lnTo>
                  <a:lnTo>
                    <a:pt x="18672" y="16324"/>
                  </a:lnTo>
                  <a:lnTo>
                    <a:pt x="18672" y="15999"/>
                  </a:lnTo>
                  <a:lnTo>
                    <a:pt x="18653" y="15675"/>
                  </a:lnTo>
                  <a:lnTo>
                    <a:pt x="18596" y="15293"/>
                  </a:lnTo>
                  <a:lnTo>
                    <a:pt x="18538" y="14892"/>
                  </a:lnTo>
                  <a:lnTo>
                    <a:pt x="18462" y="14510"/>
                  </a:lnTo>
                  <a:lnTo>
                    <a:pt x="18366" y="14147"/>
                  </a:lnTo>
                  <a:lnTo>
                    <a:pt x="18233" y="13746"/>
                  </a:lnTo>
                  <a:lnTo>
                    <a:pt x="18099" y="13384"/>
                  </a:lnTo>
                  <a:lnTo>
                    <a:pt x="17927" y="13021"/>
                  </a:lnTo>
                  <a:lnTo>
                    <a:pt x="17736" y="12658"/>
                  </a:lnTo>
                  <a:lnTo>
                    <a:pt x="17526" y="12314"/>
                  </a:lnTo>
                  <a:lnTo>
                    <a:pt x="17297" y="11990"/>
                  </a:lnTo>
                  <a:lnTo>
                    <a:pt x="17049" y="11684"/>
                  </a:lnTo>
                  <a:lnTo>
                    <a:pt x="16763" y="11398"/>
                  </a:lnTo>
                  <a:lnTo>
                    <a:pt x="16515" y="11169"/>
                  </a:lnTo>
                  <a:lnTo>
                    <a:pt x="16228" y="10959"/>
                  </a:lnTo>
                  <a:lnTo>
                    <a:pt x="15942" y="10749"/>
                  </a:lnTo>
                  <a:lnTo>
                    <a:pt x="15636" y="10558"/>
                  </a:lnTo>
                  <a:lnTo>
                    <a:pt x="15312" y="10386"/>
                  </a:lnTo>
                  <a:lnTo>
                    <a:pt x="14987" y="10234"/>
                  </a:lnTo>
                  <a:lnTo>
                    <a:pt x="14663" y="10119"/>
                  </a:lnTo>
                  <a:lnTo>
                    <a:pt x="14319" y="10004"/>
                  </a:lnTo>
                  <a:lnTo>
                    <a:pt x="13995" y="9928"/>
                  </a:lnTo>
                  <a:lnTo>
                    <a:pt x="13651" y="9871"/>
                  </a:lnTo>
                  <a:lnTo>
                    <a:pt x="13326" y="9833"/>
                  </a:lnTo>
                  <a:lnTo>
                    <a:pt x="12983" y="9813"/>
                  </a:lnTo>
                  <a:lnTo>
                    <a:pt x="12391" y="9775"/>
                  </a:lnTo>
                  <a:lnTo>
                    <a:pt x="11780" y="9775"/>
                  </a:lnTo>
                  <a:lnTo>
                    <a:pt x="11169" y="9833"/>
                  </a:lnTo>
                  <a:lnTo>
                    <a:pt x="10577" y="9909"/>
                  </a:lnTo>
                  <a:lnTo>
                    <a:pt x="9985" y="10023"/>
                  </a:lnTo>
                  <a:lnTo>
                    <a:pt x="9413" y="10176"/>
                  </a:lnTo>
                  <a:lnTo>
                    <a:pt x="8859" y="10348"/>
                  </a:lnTo>
                  <a:lnTo>
                    <a:pt x="8324" y="10539"/>
                  </a:lnTo>
                  <a:lnTo>
                    <a:pt x="8000" y="10673"/>
                  </a:lnTo>
                  <a:lnTo>
                    <a:pt x="7694" y="10825"/>
                  </a:lnTo>
                  <a:lnTo>
                    <a:pt x="7370" y="10978"/>
                  </a:lnTo>
                  <a:lnTo>
                    <a:pt x="7083" y="11150"/>
                  </a:lnTo>
                  <a:lnTo>
                    <a:pt x="6625" y="11436"/>
                  </a:lnTo>
                  <a:lnTo>
                    <a:pt x="6205" y="11761"/>
                  </a:lnTo>
                  <a:lnTo>
                    <a:pt x="5785" y="12085"/>
                  </a:lnTo>
                  <a:lnTo>
                    <a:pt x="5403" y="12467"/>
                  </a:lnTo>
                  <a:lnTo>
                    <a:pt x="5537" y="11818"/>
                  </a:lnTo>
                  <a:lnTo>
                    <a:pt x="5690" y="11207"/>
                  </a:lnTo>
                  <a:lnTo>
                    <a:pt x="5804" y="10806"/>
                  </a:lnTo>
                  <a:lnTo>
                    <a:pt x="5919" y="10424"/>
                  </a:lnTo>
                  <a:lnTo>
                    <a:pt x="6071" y="10062"/>
                  </a:lnTo>
                  <a:lnTo>
                    <a:pt x="6224" y="9699"/>
                  </a:lnTo>
                  <a:lnTo>
                    <a:pt x="6358" y="9413"/>
                  </a:lnTo>
                  <a:lnTo>
                    <a:pt x="6511" y="9126"/>
                  </a:lnTo>
                  <a:lnTo>
                    <a:pt x="6682" y="8840"/>
                  </a:lnTo>
                  <a:lnTo>
                    <a:pt x="6873" y="8534"/>
                  </a:lnTo>
                  <a:lnTo>
                    <a:pt x="7064" y="8267"/>
                  </a:lnTo>
                  <a:lnTo>
                    <a:pt x="7293" y="7981"/>
                  </a:lnTo>
                  <a:lnTo>
                    <a:pt x="7522" y="7732"/>
                  </a:lnTo>
                  <a:lnTo>
                    <a:pt x="7752" y="7484"/>
                  </a:lnTo>
                  <a:lnTo>
                    <a:pt x="8019" y="7236"/>
                  </a:lnTo>
                  <a:lnTo>
                    <a:pt x="8286" y="7026"/>
                  </a:lnTo>
                  <a:lnTo>
                    <a:pt x="8668" y="6740"/>
                  </a:lnTo>
                  <a:lnTo>
                    <a:pt x="9088" y="6472"/>
                  </a:lnTo>
                  <a:lnTo>
                    <a:pt x="9508" y="6262"/>
                  </a:lnTo>
                  <a:lnTo>
                    <a:pt x="9947" y="6091"/>
                  </a:lnTo>
                  <a:lnTo>
                    <a:pt x="12715" y="5938"/>
                  </a:lnTo>
                  <a:lnTo>
                    <a:pt x="12983" y="5957"/>
                  </a:lnTo>
                  <a:lnTo>
                    <a:pt x="13231" y="5957"/>
                  </a:lnTo>
                  <a:lnTo>
                    <a:pt x="13479" y="5938"/>
                  </a:lnTo>
                  <a:lnTo>
                    <a:pt x="13727" y="5900"/>
                  </a:lnTo>
                  <a:lnTo>
                    <a:pt x="14033" y="5881"/>
                  </a:lnTo>
                  <a:lnTo>
                    <a:pt x="14338" y="5842"/>
                  </a:lnTo>
                  <a:lnTo>
                    <a:pt x="14644" y="5766"/>
                  </a:lnTo>
                  <a:lnTo>
                    <a:pt x="14796" y="5728"/>
                  </a:lnTo>
                  <a:lnTo>
                    <a:pt x="14930" y="5671"/>
                  </a:lnTo>
                  <a:lnTo>
                    <a:pt x="15140" y="5537"/>
                  </a:lnTo>
                  <a:lnTo>
                    <a:pt x="15255" y="5461"/>
                  </a:lnTo>
                  <a:lnTo>
                    <a:pt x="15350" y="5365"/>
                  </a:lnTo>
                  <a:lnTo>
                    <a:pt x="15522" y="5174"/>
                  </a:lnTo>
                  <a:lnTo>
                    <a:pt x="15655" y="4945"/>
                  </a:lnTo>
                  <a:lnTo>
                    <a:pt x="15770" y="4678"/>
                  </a:lnTo>
                  <a:lnTo>
                    <a:pt x="15865" y="4391"/>
                  </a:lnTo>
                  <a:lnTo>
                    <a:pt x="15942" y="4105"/>
                  </a:lnTo>
                  <a:lnTo>
                    <a:pt x="15980" y="3781"/>
                  </a:lnTo>
                  <a:lnTo>
                    <a:pt x="15999" y="3475"/>
                  </a:lnTo>
                  <a:lnTo>
                    <a:pt x="15999" y="3151"/>
                  </a:lnTo>
                  <a:lnTo>
                    <a:pt x="15961" y="2730"/>
                  </a:lnTo>
                  <a:lnTo>
                    <a:pt x="15885" y="2330"/>
                  </a:lnTo>
                  <a:lnTo>
                    <a:pt x="15789" y="1967"/>
                  </a:lnTo>
                  <a:lnTo>
                    <a:pt x="15655" y="1623"/>
                  </a:lnTo>
                  <a:lnTo>
                    <a:pt x="15579" y="1451"/>
                  </a:lnTo>
                  <a:lnTo>
                    <a:pt x="15484" y="1299"/>
                  </a:lnTo>
                  <a:lnTo>
                    <a:pt x="15293" y="1050"/>
                  </a:lnTo>
                  <a:lnTo>
                    <a:pt x="15102" y="821"/>
                  </a:lnTo>
                  <a:lnTo>
                    <a:pt x="14892" y="611"/>
                  </a:lnTo>
                  <a:lnTo>
                    <a:pt x="14663" y="459"/>
                  </a:lnTo>
                  <a:lnTo>
                    <a:pt x="14415" y="306"/>
                  </a:lnTo>
                  <a:lnTo>
                    <a:pt x="14166" y="191"/>
                  </a:lnTo>
                  <a:lnTo>
                    <a:pt x="13899" y="115"/>
                  </a:lnTo>
                  <a:lnTo>
                    <a:pt x="13613" y="58"/>
                  </a:lnTo>
                  <a:lnTo>
                    <a:pt x="13345" y="19"/>
                  </a:lnTo>
                  <a:lnTo>
                    <a:pt x="13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3299275" y="1212750"/>
              <a:ext cx="248225" cy="43450"/>
            </a:xfrm>
            <a:custGeom>
              <a:avLst/>
              <a:gdLst/>
              <a:ahLst/>
              <a:cxnLst/>
              <a:rect l="l" t="t" r="r" b="b"/>
              <a:pathLst>
                <a:path w="9929" h="1738" extrusionOk="0">
                  <a:moveTo>
                    <a:pt x="4697" y="0"/>
                  </a:moveTo>
                  <a:lnTo>
                    <a:pt x="3074" y="19"/>
                  </a:lnTo>
                  <a:lnTo>
                    <a:pt x="2234" y="19"/>
                  </a:lnTo>
                  <a:lnTo>
                    <a:pt x="1642" y="363"/>
                  </a:lnTo>
                  <a:lnTo>
                    <a:pt x="1070" y="745"/>
                  </a:lnTo>
                  <a:lnTo>
                    <a:pt x="535" y="1146"/>
                  </a:lnTo>
                  <a:lnTo>
                    <a:pt x="0" y="1585"/>
                  </a:lnTo>
                  <a:lnTo>
                    <a:pt x="1681" y="1527"/>
                  </a:lnTo>
                  <a:lnTo>
                    <a:pt x="3342" y="1489"/>
                  </a:lnTo>
                  <a:lnTo>
                    <a:pt x="4945" y="1508"/>
                  </a:lnTo>
                  <a:lnTo>
                    <a:pt x="6549" y="1547"/>
                  </a:lnTo>
                  <a:lnTo>
                    <a:pt x="8172" y="1623"/>
                  </a:lnTo>
                  <a:lnTo>
                    <a:pt x="9775" y="1718"/>
                  </a:lnTo>
                  <a:lnTo>
                    <a:pt x="9928" y="1738"/>
                  </a:lnTo>
                  <a:lnTo>
                    <a:pt x="9890" y="1317"/>
                  </a:lnTo>
                  <a:lnTo>
                    <a:pt x="9814" y="917"/>
                  </a:lnTo>
                  <a:lnTo>
                    <a:pt x="9718" y="554"/>
                  </a:lnTo>
                  <a:lnTo>
                    <a:pt x="9584" y="210"/>
                  </a:lnTo>
                  <a:lnTo>
                    <a:pt x="7962" y="115"/>
                  </a:lnTo>
                  <a:lnTo>
                    <a:pt x="6339" y="38"/>
                  </a:lnTo>
                  <a:lnTo>
                    <a:pt x="4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3213375" y="1315350"/>
              <a:ext cx="307375" cy="44900"/>
            </a:xfrm>
            <a:custGeom>
              <a:avLst/>
              <a:gdLst/>
              <a:ahLst/>
              <a:cxnLst/>
              <a:rect l="l" t="t" r="r" b="b"/>
              <a:pathLst>
                <a:path w="12295" h="1796" extrusionOk="0">
                  <a:moveTo>
                    <a:pt x="6510" y="1"/>
                  </a:moveTo>
                  <a:lnTo>
                    <a:pt x="5117" y="39"/>
                  </a:lnTo>
                  <a:lnTo>
                    <a:pt x="3723" y="77"/>
                  </a:lnTo>
                  <a:lnTo>
                    <a:pt x="2348" y="173"/>
                  </a:lnTo>
                  <a:lnTo>
                    <a:pt x="955" y="287"/>
                  </a:lnTo>
                  <a:lnTo>
                    <a:pt x="573" y="860"/>
                  </a:lnTo>
                  <a:lnTo>
                    <a:pt x="210" y="1452"/>
                  </a:lnTo>
                  <a:lnTo>
                    <a:pt x="0" y="1795"/>
                  </a:lnTo>
                  <a:lnTo>
                    <a:pt x="363" y="1757"/>
                  </a:lnTo>
                  <a:lnTo>
                    <a:pt x="1680" y="1681"/>
                  </a:lnTo>
                  <a:lnTo>
                    <a:pt x="2997" y="1605"/>
                  </a:lnTo>
                  <a:lnTo>
                    <a:pt x="4315" y="1547"/>
                  </a:lnTo>
                  <a:lnTo>
                    <a:pt x="5651" y="1509"/>
                  </a:lnTo>
                  <a:lnTo>
                    <a:pt x="6033" y="1223"/>
                  </a:lnTo>
                  <a:lnTo>
                    <a:pt x="6453" y="955"/>
                  </a:lnTo>
                  <a:lnTo>
                    <a:pt x="6873" y="745"/>
                  </a:lnTo>
                  <a:lnTo>
                    <a:pt x="7312" y="574"/>
                  </a:lnTo>
                  <a:lnTo>
                    <a:pt x="10080" y="421"/>
                  </a:lnTo>
                  <a:lnTo>
                    <a:pt x="10348" y="440"/>
                  </a:lnTo>
                  <a:lnTo>
                    <a:pt x="10596" y="440"/>
                  </a:lnTo>
                  <a:lnTo>
                    <a:pt x="10844" y="421"/>
                  </a:lnTo>
                  <a:lnTo>
                    <a:pt x="11092" y="383"/>
                  </a:lnTo>
                  <a:lnTo>
                    <a:pt x="11398" y="364"/>
                  </a:lnTo>
                  <a:lnTo>
                    <a:pt x="11703" y="325"/>
                  </a:lnTo>
                  <a:lnTo>
                    <a:pt x="12009" y="249"/>
                  </a:lnTo>
                  <a:lnTo>
                    <a:pt x="12161" y="211"/>
                  </a:lnTo>
                  <a:lnTo>
                    <a:pt x="12295" y="154"/>
                  </a:lnTo>
                  <a:lnTo>
                    <a:pt x="10844" y="77"/>
                  </a:lnTo>
                  <a:lnTo>
                    <a:pt x="9393" y="20"/>
                  </a:lnTo>
                  <a:lnTo>
                    <a:pt x="79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165150" y="1419875"/>
              <a:ext cx="137975" cy="47775"/>
            </a:xfrm>
            <a:custGeom>
              <a:avLst/>
              <a:gdLst/>
              <a:ahLst/>
              <a:cxnLst/>
              <a:rect l="l" t="t" r="r" b="b"/>
              <a:pathLst>
                <a:path w="5519" h="1911" extrusionOk="0">
                  <a:moveTo>
                    <a:pt x="5518" y="1"/>
                  </a:moveTo>
                  <a:lnTo>
                    <a:pt x="4564" y="58"/>
                  </a:lnTo>
                  <a:lnTo>
                    <a:pt x="3628" y="135"/>
                  </a:lnTo>
                  <a:lnTo>
                    <a:pt x="2693" y="211"/>
                  </a:lnTo>
                  <a:lnTo>
                    <a:pt x="1757" y="325"/>
                  </a:lnTo>
                  <a:lnTo>
                    <a:pt x="535" y="459"/>
                  </a:lnTo>
                  <a:lnTo>
                    <a:pt x="249" y="1185"/>
                  </a:lnTo>
                  <a:lnTo>
                    <a:pt x="1" y="1910"/>
                  </a:lnTo>
                  <a:lnTo>
                    <a:pt x="1146" y="1776"/>
                  </a:lnTo>
                  <a:lnTo>
                    <a:pt x="2292" y="1681"/>
                  </a:lnTo>
                  <a:lnTo>
                    <a:pt x="3628" y="1586"/>
                  </a:lnTo>
                  <a:lnTo>
                    <a:pt x="4984" y="1509"/>
                  </a:lnTo>
                  <a:lnTo>
                    <a:pt x="5098" y="1108"/>
                  </a:lnTo>
                  <a:lnTo>
                    <a:pt x="5213" y="726"/>
                  </a:lnTo>
                  <a:lnTo>
                    <a:pt x="5365" y="364"/>
                  </a:lnTo>
                  <a:lnTo>
                    <a:pt x="5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3324575" y="1421800"/>
              <a:ext cx="242000" cy="40600"/>
            </a:xfrm>
            <a:custGeom>
              <a:avLst/>
              <a:gdLst/>
              <a:ahLst/>
              <a:cxnLst/>
              <a:rect l="l" t="t" r="r" b="b"/>
              <a:pathLst>
                <a:path w="9680" h="1624" extrusionOk="0">
                  <a:moveTo>
                    <a:pt x="4697" y="0"/>
                  </a:moveTo>
                  <a:lnTo>
                    <a:pt x="4086" y="58"/>
                  </a:lnTo>
                  <a:lnTo>
                    <a:pt x="3494" y="134"/>
                  </a:lnTo>
                  <a:lnTo>
                    <a:pt x="2902" y="248"/>
                  </a:lnTo>
                  <a:lnTo>
                    <a:pt x="2330" y="401"/>
                  </a:lnTo>
                  <a:lnTo>
                    <a:pt x="1776" y="573"/>
                  </a:lnTo>
                  <a:lnTo>
                    <a:pt x="1241" y="764"/>
                  </a:lnTo>
                  <a:lnTo>
                    <a:pt x="917" y="898"/>
                  </a:lnTo>
                  <a:lnTo>
                    <a:pt x="611" y="1050"/>
                  </a:lnTo>
                  <a:lnTo>
                    <a:pt x="287" y="1203"/>
                  </a:lnTo>
                  <a:lnTo>
                    <a:pt x="0" y="1375"/>
                  </a:lnTo>
                  <a:lnTo>
                    <a:pt x="1165" y="1337"/>
                  </a:lnTo>
                  <a:lnTo>
                    <a:pt x="2330" y="1318"/>
                  </a:lnTo>
                  <a:lnTo>
                    <a:pt x="3933" y="1337"/>
                  </a:lnTo>
                  <a:lnTo>
                    <a:pt x="5537" y="1375"/>
                  </a:lnTo>
                  <a:lnTo>
                    <a:pt x="7160" y="1432"/>
                  </a:lnTo>
                  <a:lnTo>
                    <a:pt x="8763" y="1547"/>
                  </a:lnTo>
                  <a:lnTo>
                    <a:pt x="9680" y="1623"/>
                  </a:lnTo>
                  <a:lnTo>
                    <a:pt x="9432" y="1394"/>
                  </a:lnTo>
                  <a:lnTo>
                    <a:pt x="9145" y="1184"/>
                  </a:lnTo>
                  <a:lnTo>
                    <a:pt x="8859" y="974"/>
                  </a:lnTo>
                  <a:lnTo>
                    <a:pt x="8553" y="783"/>
                  </a:lnTo>
                  <a:lnTo>
                    <a:pt x="8229" y="611"/>
                  </a:lnTo>
                  <a:lnTo>
                    <a:pt x="7904" y="459"/>
                  </a:lnTo>
                  <a:lnTo>
                    <a:pt x="7580" y="344"/>
                  </a:lnTo>
                  <a:lnTo>
                    <a:pt x="7236" y="229"/>
                  </a:lnTo>
                  <a:lnTo>
                    <a:pt x="6912" y="153"/>
                  </a:lnTo>
                  <a:lnTo>
                    <a:pt x="6568" y="96"/>
                  </a:lnTo>
                  <a:lnTo>
                    <a:pt x="6243" y="58"/>
                  </a:lnTo>
                  <a:lnTo>
                    <a:pt x="5900" y="38"/>
                  </a:lnTo>
                  <a:lnTo>
                    <a:pt x="53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147500" y="1520125"/>
              <a:ext cx="245350" cy="51575"/>
            </a:xfrm>
            <a:custGeom>
              <a:avLst/>
              <a:gdLst/>
              <a:ahLst/>
              <a:cxnLst/>
              <a:rect l="l" t="t" r="r" b="b"/>
              <a:pathLst>
                <a:path w="9814" h="2063" extrusionOk="0">
                  <a:moveTo>
                    <a:pt x="9145" y="0"/>
                  </a:moveTo>
                  <a:lnTo>
                    <a:pt x="7465" y="38"/>
                  </a:lnTo>
                  <a:lnTo>
                    <a:pt x="5804" y="115"/>
                  </a:lnTo>
                  <a:lnTo>
                    <a:pt x="4964" y="172"/>
                  </a:lnTo>
                  <a:lnTo>
                    <a:pt x="4124" y="229"/>
                  </a:lnTo>
                  <a:lnTo>
                    <a:pt x="3284" y="306"/>
                  </a:lnTo>
                  <a:lnTo>
                    <a:pt x="2463" y="401"/>
                  </a:lnTo>
                  <a:lnTo>
                    <a:pt x="1280" y="535"/>
                  </a:lnTo>
                  <a:lnTo>
                    <a:pt x="688" y="611"/>
                  </a:lnTo>
                  <a:lnTo>
                    <a:pt x="77" y="707"/>
                  </a:lnTo>
                  <a:lnTo>
                    <a:pt x="19" y="1375"/>
                  </a:lnTo>
                  <a:lnTo>
                    <a:pt x="0" y="2062"/>
                  </a:lnTo>
                  <a:lnTo>
                    <a:pt x="1509" y="1909"/>
                  </a:lnTo>
                  <a:lnTo>
                    <a:pt x="2253" y="1833"/>
                  </a:lnTo>
                  <a:lnTo>
                    <a:pt x="2998" y="1757"/>
                  </a:lnTo>
                  <a:lnTo>
                    <a:pt x="4143" y="1680"/>
                  </a:lnTo>
                  <a:lnTo>
                    <a:pt x="5289" y="1604"/>
                  </a:lnTo>
                  <a:lnTo>
                    <a:pt x="6434" y="1566"/>
                  </a:lnTo>
                  <a:lnTo>
                    <a:pt x="7561" y="1528"/>
                  </a:lnTo>
                  <a:lnTo>
                    <a:pt x="7847" y="1203"/>
                  </a:lnTo>
                  <a:lnTo>
                    <a:pt x="8152" y="897"/>
                  </a:lnTo>
                  <a:lnTo>
                    <a:pt x="8343" y="745"/>
                  </a:lnTo>
                  <a:lnTo>
                    <a:pt x="8534" y="611"/>
                  </a:lnTo>
                  <a:lnTo>
                    <a:pt x="8725" y="477"/>
                  </a:lnTo>
                  <a:lnTo>
                    <a:pt x="8935" y="363"/>
                  </a:lnTo>
                  <a:lnTo>
                    <a:pt x="9145" y="248"/>
                  </a:lnTo>
                  <a:lnTo>
                    <a:pt x="9374" y="153"/>
                  </a:lnTo>
                  <a:lnTo>
                    <a:pt x="9584" y="77"/>
                  </a:lnTo>
                  <a:lnTo>
                    <a:pt x="9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3458200" y="1521075"/>
              <a:ext cx="155625" cy="48225"/>
            </a:xfrm>
            <a:custGeom>
              <a:avLst/>
              <a:gdLst/>
              <a:ahLst/>
              <a:cxnLst/>
              <a:rect l="l" t="t" r="r" b="b"/>
              <a:pathLst>
                <a:path w="6225" h="1929" extrusionOk="0">
                  <a:moveTo>
                    <a:pt x="1" y="0"/>
                  </a:moveTo>
                  <a:lnTo>
                    <a:pt x="326" y="134"/>
                  </a:lnTo>
                  <a:lnTo>
                    <a:pt x="650" y="325"/>
                  </a:lnTo>
                  <a:lnTo>
                    <a:pt x="784" y="439"/>
                  </a:lnTo>
                  <a:lnTo>
                    <a:pt x="936" y="554"/>
                  </a:lnTo>
                  <a:lnTo>
                    <a:pt x="1070" y="688"/>
                  </a:lnTo>
                  <a:lnTo>
                    <a:pt x="1204" y="840"/>
                  </a:lnTo>
                  <a:lnTo>
                    <a:pt x="1337" y="1012"/>
                  </a:lnTo>
                  <a:lnTo>
                    <a:pt x="1471" y="1184"/>
                  </a:lnTo>
                  <a:lnTo>
                    <a:pt x="1586" y="1375"/>
                  </a:lnTo>
                  <a:lnTo>
                    <a:pt x="1681" y="1566"/>
                  </a:lnTo>
                  <a:lnTo>
                    <a:pt x="3418" y="1661"/>
                  </a:lnTo>
                  <a:lnTo>
                    <a:pt x="4812" y="1795"/>
                  </a:lnTo>
                  <a:lnTo>
                    <a:pt x="6225" y="1929"/>
                  </a:lnTo>
                  <a:lnTo>
                    <a:pt x="6168" y="1547"/>
                  </a:lnTo>
                  <a:lnTo>
                    <a:pt x="6110" y="1146"/>
                  </a:lnTo>
                  <a:lnTo>
                    <a:pt x="6034" y="764"/>
                  </a:lnTo>
                  <a:lnTo>
                    <a:pt x="5938" y="401"/>
                  </a:lnTo>
                  <a:lnTo>
                    <a:pt x="4678" y="268"/>
                  </a:lnTo>
                  <a:lnTo>
                    <a:pt x="3418" y="172"/>
                  </a:lnTo>
                  <a:lnTo>
                    <a:pt x="1700" y="58"/>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3157525" y="1624650"/>
              <a:ext cx="155625" cy="47275"/>
            </a:xfrm>
            <a:custGeom>
              <a:avLst/>
              <a:gdLst/>
              <a:ahLst/>
              <a:cxnLst/>
              <a:rect l="l" t="t" r="r" b="b"/>
              <a:pathLst>
                <a:path w="6225" h="1891" extrusionOk="0">
                  <a:moveTo>
                    <a:pt x="6052" y="0"/>
                  </a:moveTo>
                  <a:lnTo>
                    <a:pt x="5060" y="58"/>
                  </a:lnTo>
                  <a:lnTo>
                    <a:pt x="4048" y="115"/>
                  </a:lnTo>
                  <a:lnTo>
                    <a:pt x="3055" y="210"/>
                  </a:lnTo>
                  <a:lnTo>
                    <a:pt x="2062" y="325"/>
                  </a:lnTo>
                  <a:lnTo>
                    <a:pt x="1031" y="439"/>
                  </a:lnTo>
                  <a:lnTo>
                    <a:pt x="0" y="573"/>
                  </a:lnTo>
                  <a:lnTo>
                    <a:pt x="172" y="1108"/>
                  </a:lnTo>
                  <a:lnTo>
                    <a:pt x="325" y="1489"/>
                  </a:lnTo>
                  <a:lnTo>
                    <a:pt x="497" y="1890"/>
                  </a:lnTo>
                  <a:lnTo>
                    <a:pt x="1547" y="1776"/>
                  </a:lnTo>
                  <a:lnTo>
                    <a:pt x="2597" y="1661"/>
                  </a:lnTo>
                  <a:lnTo>
                    <a:pt x="4410" y="1547"/>
                  </a:lnTo>
                  <a:lnTo>
                    <a:pt x="6224" y="1470"/>
                  </a:lnTo>
                  <a:lnTo>
                    <a:pt x="6167" y="1298"/>
                  </a:lnTo>
                  <a:lnTo>
                    <a:pt x="6110" y="1108"/>
                  </a:lnTo>
                  <a:lnTo>
                    <a:pt x="6052" y="745"/>
                  </a:lnTo>
                  <a:lnTo>
                    <a:pt x="6033" y="382"/>
                  </a:lnTo>
                  <a:lnTo>
                    <a:pt x="60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488750" y="1625125"/>
              <a:ext cx="121750" cy="45375"/>
            </a:xfrm>
            <a:custGeom>
              <a:avLst/>
              <a:gdLst/>
              <a:ahLst/>
              <a:cxnLst/>
              <a:rect l="l" t="t" r="r" b="b"/>
              <a:pathLst>
                <a:path w="4870" h="1815" extrusionOk="0">
                  <a:moveTo>
                    <a:pt x="745" y="0"/>
                  </a:moveTo>
                  <a:lnTo>
                    <a:pt x="631" y="401"/>
                  </a:lnTo>
                  <a:lnTo>
                    <a:pt x="459" y="764"/>
                  </a:lnTo>
                  <a:lnTo>
                    <a:pt x="249" y="1127"/>
                  </a:lnTo>
                  <a:lnTo>
                    <a:pt x="135" y="1299"/>
                  </a:lnTo>
                  <a:lnTo>
                    <a:pt x="1" y="1470"/>
                  </a:lnTo>
                  <a:lnTo>
                    <a:pt x="1089" y="1528"/>
                  </a:lnTo>
                  <a:lnTo>
                    <a:pt x="2196" y="1604"/>
                  </a:lnTo>
                  <a:lnTo>
                    <a:pt x="3323" y="1700"/>
                  </a:lnTo>
                  <a:lnTo>
                    <a:pt x="4468" y="1814"/>
                  </a:lnTo>
                  <a:lnTo>
                    <a:pt x="4602" y="1451"/>
                  </a:lnTo>
                  <a:lnTo>
                    <a:pt x="4697" y="1089"/>
                  </a:lnTo>
                  <a:lnTo>
                    <a:pt x="4793" y="726"/>
                  </a:lnTo>
                  <a:lnTo>
                    <a:pt x="4869" y="344"/>
                  </a:lnTo>
                  <a:lnTo>
                    <a:pt x="3533" y="210"/>
                  </a:lnTo>
                  <a:lnTo>
                    <a:pt x="2196" y="96"/>
                  </a:lnTo>
                  <a:lnTo>
                    <a:pt x="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3210500" y="1724875"/>
              <a:ext cx="356075" cy="42500"/>
            </a:xfrm>
            <a:custGeom>
              <a:avLst/>
              <a:gdLst/>
              <a:ahLst/>
              <a:cxnLst/>
              <a:rect l="l" t="t" r="r" b="b"/>
              <a:pathLst>
                <a:path w="14243" h="1700" extrusionOk="0">
                  <a:moveTo>
                    <a:pt x="6625" y="1"/>
                  </a:moveTo>
                  <a:lnTo>
                    <a:pt x="4964" y="39"/>
                  </a:lnTo>
                  <a:lnTo>
                    <a:pt x="3303" y="115"/>
                  </a:lnTo>
                  <a:lnTo>
                    <a:pt x="2482" y="172"/>
                  </a:lnTo>
                  <a:lnTo>
                    <a:pt x="1642" y="230"/>
                  </a:lnTo>
                  <a:lnTo>
                    <a:pt x="821" y="306"/>
                  </a:lnTo>
                  <a:lnTo>
                    <a:pt x="0" y="401"/>
                  </a:lnTo>
                  <a:lnTo>
                    <a:pt x="325" y="745"/>
                  </a:lnTo>
                  <a:lnTo>
                    <a:pt x="669" y="1089"/>
                  </a:lnTo>
                  <a:lnTo>
                    <a:pt x="1012" y="1394"/>
                  </a:lnTo>
                  <a:lnTo>
                    <a:pt x="1375" y="1700"/>
                  </a:lnTo>
                  <a:lnTo>
                    <a:pt x="2750" y="1604"/>
                  </a:lnTo>
                  <a:lnTo>
                    <a:pt x="4143" y="1547"/>
                  </a:lnTo>
                  <a:lnTo>
                    <a:pt x="5518" y="1509"/>
                  </a:lnTo>
                  <a:lnTo>
                    <a:pt x="6893" y="1490"/>
                  </a:lnTo>
                  <a:lnTo>
                    <a:pt x="8382" y="1490"/>
                  </a:lnTo>
                  <a:lnTo>
                    <a:pt x="9871" y="1528"/>
                  </a:lnTo>
                  <a:lnTo>
                    <a:pt x="11341" y="1585"/>
                  </a:lnTo>
                  <a:lnTo>
                    <a:pt x="12830" y="1681"/>
                  </a:lnTo>
                  <a:lnTo>
                    <a:pt x="13212" y="1356"/>
                  </a:lnTo>
                  <a:lnTo>
                    <a:pt x="13575" y="1012"/>
                  </a:lnTo>
                  <a:lnTo>
                    <a:pt x="13918" y="650"/>
                  </a:lnTo>
                  <a:lnTo>
                    <a:pt x="14243" y="268"/>
                  </a:lnTo>
                  <a:lnTo>
                    <a:pt x="13326" y="191"/>
                  </a:lnTo>
                  <a:lnTo>
                    <a:pt x="11646" y="96"/>
                  </a:lnTo>
                  <a:lnTo>
                    <a:pt x="9966" y="20"/>
                  </a:lnTo>
                  <a:lnTo>
                    <a:pt x="8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5"/>
          <p:cNvSpPr/>
          <p:nvPr/>
        </p:nvSpPr>
        <p:spPr>
          <a:xfrm rot="4920286">
            <a:off x="4737297" y="4521228"/>
            <a:ext cx="2366249" cy="48260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5"/>
          <p:cNvGrpSpPr/>
          <p:nvPr/>
        </p:nvGrpSpPr>
        <p:grpSpPr>
          <a:xfrm>
            <a:off x="418867" y="400084"/>
            <a:ext cx="1064167" cy="1459267"/>
            <a:chOff x="532675" y="3247050"/>
            <a:chExt cx="798125" cy="1094450"/>
          </a:xfrm>
        </p:grpSpPr>
        <p:sp>
          <p:nvSpPr>
            <p:cNvPr id="377" name="Google Shape;377;p5"/>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0759389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pic>
        <p:nvPicPr>
          <p:cNvPr id="381" name="Google Shape;381;p6"/>
          <p:cNvPicPr preferRelativeResize="0"/>
          <p:nvPr userDrawn="1"/>
        </p:nvPicPr>
        <p:blipFill>
          <a:blip r:embed="rId2">
            <a:alphaModFix/>
          </a:blip>
          <a:stretch>
            <a:fillRect/>
          </a:stretch>
        </p:blipFill>
        <p:spPr>
          <a:xfrm>
            <a:off x="-33" y="0"/>
            <a:ext cx="12192000" cy="6858000"/>
          </a:xfrm>
          <a:prstGeom prst="rect">
            <a:avLst/>
          </a:prstGeom>
          <a:noFill/>
          <a:ln>
            <a:noFill/>
          </a:ln>
        </p:spPr>
      </p:pic>
      <p:sp>
        <p:nvSpPr>
          <p:cNvPr id="382" name="Google Shape;382;p6"/>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03" name="Google Shape;403;p6"/>
          <p:cNvGrpSpPr/>
          <p:nvPr/>
        </p:nvGrpSpPr>
        <p:grpSpPr>
          <a:xfrm rot="10800000" flipH="1">
            <a:off x="9317338" y="2298"/>
            <a:ext cx="5135269" cy="1684175"/>
            <a:chOff x="238125" y="548775"/>
            <a:chExt cx="2842400" cy="932200"/>
          </a:xfrm>
        </p:grpSpPr>
        <p:sp>
          <p:nvSpPr>
            <p:cNvPr id="404" name="Google Shape;404;p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6" name="Google Shape;406;p6"/>
          <p:cNvSpPr/>
          <p:nvPr/>
        </p:nvSpPr>
        <p:spPr>
          <a:xfrm rot="8100000">
            <a:off x="-580496" y="4477859"/>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6198205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2025/2/21</a:t>
            </a:fld>
            <a:endParaRPr lang="zh-CN" altLang="en-US"/>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56543369"/>
      </p:ext>
    </p:extLst>
  </p:cSld>
  <p:clrMapOvr>
    <a:masterClrMapping/>
  </p:clrMapOvr>
  <p:transition spd="slow" advClick="0" advTm="1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7"/>
        <p:cNvGrpSpPr/>
        <p:nvPr/>
      </p:nvGrpSpPr>
      <p:grpSpPr>
        <a:xfrm>
          <a:off x="0" y="0"/>
          <a:ext cx="0" cy="0"/>
          <a:chOff x="0" y="0"/>
          <a:chExt cx="0" cy="0"/>
        </a:xfrm>
      </p:grpSpPr>
      <p:pic>
        <p:nvPicPr>
          <p:cNvPr id="408" name="Google Shape;408;p7"/>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09" name="Google Shape;409;p7"/>
          <p:cNvSpPr txBox="1">
            <a:spLocks noGrp="1"/>
          </p:cNvSpPr>
          <p:nvPr>
            <p:ph type="title"/>
          </p:nvPr>
        </p:nvSpPr>
        <p:spPr>
          <a:xfrm>
            <a:off x="950976" y="731520"/>
            <a:ext cx="102900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10" name="Google Shape;410;p7"/>
          <p:cNvSpPr txBox="1">
            <a:spLocks noGrp="1"/>
          </p:cNvSpPr>
          <p:nvPr>
            <p:ph type="subTitle" idx="1"/>
          </p:nvPr>
        </p:nvSpPr>
        <p:spPr>
          <a:xfrm>
            <a:off x="4415363" y="3002200"/>
            <a:ext cx="5050400" cy="85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411" name="Google Shape;411;p7"/>
          <p:cNvGrpSpPr/>
          <p:nvPr/>
        </p:nvGrpSpPr>
        <p:grpSpPr>
          <a:xfrm flipH="1">
            <a:off x="-1" y="5173819"/>
            <a:ext cx="5135269" cy="1684175"/>
            <a:chOff x="238125" y="548775"/>
            <a:chExt cx="2842400" cy="932200"/>
          </a:xfrm>
        </p:grpSpPr>
        <p:sp>
          <p:nvSpPr>
            <p:cNvPr id="412" name="Google Shape;412;p7"/>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7"/>
          <p:cNvSpPr/>
          <p:nvPr/>
        </p:nvSpPr>
        <p:spPr>
          <a:xfrm rot="-4892589" flipH="1">
            <a:off x="4918677" y="4160134"/>
            <a:ext cx="2021377" cy="41226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5" name="Google Shape;415;p7"/>
          <p:cNvGrpSpPr/>
          <p:nvPr/>
        </p:nvGrpSpPr>
        <p:grpSpPr>
          <a:xfrm rot="-648422">
            <a:off x="10878703" y="356410"/>
            <a:ext cx="813940" cy="1053729"/>
            <a:chOff x="2251625" y="1144975"/>
            <a:chExt cx="550825" cy="713100"/>
          </a:xfrm>
        </p:grpSpPr>
        <p:sp>
          <p:nvSpPr>
            <p:cNvPr id="416" name="Google Shape;416;p7"/>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7"/>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7"/>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7"/>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7"/>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7"/>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7"/>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8" name="Google Shape;428;p7"/>
          <p:cNvGrpSpPr/>
          <p:nvPr/>
        </p:nvGrpSpPr>
        <p:grpSpPr>
          <a:xfrm>
            <a:off x="10721833" y="1725351"/>
            <a:ext cx="1327067" cy="933533"/>
            <a:chOff x="2038000" y="2627075"/>
            <a:chExt cx="995300" cy="700150"/>
          </a:xfrm>
        </p:grpSpPr>
        <p:sp>
          <p:nvSpPr>
            <p:cNvPr id="429" name="Google Shape;429;p7"/>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7"/>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7"/>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7"/>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7"/>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7"/>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7" name="Google Shape;437;p7"/>
          <p:cNvGrpSpPr/>
          <p:nvPr/>
        </p:nvGrpSpPr>
        <p:grpSpPr>
          <a:xfrm rot="-949166">
            <a:off x="581177" y="318180"/>
            <a:ext cx="589092" cy="1086891"/>
            <a:chOff x="1400150" y="238125"/>
            <a:chExt cx="388525" cy="716900"/>
          </a:xfrm>
        </p:grpSpPr>
        <p:sp>
          <p:nvSpPr>
            <p:cNvPr id="438" name="Google Shape;438;p7"/>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7"/>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7"/>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7"/>
          <p:cNvGrpSpPr/>
          <p:nvPr/>
        </p:nvGrpSpPr>
        <p:grpSpPr>
          <a:xfrm>
            <a:off x="485085" y="1604667"/>
            <a:ext cx="731633" cy="798133"/>
            <a:chOff x="5261300" y="4859875"/>
            <a:chExt cx="548725" cy="598600"/>
          </a:xfrm>
        </p:grpSpPr>
        <p:sp>
          <p:nvSpPr>
            <p:cNvPr id="445" name="Google Shape;445;p7"/>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7"/>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7"/>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7"/>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7"/>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7"/>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7"/>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7"/>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5968922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55" name="Google Shape;455;p8"/>
          <p:cNvSpPr txBox="1">
            <a:spLocks noGrp="1"/>
          </p:cNvSpPr>
          <p:nvPr>
            <p:ph type="title"/>
          </p:nvPr>
        </p:nvSpPr>
        <p:spPr>
          <a:xfrm>
            <a:off x="1903400" y="2139657"/>
            <a:ext cx="8385200" cy="2520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0000">
                <a:solidFill>
                  <a:schemeClr val="accent5"/>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456" name="Google Shape;456;p8"/>
          <p:cNvGrpSpPr/>
          <p:nvPr/>
        </p:nvGrpSpPr>
        <p:grpSpPr>
          <a:xfrm rot="-1593903">
            <a:off x="11136530" y="4142299"/>
            <a:ext cx="725277" cy="88044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8"/>
          <p:cNvGrpSpPr/>
          <p:nvPr/>
        </p:nvGrpSpPr>
        <p:grpSpPr>
          <a:xfrm rot="1376805">
            <a:off x="10938803" y="5558379"/>
            <a:ext cx="805477" cy="1058688"/>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0" name="Google Shape;500;p8"/>
          <p:cNvSpPr/>
          <p:nvPr/>
        </p:nvSpPr>
        <p:spPr>
          <a:xfrm rot="-2700000">
            <a:off x="10786005" y="-14416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1" name="Google Shape;501;p8"/>
          <p:cNvGrpSpPr/>
          <p:nvPr/>
        </p:nvGrpSpPr>
        <p:grpSpPr>
          <a:xfrm flipH="1">
            <a:off x="-14935" y="5173819"/>
            <a:ext cx="5135269" cy="1684175"/>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4" name="Google Shape;504;p8"/>
          <p:cNvGrpSpPr/>
          <p:nvPr/>
        </p:nvGrpSpPr>
        <p:grpSpPr>
          <a:xfrm>
            <a:off x="4948034" y="5770667"/>
            <a:ext cx="2295933" cy="2175767"/>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8"/>
          <p:cNvGrpSpPr/>
          <p:nvPr/>
        </p:nvGrpSpPr>
        <p:grpSpPr>
          <a:xfrm rot="328506">
            <a:off x="4967913" y="603275"/>
            <a:ext cx="652780" cy="857988"/>
            <a:chOff x="1391550" y="1144975"/>
            <a:chExt cx="545075" cy="716425"/>
          </a:xfrm>
        </p:grpSpPr>
        <p:sp>
          <p:nvSpPr>
            <p:cNvPr id="531" name="Google Shape;531;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8"/>
          <p:cNvGrpSpPr/>
          <p:nvPr/>
        </p:nvGrpSpPr>
        <p:grpSpPr>
          <a:xfrm>
            <a:off x="6612038" y="593195"/>
            <a:ext cx="651493" cy="878133"/>
            <a:chOff x="3000200" y="318325"/>
            <a:chExt cx="1296075" cy="1746950"/>
          </a:xfrm>
        </p:grpSpPr>
        <p:sp>
          <p:nvSpPr>
            <p:cNvPr id="546" name="Google Shape;546;p8"/>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8"/>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8"/>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8"/>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8"/>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8"/>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8"/>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3" name="Google Shape;553;p8"/>
          <p:cNvSpPr/>
          <p:nvPr/>
        </p:nvSpPr>
        <p:spPr>
          <a:xfrm rot="857046">
            <a:off x="5788566" y="789595"/>
            <a:ext cx="654727" cy="679872"/>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4" name="Google Shape;554;p8"/>
          <p:cNvGrpSpPr/>
          <p:nvPr/>
        </p:nvGrpSpPr>
        <p:grpSpPr>
          <a:xfrm>
            <a:off x="531852" y="320267"/>
            <a:ext cx="731633" cy="798133"/>
            <a:chOff x="5261300" y="4859875"/>
            <a:chExt cx="548725" cy="598600"/>
          </a:xfrm>
        </p:grpSpPr>
        <p:sp>
          <p:nvSpPr>
            <p:cNvPr id="555" name="Google Shape;555;p8"/>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8"/>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8"/>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8"/>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8"/>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8"/>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8"/>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8"/>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5326385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3"/>
        <p:cNvGrpSpPr/>
        <p:nvPr/>
      </p:nvGrpSpPr>
      <p:grpSpPr>
        <a:xfrm>
          <a:off x="0" y="0"/>
          <a:ext cx="0" cy="0"/>
          <a:chOff x="0" y="0"/>
          <a:chExt cx="0" cy="0"/>
        </a:xfrm>
      </p:grpSpPr>
      <p:pic>
        <p:nvPicPr>
          <p:cNvPr id="564" name="Google Shape;564;p9"/>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565" name="Google Shape;565;p9"/>
          <p:cNvSpPr txBox="1">
            <a:spLocks noGrp="1"/>
          </p:cNvSpPr>
          <p:nvPr>
            <p:ph type="title"/>
          </p:nvPr>
        </p:nvSpPr>
        <p:spPr>
          <a:xfrm>
            <a:off x="4110800" y="2598949"/>
            <a:ext cx="3970400" cy="796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6667">
                <a:solidFill>
                  <a:schemeClr val="accent5"/>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66" name="Google Shape;566;p9"/>
          <p:cNvSpPr txBox="1">
            <a:spLocks noGrp="1"/>
          </p:cNvSpPr>
          <p:nvPr>
            <p:ph type="subTitle" idx="1"/>
          </p:nvPr>
        </p:nvSpPr>
        <p:spPr>
          <a:xfrm>
            <a:off x="2865200" y="3564251"/>
            <a:ext cx="6461600" cy="79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567" name="Google Shape;567;p9"/>
          <p:cNvGrpSpPr/>
          <p:nvPr/>
        </p:nvGrpSpPr>
        <p:grpSpPr>
          <a:xfrm rot="10800000" flipH="1">
            <a:off x="-25401" y="-12714"/>
            <a:ext cx="5135269" cy="1684175"/>
            <a:chOff x="238125" y="548775"/>
            <a:chExt cx="2842400" cy="932200"/>
          </a:xfrm>
        </p:grpSpPr>
        <p:sp>
          <p:nvSpPr>
            <p:cNvPr id="568" name="Google Shape;568;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9"/>
          <p:cNvGrpSpPr/>
          <p:nvPr/>
        </p:nvGrpSpPr>
        <p:grpSpPr>
          <a:xfrm flipH="1">
            <a:off x="7056732" y="5173819"/>
            <a:ext cx="5135269" cy="1684175"/>
            <a:chOff x="238125" y="548775"/>
            <a:chExt cx="2842400" cy="932200"/>
          </a:xfrm>
        </p:grpSpPr>
        <p:sp>
          <p:nvSpPr>
            <p:cNvPr id="571" name="Google Shape;571;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3" name="Google Shape;573;p9"/>
          <p:cNvGrpSpPr/>
          <p:nvPr/>
        </p:nvGrpSpPr>
        <p:grpSpPr>
          <a:xfrm>
            <a:off x="4948034" y="5161067"/>
            <a:ext cx="2295933" cy="2175767"/>
            <a:chOff x="3711025" y="4328000"/>
            <a:chExt cx="1721950" cy="1631825"/>
          </a:xfrm>
        </p:grpSpPr>
        <p:sp>
          <p:nvSpPr>
            <p:cNvPr id="574" name="Google Shape;574;p9"/>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9"/>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9"/>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9"/>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9"/>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9"/>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9"/>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9"/>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9"/>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9"/>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9"/>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9"/>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9"/>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9"/>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9"/>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9"/>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9"/>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9"/>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9"/>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9"/>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9"/>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9"/>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9"/>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9"/>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9"/>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9" name="Google Shape;599;p9"/>
          <p:cNvGrpSpPr/>
          <p:nvPr/>
        </p:nvGrpSpPr>
        <p:grpSpPr>
          <a:xfrm rot="583086">
            <a:off x="11077601" y="1824392"/>
            <a:ext cx="706388" cy="952353"/>
            <a:chOff x="3000200" y="318325"/>
            <a:chExt cx="1296075" cy="1746950"/>
          </a:xfrm>
        </p:grpSpPr>
        <p:sp>
          <p:nvSpPr>
            <p:cNvPr id="600" name="Google Shape;600;p9"/>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9"/>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9"/>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9"/>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9"/>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9"/>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9"/>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7" name="Google Shape;607;p9"/>
          <p:cNvGrpSpPr/>
          <p:nvPr/>
        </p:nvGrpSpPr>
        <p:grpSpPr>
          <a:xfrm>
            <a:off x="10899596" y="3137938"/>
            <a:ext cx="959665" cy="952324"/>
            <a:chOff x="4990425" y="4016375"/>
            <a:chExt cx="1232025" cy="1222600"/>
          </a:xfrm>
        </p:grpSpPr>
        <p:sp>
          <p:nvSpPr>
            <p:cNvPr id="608" name="Google Shape;608;p9"/>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9"/>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9"/>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9"/>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2" name="Google Shape;612;p9"/>
          <p:cNvGrpSpPr/>
          <p:nvPr/>
        </p:nvGrpSpPr>
        <p:grpSpPr>
          <a:xfrm>
            <a:off x="10950933" y="410901"/>
            <a:ext cx="959667" cy="1052300"/>
            <a:chOff x="641925" y="383000"/>
            <a:chExt cx="719750" cy="789225"/>
          </a:xfrm>
        </p:grpSpPr>
        <p:sp>
          <p:nvSpPr>
            <p:cNvPr id="613" name="Google Shape;613;p9"/>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9"/>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9"/>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9"/>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9"/>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9"/>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9"/>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9"/>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9"/>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9"/>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9"/>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9"/>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9"/>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9"/>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9"/>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9"/>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9" name="Google Shape;629;p9"/>
          <p:cNvGrpSpPr/>
          <p:nvPr/>
        </p:nvGrpSpPr>
        <p:grpSpPr>
          <a:xfrm rot="-669090">
            <a:off x="309882" y="5575686"/>
            <a:ext cx="725285" cy="880449"/>
            <a:chOff x="3703100" y="2534450"/>
            <a:chExt cx="543975" cy="660350"/>
          </a:xfrm>
        </p:grpSpPr>
        <p:sp>
          <p:nvSpPr>
            <p:cNvPr id="630" name="Google Shape;630;p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9"/>
          <p:cNvGrpSpPr/>
          <p:nvPr/>
        </p:nvGrpSpPr>
        <p:grpSpPr>
          <a:xfrm>
            <a:off x="5439867" y="329251"/>
            <a:ext cx="1327067" cy="933533"/>
            <a:chOff x="2038000" y="2627075"/>
            <a:chExt cx="995300" cy="700150"/>
          </a:xfrm>
        </p:grpSpPr>
        <p:sp>
          <p:nvSpPr>
            <p:cNvPr id="659" name="Google Shape;659;p9"/>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9"/>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9"/>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9"/>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9"/>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5993869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29"/>
        <p:cNvGrpSpPr/>
        <p:nvPr/>
      </p:nvGrpSpPr>
      <p:grpSpPr>
        <a:xfrm>
          <a:off x="0" y="0"/>
          <a:ext cx="0" cy="0"/>
          <a:chOff x="0" y="0"/>
          <a:chExt cx="0" cy="0"/>
        </a:xfrm>
      </p:grpSpPr>
    </p:spTree>
    <p:extLst>
      <p:ext uri="{BB962C8B-B14F-4D97-AF65-F5344CB8AC3E}">
        <p14:creationId xmlns:p14="http://schemas.microsoft.com/office/powerpoint/2010/main" val="309606306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0"/>
        <p:cNvGrpSpPr/>
        <p:nvPr/>
      </p:nvGrpSpPr>
      <p:grpSpPr>
        <a:xfrm>
          <a:off x="0" y="0"/>
          <a:ext cx="0" cy="0"/>
          <a:chOff x="0" y="0"/>
          <a:chExt cx="0" cy="0"/>
        </a:xfrm>
      </p:grpSpPr>
      <p:pic>
        <p:nvPicPr>
          <p:cNvPr id="831" name="Google Shape;831;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32" name="Google Shape;832;p13"/>
          <p:cNvSpPr txBox="1">
            <a:spLocks noGrp="1"/>
          </p:cNvSpPr>
          <p:nvPr>
            <p:ph type="subTitle" idx="1"/>
          </p:nvPr>
        </p:nvSpPr>
        <p:spPr>
          <a:xfrm>
            <a:off x="2667735"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3" name="Google Shape;833;p13"/>
          <p:cNvSpPr txBox="1">
            <a:spLocks noGrp="1"/>
          </p:cNvSpPr>
          <p:nvPr>
            <p:ph type="subTitle" idx="2"/>
          </p:nvPr>
        </p:nvSpPr>
        <p:spPr>
          <a:xfrm>
            <a:off x="2667735"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4" name="Google Shape;834;p13"/>
          <p:cNvSpPr txBox="1">
            <a:spLocks noGrp="1"/>
          </p:cNvSpPr>
          <p:nvPr>
            <p:ph type="subTitle" idx="3"/>
          </p:nvPr>
        </p:nvSpPr>
        <p:spPr>
          <a:xfrm>
            <a:off x="2667733" y="4000037"/>
            <a:ext cx="3007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5" name="Google Shape;835;p13"/>
          <p:cNvSpPr txBox="1">
            <a:spLocks noGrp="1"/>
          </p:cNvSpPr>
          <p:nvPr>
            <p:ph type="subTitle" idx="4"/>
          </p:nvPr>
        </p:nvSpPr>
        <p:spPr>
          <a:xfrm>
            <a:off x="2667735"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6" name="Google Shape;836;p13"/>
          <p:cNvSpPr txBox="1">
            <a:spLocks noGrp="1"/>
          </p:cNvSpPr>
          <p:nvPr>
            <p:ph type="title" hasCustomPrompt="1"/>
          </p:nvPr>
        </p:nvSpPr>
        <p:spPr>
          <a:xfrm>
            <a:off x="1156099" y="2301533"/>
            <a:ext cx="13244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7" name="Google Shape;837;p13"/>
          <p:cNvSpPr txBox="1">
            <a:spLocks noGrp="1"/>
          </p:cNvSpPr>
          <p:nvPr>
            <p:ph type="title" idx="5" hasCustomPrompt="1"/>
          </p:nvPr>
        </p:nvSpPr>
        <p:spPr>
          <a:xfrm>
            <a:off x="1287899" y="4318833"/>
            <a:ext cx="1060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8" name="Google Shape;838;p13"/>
          <p:cNvSpPr txBox="1">
            <a:spLocks noGrp="1"/>
          </p:cNvSpPr>
          <p:nvPr>
            <p:ph type="title" idx="6"/>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839" name="Google Shape;839;p13"/>
          <p:cNvSpPr txBox="1">
            <a:spLocks noGrp="1"/>
          </p:cNvSpPr>
          <p:nvPr>
            <p:ph type="subTitle" idx="7"/>
          </p:nvPr>
        </p:nvSpPr>
        <p:spPr>
          <a:xfrm>
            <a:off x="8044337"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0" name="Google Shape;840;p13"/>
          <p:cNvSpPr txBox="1">
            <a:spLocks noGrp="1"/>
          </p:cNvSpPr>
          <p:nvPr>
            <p:ph type="subTitle" idx="8"/>
          </p:nvPr>
        </p:nvSpPr>
        <p:spPr>
          <a:xfrm>
            <a:off x="8044337"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1" name="Google Shape;841;p13"/>
          <p:cNvSpPr txBox="1">
            <a:spLocks noGrp="1"/>
          </p:cNvSpPr>
          <p:nvPr>
            <p:ph type="subTitle" idx="9"/>
          </p:nvPr>
        </p:nvSpPr>
        <p:spPr>
          <a:xfrm>
            <a:off x="8044337" y="4000027"/>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2" name="Google Shape;842;p13"/>
          <p:cNvSpPr txBox="1">
            <a:spLocks noGrp="1"/>
          </p:cNvSpPr>
          <p:nvPr>
            <p:ph type="subTitle" idx="13"/>
          </p:nvPr>
        </p:nvSpPr>
        <p:spPr>
          <a:xfrm>
            <a:off x="8044337"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3" name="Google Shape;843;p13"/>
          <p:cNvSpPr txBox="1">
            <a:spLocks noGrp="1"/>
          </p:cNvSpPr>
          <p:nvPr>
            <p:ph type="title" idx="14" hasCustomPrompt="1"/>
          </p:nvPr>
        </p:nvSpPr>
        <p:spPr>
          <a:xfrm>
            <a:off x="6669496" y="2348933"/>
            <a:ext cx="1062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44" name="Google Shape;844;p13"/>
          <p:cNvSpPr txBox="1">
            <a:spLocks noGrp="1"/>
          </p:cNvSpPr>
          <p:nvPr>
            <p:ph type="title" idx="15" hasCustomPrompt="1"/>
          </p:nvPr>
        </p:nvSpPr>
        <p:spPr>
          <a:xfrm>
            <a:off x="6668296" y="4318833"/>
            <a:ext cx="10652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solidFill>
                  <a:schemeClr val="lt2"/>
                </a:solidFill>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grpSp>
        <p:nvGrpSpPr>
          <p:cNvPr id="845" name="Google Shape;845;p13"/>
          <p:cNvGrpSpPr/>
          <p:nvPr/>
        </p:nvGrpSpPr>
        <p:grpSpPr>
          <a:xfrm rot="-395414">
            <a:off x="442353" y="368625"/>
            <a:ext cx="685609" cy="1055900"/>
            <a:chOff x="3189975" y="2019850"/>
            <a:chExt cx="463950" cy="714525"/>
          </a:xfrm>
        </p:grpSpPr>
        <p:sp>
          <p:nvSpPr>
            <p:cNvPr id="846" name="Google Shape;846;p1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13"/>
          <p:cNvGrpSpPr/>
          <p:nvPr/>
        </p:nvGrpSpPr>
        <p:grpSpPr>
          <a:xfrm rot="-648422">
            <a:off x="10878703" y="356410"/>
            <a:ext cx="813940" cy="1053729"/>
            <a:chOff x="2251625" y="1144975"/>
            <a:chExt cx="550825" cy="713100"/>
          </a:xfrm>
        </p:grpSpPr>
        <p:sp>
          <p:nvSpPr>
            <p:cNvPr id="855" name="Google Shape;855;p13"/>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3"/>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3"/>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3"/>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3"/>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3"/>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3"/>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3"/>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3"/>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3"/>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3"/>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3"/>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7" name="Google Shape;867;p13"/>
          <p:cNvSpPr/>
          <p:nvPr/>
        </p:nvSpPr>
        <p:spPr>
          <a:xfrm rot="341940">
            <a:off x="10859796" y="4172987"/>
            <a:ext cx="2021032" cy="412196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8" name="Google Shape;868;p13"/>
          <p:cNvGrpSpPr/>
          <p:nvPr/>
        </p:nvGrpSpPr>
        <p:grpSpPr>
          <a:xfrm>
            <a:off x="-1625601" y="5163090"/>
            <a:ext cx="5135269" cy="1684175"/>
            <a:chOff x="238125" y="548775"/>
            <a:chExt cx="2842400" cy="932200"/>
          </a:xfrm>
        </p:grpSpPr>
        <p:sp>
          <p:nvSpPr>
            <p:cNvPr id="869" name="Google Shape;869;p1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1" name="Google Shape;871;p13"/>
          <p:cNvGrpSpPr/>
          <p:nvPr/>
        </p:nvGrpSpPr>
        <p:grpSpPr>
          <a:xfrm>
            <a:off x="471117" y="5479034"/>
            <a:ext cx="959667" cy="1052300"/>
            <a:chOff x="641925" y="383000"/>
            <a:chExt cx="719750" cy="789225"/>
          </a:xfrm>
        </p:grpSpPr>
        <p:sp>
          <p:nvSpPr>
            <p:cNvPr id="872" name="Google Shape;872;p13"/>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3"/>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3"/>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3"/>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3"/>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3"/>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3"/>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3"/>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3"/>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3"/>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3"/>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3"/>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378185" y="2583118"/>
            <a:ext cx="597033" cy="596233"/>
            <a:chOff x="5760700" y="2457850"/>
            <a:chExt cx="447775" cy="447175"/>
          </a:xfrm>
        </p:grpSpPr>
        <p:sp>
          <p:nvSpPr>
            <p:cNvPr id="889" name="Google Shape;889;p1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2159989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4"/>
        <p:cNvGrpSpPr/>
        <p:nvPr/>
      </p:nvGrpSpPr>
      <p:grpSpPr>
        <a:xfrm>
          <a:off x="0" y="0"/>
          <a:ext cx="0" cy="0"/>
          <a:chOff x="0" y="0"/>
          <a:chExt cx="0" cy="0"/>
        </a:xfrm>
      </p:grpSpPr>
      <p:pic>
        <p:nvPicPr>
          <p:cNvPr id="895" name="Google Shape;895;p1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896" name="Google Shape;896;p14"/>
          <p:cNvSpPr txBox="1">
            <a:spLocks noGrp="1"/>
          </p:cNvSpPr>
          <p:nvPr>
            <p:ph type="title"/>
          </p:nvPr>
        </p:nvSpPr>
        <p:spPr>
          <a:xfrm>
            <a:off x="4117600" y="4198963"/>
            <a:ext cx="3956800" cy="24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1800"/>
              <a:buNone/>
              <a:defRPr sz="2667">
                <a:solidFill>
                  <a:schemeClr val="accent5"/>
                </a:solidFill>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897" name="Google Shape;897;p14"/>
          <p:cNvSpPr txBox="1">
            <a:spLocks noGrp="1"/>
          </p:cNvSpPr>
          <p:nvPr>
            <p:ph type="subTitle" idx="1"/>
          </p:nvPr>
        </p:nvSpPr>
        <p:spPr>
          <a:xfrm>
            <a:off x="1828800" y="2405553"/>
            <a:ext cx="8534400" cy="1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3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898" name="Google Shape;898;p14"/>
          <p:cNvGrpSpPr/>
          <p:nvPr/>
        </p:nvGrpSpPr>
        <p:grpSpPr>
          <a:xfrm rot="-949315">
            <a:off x="535997" y="507400"/>
            <a:ext cx="508441" cy="938168"/>
            <a:chOff x="1400150" y="238125"/>
            <a:chExt cx="388525" cy="716900"/>
          </a:xfrm>
        </p:grpSpPr>
        <p:sp>
          <p:nvSpPr>
            <p:cNvPr id="899" name="Google Shape;899;p1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5" name="Google Shape;905;p14"/>
          <p:cNvGrpSpPr/>
          <p:nvPr/>
        </p:nvGrpSpPr>
        <p:grpSpPr>
          <a:xfrm rot="180786">
            <a:off x="1900662" y="334500"/>
            <a:ext cx="661783" cy="920112"/>
            <a:chOff x="2270250" y="238125"/>
            <a:chExt cx="513575" cy="714050"/>
          </a:xfrm>
        </p:grpSpPr>
        <p:sp>
          <p:nvSpPr>
            <p:cNvPr id="906" name="Google Shape;906;p14"/>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4"/>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4"/>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4"/>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4"/>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4"/>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4"/>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4"/>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4"/>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4"/>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4"/>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4"/>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4"/>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4"/>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0" name="Google Shape;920;p14"/>
          <p:cNvSpPr/>
          <p:nvPr/>
        </p:nvSpPr>
        <p:spPr>
          <a:xfrm rot="3842797">
            <a:off x="1348797" y="568182"/>
            <a:ext cx="342236" cy="627501"/>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1" name="Google Shape;921;p14"/>
          <p:cNvGrpSpPr/>
          <p:nvPr/>
        </p:nvGrpSpPr>
        <p:grpSpPr>
          <a:xfrm>
            <a:off x="10757908" y="5368375"/>
            <a:ext cx="966267" cy="1179447"/>
            <a:chOff x="3674000" y="1031475"/>
            <a:chExt cx="592075" cy="722700"/>
          </a:xfrm>
        </p:grpSpPr>
        <p:sp>
          <p:nvSpPr>
            <p:cNvPr id="922" name="Google Shape;922;p14"/>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4"/>
            <p:cNvSpPr/>
            <p:nvPr/>
          </p:nvSpPr>
          <p:spPr>
            <a:xfrm>
              <a:off x="3674000" y="1031475"/>
              <a:ext cx="592075" cy="722700"/>
            </a:xfrm>
            <a:custGeom>
              <a:avLst/>
              <a:gdLst/>
              <a:ahLst/>
              <a:cxnLst/>
              <a:rect l="l" t="t" r="r" b="b"/>
              <a:pathLst>
                <a:path w="23683" h="28908" fill="none" extrusionOk="0">
                  <a:moveTo>
                    <a:pt x="22780" y="7482"/>
                  </a:moveTo>
                  <a:lnTo>
                    <a:pt x="22780" y="7482"/>
                  </a:lnTo>
                  <a:lnTo>
                    <a:pt x="22566" y="6817"/>
                  </a:lnTo>
                  <a:lnTo>
                    <a:pt x="22518" y="6699"/>
                  </a:lnTo>
                  <a:lnTo>
                    <a:pt x="22518" y="6699"/>
                  </a:lnTo>
                  <a:lnTo>
                    <a:pt x="22257" y="6081"/>
                  </a:lnTo>
                  <a:lnTo>
                    <a:pt x="22233" y="6033"/>
                  </a:lnTo>
                  <a:lnTo>
                    <a:pt x="22233" y="6033"/>
                  </a:lnTo>
                  <a:lnTo>
                    <a:pt x="21901" y="5416"/>
                  </a:lnTo>
                  <a:lnTo>
                    <a:pt x="21901" y="5416"/>
                  </a:lnTo>
                  <a:lnTo>
                    <a:pt x="21877" y="5345"/>
                  </a:lnTo>
                  <a:lnTo>
                    <a:pt x="21877" y="5345"/>
                  </a:lnTo>
                  <a:lnTo>
                    <a:pt x="21830" y="5297"/>
                  </a:lnTo>
                  <a:lnTo>
                    <a:pt x="21830" y="5297"/>
                  </a:lnTo>
                  <a:lnTo>
                    <a:pt x="21663" y="4988"/>
                  </a:lnTo>
                  <a:lnTo>
                    <a:pt x="21568" y="4846"/>
                  </a:lnTo>
                  <a:lnTo>
                    <a:pt x="21568" y="4846"/>
                  </a:lnTo>
                  <a:lnTo>
                    <a:pt x="21355" y="4537"/>
                  </a:lnTo>
                  <a:lnTo>
                    <a:pt x="21355" y="4537"/>
                  </a:lnTo>
                  <a:lnTo>
                    <a:pt x="21283" y="4442"/>
                  </a:lnTo>
                  <a:lnTo>
                    <a:pt x="21283" y="4418"/>
                  </a:lnTo>
                  <a:lnTo>
                    <a:pt x="21283" y="4418"/>
                  </a:lnTo>
                  <a:lnTo>
                    <a:pt x="20903" y="3919"/>
                  </a:lnTo>
                  <a:lnTo>
                    <a:pt x="20499" y="3468"/>
                  </a:lnTo>
                  <a:lnTo>
                    <a:pt x="20096" y="3017"/>
                  </a:lnTo>
                  <a:lnTo>
                    <a:pt x="19644" y="2613"/>
                  </a:lnTo>
                  <a:lnTo>
                    <a:pt x="19644" y="2566"/>
                  </a:lnTo>
                  <a:lnTo>
                    <a:pt x="18979" y="2067"/>
                  </a:lnTo>
                  <a:lnTo>
                    <a:pt x="18979" y="2067"/>
                  </a:lnTo>
                  <a:lnTo>
                    <a:pt x="18552" y="1782"/>
                  </a:lnTo>
                  <a:lnTo>
                    <a:pt x="18124" y="1497"/>
                  </a:lnTo>
                  <a:lnTo>
                    <a:pt x="17673" y="1259"/>
                  </a:lnTo>
                  <a:lnTo>
                    <a:pt x="17222" y="1022"/>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lnTo>
                    <a:pt x="12661" y="0"/>
                  </a:lnTo>
                  <a:lnTo>
                    <a:pt x="12233" y="24"/>
                  </a:lnTo>
                  <a:lnTo>
                    <a:pt x="11782" y="48"/>
                  </a:lnTo>
                  <a:lnTo>
                    <a:pt x="11355" y="95"/>
                  </a:lnTo>
                  <a:lnTo>
                    <a:pt x="10927" y="166"/>
                  </a:lnTo>
                  <a:lnTo>
                    <a:pt x="10499" y="238"/>
                  </a:lnTo>
                  <a:lnTo>
                    <a:pt x="10428" y="261"/>
                  </a:lnTo>
                  <a:lnTo>
                    <a:pt x="10428" y="261"/>
                  </a:lnTo>
                  <a:lnTo>
                    <a:pt x="9763" y="428"/>
                  </a:lnTo>
                  <a:lnTo>
                    <a:pt x="9122" y="642"/>
                  </a:lnTo>
                  <a:lnTo>
                    <a:pt x="8480" y="879"/>
                  </a:lnTo>
                  <a:lnTo>
                    <a:pt x="7887" y="1188"/>
                  </a:lnTo>
                  <a:lnTo>
                    <a:pt x="7293" y="1497"/>
                  </a:lnTo>
                  <a:lnTo>
                    <a:pt x="6723" y="1877"/>
                  </a:lnTo>
                  <a:lnTo>
                    <a:pt x="6200" y="2257"/>
                  </a:lnTo>
                  <a:lnTo>
                    <a:pt x="5678" y="2708"/>
                  </a:lnTo>
                  <a:lnTo>
                    <a:pt x="5678" y="2708"/>
                  </a:lnTo>
                  <a:lnTo>
                    <a:pt x="5559" y="2494"/>
                  </a:lnTo>
                  <a:lnTo>
                    <a:pt x="5416" y="2280"/>
                  </a:lnTo>
                  <a:lnTo>
                    <a:pt x="5226" y="2114"/>
                  </a:lnTo>
                  <a:lnTo>
                    <a:pt x="5036" y="1948"/>
                  </a:lnTo>
                  <a:lnTo>
                    <a:pt x="5036" y="1948"/>
                  </a:lnTo>
                  <a:lnTo>
                    <a:pt x="4870" y="1853"/>
                  </a:lnTo>
                  <a:lnTo>
                    <a:pt x="4727" y="1782"/>
                  </a:lnTo>
                  <a:lnTo>
                    <a:pt x="4561" y="1734"/>
                  </a:lnTo>
                  <a:lnTo>
                    <a:pt x="4395" y="1710"/>
                  </a:lnTo>
                  <a:lnTo>
                    <a:pt x="4205" y="1687"/>
                  </a:lnTo>
                  <a:lnTo>
                    <a:pt x="4039" y="1663"/>
                  </a:lnTo>
                  <a:lnTo>
                    <a:pt x="3872" y="1687"/>
                  </a:lnTo>
                  <a:lnTo>
                    <a:pt x="3706" y="1710"/>
                  </a:lnTo>
                  <a:lnTo>
                    <a:pt x="3706" y="1710"/>
                  </a:lnTo>
                  <a:lnTo>
                    <a:pt x="3540" y="1758"/>
                  </a:lnTo>
                  <a:lnTo>
                    <a:pt x="3397" y="1805"/>
                  </a:lnTo>
                  <a:lnTo>
                    <a:pt x="3255" y="1877"/>
                  </a:lnTo>
                  <a:lnTo>
                    <a:pt x="3112" y="1972"/>
                  </a:lnTo>
                  <a:lnTo>
                    <a:pt x="2851" y="2162"/>
                  </a:lnTo>
                  <a:lnTo>
                    <a:pt x="2732" y="2280"/>
                  </a:lnTo>
                  <a:lnTo>
                    <a:pt x="2613" y="2423"/>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875" y="15535"/>
                  </a:lnTo>
                  <a:lnTo>
                    <a:pt x="22685" y="15440"/>
                  </a:lnTo>
                  <a:lnTo>
                    <a:pt x="22495" y="15368"/>
                  </a:lnTo>
                  <a:lnTo>
                    <a:pt x="22305" y="15297"/>
                  </a:lnTo>
                  <a:lnTo>
                    <a:pt x="22115" y="15273"/>
                  </a:lnTo>
                  <a:lnTo>
                    <a:pt x="22115" y="15273"/>
                  </a:lnTo>
                  <a:lnTo>
                    <a:pt x="22186" y="15107"/>
                  </a:lnTo>
                  <a:lnTo>
                    <a:pt x="22281" y="14893"/>
                  </a:lnTo>
                  <a:lnTo>
                    <a:pt x="22281" y="14893"/>
                  </a:lnTo>
                  <a:lnTo>
                    <a:pt x="22447" y="14513"/>
                  </a:lnTo>
                  <a:lnTo>
                    <a:pt x="22471" y="14490"/>
                  </a:lnTo>
                  <a:lnTo>
                    <a:pt x="22495" y="14371"/>
                  </a:lnTo>
                  <a:lnTo>
                    <a:pt x="22495" y="14371"/>
                  </a:lnTo>
                  <a:lnTo>
                    <a:pt x="22661" y="13967"/>
                  </a:lnTo>
                  <a:lnTo>
                    <a:pt x="22708" y="13801"/>
                  </a:lnTo>
                  <a:lnTo>
                    <a:pt x="22708" y="13801"/>
                  </a:lnTo>
                  <a:lnTo>
                    <a:pt x="22803" y="13516"/>
                  </a:lnTo>
                  <a:lnTo>
                    <a:pt x="22851" y="13373"/>
                  </a:lnTo>
                  <a:lnTo>
                    <a:pt x="22851" y="13373"/>
                  </a:lnTo>
                  <a:lnTo>
                    <a:pt x="22875" y="13278"/>
                  </a:lnTo>
                  <a:lnTo>
                    <a:pt x="22875" y="13278"/>
                  </a:lnTo>
                  <a:lnTo>
                    <a:pt x="23017" y="12708"/>
                  </a:lnTo>
                  <a:lnTo>
                    <a:pt x="23017" y="12684"/>
                  </a:lnTo>
                  <a:lnTo>
                    <a:pt x="23017" y="12684"/>
                  </a:lnTo>
                  <a:lnTo>
                    <a:pt x="23041" y="12566"/>
                  </a:lnTo>
                  <a:lnTo>
                    <a:pt x="23041" y="12566"/>
                  </a:lnTo>
                  <a:lnTo>
                    <a:pt x="23089" y="12233"/>
                  </a:lnTo>
                  <a:lnTo>
                    <a:pt x="23089" y="12233"/>
                  </a:lnTo>
                  <a:lnTo>
                    <a:pt x="23136" y="12067"/>
                  </a:lnTo>
                  <a:lnTo>
                    <a:pt x="23136" y="12067"/>
                  </a:lnTo>
                  <a:lnTo>
                    <a:pt x="23207" y="11307"/>
                  </a:lnTo>
                  <a:lnTo>
                    <a:pt x="23207" y="11164"/>
                  </a:lnTo>
                  <a:lnTo>
                    <a:pt x="23207" y="11164"/>
                  </a:lnTo>
                  <a:lnTo>
                    <a:pt x="23231" y="10927"/>
                  </a:lnTo>
                  <a:lnTo>
                    <a:pt x="23231" y="10927"/>
                  </a:lnTo>
                  <a:lnTo>
                    <a:pt x="23231" y="10737"/>
                  </a:lnTo>
                  <a:lnTo>
                    <a:pt x="23231" y="10713"/>
                  </a:lnTo>
                  <a:lnTo>
                    <a:pt x="23231" y="10713"/>
                  </a:lnTo>
                  <a:lnTo>
                    <a:pt x="23231" y="10618"/>
                  </a:lnTo>
                  <a:lnTo>
                    <a:pt x="23231" y="10618"/>
                  </a:lnTo>
                  <a:lnTo>
                    <a:pt x="23231" y="10167"/>
                  </a:lnTo>
                  <a:lnTo>
                    <a:pt x="23231" y="10048"/>
                  </a:lnTo>
                  <a:lnTo>
                    <a:pt x="23231" y="10048"/>
                  </a:lnTo>
                  <a:lnTo>
                    <a:pt x="23184" y="9525"/>
                  </a:lnTo>
                  <a:lnTo>
                    <a:pt x="23184" y="9478"/>
                  </a:lnTo>
                  <a:lnTo>
                    <a:pt x="23184" y="9478"/>
                  </a:lnTo>
                  <a:lnTo>
                    <a:pt x="23112" y="9003"/>
                  </a:lnTo>
                  <a:lnTo>
                    <a:pt x="23089" y="8860"/>
                  </a:lnTo>
                  <a:lnTo>
                    <a:pt x="23089" y="8860"/>
                  </a:lnTo>
                  <a:lnTo>
                    <a:pt x="22994" y="8338"/>
                  </a:lnTo>
                  <a:lnTo>
                    <a:pt x="22994" y="8338"/>
                  </a:lnTo>
                  <a:lnTo>
                    <a:pt x="22827" y="7625"/>
                  </a:lnTo>
                  <a:lnTo>
                    <a:pt x="22780" y="7482"/>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4"/>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4"/>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4"/>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4"/>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4"/>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4"/>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4"/>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4"/>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4"/>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4"/>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4"/>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4"/>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4"/>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4"/>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4"/>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4"/>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4"/>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4"/>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4"/>
            <p:cNvSpPr/>
            <p:nvPr/>
          </p:nvSpPr>
          <p:spPr>
            <a:xfrm>
              <a:off x="3921625" y="1416275"/>
              <a:ext cx="19625" cy="50500"/>
            </a:xfrm>
            <a:custGeom>
              <a:avLst/>
              <a:gdLst/>
              <a:ahLst/>
              <a:cxnLst/>
              <a:rect l="l" t="t" r="r" b="b"/>
              <a:pathLst>
                <a:path w="785" h="2020" fill="none" extrusionOk="0">
                  <a:moveTo>
                    <a:pt x="24" y="1615"/>
                  </a:moveTo>
                  <a:lnTo>
                    <a:pt x="24" y="1615"/>
                  </a:lnTo>
                  <a:lnTo>
                    <a:pt x="1" y="1520"/>
                  </a:lnTo>
                  <a:lnTo>
                    <a:pt x="1" y="1449"/>
                  </a:lnTo>
                  <a:lnTo>
                    <a:pt x="24" y="1402"/>
                  </a:lnTo>
                  <a:lnTo>
                    <a:pt x="24" y="1402"/>
                  </a:lnTo>
                  <a:lnTo>
                    <a:pt x="72" y="1330"/>
                  </a:lnTo>
                  <a:lnTo>
                    <a:pt x="96" y="1259"/>
                  </a:lnTo>
                  <a:lnTo>
                    <a:pt x="96" y="1140"/>
                  </a:lnTo>
                  <a:lnTo>
                    <a:pt x="24" y="879"/>
                  </a:lnTo>
                  <a:lnTo>
                    <a:pt x="24" y="879"/>
                  </a:lnTo>
                  <a:lnTo>
                    <a:pt x="1" y="784"/>
                  </a:lnTo>
                  <a:lnTo>
                    <a:pt x="24" y="713"/>
                  </a:lnTo>
                  <a:lnTo>
                    <a:pt x="72" y="642"/>
                  </a:lnTo>
                  <a:lnTo>
                    <a:pt x="167" y="594"/>
                  </a:lnTo>
                  <a:lnTo>
                    <a:pt x="167" y="594"/>
                  </a:lnTo>
                  <a:lnTo>
                    <a:pt x="262" y="499"/>
                  </a:lnTo>
                  <a:lnTo>
                    <a:pt x="357" y="380"/>
                  </a:lnTo>
                  <a:lnTo>
                    <a:pt x="452" y="238"/>
                  </a:lnTo>
                  <a:lnTo>
                    <a:pt x="499" y="119"/>
                  </a:lnTo>
                  <a:lnTo>
                    <a:pt x="499" y="119"/>
                  </a:lnTo>
                  <a:lnTo>
                    <a:pt x="523" y="48"/>
                  </a:lnTo>
                  <a:lnTo>
                    <a:pt x="523" y="0"/>
                  </a:lnTo>
                  <a:lnTo>
                    <a:pt x="571" y="0"/>
                  </a:lnTo>
                  <a:lnTo>
                    <a:pt x="571" y="0"/>
                  </a:lnTo>
                  <a:lnTo>
                    <a:pt x="618" y="0"/>
                  </a:lnTo>
                  <a:lnTo>
                    <a:pt x="642" y="24"/>
                  </a:lnTo>
                  <a:lnTo>
                    <a:pt x="689" y="95"/>
                  </a:lnTo>
                  <a:lnTo>
                    <a:pt x="689" y="95"/>
                  </a:lnTo>
                  <a:lnTo>
                    <a:pt x="737" y="214"/>
                  </a:lnTo>
                  <a:lnTo>
                    <a:pt x="761" y="333"/>
                  </a:lnTo>
                  <a:lnTo>
                    <a:pt x="784" y="451"/>
                  </a:lnTo>
                  <a:lnTo>
                    <a:pt x="784" y="570"/>
                  </a:lnTo>
                  <a:lnTo>
                    <a:pt x="784" y="570"/>
                  </a:lnTo>
                  <a:lnTo>
                    <a:pt x="737" y="855"/>
                  </a:lnTo>
                  <a:lnTo>
                    <a:pt x="689" y="1140"/>
                  </a:lnTo>
                  <a:lnTo>
                    <a:pt x="666" y="1425"/>
                  </a:lnTo>
                  <a:lnTo>
                    <a:pt x="666" y="1687"/>
                  </a:lnTo>
                  <a:lnTo>
                    <a:pt x="666" y="1687"/>
                  </a:lnTo>
                  <a:lnTo>
                    <a:pt x="666" y="1758"/>
                  </a:lnTo>
                  <a:lnTo>
                    <a:pt x="642" y="1829"/>
                  </a:lnTo>
                  <a:lnTo>
                    <a:pt x="594" y="1877"/>
                  </a:lnTo>
                  <a:lnTo>
                    <a:pt x="547" y="1924"/>
                  </a:lnTo>
                  <a:lnTo>
                    <a:pt x="404" y="1995"/>
                  </a:lnTo>
                  <a:lnTo>
                    <a:pt x="333" y="2019"/>
                  </a:lnTo>
                  <a:lnTo>
                    <a:pt x="286" y="2019"/>
                  </a:lnTo>
                  <a:lnTo>
                    <a:pt x="286" y="2019"/>
                  </a:lnTo>
                  <a:lnTo>
                    <a:pt x="214" y="1995"/>
                  </a:lnTo>
                  <a:lnTo>
                    <a:pt x="167" y="1972"/>
                  </a:lnTo>
                  <a:lnTo>
                    <a:pt x="119" y="1900"/>
                  </a:lnTo>
                  <a:lnTo>
                    <a:pt x="72" y="1805"/>
                  </a:lnTo>
                  <a:lnTo>
                    <a:pt x="48" y="1710"/>
                  </a:lnTo>
                  <a:lnTo>
                    <a:pt x="48" y="1710"/>
                  </a:lnTo>
                  <a:lnTo>
                    <a:pt x="24" y="161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4"/>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4"/>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4"/>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4"/>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4"/>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4"/>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4"/>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4"/>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4"/>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4"/>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4"/>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4"/>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4"/>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4"/>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4"/>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4"/>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4"/>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4"/>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4"/>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4"/>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14"/>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4"/>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4"/>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4"/>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4"/>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4"/>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4"/>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4"/>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4"/>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4"/>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4"/>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4"/>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4"/>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4"/>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4"/>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4"/>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4"/>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4"/>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4"/>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4"/>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4"/>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4"/>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4"/>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4"/>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4"/>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4"/>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4"/>
            <p:cNvSpPr/>
            <p:nvPr/>
          </p:nvSpPr>
          <p:spPr>
            <a:xfrm>
              <a:off x="4191825" y="1316500"/>
              <a:ext cx="30300" cy="24975"/>
            </a:xfrm>
            <a:custGeom>
              <a:avLst/>
              <a:gdLst/>
              <a:ahLst/>
              <a:cxnLst/>
              <a:rect l="l" t="t" r="r" b="b"/>
              <a:pathLst>
                <a:path w="1212" h="999" fill="none" extrusionOk="0">
                  <a:moveTo>
                    <a:pt x="974" y="1"/>
                  </a:moveTo>
                  <a:lnTo>
                    <a:pt x="974" y="1"/>
                  </a:lnTo>
                  <a:lnTo>
                    <a:pt x="855" y="24"/>
                  </a:lnTo>
                  <a:lnTo>
                    <a:pt x="760" y="96"/>
                  </a:lnTo>
                  <a:lnTo>
                    <a:pt x="760" y="96"/>
                  </a:lnTo>
                  <a:lnTo>
                    <a:pt x="642" y="214"/>
                  </a:lnTo>
                  <a:lnTo>
                    <a:pt x="642" y="214"/>
                  </a:lnTo>
                  <a:lnTo>
                    <a:pt x="594" y="262"/>
                  </a:lnTo>
                  <a:lnTo>
                    <a:pt x="547" y="286"/>
                  </a:lnTo>
                  <a:lnTo>
                    <a:pt x="547" y="286"/>
                  </a:lnTo>
                  <a:lnTo>
                    <a:pt x="523" y="262"/>
                  </a:lnTo>
                  <a:lnTo>
                    <a:pt x="475" y="214"/>
                  </a:lnTo>
                  <a:lnTo>
                    <a:pt x="475" y="214"/>
                  </a:lnTo>
                  <a:lnTo>
                    <a:pt x="452" y="143"/>
                  </a:lnTo>
                  <a:lnTo>
                    <a:pt x="452" y="143"/>
                  </a:lnTo>
                  <a:lnTo>
                    <a:pt x="404" y="72"/>
                  </a:lnTo>
                  <a:lnTo>
                    <a:pt x="380" y="48"/>
                  </a:lnTo>
                  <a:lnTo>
                    <a:pt x="333" y="1"/>
                  </a:lnTo>
                  <a:lnTo>
                    <a:pt x="309" y="1"/>
                  </a:lnTo>
                  <a:lnTo>
                    <a:pt x="309" y="1"/>
                  </a:lnTo>
                  <a:lnTo>
                    <a:pt x="214" y="24"/>
                  </a:lnTo>
                  <a:lnTo>
                    <a:pt x="214" y="24"/>
                  </a:lnTo>
                  <a:lnTo>
                    <a:pt x="143" y="48"/>
                  </a:lnTo>
                  <a:lnTo>
                    <a:pt x="143" y="48"/>
                  </a:lnTo>
                  <a:lnTo>
                    <a:pt x="48" y="72"/>
                  </a:lnTo>
                  <a:lnTo>
                    <a:pt x="0" y="119"/>
                  </a:lnTo>
                  <a:lnTo>
                    <a:pt x="0" y="167"/>
                  </a:lnTo>
                  <a:lnTo>
                    <a:pt x="0" y="167"/>
                  </a:lnTo>
                  <a:lnTo>
                    <a:pt x="0" y="214"/>
                  </a:lnTo>
                  <a:lnTo>
                    <a:pt x="48" y="238"/>
                  </a:lnTo>
                  <a:lnTo>
                    <a:pt x="143" y="262"/>
                  </a:lnTo>
                  <a:lnTo>
                    <a:pt x="143" y="262"/>
                  </a:lnTo>
                  <a:lnTo>
                    <a:pt x="214" y="286"/>
                  </a:lnTo>
                  <a:lnTo>
                    <a:pt x="238" y="333"/>
                  </a:lnTo>
                  <a:lnTo>
                    <a:pt x="238" y="381"/>
                  </a:lnTo>
                  <a:lnTo>
                    <a:pt x="238" y="381"/>
                  </a:lnTo>
                  <a:lnTo>
                    <a:pt x="238" y="452"/>
                  </a:lnTo>
                  <a:lnTo>
                    <a:pt x="261" y="499"/>
                  </a:lnTo>
                  <a:lnTo>
                    <a:pt x="309" y="523"/>
                  </a:lnTo>
                  <a:lnTo>
                    <a:pt x="309" y="523"/>
                  </a:lnTo>
                  <a:lnTo>
                    <a:pt x="333" y="499"/>
                  </a:lnTo>
                  <a:lnTo>
                    <a:pt x="333" y="499"/>
                  </a:lnTo>
                  <a:lnTo>
                    <a:pt x="428" y="499"/>
                  </a:lnTo>
                  <a:lnTo>
                    <a:pt x="428" y="499"/>
                  </a:lnTo>
                  <a:lnTo>
                    <a:pt x="570" y="523"/>
                  </a:lnTo>
                  <a:lnTo>
                    <a:pt x="689" y="547"/>
                  </a:lnTo>
                  <a:lnTo>
                    <a:pt x="950" y="618"/>
                  </a:lnTo>
                  <a:lnTo>
                    <a:pt x="950" y="618"/>
                  </a:lnTo>
                  <a:lnTo>
                    <a:pt x="1022" y="642"/>
                  </a:lnTo>
                  <a:lnTo>
                    <a:pt x="1069" y="690"/>
                  </a:lnTo>
                  <a:lnTo>
                    <a:pt x="1093" y="713"/>
                  </a:lnTo>
                  <a:lnTo>
                    <a:pt x="1093" y="761"/>
                  </a:lnTo>
                  <a:lnTo>
                    <a:pt x="1069" y="808"/>
                  </a:lnTo>
                  <a:lnTo>
                    <a:pt x="1022" y="856"/>
                  </a:lnTo>
                  <a:lnTo>
                    <a:pt x="1022" y="856"/>
                  </a:lnTo>
                  <a:lnTo>
                    <a:pt x="1022" y="880"/>
                  </a:lnTo>
                  <a:lnTo>
                    <a:pt x="1022" y="903"/>
                  </a:lnTo>
                  <a:lnTo>
                    <a:pt x="1045" y="951"/>
                  </a:lnTo>
                  <a:lnTo>
                    <a:pt x="1045" y="951"/>
                  </a:lnTo>
                  <a:lnTo>
                    <a:pt x="1069" y="998"/>
                  </a:lnTo>
                  <a:lnTo>
                    <a:pt x="1069" y="998"/>
                  </a:lnTo>
                  <a:lnTo>
                    <a:pt x="1117" y="832"/>
                  </a:lnTo>
                  <a:lnTo>
                    <a:pt x="1117" y="832"/>
                  </a:lnTo>
                  <a:lnTo>
                    <a:pt x="1188" y="357"/>
                  </a:lnTo>
                  <a:lnTo>
                    <a:pt x="1188" y="357"/>
                  </a:lnTo>
                  <a:lnTo>
                    <a:pt x="1212" y="48"/>
                  </a:lnTo>
                  <a:lnTo>
                    <a:pt x="1212" y="48"/>
                  </a:lnTo>
                  <a:lnTo>
                    <a:pt x="1093" y="24"/>
                  </a:lnTo>
                  <a:lnTo>
                    <a:pt x="1093" y="24"/>
                  </a:lnTo>
                  <a:lnTo>
                    <a:pt x="9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4"/>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4"/>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4"/>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5" name="Google Shape;1005;p14"/>
          <p:cNvGrpSpPr/>
          <p:nvPr/>
        </p:nvGrpSpPr>
        <p:grpSpPr>
          <a:xfrm>
            <a:off x="10881134" y="4300551"/>
            <a:ext cx="719767" cy="772800"/>
            <a:chOff x="2788263" y="4569213"/>
            <a:chExt cx="539825" cy="579600"/>
          </a:xfrm>
        </p:grpSpPr>
        <p:sp>
          <p:nvSpPr>
            <p:cNvPr id="1006" name="Google Shape;1006;p14"/>
            <p:cNvSpPr/>
            <p:nvPr/>
          </p:nvSpPr>
          <p:spPr>
            <a:xfrm>
              <a:off x="2788263" y="4569213"/>
              <a:ext cx="539825" cy="579600"/>
            </a:xfrm>
            <a:custGeom>
              <a:avLst/>
              <a:gdLst/>
              <a:ahLst/>
              <a:cxnLst/>
              <a:rect l="l" t="t" r="r" b="b"/>
              <a:pathLst>
                <a:path w="21593" h="23184" extrusionOk="0">
                  <a:moveTo>
                    <a:pt x="14371" y="1"/>
                  </a:moveTo>
                  <a:lnTo>
                    <a:pt x="14158" y="24"/>
                  </a:lnTo>
                  <a:lnTo>
                    <a:pt x="13968" y="48"/>
                  </a:lnTo>
                  <a:lnTo>
                    <a:pt x="13754" y="119"/>
                  </a:lnTo>
                  <a:lnTo>
                    <a:pt x="13564" y="191"/>
                  </a:lnTo>
                  <a:lnTo>
                    <a:pt x="13374" y="286"/>
                  </a:lnTo>
                  <a:lnTo>
                    <a:pt x="13208" y="404"/>
                  </a:lnTo>
                  <a:lnTo>
                    <a:pt x="13041" y="547"/>
                  </a:lnTo>
                  <a:lnTo>
                    <a:pt x="12875" y="689"/>
                  </a:lnTo>
                  <a:lnTo>
                    <a:pt x="12685" y="974"/>
                  </a:lnTo>
                  <a:lnTo>
                    <a:pt x="12542" y="1259"/>
                  </a:lnTo>
                  <a:lnTo>
                    <a:pt x="12447" y="1568"/>
                  </a:lnTo>
                  <a:lnTo>
                    <a:pt x="12400" y="1877"/>
                  </a:lnTo>
                  <a:lnTo>
                    <a:pt x="12400" y="2210"/>
                  </a:lnTo>
                  <a:lnTo>
                    <a:pt x="12447" y="2518"/>
                  </a:lnTo>
                  <a:lnTo>
                    <a:pt x="12519" y="2851"/>
                  </a:lnTo>
                  <a:lnTo>
                    <a:pt x="12661" y="3136"/>
                  </a:lnTo>
                  <a:lnTo>
                    <a:pt x="832" y="16746"/>
                  </a:lnTo>
                  <a:lnTo>
                    <a:pt x="595" y="17055"/>
                  </a:lnTo>
                  <a:lnTo>
                    <a:pt x="405" y="17364"/>
                  </a:lnTo>
                  <a:lnTo>
                    <a:pt x="262" y="17697"/>
                  </a:lnTo>
                  <a:lnTo>
                    <a:pt x="143" y="18053"/>
                  </a:lnTo>
                  <a:lnTo>
                    <a:pt x="48" y="18409"/>
                  </a:lnTo>
                  <a:lnTo>
                    <a:pt x="1" y="18789"/>
                  </a:lnTo>
                  <a:lnTo>
                    <a:pt x="1" y="19169"/>
                  </a:lnTo>
                  <a:lnTo>
                    <a:pt x="25" y="19573"/>
                  </a:lnTo>
                  <a:lnTo>
                    <a:pt x="96" y="19929"/>
                  </a:lnTo>
                  <a:lnTo>
                    <a:pt x="191" y="20286"/>
                  </a:lnTo>
                  <a:lnTo>
                    <a:pt x="333" y="20618"/>
                  </a:lnTo>
                  <a:lnTo>
                    <a:pt x="500" y="20975"/>
                  </a:lnTo>
                  <a:lnTo>
                    <a:pt x="690" y="21283"/>
                  </a:lnTo>
                  <a:lnTo>
                    <a:pt x="927" y="21592"/>
                  </a:lnTo>
                  <a:lnTo>
                    <a:pt x="1165" y="21877"/>
                  </a:lnTo>
                  <a:lnTo>
                    <a:pt x="1450" y="22138"/>
                  </a:lnTo>
                  <a:lnTo>
                    <a:pt x="1759" y="22376"/>
                  </a:lnTo>
                  <a:lnTo>
                    <a:pt x="2067" y="22590"/>
                  </a:lnTo>
                  <a:lnTo>
                    <a:pt x="2400" y="22780"/>
                  </a:lnTo>
                  <a:lnTo>
                    <a:pt x="2756" y="22922"/>
                  </a:lnTo>
                  <a:lnTo>
                    <a:pt x="3112" y="23041"/>
                  </a:lnTo>
                  <a:lnTo>
                    <a:pt x="3469" y="23112"/>
                  </a:lnTo>
                  <a:lnTo>
                    <a:pt x="3825" y="23160"/>
                  </a:lnTo>
                  <a:lnTo>
                    <a:pt x="4205" y="23184"/>
                  </a:lnTo>
                  <a:lnTo>
                    <a:pt x="4585" y="23160"/>
                  </a:lnTo>
                  <a:lnTo>
                    <a:pt x="4965" y="23112"/>
                  </a:lnTo>
                  <a:lnTo>
                    <a:pt x="5321" y="23017"/>
                  </a:lnTo>
                  <a:lnTo>
                    <a:pt x="5678" y="22875"/>
                  </a:lnTo>
                  <a:lnTo>
                    <a:pt x="6010" y="22709"/>
                  </a:lnTo>
                  <a:lnTo>
                    <a:pt x="6319" y="22495"/>
                  </a:lnTo>
                  <a:lnTo>
                    <a:pt x="6604" y="22281"/>
                  </a:lnTo>
                  <a:lnTo>
                    <a:pt x="6865" y="21996"/>
                  </a:lnTo>
                  <a:lnTo>
                    <a:pt x="18694" y="8385"/>
                  </a:lnTo>
                  <a:lnTo>
                    <a:pt x="19027" y="8480"/>
                  </a:lnTo>
                  <a:lnTo>
                    <a:pt x="19336" y="8528"/>
                  </a:lnTo>
                  <a:lnTo>
                    <a:pt x="19668" y="8528"/>
                  </a:lnTo>
                  <a:lnTo>
                    <a:pt x="19977" y="8480"/>
                  </a:lnTo>
                  <a:lnTo>
                    <a:pt x="20286" y="8385"/>
                  </a:lnTo>
                  <a:lnTo>
                    <a:pt x="20595" y="8267"/>
                  </a:lnTo>
                  <a:lnTo>
                    <a:pt x="20856" y="8077"/>
                  </a:lnTo>
                  <a:lnTo>
                    <a:pt x="21094" y="7839"/>
                  </a:lnTo>
                  <a:lnTo>
                    <a:pt x="21236" y="7649"/>
                  </a:lnTo>
                  <a:lnTo>
                    <a:pt x="21355" y="7483"/>
                  </a:lnTo>
                  <a:lnTo>
                    <a:pt x="21450" y="7269"/>
                  </a:lnTo>
                  <a:lnTo>
                    <a:pt x="21521" y="7055"/>
                  </a:lnTo>
                  <a:lnTo>
                    <a:pt x="21569" y="6841"/>
                  </a:lnTo>
                  <a:lnTo>
                    <a:pt x="21592" y="6628"/>
                  </a:lnTo>
                  <a:lnTo>
                    <a:pt x="21592" y="6414"/>
                  </a:lnTo>
                  <a:lnTo>
                    <a:pt x="21569" y="6176"/>
                  </a:lnTo>
                  <a:lnTo>
                    <a:pt x="21545" y="5963"/>
                  </a:lnTo>
                  <a:lnTo>
                    <a:pt x="21474" y="5773"/>
                  </a:lnTo>
                  <a:lnTo>
                    <a:pt x="21402" y="5583"/>
                  </a:lnTo>
                  <a:lnTo>
                    <a:pt x="21307" y="5392"/>
                  </a:lnTo>
                  <a:lnTo>
                    <a:pt x="21212" y="5226"/>
                  </a:lnTo>
                  <a:lnTo>
                    <a:pt x="21094" y="5060"/>
                  </a:lnTo>
                  <a:lnTo>
                    <a:pt x="20951" y="4894"/>
                  </a:lnTo>
                  <a:lnTo>
                    <a:pt x="20785" y="4751"/>
                  </a:lnTo>
                  <a:lnTo>
                    <a:pt x="15987" y="571"/>
                  </a:lnTo>
                  <a:lnTo>
                    <a:pt x="15797" y="428"/>
                  </a:lnTo>
                  <a:lnTo>
                    <a:pt x="15607" y="309"/>
                  </a:lnTo>
                  <a:lnTo>
                    <a:pt x="15417" y="191"/>
                  </a:lnTo>
                  <a:lnTo>
                    <a:pt x="15203" y="119"/>
                  </a:lnTo>
                  <a:lnTo>
                    <a:pt x="15013" y="48"/>
                  </a:lnTo>
                  <a:lnTo>
                    <a:pt x="14799" y="24"/>
                  </a:lnTo>
                  <a:lnTo>
                    <a:pt x="145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4"/>
            <p:cNvSpPr/>
            <p:nvPr/>
          </p:nvSpPr>
          <p:spPr>
            <a:xfrm>
              <a:off x="2820338" y="4640463"/>
              <a:ext cx="435900" cy="476275"/>
            </a:xfrm>
            <a:custGeom>
              <a:avLst/>
              <a:gdLst/>
              <a:ahLst/>
              <a:cxnLst/>
              <a:rect l="l" t="t" r="r" b="b"/>
              <a:pathLst>
                <a:path w="17436" h="19051" extrusionOk="0">
                  <a:moveTo>
                    <a:pt x="13350" y="1"/>
                  </a:moveTo>
                  <a:lnTo>
                    <a:pt x="523" y="14752"/>
                  </a:lnTo>
                  <a:lnTo>
                    <a:pt x="381" y="14942"/>
                  </a:lnTo>
                  <a:lnTo>
                    <a:pt x="238" y="15155"/>
                  </a:lnTo>
                  <a:lnTo>
                    <a:pt x="143" y="15369"/>
                  </a:lnTo>
                  <a:lnTo>
                    <a:pt x="72" y="15583"/>
                  </a:lnTo>
                  <a:lnTo>
                    <a:pt x="24" y="15820"/>
                  </a:lnTo>
                  <a:lnTo>
                    <a:pt x="0" y="16058"/>
                  </a:lnTo>
                  <a:lnTo>
                    <a:pt x="0" y="16296"/>
                  </a:lnTo>
                  <a:lnTo>
                    <a:pt x="24" y="16533"/>
                  </a:lnTo>
                  <a:lnTo>
                    <a:pt x="72" y="16771"/>
                  </a:lnTo>
                  <a:lnTo>
                    <a:pt x="143" y="17008"/>
                  </a:lnTo>
                  <a:lnTo>
                    <a:pt x="214" y="17246"/>
                  </a:lnTo>
                  <a:lnTo>
                    <a:pt x="333" y="17483"/>
                  </a:lnTo>
                  <a:lnTo>
                    <a:pt x="476" y="17697"/>
                  </a:lnTo>
                  <a:lnTo>
                    <a:pt x="642" y="17934"/>
                  </a:lnTo>
                  <a:lnTo>
                    <a:pt x="808" y="18125"/>
                  </a:lnTo>
                  <a:lnTo>
                    <a:pt x="1022" y="18315"/>
                  </a:lnTo>
                  <a:lnTo>
                    <a:pt x="1236" y="18481"/>
                  </a:lnTo>
                  <a:lnTo>
                    <a:pt x="1449" y="18647"/>
                  </a:lnTo>
                  <a:lnTo>
                    <a:pt x="1687" y="18766"/>
                  </a:lnTo>
                  <a:lnTo>
                    <a:pt x="1924" y="18861"/>
                  </a:lnTo>
                  <a:lnTo>
                    <a:pt x="2162" y="18956"/>
                  </a:lnTo>
                  <a:lnTo>
                    <a:pt x="2423" y="19003"/>
                  </a:lnTo>
                  <a:lnTo>
                    <a:pt x="2661" y="19051"/>
                  </a:lnTo>
                  <a:lnTo>
                    <a:pt x="3160" y="19051"/>
                  </a:lnTo>
                  <a:lnTo>
                    <a:pt x="3397" y="19003"/>
                  </a:lnTo>
                  <a:lnTo>
                    <a:pt x="3635" y="18956"/>
                  </a:lnTo>
                  <a:lnTo>
                    <a:pt x="3848" y="18861"/>
                  </a:lnTo>
                  <a:lnTo>
                    <a:pt x="4062" y="18766"/>
                  </a:lnTo>
                  <a:lnTo>
                    <a:pt x="4252" y="18623"/>
                  </a:lnTo>
                  <a:lnTo>
                    <a:pt x="4442" y="18481"/>
                  </a:lnTo>
                  <a:lnTo>
                    <a:pt x="4609" y="18315"/>
                  </a:lnTo>
                  <a:lnTo>
                    <a:pt x="17435" y="3564"/>
                  </a:lnTo>
                  <a:lnTo>
                    <a:pt x="133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4"/>
            <p:cNvSpPr/>
            <p:nvPr/>
          </p:nvSpPr>
          <p:spPr>
            <a:xfrm>
              <a:off x="2840538" y="4801988"/>
              <a:ext cx="324250" cy="294575"/>
            </a:xfrm>
            <a:custGeom>
              <a:avLst/>
              <a:gdLst/>
              <a:ahLst/>
              <a:cxnLst/>
              <a:rect l="l" t="t" r="r" b="b"/>
              <a:pathLst>
                <a:path w="12970" h="11783" extrusionOk="0">
                  <a:moveTo>
                    <a:pt x="12969" y="1"/>
                  </a:moveTo>
                  <a:lnTo>
                    <a:pt x="7862" y="238"/>
                  </a:lnTo>
                  <a:lnTo>
                    <a:pt x="356" y="8861"/>
                  </a:lnTo>
                  <a:lnTo>
                    <a:pt x="261" y="8979"/>
                  </a:lnTo>
                  <a:lnTo>
                    <a:pt x="190" y="9122"/>
                  </a:lnTo>
                  <a:lnTo>
                    <a:pt x="119" y="9264"/>
                  </a:lnTo>
                  <a:lnTo>
                    <a:pt x="71" y="9431"/>
                  </a:lnTo>
                  <a:lnTo>
                    <a:pt x="24" y="9573"/>
                  </a:lnTo>
                  <a:lnTo>
                    <a:pt x="0" y="9740"/>
                  </a:lnTo>
                  <a:lnTo>
                    <a:pt x="0" y="9906"/>
                  </a:lnTo>
                  <a:lnTo>
                    <a:pt x="24" y="10072"/>
                  </a:lnTo>
                  <a:lnTo>
                    <a:pt x="48" y="10238"/>
                  </a:lnTo>
                  <a:lnTo>
                    <a:pt x="95" y="10405"/>
                  </a:lnTo>
                  <a:lnTo>
                    <a:pt x="166" y="10571"/>
                  </a:lnTo>
                  <a:lnTo>
                    <a:pt x="238" y="10713"/>
                  </a:lnTo>
                  <a:lnTo>
                    <a:pt x="333" y="10880"/>
                  </a:lnTo>
                  <a:lnTo>
                    <a:pt x="451" y="11022"/>
                  </a:lnTo>
                  <a:lnTo>
                    <a:pt x="570" y="11165"/>
                  </a:lnTo>
                  <a:lnTo>
                    <a:pt x="689" y="11283"/>
                  </a:lnTo>
                  <a:lnTo>
                    <a:pt x="855" y="11402"/>
                  </a:lnTo>
                  <a:lnTo>
                    <a:pt x="998" y="11497"/>
                  </a:lnTo>
                  <a:lnTo>
                    <a:pt x="1164" y="11592"/>
                  </a:lnTo>
                  <a:lnTo>
                    <a:pt x="1330" y="11664"/>
                  </a:lnTo>
                  <a:lnTo>
                    <a:pt x="1497" y="11711"/>
                  </a:lnTo>
                  <a:lnTo>
                    <a:pt x="1663" y="11759"/>
                  </a:lnTo>
                  <a:lnTo>
                    <a:pt x="1829" y="11782"/>
                  </a:lnTo>
                  <a:lnTo>
                    <a:pt x="2162" y="11782"/>
                  </a:lnTo>
                  <a:lnTo>
                    <a:pt x="2328" y="11759"/>
                  </a:lnTo>
                  <a:lnTo>
                    <a:pt x="2470" y="11711"/>
                  </a:lnTo>
                  <a:lnTo>
                    <a:pt x="2637" y="11664"/>
                  </a:lnTo>
                  <a:lnTo>
                    <a:pt x="2779" y="11592"/>
                  </a:lnTo>
                  <a:lnTo>
                    <a:pt x="2898" y="11497"/>
                  </a:lnTo>
                  <a:lnTo>
                    <a:pt x="3040" y="11402"/>
                  </a:lnTo>
                  <a:lnTo>
                    <a:pt x="3159" y="11283"/>
                  </a:lnTo>
                  <a:lnTo>
                    <a:pt x="129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2866063" y="4714113"/>
              <a:ext cx="285050" cy="325425"/>
            </a:xfrm>
            <a:custGeom>
              <a:avLst/>
              <a:gdLst/>
              <a:ahLst/>
              <a:cxnLst/>
              <a:rect l="l" t="t" r="r" b="b"/>
              <a:pathLst>
                <a:path w="11402" h="13017" extrusionOk="0">
                  <a:moveTo>
                    <a:pt x="11069" y="0"/>
                  </a:moveTo>
                  <a:lnTo>
                    <a:pt x="10974" y="24"/>
                  </a:lnTo>
                  <a:lnTo>
                    <a:pt x="10879" y="72"/>
                  </a:lnTo>
                  <a:lnTo>
                    <a:pt x="72" y="12494"/>
                  </a:lnTo>
                  <a:lnTo>
                    <a:pt x="24" y="12613"/>
                  </a:lnTo>
                  <a:lnTo>
                    <a:pt x="0" y="12708"/>
                  </a:lnTo>
                  <a:lnTo>
                    <a:pt x="48" y="12827"/>
                  </a:lnTo>
                  <a:lnTo>
                    <a:pt x="119" y="12922"/>
                  </a:lnTo>
                  <a:lnTo>
                    <a:pt x="238" y="12993"/>
                  </a:lnTo>
                  <a:lnTo>
                    <a:pt x="357" y="13017"/>
                  </a:lnTo>
                  <a:lnTo>
                    <a:pt x="452" y="12993"/>
                  </a:lnTo>
                  <a:lnTo>
                    <a:pt x="547" y="12922"/>
                  </a:lnTo>
                  <a:lnTo>
                    <a:pt x="11354" y="499"/>
                  </a:lnTo>
                  <a:lnTo>
                    <a:pt x="11402" y="404"/>
                  </a:lnTo>
                  <a:lnTo>
                    <a:pt x="11402" y="285"/>
                  </a:lnTo>
                  <a:lnTo>
                    <a:pt x="11378" y="167"/>
                  </a:lnTo>
                  <a:lnTo>
                    <a:pt x="11307" y="72"/>
                  </a:lnTo>
                  <a:lnTo>
                    <a:pt x="11188" y="24"/>
                  </a:lnTo>
                  <a:lnTo>
                    <a:pt x="110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4"/>
            <p:cNvSpPr/>
            <p:nvPr/>
          </p:nvSpPr>
          <p:spPr>
            <a:xfrm>
              <a:off x="3129713" y="4601288"/>
              <a:ext cx="166300" cy="149650"/>
            </a:xfrm>
            <a:custGeom>
              <a:avLst/>
              <a:gdLst/>
              <a:ahLst/>
              <a:cxnLst/>
              <a:rect l="l" t="t" r="r" b="b"/>
              <a:pathLst>
                <a:path w="6652" h="5986" extrusionOk="0">
                  <a:moveTo>
                    <a:pt x="642" y="0"/>
                  </a:moveTo>
                  <a:lnTo>
                    <a:pt x="476" y="71"/>
                  </a:lnTo>
                  <a:lnTo>
                    <a:pt x="333" y="143"/>
                  </a:lnTo>
                  <a:lnTo>
                    <a:pt x="191" y="261"/>
                  </a:lnTo>
                  <a:lnTo>
                    <a:pt x="96" y="404"/>
                  </a:lnTo>
                  <a:lnTo>
                    <a:pt x="48" y="570"/>
                  </a:lnTo>
                  <a:lnTo>
                    <a:pt x="1" y="737"/>
                  </a:lnTo>
                  <a:lnTo>
                    <a:pt x="25" y="903"/>
                  </a:lnTo>
                  <a:lnTo>
                    <a:pt x="48" y="1069"/>
                  </a:lnTo>
                  <a:lnTo>
                    <a:pt x="143" y="1235"/>
                  </a:lnTo>
                  <a:lnTo>
                    <a:pt x="238" y="1402"/>
                  </a:lnTo>
                  <a:lnTo>
                    <a:pt x="381" y="1544"/>
                  </a:lnTo>
                  <a:lnTo>
                    <a:pt x="5179" y="5701"/>
                  </a:lnTo>
                  <a:lnTo>
                    <a:pt x="5345" y="5820"/>
                  </a:lnTo>
                  <a:lnTo>
                    <a:pt x="5512" y="5915"/>
                  </a:lnTo>
                  <a:lnTo>
                    <a:pt x="5678" y="5962"/>
                  </a:lnTo>
                  <a:lnTo>
                    <a:pt x="5868" y="5986"/>
                  </a:lnTo>
                  <a:lnTo>
                    <a:pt x="6034" y="5962"/>
                  </a:lnTo>
                  <a:lnTo>
                    <a:pt x="6200" y="5915"/>
                  </a:lnTo>
                  <a:lnTo>
                    <a:pt x="6343" y="5820"/>
                  </a:lnTo>
                  <a:lnTo>
                    <a:pt x="6462" y="5701"/>
                  </a:lnTo>
                  <a:lnTo>
                    <a:pt x="6557" y="5558"/>
                  </a:lnTo>
                  <a:lnTo>
                    <a:pt x="6628" y="5416"/>
                  </a:lnTo>
                  <a:lnTo>
                    <a:pt x="6652" y="5250"/>
                  </a:lnTo>
                  <a:lnTo>
                    <a:pt x="6652" y="5060"/>
                  </a:lnTo>
                  <a:lnTo>
                    <a:pt x="6604" y="4893"/>
                  </a:lnTo>
                  <a:lnTo>
                    <a:pt x="6533" y="4727"/>
                  </a:lnTo>
                  <a:lnTo>
                    <a:pt x="6414" y="4561"/>
                  </a:lnTo>
                  <a:lnTo>
                    <a:pt x="6295" y="4442"/>
                  </a:lnTo>
                  <a:lnTo>
                    <a:pt x="1497" y="261"/>
                  </a:lnTo>
                  <a:lnTo>
                    <a:pt x="1331" y="143"/>
                  </a:lnTo>
                  <a:lnTo>
                    <a:pt x="1165" y="48"/>
                  </a:lnTo>
                  <a:lnTo>
                    <a:pt x="9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1" name="Google Shape;1011;p14"/>
          <p:cNvGrpSpPr/>
          <p:nvPr/>
        </p:nvGrpSpPr>
        <p:grpSpPr>
          <a:xfrm rot="10800000" flipH="1">
            <a:off x="3528366" y="-391402"/>
            <a:ext cx="5135269" cy="1684175"/>
            <a:chOff x="238125" y="548775"/>
            <a:chExt cx="2842400" cy="932200"/>
          </a:xfrm>
        </p:grpSpPr>
        <p:sp>
          <p:nvSpPr>
            <p:cNvPr id="1012" name="Google Shape;1012;p1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4" name="Google Shape;1014;p14"/>
          <p:cNvSpPr/>
          <p:nvPr/>
        </p:nvSpPr>
        <p:spPr>
          <a:xfrm rot="-1800082" flipH="1">
            <a:off x="-669375" y="4071381"/>
            <a:ext cx="2021233" cy="4122376"/>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4858555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15"/>
        <p:cNvGrpSpPr/>
        <p:nvPr/>
      </p:nvGrpSpPr>
      <p:grpSpPr>
        <a:xfrm>
          <a:off x="0" y="0"/>
          <a:ext cx="0" cy="0"/>
          <a:chOff x="0" y="0"/>
          <a:chExt cx="0" cy="0"/>
        </a:xfrm>
      </p:grpSpPr>
      <p:grpSp>
        <p:nvGrpSpPr>
          <p:cNvPr id="1016" name="Google Shape;1016;p15"/>
          <p:cNvGrpSpPr/>
          <p:nvPr/>
        </p:nvGrpSpPr>
        <p:grpSpPr>
          <a:xfrm rot="5400000" flipH="1">
            <a:off x="-1718268" y="1725553"/>
            <a:ext cx="5135269" cy="1684175"/>
            <a:chOff x="238125" y="548775"/>
            <a:chExt cx="2842400" cy="932200"/>
          </a:xfrm>
        </p:grpSpPr>
        <p:sp>
          <p:nvSpPr>
            <p:cNvPr id="1017" name="Google Shape;101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019" name="Google Shape;1019;p1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020" name="Google Shape;1020;p15"/>
          <p:cNvSpPr txBox="1">
            <a:spLocks noGrp="1"/>
          </p:cNvSpPr>
          <p:nvPr>
            <p:ph type="title"/>
          </p:nvPr>
        </p:nvSpPr>
        <p:spPr>
          <a:xfrm>
            <a:off x="2698800" y="1842200"/>
            <a:ext cx="6794400" cy="731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21" name="Google Shape;1021;p15"/>
          <p:cNvSpPr txBox="1">
            <a:spLocks noGrp="1"/>
          </p:cNvSpPr>
          <p:nvPr>
            <p:ph type="subTitle" idx="1"/>
          </p:nvPr>
        </p:nvSpPr>
        <p:spPr>
          <a:xfrm>
            <a:off x="4081600" y="2646600"/>
            <a:ext cx="4028800" cy="7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22" name="Google Shape;1022;p15"/>
          <p:cNvSpPr txBox="1">
            <a:spLocks noGrp="1"/>
          </p:cNvSpPr>
          <p:nvPr>
            <p:ph type="title" idx="2" hasCustomPrompt="1"/>
          </p:nvPr>
        </p:nvSpPr>
        <p:spPr>
          <a:xfrm>
            <a:off x="5341484" y="3967200"/>
            <a:ext cx="14508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23" name="Google Shape;1023;p15"/>
          <p:cNvGrpSpPr/>
          <p:nvPr/>
        </p:nvGrpSpPr>
        <p:grpSpPr>
          <a:xfrm rot="699672">
            <a:off x="7099915" y="186355"/>
            <a:ext cx="766671" cy="1065943"/>
            <a:chOff x="2270250" y="238125"/>
            <a:chExt cx="513575" cy="714050"/>
          </a:xfrm>
        </p:grpSpPr>
        <p:sp>
          <p:nvSpPr>
            <p:cNvPr id="1024" name="Google Shape;1024;p15"/>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5"/>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5"/>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5"/>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5"/>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5"/>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5"/>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5"/>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5"/>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5"/>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5"/>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5"/>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5"/>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5"/>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8" name="Google Shape;1038;p15"/>
          <p:cNvGrpSpPr/>
          <p:nvPr/>
        </p:nvGrpSpPr>
        <p:grpSpPr>
          <a:xfrm>
            <a:off x="10948885" y="237533"/>
            <a:ext cx="789433" cy="963600"/>
            <a:chOff x="3674000" y="1031475"/>
            <a:chExt cx="592075" cy="722700"/>
          </a:xfrm>
        </p:grpSpPr>
        <p:sp>
          <p:nvSpPr>
            <p:cNvPr id="1039" name="Google Shape;1039;p1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5" name="Google Shape;1145;p15"/>
          <p:cNvSpPr/>
          <p:nvPr/>
        </p:nvSpPr>
        <p:spPr>
          <a:xfrm rot="4147659">
            <a:off x="5968359" y="9215"/>
            <a:ext cx="703659" cy="134789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6" name="Google Shape;1146;p15"/>
          <p:cNvGrpSpPr/>
          <p:nvPr/>
        </p:nvGrpSpPr>
        <p:grpSpPr>
          <a:xfrm>
            <a:off x="7056738" y="5173831"/>
            <a:ext cx="5135269" cy="1684175"/>
            <a:chOff x="238125" y="548775"/>
            <a:chExt cx="2842400" cy="932200"/>
          </a:xfrm>
        </p:grpSpPr>
        <p:sp>
          <p:nvSpPr>
            <p:cNvPr id="1147" name="Google Shape;114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9" name="Google Shape;1149;p15"/>
          <p:cNvSpPr/>
          <p:nvPr/>
        </p:nvSpPr>
        <p:spPr>
          <a:xfrm rot="-4837719" flipH="1">
            <a:off x="5322972" y="4287381"/>
            <a:ext cx="2021237" cy="4122384"/>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3565901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5"/>
        <p:cNvGrpSpPr/>
        <p:nvPr/>
      </p:nvGrpSpPr>
      <p:grpSpPr>
        <a:xfrm>
          <a:off x="0" y="0"/>
          <a:ext cx="0" cy="0"/>
          <a:chOff x="0" y="0"/>
          <a:chExt cx="0" cy="0"/>
        </a:xfrm>
      </p:grpSpPr>
      <p:pic>
        <p:nvPicPr>
          <p:cNvPr id="1536" name="Google Shape;1536;p23"/>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37" name="Google Shape;1537;p23"/>
          <p:cNvSpPr txBox="1">
            <a:spLocks noGrp="1"/>
          </p:cNvSpPr>
          <p:nvPr>
            <p:ph type="subTitle" idx="1"/>
          </p:nvPr>
        </p:nvSpPr>
        <p:spPr>
          <a:xfrm>
            <a:off x="120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38" name="Google Shape;1538;p23"/>
          <p:cNvSpPr txBox="1">
            <a:spLocks noGrp="1"/>
          </p:cNvSpPr>
          <p:nvPr>
            <p:ph type="subTitle" idx="2"/>
          </p:nvPr>
        </p:nvSpPr>
        <p:spPr>
          <a:xfrm>
            <a:off x="132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39" name="Google Shape;1539;p23"/>
          <p:cNvSpPr txBox="1">
            <a:spLocks noGrp="1"/>
          </p:cNvSpPr>
          <p:nvPr>
            <p:ph type="subTitle" idx="3"/>
          </p:nvPr>
        </p:nvSpPr>
        <p:spPr>
          <a:xfrm>
            <a:off x="463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0" name="Google Shape;1540;p23"/>
          <p:cNvSpPr txBox="1">
            <a:spLocks noGrp="1"/>
          </p:cNvSpPr>
          <p:nvPr>
            <p:ph type="subTitle" idx="4"/>
          </p:nvPr>
        </p:nvSpPr>
        <p:spPr>
          <a:xfrm>
            <a:off x="475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1" name="Google Shape;1541;p23"/>
          <p:cNvSpPr txBox="1">
            <a:spLocks noGrp="1"/>
          </p:cNvSpPr>
          <p:nvPr>
            <p:ph type="subTitle" idx="5"/>
          </p:nvPr>
        </p:nvSpPr>
        <p:spPr>
          <a:xfrm>
            <a:off x="806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2" name="Google Shape;1542;p23"/>
          <p:cNvSpPr txBox="1">
            <a:spLocks noGrp="1"/>
          </p:cNvSpPr>
          <p:nvPr>
            <p:ph type="subTitle" idx="6"/>
          </p:nvPr>
        </p:nvSpPr>
        <p:spPr>
          <a:xfrm>
            <a:off x="818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3" name="Google Shape;1543;p23"/>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44" name="Google Shape;1544;p23"/>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5" name="Google Shape;1545;p23"/>
          <p:cNvGrpSpPr/>
          <p:nvPr/>
        </p:nvGrpSpPr>
        <p:grpSpPr>
          <a:xfrm>
            <a:off x="10320638" y="5173831"/>
            <a:ext cx="5135269" cy="1684175"/>
            <a:chOff x="238125" y="548775"/>
            <a:chExt cx="2842400" cy="932200"/>
          </a:xfrm>
        </p:grpSpPr>
        <p:sp>
          <p:nvSpPr>
            <p:cNvPr id="1546" name="Google Shape;1546;p2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8" name="Google Shape;1548;p23"/>
          <p:cNvGrpSpPr/>
          <p:nvPr/>
        </p:nvGrpSpPr>
        <p:grpSpPr>
          <a:xfrm rot="-713879">
            <a:off x="408739" y="5448770"/>
            <a:ext cx="730007" cy="1049533"/>
            <a:chOff x="1400150" y="2031300"/>
            <a:chExt cx="494000" cy="710225"/>
          </a:xfrm>
        </p:grpSpPr>
        <p:sp>
          <p:nvSpPr>
            <p:cNvPr id="1549" name="Google Shape;1549;p2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7" name="Google Shape;1557;p23"/>
          <p:cNvGrpSpPr/>
          <p:nvPr/>
        </p:nvGrpSpPr>
        <p:grpSpPr>
          <a:xfrm rot="699672">
            <a:off x="11187915" y="292539"/>
            <a:ext cx="766671" cy="1065943"/>
            <a:chOff x="2270250" y="238125"/>
            <a:chExt cx="513575" cy="714050"/>
          </a:xfrm>
        </p:grpSpPr>
        <p:sp>
          <p:nvSpPr>
            <p:cNvPr id="1558" name="Google Shape;1558;p23"/>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3"/>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3"/>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3"/>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3"/>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3"/>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3"/>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3"/>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3"/>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3"/>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3"/>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3"/>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3"/>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3"/>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8586779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74" name="Google Shape;1574;p24"/>
          <p:cNvSpPr txBox="1">
            <a:spLocks noGrp="1"/>
          </p:cNvSpPr>
          <p:nvPr>
            <p:ph type="subTitle" idx="1"/>
          </p:nvPr>
        </p:nvSpPr>
        <p:spPr>
          <a:xfrm>
            <a:off x="6425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5" name="Google Shape;1575;p24"/>
          <p:cNvSpPr txBox="1">
            <a:spLocks noGrp="1"/>
          </p:cNvSpPr>
          <p:nvPr>
            <p:ph type="subTitle" idx="2"/>
          </p:nvPr>
        </p:nvSpPr>
        <p:spPr>
          <a:xfrm>
            <a:off x="6254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6" name="Google Shape;1576;p24"/>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77" name="Google Shape;1577;p24"/>
          <p:cNvSpPr txBox="1">
            <a:spLocks noGrp="1"/>
          </p:cNvSpPr>
          <p:nvPr>
            <p:ph type="subTitle" idx="3"/>
          </p:nvPr>
        </p:nvSpPr>
        <p:spPr>
          <a:xfrm>
            <a:off x="89976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8" name="Google Shape;1578;p24"/>
          <p:cNvSpPr txBox="1">
            <a:spLocks noGrp="1"/>
          </p:cNvSpPr>
          <p:nvPr>
            <p:ph type="subTitle" idx="4"/>
          </p:nvPr>
        </p:nvSpPr>
        <p:spPr>
          <a:xfrm>
            <a:off x="8826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9" name="Google Shape;1579;p24"/>
          <p:cNvSpPr txBox="1">
            <a:spLocks noGrp="1"/>
          </p:cNvSpPr>
          <p:nvPr>
            <p:ph type="subTitle" idx="5"/>
          </p:nvPr>
        </p:nvSpPr>
        <p:spPr>
          <a:xfrm>
            <a:off x="1280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0" name="Google Shape;1580;p24"/>
          <p:cNvSpPr txBox="1">
            <a:spLocks noGrp="1"/>
          </p:cNvSpPr>
          <p:nvPr>
            <p:ph type="subTitle" idx="6"/>
          </p:nvPr>
        </p:nvSpPr>
        <p:spPr>
          <a:xfrm>
            <a:off x="1109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24"/>
          <p:cNvSpPr txBox="1">
            <a:spLocks noGrp="1"/>
          </p:cNvSpPr>
          <p:nvPr>
            <p:ph type="subTitle" idx="7"/>
          </p:nvPr>
        </p:nvSpPr>
        <p:spPr>
          <a:xfrm>
            <a:off x="3651467" y="3840480"/>
            <a:ext cx="2316400" cy="2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2" name="Google Shape;1582;p24"/>
          <p:cNvSpPr txBox="1">
            <a:spLocks noGrp="1"/>
          </p:cNvSpPr>
          <p:nvPr>
            <p:ph type="subTitle" idx="8"/>
          </p:nvPr>
        </p:nvSpPr>
        <p:spPr>
          <a:xfrm>
            <a:off x="3681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583" name="Google Shape;1583;p24"/>
          <p:cNvGrpSpPr/>
          <p:nvPr/>
        </p:nvGrpSpPr>
        <p:grpSpPr>
          <a:xfrm rot="-395414">
            <a:off x="11140786" y="5405325"/>
            <a:ext cx="685609" cy="1055900"/>
            <a:chOff x="3189975" y="2019850"/>
            <a:chExt cx="463950" cy="714525"/>
          </a:xfrm>
        </p:grpSpPr>
        <p:sp>
          <p:nvSpPr>
            <p:cNvPr id="1584" name="Google Shape;1584;p24"/>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4"/>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4"/>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4"/>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4"/>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4"/>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4"/>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4"/>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2" name="Google Shape;1592;p24"/>
          <p:cNvGrpSpPr/>
          <p:nvPr/>
        </p:nvGrpSpPr>
        <p:grpSpPr>
          <a:xfrm rot="-669090">
            <a:off x="11388415" y="4229302"/>
            <a:ext cx="725285" cy="880449"/>
            <a:chOff x="3703100" y="2534450"/>
            <a:chExt cx="543975" cy="660350"/>
          </a:xfrm>
        </p:grpSpPr>
        <p:sp>
          <p:nvSpPr>
            <p:cNvPr id="1593" name="Google Shape;1593;p2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2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1" name="Google Shape;1621;p24"/>
          <p:cNvGrpSpPr/>
          <p:nvPr/>
        </p:nvGrpSpPr>
        <p:grpSpPr>
          <a:xfrm rot="-949166">
            <a:off x="479577" y="59713"/>
            <a:ext cx="589092" cy="1086891"/>
            <a:chOff x="1400150" y="238125"/>
            <a:chExt cx="388525" cy="716900"/>
          </a:xfrm>
        </p:grpSpPr>
        <p:sp>
          <p:nvSpPr>
            <p:cNvPr id="1622" name="Google Shape;1622;p2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8" name="Google Shape;1628;p24"/>
          <p:cNvGrpSpPr/>
          <p:nvPr/>
        </p:nvGrpSpPr>
        <p:grpSpPr>
          <a:xfrm>
            <a:off x="281885" y="1464967"/>
            <a:ext cx="731633" cy="798133"/>
            <a:chOff x="5261300" y="4859875"/>
            <a:chExt cx="548725" cy="598600"/>
          </a:xfrm>
        </p:grpSpPr>
        <p:sp>
          <p:nvSpPr>
            <p:cNvPr id="1629" name="Google Shape;1629;p2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7" name="Google Shape;1637;p24"/>
          <p:cNvGrpSpPr/>
          <p:nvPr/>
        </p:nvGrpSpPr>
        <p:grpSpPr>
          <a:xfrm flipH="1">
            <a:off x="3693466" y="5510119"/>
            <a:ext cx="5135269" cy="1684175"/>
            <a:chOff x="238125" y="548775"/>
            <a:chExt cx="2842400" cy="932200"/>
          </a:xfrm>
        </p:grpSpPr>
        <p:sp>
          <p:nvSpPr>
            <p:cNvPr id="1638" name="Google Shape;1638;p2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0" name="Google Shape;1640;p24"/>
          <p:cNvSpPr/>
          <p:nvPr/>
        </p:nvSpPr>
        <p:spPr>
          <a:xfrm rot="3676830">
            <a:off x="1353495" y="97259"/>
            <a:ext cx="421141" cy="80657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7817595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641"/>
        <p:cNvGrpSpPr/>
        <p:nvPr/>
      </p:nvGrpSpPr>
      <p:grpSpPr>
        <a:xfrm>
          <a:off x="0" y="0"/>
          <a:ext cx="0" cy="0"/>
          <a:chOff x="0" y="0"/>
          <a:chExt cx="0" cy="0"/>
        </a:xfrm>
      </p:grpSpPr>
      <p:pic>
        <p:nvPicPr>
          <p:cNvPr id="1642" name="Google Shape;1642;p2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643" name="Google Shape;1643;p25"/>
          <p:cNvSpPr txBox="1">
            <a:spLocks noGrp="1"/>
          </p:cNvSpPr>
          <p:nvPr>
            <p:ph type="subTitle" idx="1"/>
          </p:nvPr>
        </p:nvSpPr>
        <p:spPr>
          <a:xfrm>
            <a:off x="112193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4" name="Google Shape;1644;p25"/>
          <p:cNvSpPr txBox="1">
            <a:spLocks noGrp="1"/>
          </p:cNvSpPr>
          <p:nvPr>
            <p:ph type="subTitle" idx="2"/>
          </p:nvPr>
        </p:nvSpPr>
        <p:spPr>
          <a:xfrm>
            <a:off x="95113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5" name="Google Shape;1645;p2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646" name="Google Shape;1646;p25"/>
          <p:cNvSpPr txBox="1">
            <a:spLocks noGrp="1"/>
          </p:cNvSpPr>
          <p:nvPr>
            <p:ph type="subTitle" idx="3"/>
          </p:nvPr>
        </p:nvSpPr>
        <p:spPr>
          <a:xfrm>
            <a:off x="379997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7" name="Google Shape;1647;p25"/>
          <p:cNvSpPr txBox="1">
            <a:spLocks noGrp="1"/>
          </p:cNvSpPr>
          <p:nvPr>
            <p:ph type="subTitle" idx="4"/>
          </p:nvPr>
        </p:nvSpPr>
        <p:spPr>
          <a:xfrm>
            <a:off x="362917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8" name="Google Shape;1648;p25"/>
          <p:cNvSpPr txBox="1">
            <a:spLocks noGrp="1"/>
          </p:cNvSpPr>
          <p:nvPr>
            <p:ph type="subTitle" idx="5"/>
          </p:nvPr>
        </p:nvSpPr>
        <p:spPr>
          <a:xfrm>
            <a:off x="647802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9" name="Google Shape;1649;p25"/>
          <p:cNvSpPr txBox="1">
            <a:spLocks noGrp="1"/>
          </p:cNvSpPr>
          <p:nvPr>
            <p:ph type="subTitle" idx="6"/>
          </p:nvPr>
        </p:nvSpPr>
        <p:spPr>
          <a:xfrm>
            <a:off x="630722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0" name="Google Shape;1650;p25"/>
          <p:cNvSpPr txBox="1">
            <a:spLocks noGrp="1"/>
          </p:cNvSpPr>
          <p:nvPr>
            <p:ph type="subTitle" idx="7"/>
          </p:nvPr>
        </p:nvSpPr>
        <p:spPr>
          <a:xfrm>
            <a:off x="915606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51" name="Google Shape;1651;p25"/>
          <p:cNvSpPr txBox="1">
            <a:spLocks noGrp="1"/>
          </p:cNvSpPr>
          <p:nvPr>
            <p:ph type="subTitle" idx="8"/>
          </p:nvPr>
        </p:nvSpPr>
        <p:spPr>
          <a:xfrm>
            <a:off x="898526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1652" name="Google Shape;1652;p25"/>
          <p:cNvGrpSpPr/>
          <p:nvPr/>
        </p:nvGrpSpPr>
        <p:grpSpPr>
          <a:xfrm rot="-949166">
            <a:off x="11378043" y="258380"/>
            <a:ext cx="589092" cy="1086891"/>
            <a:chOff x="1400150" y="238125"/>
            <a:chExt cx="388525" cy="716900"/>
          </a:xfrm>
        </p:grpSpPr>
        <p:sp>
          <p:nvSpPr>
            <p:cNvPr id="1653" name="Google Shape;1653;p25"/>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5"/>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5"/>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5"/>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5"/>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5"/>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9" name="Google Shape;1659;p25"/>
          <p:cNvGrpSpPr/>
          <p:nvPr/>
        </p:nvGrpSpPr>
        <p:grpSpPr>
          <a:xfrm>
            <a:off x="11387760" y="2822546"/>
            <a:ext cx="721189" cy="1043397"/>
            <a:chOff x="1088850" y="238125"/>
            <a:chExt cx="1221250" cy="1766475"/>
          </a:xfrm>
        </p:grpSpPr>
        <p:sp>
          <p:nvSpPr>
            <p:cNvPr id="1660" name="Google Shape;1660;p25"/>
            <p:cNvSpPr/>
            <p:nvPr/>
          </p:nvSpPr>
          <p:spPr>
            <a:xfrm>
              <a:off x="1088850" y="238125"/>
              <a:ext cx="1221250" cy="1766475"/>
            </a:xfrm>
            <a:custGeom>
              <a:avLst/>
              <a:gdLst/>
              <a:ahLst/>
              <a:cxnLst/>
              <a:rect l="l" t="t" r="r" b="b"/>
              <a:pathLst>
                <a:path w="48850" h="70659" extrusionOk="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5"/>
            <p:cNvSpPr/>
            <p:nvPr/>
          </p:nvSpPr>
          <p:spPr>
            <a:xfrm>
              <a:off x="1184550" y="333825"/>
              <a:ext cx="1029850" cy="1575075"/>
            </a:xfrm>
            <a:custGeom>
              <a:avLst/>
              <a:gdLst/>
              <a:ahLst/>
              <a:cxnLst/>
              <a:rect l="l" t="t" r="r" b="b"/>
              <a:pathLst>
                <a:path w="41194" h="63003" extrusionOk="0">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5"/>
            <p:cNvSpPr/>
            <p:nvPr/>
          </p:nvSpPr>
          <p:spPr>
            <a:xfrm>
              <a:off x="1227675" y="1088650"/>
              <a:ext cx="152350" cy="738700"/>
            </a:xfrm>
            <a:custGeom>
              <a:avLst/>
              <a:gdLst/>
              <a:ahLst/>
              <a:cxnLst/>
              <a:rect l="l" t="t" r="r" b="b"/>
              <a:pathLst>
                <a:path w="6094" h="29548" extrusionOk="0">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5"/>
            <p:cNvSpPr/>
            <p:nvPr/>
          </p:nvSpPr>
          <p:spPr>
            <a:xfrm>
              <a:off x="1479075" y="362125"/>
              <a:ext cx="116625" cy="881575"/>
            </a:xfrm>
            <a:custGeom>
              <a:avLst/>
              <a:gdLst/>
              <a:ahLst/>
              <a:cxnLst/>
              <a:rect l="l" t="t" r="r" b="b"/>
              <a:pathLst>
                <a:path w="4665" h="35263" extrusionOk="0">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5"/>
            <p:cNvSpPr/>
            <p:nvPr/>
          </p:nvSpPr>
          <p:spPr>
            <a:xfrm>
              <a:off x="1504675" y="1650750"/>
              <a:ext cx="137525" cy="254775"/>
            </a:xfrm>
            <a:custGeom>
              <a:avLst/>
              <a:gdLst/>
              <a:ahLst/>
              <a:cxnLst/>
              <a:rect l="l" t="t" r="r" b="b"/>
              <a:pathLst>
                <a:path w="5501" h="10191" extrusionOk="0">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5"/>
            <p:cNvSpPr/>
            <p:nvPr/>
          </p:nvSpPr>
          <p:spPr>
            <a:xfrm>
              <a:off x="1751350" y="335850"/>
              <a:ext cx="87650" cy="202200"/>
            </a:xfrm>
            <a:custGeom>
              <a:avLst/>
              <a:gdLst/>
              <a:ahLst/>
              <a:cxnLst/>
              <a:rect l="l" t="t" r="r" b="b"/>
              <a:pathLst>
                <a:path w="3506" h="8088" extrusionOk="0">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5"/>
            <p:cNvSpPr/>
            <p:nvPr/>
          </p:nvSpPr>
          <p:spPr>
            <a:xfrm>
              <a:off x="1733825" y="794800"/>
              <a:ext cx="120675" cy="492025"/>
            </a:xfrm>
            <a:custGeom>
              <a:avLst/>
              <a:gdLst/>
              <a:ahLst/>
              <a:cxnLst/>
              <a:rect l="l" t="t" r="r" b="b"/>
              <a:pathLst>
                <a:path w="4827" h="19681" extrusionOk="0">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5"/>
            <p:cNvSpPr/>
            <p:nvPr/>
          </p:nvSpPr>
          <p:spPr>
            <a:xfrm>
              <a:off x="1762125" y="1610975"/>
              <a:ext cx="132800" cy="293200"/>
            </a:xfrm>
            <a:custGeom>
              <a:avLst/>
              <a:gdLst/>
              <a:ahLst/>
              <a:cxnLst/>
              <a:rect l="l" t="t" r="r" b="b"/>
              <a:pathLst>
                <a:path w="5312" h="11728" extrusionOk="0">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5"/>
            <p:cNvSpPr/>
            <p:nvPr/>
          </p:nvSpPr>
          <p:spPr>
            <a:xfrm>
              <a:off x="1989925" y="467250"/>
              <a:ext cx="100450" cy="497425"/>
            </a:xfrm>
            <a:custGeom>
              <a:avLst/>
              <a:gdLst/>
              <a:ahLst/>
              <a:cxnLst/>
              <a:rect l="l" t="t" r="r" b="b"/>
              <a:pathLst>
                <a:path w="4018" h="19897" extrusionOk="0">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5"/>
            <p:cNvSpPr/>
            <p:nvPr/>
          </p:nvSpPr>
          <p:spPr>
            <a:xfrm>
              <a:off x="1989250" y="1028675"/>
              <a:ext cx="144250" cy="774425"/>
            </a:xfrm>
            <a:custGeom>
              <a:avLst/>
              <a:gdLst/>
              <a:ahLst/>
              <a:cxnLst/>
              <a:rect l="l" t="t" r="r" b="b"/>
              <a:pathLst>
                <a:path w="5770" h="30977" extrusionOk="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0" name="Google Shape;1670;p25"/>
          <p:cNvSpPr/>
          <p:nvPr/>
        </p:nvSpPr>
        <p:spPr>
          <a:xfrm>
            <a:off x="11236251" y="1634249"/>
            <a:ext cx="872679" cy="906196"/>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1" name="Google Shape;1671;p25"/>
          <p:cNvGrpSpPr/>
          <p:nvPr/>
        </p:nvGrpSpPr>
        <p:grpSpPr>
          <a:xfrm rot="5400000">
            <a:off x="-2119263" y="1727798"/>
            <a:ext cx="5135269" cy="1684175"/>
            <a:chOff x="238125" y="548775"/>
            <a:chExt cx="2842400" cy="932200"/>
          </a:xfrm>
        </p:grpSpPr>
        <p:sp>
          <p:nvSpPr>
            <p:cNvPr id="1672" name="Google Shape;1672;p2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4" name="Google Shape;1674;p25"/>
          <p:cNvGrpSpPr/>
          <p:nvPr/>
        </p:nvGrpSpPr>
        <p:grpSpPr>
          <a:xfrm rot="-590908">
            <a:off x="220788" y="4520249"/>
            <a:ext cx="711840" cy="826080"/>
            <a:chOff x="2038000" y="238125"/>
            <a:chExt cx="673425" cy="781500"/>
          </a:xfrm>
        </p:grpSpPr>
        <p:sp>
          <p:nvSpPr>
            <p:cNvPr id="1675" name="Google Shape;1675;p25"/>
            <p:cNvSpPr/>
            <p:nvPr/>
          </p:nvSpPr>
          <p:spPr>
            <a:xfrm>
              <a:off x="2038000" y="238125"/>
              <a:ext cx="673425" cy="781500"/>
            </a:xfrm>
            <a:custGeom>
              <a:avLst/>
              <a:gdLst/>
              <a:ahLst/>
              <a:cxnLst/>
              <a:rect l="l" t="t" r="r" b="b"/>
              <a:pathLst>
                <a:path w="26937" h="31260" extrusionOk="0">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5"/>
            <p:cNvSpPr/>
            <p:nvPr/>
          </p:nvSpPr>
          <p:spPr>
            <a:xfrm>
              <a:off x="2336700" y="571850"/>
              <a:ext cx="83175" cy="329000"/>
            </a:xfrm>
            <a:custGeom>
              <a:avLst/>
              <a:gdLst/>
              <a:ahLst/>
              <a:cxnLst/>
              <a:rect l="l" t="t" r="r" b="b"/>
              <a:pathLst>
                <a:path w="3327" h="13160" extrusionOk="0">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5"/>
            <p:cNvSpPr/>
            <p:nvPr/>
          </p:nvSpPr>
          <p:spPr>
            <a:xfrm>
              <a:off x="2337300" y="819475"/>
              <a:ext cx="82575" cy="77800"/>
            </a:xfrm>
            <a:custGeom>
              <a:avLst/>
              <a:gdLst/>
              <a:ahLst/>
              <a:cxnLst/>
              <a:rect l="l" t="t" r="r" b="b"/>
              <a:pathLst>
                <a:path w="3303" h="3112" extrusionOk="0">
                  <a:moveTo>
                    <a:pt x="143" y="0"/>
                  </a:moveTo>
                  <a:lnTo>
                    <a:pt x="0" y="3088"/>
                  </a:lnTo>
                  <a:lnTo>
                    <a:pt x="3302" y="3112"/>
                  </a:lnTo>
                  <a:lnTo>
                    <a:pt x="3207" y="2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5"/>
            <p:cNvSpPr/>
            <p:nvPr/>
          </p:nvSpPr>
          <p:spPr>
            <a:xfrm>
              <a:off x="2250600" y="833125"/>
              <a:ext cx="255375" cy="78425"/>
            </a:xfrm>
            <a:custGeom>
              <a:avLst/>
              <a:gdLst/>
              <a:ahLst/>
              <a:cxnLst/>
              <a:rect l="l" t="t" r="r" b="b"/>
              <a:pathLst>
                <a:path w="10215" h="3137" extrusionOk="0">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5"/>
            <p:cNvSpPr/>
            <p:nvPr/>
          </p:nvSpPr>
          <p:spPr>
            <a:xfrm>
              <a:off x="2347400" y="571850"/>
              <a:ext cx="65925" cy="131250"/>
            </a:xfrm>
            <a:custGeom>
              <a:avLst/>
              <a:gdLst/>
              <a:ahLst/>
              <a:cxnLst/>
              <a:rect l="l" t="t" r="r" b="b"/>
              <a:pathLst>
                <a:path w="2637" h="5250" extrusionOk="0">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5"/>
            <p:cNvSpPr/>
            <p:nvPr/>
          </p:nvSpPr>
          <p:spPr>
            <a:xfrm>
              <a:off x="2078400" y="298675"/>
              <a:ext cx="592650" cy="380675"/>
            </a:xfrm>
            <a:custGeom>
              <a:avLst/>
              <a:gdLst/>
              <a:ahLst/>
              <a:cxnLst/>
              <a:rect l="l" t="t" r="r" b="b"/>
              <a:pathLst>
                <a:path w="23706" h="15227" extrusionOk="0">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5"/>
            <p:cNvSpPr/>
            <p:nvPr/>
          </p:nvSpPr>
          <p:spPr>
            <a:xfrm>
              <a:off x="2197150" y="298675"/>
              <a:ext cx="371775" cy="52300"/>
            </a:xfrm>
            <a:custGeom>
              <a:avLst/>
              <a:gdLst/>
              <a:ahLst/>
              <a:cxnLst/>
              <a:rect l="l" t="t" r="r" b="b"/>
              <a:pathLst>
                <a:path w="14871" h="2092" extrusionOk="0">
                  <a:moveTo>
                    <a:pt x="25" y="1"/>
                  </a:moveTo>
                  <a:lnTo>
                    <a:pt x="1" y="1972"/>
                  </a:lnTo>
                  <a:lnTo>
                    <a:pt x="14846" y="2091"/>
                  </a:lnTo>
                  <a:lnTo>
                    <a:pt x="14870" y="120"/>
                  </a:ln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5"/>
            <p:cNvSpPr/>
            <p:nvPr/>
          </p:nvSpPr>
          <p:spPr>
            <a:xfrm>
              <a:off x="2162725" y="277900"/>
              <a:ext cx="441225" cy="55850"/>
            </a:xfrm>
            <a:custGeom>
              <a:avLst/>
              <a:gdLst/>
              <a:ahLst/>
              <a:cxnLst/>
              <a:rect l="l" t="t" r="r" b="b"/>
              <a:pathLst>
                <a:path w="17649" h="2234" extrusionOk="0">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5"/>
            <p:cNvSpPr/>
            <p:nvPr/>
          </p:nvSpPr>
          <p:spPr>
            <a:xfrm>
              <a:off x="2178750" y="891925"/>
              <a:ext cx="401450" cy="87300"/>
            </a:xfrm>
            <a:custGeom>
              <a:avLst/>
              <a:gdLst/>
              <a:ahLst/>
              <a:cxnLst/>
              <a:rect l="l" t="t" r="r" b="b"/>
              <a:pathLst>
                <a:path w="16058" h="3492" extrusionOk="0">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4" name="Google Shape;1684;p25"/>
          <p:cNvGrpSpPr/>
          <p:nvPr/>
        </p:nvGrpSpPr>
        <p:grpSpPr>
          <a:xfrm rot="-669090">
            <a:off x="233682" y="5594486"/>
            <a:ext cx="725285" cy="880449"/>
            <a:chOff x="3703100" y="2534450"/>
            <a:chExt cx="543975" cy="660350"/>
          </a:xfrm>
        </p:grpSpPr>
        <p:sp>
          <p:nvSpPr>
            <p:cNvPr id="1685" name="Google Shape;1685;p25"/>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5"/>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5"/>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5"/>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5"/>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5"/>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5"/>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5"/>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5"/>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5"/>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5"/>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5"/>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5"/>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5"/>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5"/>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5"/>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5"/>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5"/>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5"/>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5"/>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5"/>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5"/>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5"/>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5"/>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5"/>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5"/>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5"/>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5"/>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7655282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2025/2/21</a:t>
            </a:fld>
            <a:endParaRPr lang="zh-CN" altLang="en-US"/>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44879902"/>
      </p:ext>
    </p:extLst>
  </p:cSld>
  <p:clrMapOvr>
    <a:masterClrMapping/>
  </p:clrMapOvr>
  <p:transition spd="slow" advClick="0" advTm="100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03"/>
        <p:cNvGrpSpPr/>
        <p:nvPr/>
      </p:nvGrpSpPr>
      <p:grpSpPr>
        <a:xfrm>
          <a:off x="0" y="0"/>
          <a:ext cx="0" cy="0"/>
          <a:chOff x="0" y="0"/>
          <a:chExt cx="0" cy="0"/>
        </a:xfrm>
      </p:grpSpPr>
      <p:grpSp>
        <p:nvGrpSpPr>
          <p:cNvPr id="1904" name="Google Shape;1904;p31"/>
          <p:cNvGrpSpPr/>
          <p:nvPr/>
        </p:nvGrpSpPr>
        <p:grpSpPr>
          <a:xfrm flipH="1">
            <a:off x="108332" y="5173786"/>
            <a:ext cx="5135269" cy="1684175"/>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907" name="Google Shape;1907;p31"/>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908" name="Google Shape;1908;p31"/>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09" name="Google Shape;1909;p31"/>
          <p:cNvGrpSpPr/>
          <p:nvPr/>
        </p:nvGrpSpPr>
        <p:grpSpPr>
          <a:xfrm rot="-948958">
            <a:off x="369676" y="2319888"/>
            <a:ext cx="428419" cy="790419"/>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6" name="Google Shape;1916;p31"/>
          <p:cNvGrpSpPr/>
          <p:nvPr/>
        </p:nvGrpSpPr>
        <p:grpSpPr>
          <a:xfrm>
            <a:off x="369517" y="5173801"/>
            <a:ext cx="959667" cy="1052300"/>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3" name="Google Shape;1933;p31"/>
          <p:cNvGrpSpPr/>
          <p:nvPr/>
        </p:nvGrpSpPr>
        <p:grpSpPr>
          <a:xfrm>
            <a:off x="5730185" y="258467"/>
            <a:ext cx="731633" cy="798133"/>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2" name="Google Shape;1942;p31"/>
          <p:cNvGrpSpPr/>
          <p:nvPr/>
        </p:nvGrpSpPr>
        <p:grpSpPr>
          <a:xfrm>
            <a:off x="10872785" y="4548751"/>
            <a:ext cx="1064167" cy="1459267"/>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6" name="Google Shape;1946;p31"/>
          <p:cNvGrpSpPr/>
          <p:nvPr/>
        </p:nvGrpSpPr>
        <p:grpSpPr>
          <a:xfrm rot="10800000" flipH="1">
            <a:off x="8987138" y="14998"/>
            <a:ext cx="5135269" cy="1684175"/>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9" name="Google Shape;1949;p31"/>
          <p:cNvGrpSpPr/>
          <p:nvPr/>
        </p:nvGrpSpPr>
        <p:grpSpPr>
          <a:xfrm rot="-420730">
            <a:off x="153141" y="3366508"/>
            <a:ext cx="585795" cy="769945"/>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4" name="Google Shape;1964;p31"/>
          <p:cNvGrpSpPr/>
          <p:nvPr/>
        </p:nvGrpSpPr>
        <p:grpSpPr>
          <a:xfrm rot="-648422">
            <a:off x="10878703" y="356410"/>
            <a:ext cx="813940" cy="1053729"/>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7" name="Google Shape;1977;p31"/>
          <p:cNvGrpSpPr/>
          <p:nvPr/>
        </p:nvGrpSpPr>
        <p:grpSpPr>
          <a:xfrm>
            <a:off x="11416285" y="1818052"/>
            <a:ext cx="597033" cy="596233"/>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3" name="Google Shape;1983;p31"/>
          <p:cNvGrpSpPr/>
          <p:nvPr/>
        </p:nvGrpSpPr>
        <p:grpSpPr>
          <a:xfrm>
            <a:off x="10986034" y="2945100"/>
            <a:ext cx="837700" cy="1072867"/>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8" name="Google Shape;1998;p31"/>
          <p:cNvGrpSpPr/>
          <p:nvPr/>
        </p:nvGrpSpPr>
        <p:grpSpPr>
          <a:xfrm rot="2368234">
            <a:off x="5957123" y="5656135"/>
            <a:ext cx="1232423" cy="1156068"/>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8906846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33" y="0"/>
            <a:ext cx="12192000" cy="6858000"/>
          </a:xfrm>
          <a:prstGeom prst="rect">
            <a:avLst/>
          </a:prstGeom>
          <a:noFill/>
          <a:ln>
            <a:noFill/>
          </a:ln>
        </p:spPr>
      </p:pic>
      <p:grpSp>
        <p:nvGrpSpPr>
          <p:cNvPr id="2024" name="Google Shape;2024;p32"/>
          <p:cNvGrpSpPr/>
          <p:nvPr/>
        </p:nvGrpSpPr>
        <p:grpSpPr>
          <a:xfrm rot="-669090">
            <a:off x="588315" y="3403302"/>
            <a:ext cx="725285" cy="880449"/>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3" name="Google Shape;2053;p32"/>
          <p:cNvSpPr/>
          <p:nvPr/>
        </p:nvSpPr>
        <p:spPr>
          <a:xfrm>
            <a:off x="201318" y="1198567"/>
            <a:ext cx="617417" cy="641131"/>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4" name="Google Shape;2054;p32"/>
          <p:cNvGrpSpPr/>
          <p:nvPr/>
        </p:nvGrpSpPr>
        <p:grpSpPr>
          <a:xfrm rot="-534048">
            <a:off x="252039" y="371579"/>
            <a:ext cx="516004" cy="695509"/>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2" name="Google Shape;2062;p32"/>
          <p:cNvGrpSpPr/>
          <p:nvPr/>
        </p:nvGrpSpPr>
        <p:grpSpPr>
          <a:xfrm rot="-420499">
            <a:off x="242296" y="2110499"/>
            <a:ext cx="535485" cy="703821"/>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7" name="Google Shape;2077;p32"/>
          <p:cNvGrpSpPr/>
          <p:nvPr/>
        </p:nvGrpSpPr>
        <p:grpSpPr>
          <a:xfrm rot="-5400000" flipH="1">
            <a:off x="8793420" y="1725531"/>
            <a:ext cx="5135269" cy="1684175"/>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32"/>
          <p:cNvGrpSpPr/>
          <p:nvPr/>
        </p:nvGrpSpPr>
        <p:grpSpPr>
          <a:xfrm rot="699803">
            <a:off x="11461999" y="5796267"/>
            <a:ext cx="581248" cy="808139"/>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5" name="Google Shape;2095;p32"/>
          <p:cNvGrpSpPr/>
          <p:nvPr/>
        </p:nvGrpSpPr>
        <p:grpSpPr>
          <a:xfrm rot="-648264">
            <a:off x="11001739" y="4099514"/>
            <a:ext cx="617067" cy="798857"/>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8" name="Google Shape;2108;p32"/>
          <p:cNvGrpSpPr/>
          <p:nvPr/>
        </p:nvGrpSpPr>
        <p:grpSpPr>
          <a:xfrm>
            <a:off x="11388860" y="4949125"/>
            <a:ext cx="727552" cy="721987"/>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2" name="Google Shape;2112;p32"/>
          <p:cNvGrpSpPr/>
          <p:nvPr/>
        </p:nvGrpSpPr>
        <p:grpSpPr>
          <a:xfrm>
            <a:off x="11241018" y="3341451"/>
            <a:ext cx="597033" cy="596233"/>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8" name="Google Shape;2118;p32"/>
          <p:cNvSpPr/>
          <p:nvPr/>
        </p:nvSpPr>
        <p:spPr>
          <a:xfrm rot="8100000">
            <a:off x="-774062" y="4139226"/>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9" name="Google Shape;2119;p32"/>
          <p:cNvGrpSpPr/>
          <p:nvPr/>
        </p:nvGrpSpPr>
        <p:grpSpPr>
          <a:xfrm rot="389517" flipH="1">
            <a:off x="3896130" y="5719361"/>
            <a:ext cx="5135225" cy="168416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2" name="Google Shape;2122;p32"/>
          <p:cNvSpPr/>
          <p:nvPr/>
        </p:nvSpPr>
        <p:spPr>
          <a:xfrm rot="2179724">
            <a:off x="5355114" y="-150497"/>
            <a:ext cx="1481773" cy="1310735"/>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810592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04DA77-0714-4226-8456-DE0FB00C8765}"/>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2/21/2025</a:t>
            </a:fld>
            <a:endParaRPr lang="en-US"/>
          </a:p>
        </p:txBody>
      </p:sp>
      <p:sp>
        <p:nvSpPr>
          <p:cNvPr id="3" name="Footer Placeholder 2">
            <a:extLst>
              <a:ext uri="{FF2B5EF4-FFF2-40B4-BE49-F238E27FC236}">
                <a16:creationId xmlns:a16="http://schemas.microsoft.com/office/drawing/2014/main" xmlns="" id="{548689CE-C57C-4CCE-B5D7-91A284CB198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4440DF66-3D9B-4E31-B419-8D199F946398}"/>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3677764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36E1B435-934F-44C4-8F1B-EC379BCB087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2/21/2025</a:t>
            </a:fld>
            <a:endParaRPr lang="en-US"/>
          </a:p>
        </p:txBody>
      </p:sp>
      <p:sp>
        <p:nvSpPr>
          <p:cNvPr id="4" name="Footer Placeholder 3">
            <a:extLst>
              <a:ext uri="{FF2B5EF4-FFF2-40B4-BE49-F238E27FC236}">
                <a16:creationId xmlns:a16="http://schemas.microsoft.com/office/drawing/2014/main" xmlns="" id="{7D9BAE6C-C81A-448F-810E-8201A0E7DDE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8598452A-D52B-4D53-AA70-42F3E1B9132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6957203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7CF5D0-5E86-4B07-82F0-4706674B42CB}"/>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932F55C-8EFE-4A66-9DB3-D0CB88777B6B}"/>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2/21/2025</a:t>
            </a:fld>
            <a:endParaRPr lang="en-US"/>
          </a:p>
        </p:txBody>
      </p:sp>
      <p:sp>
        <p:nvSpPr>
          <p:cNvPr id="5" name="Footer Placeholder 4">
            <a:extLst>
              <a:ext uri="{FF2B5EF4-FFF2-40B4-BE49-F238E27FC236}">
                <a16:creationId xmlns:a16="http://schemas.microsoft.com/office/drawing/2014/main" xmlns="" id="{B3E38045-8612-4FFC-BF9F-64FB98C8EF0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B615B52-8190-4B2D-852C-B23A268AE49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19202925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D53C2C5-1069-41AD-AB8E-A272B5F74D0D}"/>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335F9C6-7A1E-4BB1-8382-AF2048FA93AE}"/>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A2CF1DA-3491-456F-B971-C43EFCD2163E}"/>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2/21/2025</a:t>
            </a:fld>
            <a:endParaRPr lang="en-US"/>
          </a:p>
        </p:txBody>
      </p:sp>
      <p:sp>
        <p:nvSpPr>
          <p:cNvPr id="6" name="Footer Placeholder 5">
            <a:extLst>
              <a:ext uri="{FF2B5EF4-FFF2-40B4-BE49-F238E27FC236}">
                <a16:creationId xmlns:a16="http://schemas.microsoft.com/office/drawing/2014/main" xmlns="" id="{A2D613E6-C32A-4783-9219-260167E50DB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3F57CA7-22C9-4637-98D5-45CB81C4CD6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51322786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E26985-A785-4717-80AD-9B8D8F5B85B1}"/>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05A630-F12E-492E-A3AD-AE8A23606B4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2/21/2025</a:t>
            </a:fld>
            <a:endParaRPr lang="en-US"/>
          </a:p>
        </p:txBody>
      </p:sp>
      <p:sp>
        <p:nvSpPr>
          <p:cNvPr id="5" name="Footer Placeholder 4">
            <a:extLst>
              <a:ext uri="{FF2B5EF4-FFF2-40B4-BE49-F238E27FC236}">
                <a16:creationId xmlns:a16="http://schemas.microsoft.com/office/drawing/2014/main" xmlns="" id="{7F5C2166-B6AA-4084-B4D7-069DDC982D5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0C20EA2-78ED-4391-B2FB-25000FDBCAA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4363747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FC69E1-AE9C-4F20-8B68-A529CB12CD87}"/>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xmlns="" id="{3A423E35-8507-4686-ABA2-5D3505E9F788}"/>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xmlns="" id="{27743BC6-2DCB-4B02-8FAC-D65CF5172F5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2/21/2025</a:t>
            </a:fld>
            <a:endParaRPr lang="en-US"/>
          </a:p>
        </p:txBody>
      </p:sp>
      <p:sp>
        <p:nvSpPr>
          <p:cNvPr id="5" name="Footer Placeholder 4">
            <a:extLst>
              <a:ext uri="{FF2B5EF4-FFF2-40B4-BE49-F238E27FC236}">
                <a16:creationId xmlns:a16="http://schemas.microsoft.com/office/drawing/2014/main" xmlns="" id="{5229A457-99A2-4B92-A809-7ED9676E8A6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CB6255C-C840-4F10-A465-15BB014A3E2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869228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553A3-7E0F-4A91-BF65-656927DD085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9D05E3A-AAE1-4B11-B19F-4438AE6B662E}"/>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75078B-60CA-4CD7-BFDC-5B4141C80F49}"/>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2/21/2025</a:t>
            </a:fld>
            <a:endParaRPr lang="en-US"/>
          </a:p>
        </p:txBody>
      </p:sp>
      <p:sp>
        <p:nvSpPr>
          <p:cNvPr id="5" name="Footer Placeholder 4">
            <a:extLst>
              <a:ext uri="{FF2B5EF4-FFF2-40B4-BE49-F238E27FC236}">
                <a16:creationId xmlns:a16="http://schemas.microsoft.com/office/drawing/2014/main" xmlns="" id="{DCB49A41-82EB-462B-90E8-F04EEDC62F1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FCE40FB-A92A-40AE-BFB5-58B7EB8EA9B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6330210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00B5C9-B933-49BA-8D80-84FC7907DF7D}"/>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xmlns="" id="{EBB273D0-C9B3-44F1-B53D-F148369B351F}"/>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20B5B3-A937-4757-8D3A-22335865BAE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2/21/2025</a:t>
            </a:fld>
            <a:endParaRPr lang="en-US"/>
          </a:p>
        </p:txBody>
      </p:sp>
      <p:sp>
        <p:nvSpPr>
          <p:cNvPr id="5" name="Footer Placeholder 4">
            <a:extLst>
              <a:ext uri="{FF2B5EF4-FFF2-40B4-BE49-F238E27FC236}">
                <a16:creationId xmlns:a16="http://schemas.microsoft.com/office/drawing/2014/main" xmlns="" id="{4F37C65D-3586-4F02-95B5-77355A888A8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0538557-5661-4149-906B-F0CDD1749F7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084478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2025/2/21</a:t>
            </a:fld>
            <a:endParaRPr lang="zh-CN" altLang="en-US"/>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99512568"/>
      </p:ext>
    </p:extLst>
  </p:cSld>
  <p:clrMapOvr>
    <a:masterClrMapping/>
  </p:clrMapOvr>
  <p:transition spd="slow" advClick="0" advTm="1000">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DF0F59-4B72-49C3-B330-37B392ECDCA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E52C4D8-BBFE-46E3-98A0-6DF8D2955573}"/>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183848A-9984-4872-A9CC-B206A7B21406}"/>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8B38163-A5B6-49D0-A93E-E2AEE56A6C0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2/21/2025</a:t>
            </a:fld>
            <a:endParaRPr lang="en-US"/>
          </a:p>
        </p:txBody>
      </p:sp>
      <p:sp>
        <p:nvSpPr>
          <p:cNvPr id="6" name="Footer Placeholder 5">
            <a:extLst>
              <a:ext uri="{FF2B5EF4-FFF2-40B4-BE49-F238E27FC236}">
                <a16:creationId xmlns:a16="http://schemas.microsoft.com/office/drawing/2014/main" xmlns="" id="{C48A0A9E-5053-4FA2-972C-870D00ECE93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9B227502-09A8-472D-9DF4-AE1A91598C7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5078789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F917EB-79E7-4FEE-BE9E-B1CDE5641378}"/>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5228AED-8AF4-48CA-BFB5-39F747EDA63B}"/>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E82D2FD-72DB-48C6-808B-432D66A6539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571C2E6-0C2C-42F5-8461-B7D5A86EB4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356B02E-8533-499D-A328-C15A158A63A2}"/>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2665ADB-6F97-4742-9171-9C10B29F5C6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2/21/2025</a:t>
            </a:fld>
            <a:endParaRPr lang="en-US"/>
          </a:p>
        </p:txBody>
      </p:sp>
      <p:sp>
        <p:nvSpPr>
          <p:cNvPr id="8" name="Footer Placeholder 7">
            <a:extLst>
              <a:ext uri="{FF2B5EF4-FFF2-40B4-BE49-F238E27FC236}">
                <a16:creationId xmlns:a16="http://schemas.microsoft.com/office/drawing/2014/main" xmlns="" id="{BBF7FA7E-4CAD-4877-9B72-1BF59077483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785C8A2D-5E1E-4A22-8C55-FB53029C21B8}"/>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0031380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76FECE-1C88-4A87-B372-C85BEA47EF2F}"/>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09494403-AEB0-4F4D-A553-3B35A5A988C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2/21/2025</a:t>
            </a:fld>
            <a:endParaRPr lang="en-US"/>
          </a:p>
        </p:txBody>
      </p:sp>
      <p:sp>
        <p:nvSpPr>
          <p:cNvPr id="4" name="Footer Placeholder 3">
            <a:extLst>
              <a:ext uri="{FF2B5EF4-FFF2-40B4-BE49-F238E27FC236}">
                <a16:creationId xmlns:a16="http://schemas.microsoft.com/office/drawing/2014/main" xmlns="" id="{C109EE1C-5034-444B-A5E4-85E95D4B3EE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065A14BB-89A8-4296-AEA1-0FCE2918BF8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5381473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8722559-D0D7-49D9-AA1E-D4A4441D0F4D}"/>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2/21/2025</a:t>
            </a:fld>
            <a:endParaRPr lang="en-US"/>
          </a:p>
        </p:txBody>
      </p:sp>
      <p:sp>
        <p:nvSpPr>
          <p:cNvPr id="3" name="Footer Placeholder 2">
            <a:extLst>
              <a:ext uri="{FF2B5EF4-FFF2-40B4-BE49-F238E27FC236}">
                <a16:creationId xmlns:a16="http://schemas.microsoft.com/office/drawing/2014/main" xmlns="" id="{0A826C9A-EF1C-4F6C-BBD1-71620C8DB71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8AC71E3B-5EC6-49D3-AA65-6C05FDC23CE6}"/>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288372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A32386-3507-4367-A5C1-0831660EE4CA}"/>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xmlns="" id="{1836BAFC-5D9F-436E-91C5-739D12ABF0F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5D68D7E-0174-4ADD-87E8-A1468BE03C1A}"/>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xmlns="" id="{25275E13-2496-4ED9-BD5F-476E292675A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2/21/2025</a:t>
            </a:fld>
            <a:endParaRPr lang="en-US"/>
          </a:p>
        </p:txBody>
      </p:sp>
      <p:sp>
        <p:nvSpPr>
          <p:cNvPr id="6" name="Footer Placeholder 5">
            <a:extLst>
              <a:ext uri="{FF2B5EF4-FFF2-40B4-BE49-F238E27FC236}">
                <a16:creationId xmlns:a16="http://schemas.microsoft.com/office/drawing/2014/main" xmlns="" id="{CBE8EC65-D766-4DBB-BE5E-112348940F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F492E01-5456-49DF-A747-46E9A56CBFC4}"/>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28357363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E2A013-291F-4A08-8A75-FC3EBDB87282}"/>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xmlns="" id="{D6677A56-BECE-40D3-A3BD-3D3FD7D3A639}"/>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xmlns="" id="{3AB0B50B-1F11-49E6-8FB3-D102E87D3C06}"/>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xmlns="" id="{C6F299F3-EA5F-4322-8B71-C9F583707BE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2/21/2025</a:t>
            </a:fld>
            <a:endParaRPr lang="en-US"/>
          </a:p>
        </p:txBody>
      </p:sp>
      <p:sp>
        <p:nvSpPr>
          <p:cNvPr id="6" name="Footer Placeholder 5">
            <a:extLst>
              <a:ext uri="{FF2B5EF4-FFF2-40B4-BE49-F238E27FC236}">
                <a16:creationId xmlns:a16="http://schemas.microsoft.com/office/drawing/2014/main" xmlns="" id="{13E5B869-0D58-474E-80F4-E945CC4B1AF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D8E4C1E-3711-4BAE-BDEB-8147A6AD6D5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6452074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11F598-FCD2-49D7-AA5C-1DDE80D85A6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F397AB0-AAEC-42DB-8826-C0E20E0E7B38}"/>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30CB65-2F97-4626-8889-98D5E4DAA734}"/>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2/21/2025</a:t>
            </a:fld>
            <a:endParaRPr lang="en-US"/>
          </a:p>
        </p:txBody>
      </p:sp>
      <p:sp>
        <p:nvSpPr>
          <p:cNvPr id="5" name="Footer Placeholder 4">
            <a:extLst>
              <a:ext uri="{FF2B5EF4-FFF2-40B4-BE49-F238E27FC236}">
                <a16:creationId xmlns:a16="http://schemas.microsoft.com/office/drawing/2014/main" xmlns="" id="{3D84093C-1E69-4451-A3F4-820008E588F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866BE85-54F7-4347-9ACB-5C9F49572CCC}"/>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379566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EFFCCA5-5437-4FA3-961F-045E055C96E1}"/>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4E5F955-5997-40D8-9A11-44E65D303534}"/>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9FEA8E-D904-4F6C-AA81-AB29102BE39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2/21/2025</a:t>
            </a:fld>
            <a:endParaRPr lang="en-US"/>
          </a:p>
        </p:txBody>
      </p:sp>
      <p:sp>
        <p:nvSpPr>
          <p:cNvPr id="5" name="Footer Placeholder 4">
            <a:extLst>
              <a:ext uri="{FF2B5EF4-FFF2-40B4-BE49-F238E27FC236}">
                <a16:creationId xmlns:a16="http://schemas.microsoft.com/office/drawing/2014/main" xmlns="" id="{9ABCAFAE-ADFE-4FFE-AE9F-6816BC19DA3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BA70AC5-CF20-4D40-A0AC-E91EBB491FBD}"/>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4038149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076728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807369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2025/2/21</a:t>
            </a:fld>
            <a:endParaRPr lang="zh-CN" altLang="en-US"/>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3408392"/>
      </p:ext>
    </p:extLst>
  </p:cSld>
  <p:clrMapOvr>
    <a:masterClrMapping/>
  </p:clrMapOvr>
  <p:transition spd="slow" advClick="0" advTm="1000">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11436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993988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4693699"/>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925425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156793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39990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0593269"/>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602536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5847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2025/2/21</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98952355"/>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2025/2/21</a:t>
            </a:fld>
            <a:endParaRPr lang="zh-CN" altLang="en-US"/>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77125325"/>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2025/2/21</a:t>
            </a:fld>
            <a:endParaRPr lang="zh-CN" altLang="en-US"/>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698668057"/>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44.xml"/><Relationship Id="rId7" Type="http://schemas.openxmlformats.org/officeDocument/2006/relationships/tags" Target="../tags/tag1.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4.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tags" Target="../tags/tag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xmlns="" id="{9ECDC2F3-255D-23AB-EE99-1EBC1C2BC7D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381126" y="171450"/>
            <a:ext cx="1247775" cy="1247775"/>
          </a:xfrm>
          <a:prstGeom prst="rect">
            <a:avLst/>
          </a:prstGeom>
        </p:spPr>
      </p:pic>
    </p:spTree>
    <p:extLst>
      <p:ext uri="{BB962C8B-B14F-4D97-AF65-F5344CB8AC3E}">
        <p14:creationId xmlns:p14="http://schemas.microsoft.com/office/powerpoint/2010/main" val="1203672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33" r:id="rId13"/>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6964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73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xmlns="" id="{5DC07F2A-E35B-F45F-F2A5-B2DC92792BED}"/>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381126" y="171450"/>
            <a:ext cx="1247775" cy="1247775"/>
          </a:xfrm>
          <a:prstGeom prst="rect">
            <a:avLst/>
          </a:prstGeom>
        </p:spPr>
      </p:pic>
    </p:spTree>
    <p:extLst>
      <p:ext uri="{BB962C8B-B14F-4D97-AF65-F5344CB8AC3E}">
        <p14:creationId xmlns:p14="http://schemas.microsoft.com/office/powerpoint/2010/main" val="1489986630"/>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xmlns=""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TextBox 12">
              <a:extLst>
                <a:ext uri="{FF2B5EF4-FFF2-40B4-BE49-F238E27FC236}">
                  <a16:creationId xmlns:a16="http://schemas.microsoft.com/office/drawing/2014/main" xmlns=""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xmlns=""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9Slide.vn">
            <a:extLst>
              <a:ext uri="{FF2B5EF4-FFF2-40B4-BE49-F238E27FC236}">
                <a16:creationId xmlns:a16="http://schemas.microsoft.com/office/drawing/2014/main" xmlns=""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9Slide.vn">
            <a:extLst>
              <a:ext uri="{FF2B5EF4-FFF2-40B4-BE49-F238E27FC236}">
                <a16:creationId xmlns:a16="http://schemas.microsoft.com/office/drawing/2014/main" xmlns=""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3960774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ransition>
    <p:fade/>
  </p:transition>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38823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2/21/2025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6420873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4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48.svg"/><Relationship Id="rId17" Type="http://schemas.openxmlformats.org/officeDocument/2006/relationships/image" Target="../media/image46.png"/><Relationship Id="rId2" Type="http://schemas.openxmlformats.org/officeDocument/2006/relationships/notesSlide" Target="../notesSlides/notesSlide9.xml"/><Relationship Id="rId16" Type="http://schemas.openxmlformats.org/officeDocument/2006/relationships/image" Target="../media/image45.png"/><Relationship Id="rId1" Type="http://schemas.openxmlformats.org/officeDocument/2006/relationships/slideLayout" Target="../slideLayouts/slideLayout64.xml"/><Relationship Id="rId6" Type="http://schemas.openxmlformats.org/officeDocument/2006/relationships/image" Target="../media/image42.svg"/><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4.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0.png"/><Relationship Id="rId1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9.xml"/><Relationship Id="rId5" Type="http://schemas.openxmlformats.org/officeDocument/2006/relationships/image" Target="../media/image50.gif"/><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GIF"/><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24.png"/><Relationship Id="rId1" Type="http://schemas.openxmlformats.org/officeDocument/2006/relationships/slideLayout" Target="../slideLayouts/slideLayout20.xml"/><Relationship Id="rId6" Type="http://schemas.openxmlformats.org/officeDocument/2006/relationships/image" Target="../media/image14.GIF"/><Relationship Id="rId11" Type="http://schemas.openxmlformats.org/officeDocument/2006/relationships/image" Target="../media/image19.png"/><Relationship Id="rId5" Type="http://schemas.openxmlformats.org/officeDocument/2006/relationships/image" Target="../media/image13.GIF"/><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GIF"/></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GIF"/><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GIF"/><Relationship Id="rId1" Type="http://schemas.openxmlformats.org/officeDocument/2006/relationships/slideLayout" Target="../slideLayouts/slideLayout20.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GIF"/><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GIF"/><Relationship Id="rId9" Type="http://schemas.openxmlformats.org/officeDocument/2006/relationships/image" Target="../media/image18.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GIF"/><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GIF"/><Relationship Id="rId1" Type="http://schemas.openxmlformats.org/officeDocument/2006/relationships/slideLayout" Target="../slideLayouts/slideLayout20.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GIF"/><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GIF"/><Relationship Id="rId9" Type="http://schemas.openxmlformats.org/officeDocument/2006/relationships/image" Target="../media/image18.pn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GIF"/><Relationship Id="rId16" Type="http://schemas.openxmlformats.org/officeDocument/2006/relationships/image" Target="../media/image24.png"/><Relationship Id="rId1" Type="http://schemas.openxmlformats.org/officeDocument/2006/relationships/slideLayout" Target="../slideLayouts/slideLayout20.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GIF"/><Relationship Id="rId1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image" Target="../media/image13.GIF"/><Relationship Id="rId9" Type="http://schemas.openxmlformats.org/officeDocument/2006/relationships/image" Target="../media/image18.png"/><Relationship Id="rId14" Type="http://schemas.openxmlformats.org/officeDocument/2006/relationships/image" Target="../media/image22.GIF"/></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919375" y="649872"/>
            <a:ext cx="9260440" cy="5097780"/>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313131"/>
              </a:solidFill>
              <a:effectLst/>
              <a:uLnTx/>
              <a:uFillTx/>
              <a:latin typeface="Arial"/>
              <a:ea typeface="+mn-ea"/>
              <a:cs typeface="+mn-cs"/>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9688943" y="-28228"/>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238770" y="5340018"/>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803982" y="3661714"/>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90999" y="-83799"/>
            <a:ext cx="2965246" cy="27349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56442" y="2649060"/>
            <a:ext cx="9186304" cy="2308324"/>
          </a:xfrm>
          <a:prstGeom prst="rect">
            <a:avLst/>
          </a:prstGeom>
        </p:spPr>
        <p:txBody>
          <a:bodyPr wrap="square">
            <a:spAutoFit/>
          </a:bodyPr>
          <a:lstStyle/>
          <a:p>
            <a:pPr algn="ctr"/>
            <a:r>
              <a:rPr lang="en-US" sz="7200" dirty="0" err="1">
                <a:solidFill>
                  <a:srgbClr val="FF0000"/>
                </a:solidFill>
                <a:latin typeface="HP001 5 hàng 1 ô ly" panose="020B0603050302020204" pitchFamily="34" charset="0"/>
              </a:rPr>
              <a:t>Bài</a:t>
            </a:r>
            <a:r>
              <a:rPr lang="en-US" sz="7200" dirty="0">
                <a:solidFill>
                  <a:srgbClr val="FF0000"/>
                </a:solidFill>
                <a:latin typeface="HP001 5 hàng 1 ô ly" panose="020B0603050302020204" pitchFamily="34" charset="0"/>
              </a:rPr>
              <a:t> 44. Chia </a:t>
            </a:r>
            <a:r>
              <a:rPr lang="en-US" sz="7200" dirty="0" err="1">
                <a:solidFill>
                  <a:srgbClr val="FF0000"/>
                </a:solidFill>
                <a:latin typeface="HP001 5 hàng 1 ô ly" panose="020B0603050302020204" pitchFamily="34" charset="0"/>
              </a:rPr>
              <a:t>cho</a:t>
            </a:r>
            <a:r>
              <a:rPr lang="en-US" sz="7200" dirty="0">
                <a:solidFill>
                  <a:srgbClr val="FF0000"/>
                </a:solidFill>
                <a:latin typeface="HP001 5 hàng 1 ô ly" panose="020B0603050302020204" pitchFamily="34" charset="0"/>
              </a:rPr>
              <a:t> </a:t>
            </a:r>
            <a:r>
              <a:rPr lang="en-US" sz="7200" dirty="0" err="1">
                <a:solidFill>
                  <a:srgbClr val="FF0000"/>
                </a:solidFill>
                <a:latin typeface="HP001 5 hàng 1 ô ly" panose="020B0603050302020204" pitchFamily="34" charset="0"/>
              </a:rPr>
              <a:t>số</a:t>
            </a:r>
            <a:r>
              <a:rPr lang="en-US" sz="7200" dirty="0">
                <a:solidFill>
                  <a:srgbClr val="FF0000"/>
                </a:solidFill>
                <a:latin typeface="HP001 5 hàng 1 ô ly" panose="020B0603050302020204" pitchFamily="34" charset="0"/>
              </a:rPr>
              <a:t> </a:t>
            </a:r>
            <a:r>
              <a:rPr lang="en-US" sz="7200" dirty="0" err="1">
                <a:solidFill>
                  <a:srgbClr val="FF0000"/>
                </a:solidFill>
                <a:latin typeface="HP001 5 hàng 1 ô ly" panose="020B0603050302020204" pitchFamily="34" charset="0"/>
              </a:rPr>
              <a:t>có</a:t>
            </a:r>
            <a:r>
              <a:rPr lang="en-US" sz="7200" dirty="0">
                <a:solidFill>
                  <a:srgbClr val="FF0000"/>
                </a:solidFill>
                <a:latin typeface="HP001 5 hàng 1 ô ly" panose="020B0603050302020204" pitchFamily="34" charset="0"/>
              </a:rPr>
              <a:t> </a:t>
            </a:r>
            <a:r>
              <a:rPr lang="en-US" sz="7200" dirty="0" err="1">
                <a:solidFill>
                  <a:srgbClr val="FF0000"/>
                </a:solidFill>
                <a:latin typeface="HP001 5 hàng 1 ô ly" panose="020B0603050302020204" pitchFamily="34" charset="0"/>
              </a:rPr>
              <a:t>hai</a:t>
            </a:r>
            <a:r>
              <a:rPr lang="en-US" sz="7200" dirty="0">
                <a:solidFill>
                  <a:srgbClr val="FF0000"/>
                </a:solidFill>
                <a:latin typeface="HP001 5 hàng 1 ô ly" panose="020B0603050302020204" pitchFamily="34" charset="0"/>
              </a:rPr>
              <a:t> </a:t>
            </a:r>
            <a:r>
              <a:rPr lang="en-US" sz="7200" dirty="0" err="1">
                <a:solidFill>
                  <a:srgbClr val="FF0000"/>
                </a:solidFill>
                <a:latin typeface="HP001 5 hàng 1 ô ly" panose="020B0603050302020204" pitchFamily="34" charset="0"/>
              </a:rPr>
              <a:t>chữ</a:t>
            </a:r>
            <a:r>
              <a:rPr lang="en-US" sz="7200" dirty="0">
                <a:solidFill>
                  <a:srgbClr val="FF0000"/>
                </a:solidFill>
                <a:latin typeface="HP001 5 hàng 1 ô ly" panose="020B0603050302020204" pitchFamily="34" charset="0"/>
              </a:rPr>
              <a:t> </a:t>
            </a:r>
            <a:r>
              <a:rPr lang="en-US" sz="7200" dirty="0" err="1">
                <a:solidFill>
                  <a:srgbClr val="FF0000"/>
                </a:solidFill>
                <a:latin typeface="HP001 5 hàng 1 ô ly" panose="020B0603050302020204" pitchFamily="34" charset="0"/>
              </a:rPr>
              <a:t>số</a:t>
            </a:r>
            <a:r>
              <a:rPr lang="en-US" sz="7200" dirty="0">
                <a:solidFill>
                  <a:srgbClr val="FF0000"/>
                </a:solidFill>
                <a:latin typeface="HP001 5 hàng 1 ô ly" panose="020B0603050302020204" pitchFamily="34" charset="0"/>
              </a:rPr>
              <a:t> </a:t>
            </a:r>
            <a:r>
              <a:rPr lang="en-US" sz="7200" dirty="0" smtClean="0">
                <a:solidFill>
                  <a:srgbClr val="FF0000"/>
                </a:solidFill>
                <a:latin typeface="HP001 5 hàng 1 ô ly" panose="020B0603050302020204" pitchFamily="34" charset="0"/>
              </a:rPr>
              <a:t>(</a:t>
            </a:r>
            <a:r>
              <a:rPr lang="en-US" sz="7200" dirty="0" err="1">
                <a:solidFill>
                  <a:srgbClr val="FF0000"/>
                </a:solidFill>
                <a:latin typeface="HP001 5 hàng 1 ô ly" panose="020B0603050302020204" pitchFamily="34" charset="0"/>
              </a:rPr>
              <a:t>tiết</a:t>
            </a:r>
            <a:r>
              <a:rPr lang="en-US" sz="7200" dirty="0">
                <a:solidFill>
                  <a:srgbClr val="FF0000"/>
                </a:solidFill>
                <a:latin typeface="HP001 5 hàng 1 ô ly" panose="020B0603050302020204" pitchFamily="34" charset="0"/>
              </a:rPr>
              <a:t> 1)</a:t>
            </a:r>
          </a:p>
        </p:txBody>
      </p:sp>
      <p:sp>
        <p:nvSpPr>
          <p:cNvPr id="6" name="TextBox 5"/>
          <p:cNvSpPr txBox="1"/>
          <p:nvPr/>
        </p:nvSpPr>
        <p:spPr>
          <a:xfrm>
            <a:off x="3034809" y="927214"/>
            <a:ext cx="7029571" cy="646331"/>
          </a:xfrm>
          <a:prstGeom prst="rect">
            <a:avLst/>
          </a:prstGeom>
          <a:noFill/>
        </p:spPr>
        <p:txBody>
          <a:bodyPr wrap="square" rtlCol="0">
            <a:spAutoFit/>
          </a:bodyPr>
          <a:lstStyle/>
          <a:p>
            <a:r>
              <a:rPr lang="en-US" sz="3600" dirty="0" smtClean="0"/>
              <a:t>TRƯỜNG TIỂU HỌC </a:t>
            </a:r>
            <a:r>
              <a:rPr lang="en-US" sz="3600" dirty="0" err="1" smtClean="0"/>
              <a:t>Đồng</a:t>
            </a:r>
            <a:r>
              <a:rPr lang="en-US" sz="3600" dirty="0" smtClean="0"/>
              <a:t> </a:t>
            </a:r>
            <a:r>
              <a:rPr lang="en-US" sz="3600" smtClean="0"/>
              <a:t>Tiến</a:t>
            </a:r>
            <a:endParaRPr lang="en-US" sz="3600" dirty="0"/>
          </a:p>
        </p:txBody>
      </p:sp>
      <p:sp>
        <p:nvSpPr>
          <p:cNvPr id="8" name="TextBox 7"/>
          <p:cNvSpPr txBox="1"/>
          <p:nvPr/>
        </p:nvSpPr>
        <p:spPr>
          <a:xfrm>
            <a:off x="2757526" y="5022263"/>
            <a:ext cx="6836898" cy="646331"/>
          </a:xfrm>
          <a:prstGeom prst="rect">
            <a:avLst/>
          </a:prstGeom>
          <a:noFill/>
        </p:spPr>
        <p:txBody>
          <a:bodyPr wrap="square" rtlCol="0">
            <a:spAutoFit/>
          </a:bodyPr>
          <a:lstStyle/>
          <a:p>
            <a:r>
              <a:rPr lang="en-US" sz="3600" dirty="0" err="1" smtClean="0">
                <a:solidFill>
                  <a:srgbClr val="002060"/>
                </a:solidFill>
                <a:latin typeface="HP001 5 hàng 1 ô ly" panose="020B0603050302020204" pitchFamily="34" charset="0"/>
              </a:rPr>
              <a:t>Giáo</a:t>
            </a:r>
            <a:r>
              <a:rPr lang="en-US" sz="3600" dirty="0" smtClean="0">
                <a:solidFill>
                  <a:srgbClr val="002060"/>
                </a:solidFill>
                <a:latin typeface="HP001 5 hàng 1 ô ly" panose="020B0603050302020204" pitchFamily="34" charset="0"/>
              </a:rPr>
              <a:t> </a:t>
            </a:r>
            <a:r>
              <a:rPr lang="en-US" sz="3600" dirty="0" err="1" smtClean="0">
                <a:solidFill>
                  <a:srgbClr val="002060"/>
                </a:solidFill>
                <a:latin typeface="HP001 5 hàng 1 ô ly" panose="020B0603050302020204" pitchFamily="34" charset="0"/>
              </a:rPr>
              <a:t>viên</a:t>
            </a:r>
            <a:r>
              <a:rPr lang="en-US" sz="3600" dirty="0" smtClean="0">
                <a:solidFill>
                  <a:srgbClr val="002060"/>
                </a:solidFill>
                <a:latin typeface="HP001 5 hàng 1 ô ly" panose="020B0603050302020204" pitchFamily="34" charset="0"/>
              </a:rPr>
              <a:t> </a:t>
            </a:r>
            <a:r>
              <a:rPr lang="en-US" sz="3600" dirty="0" smtClean="0">
                <a:solidFill>
                  <a:srgbClr val="002060"/>
                </a:solidFill>
                <a:latin typeface="HP001 5 hàng 1 ô ly" panose="020B0603050302020204" pitchFamily="34" charset="0"/>
              </a:rPr>
              <a:t>:</a:t>
            </a:r>
            <a:r>
              <a:rPr lang="en-US" sz="3600" dirty="0" err="1" smtClean="0">
                <a:solidFill>
                  <a:srgbClr val="002060"/>
                </a:solidFill>
                <a:latin typeface="HP001 5 hàng 1 ô ly" panose="020B0603050302020204" pitchFamily="34" charset="0"/>
              </a:rPr>
              <a:t>Nguyễn</a:t>
            </a:r>
            <a:r>
              <a:rPr lang="en-US" sz="3600" dirty="0" smtClean="0">
                <a:solidFill>
                  <a:srgbClr val="002060"/>
                </a:solidFill>
                <a:latin typeface="HP001 5 hàng 1 ô ly" panose="020B0603050302020204" pitchFamily="34" charset="0"/>
              </a:rPr>
              <a:t> </a:t>
            </a:r>
            <a:r>
              <a:rPr lang="en-US" sz="3600" dirty="0" err="1" smtClean="0">
                <a:solidFill>
                  <a:srgbClr val="002060"/>
                </a:solidFill>
                <a:latin typeface="HP001 5 hàng 1 ô ly" panose="020B0603050302020204" pitchFamily="34" charset="0"/>
              </a:rPr>
              <a:t>Thị</a:t>
            </a:r>
            <a:r>
              <a:rPr lang="en-US" sz="3600" dirty="0" smtClean="0">
                <a:solidFill>
                  <a:srgbClr val="002060"/>
                </a:solidFill>
                <a:latin typeface="HP001 5 hàng 1 ô ly" panose="020B0603050302020204" pitchFamily="34" charset="0"/>
              </a:rPr>
              <a:t> </a:t>
            </a:r>
            <a:r>
              <a:rPr lang="en-US" sz="3600" dirty="0" err="1" smtClean="0">
                <a:solidFill>
                  <a:srgbClr val="002060"/>
                </a:solidFill>
                <a:latin typeface="HP001 5 hàng 1 ô ly" panose="020B0603050302020204" pitchFamily="34" charset="0"/>
              </a:rPr>
              <a:t>Thùy</a:t>
            </a:r>
            <a:r>
              <a:rPr lang="en-US" sz="3600" dirty="0" smtClean="0">
                <a:solidFill>
                  <a:srgbClr val="002060"/>
                </a:solidFill>
                <a:latin typeface="HP001 5 hàng 1 ô ly" panose="020B0603050302020204" pitchFamily="34" charset="0"/>
              </a:rPr>
              <a:t> </a:t>
            </a:r>
            <a:r>
              <a:rPr lang="en-US" sz="3600" dirty="0" err="1" smtClean="0">
                <a:solidFill>
                  <a:srgbClr val="002060"/>
                </a:solidFill>
                <a:latin typeface="HP001 5 hàng 1 ô ly" panose="020B0603050302020204" pitchFamily="34" charset="0"/>
              </a:rPr>
              <a:t>Linh</a:t>
            </a:r>
            <a:endParaRPr lang="en-US" sz="3600" dirty="0">
              <a:solidFill>
                <a:srgbClr val="002060"/>
              </a:solidFill>
              <a:latin typeface="HP001 5 hàng 1 ô ly" panose="020B0603050302020204" pitchFamily="34" charset="0"/>
            </a:endParaRPr>
          </a:p>
        </p:txBody>
      </p:sp>
      <p:sp>
        <p:nvSpPr>
          <p:cNvPr id="9" name="TextBox 8"/>
          <p:cNvSpPr txBox="1"/>
          <p:nvPr/>
        </p:nvSpPr>
        <p:spPr>
          <a:xfrm>
            <a:off x="5302089" y="1614575"/>
            <a:ext cx="3430722" cy="1107996"/>
          </a:xfrm>
          <a:prstGeom prst="rect">
            <a:avLst/>
          </a:prstGeom>
          <a:noFill/>
        </p:spPr>
        <p:txBody>
          <a:bodyPr wrap="square" rtlCol="0">
            <a:spAutoFit/>
          </a:bodyPr>
          <a:lstStyle/>
          <a:p>
            <a:r>
              <a:rPr lang="en-US" sz="6600" dirty="0" err="1" smtClean="0">
                <a:solidFill>
                  <a:schemeClr val="accent3">
                    <a:lumMod val="50000"/>
                  </a:schemeClr>
                </a:solidFill>
                <a:latin typeface="HP001 5 hàng 1 ô ly" panose="020B0603050302020204" pitchFamily="34" charset="0"/>
              </a:rPr>
              <a:t>Toán</a:t>
            </a:r>
            <a:endParaRPr lang="en-US" sz="6600" dirty="0">
              <a:solidFill>
                <a:schemeClr val="accent3">
                  <a:lumMod val="50000"/>
                </a:schemeClr>
              </a:solidFill>
              <a:latin typeface="HP001 5 hàng 1 ô ly" panose="020B0603050302020204" pitchFamily="34" charset="0"/>
            </a:endParaRPr>
          </a:p>
        </p:txBody>
      </p:sp>
    </p:spTree>
    <p:extLst>
      <p:ext uri="{BB962C8B-B14F-4D97-AF65-F5344CB8AC3E}">
        <p14:creationId xmlns:p14="http://schemas.microsoft.com/office/powerpoint/2010/main" val="420690785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F23FE0-53E9-4D0E-A24F-F31D61B724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CB75DC7B-97EB-474C-B84C-CFB6C91A1C00}"/>
              </a:ext>
            </a:extLst>
          </p:cNvPr>
          <p:cNvSpPr/>
          <p:nvPr/>
        </p:nvSpPr>
        <p:spPr>
          <a:xfrm>
            <a:off x="403965" y="150312"/>
            <a:ext cx="11583444" cy="6545456"/>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2" name="Rectangle: Rounded Corners 1">
            <a:extLst>
              <a:ext uri="{FF2B5EF4-FFF2-40B4-BE49-F238E27FC236}">
                <a16:creationId xmlns:a16="http://schemas.microsoft.com/office/drawing/2014/main" xmlns="" id="{86ED7E0A-5104-1F83-01AC-515B345A27E5}"/>
              </a:ext>
            </a:extLst>
          </p:cNvPr>
          <p:cNvSpPr/>
          <p:nvPr/>
        </p:nvSpPr>
        <p:spPr>
          <a:xfrm>
            <a:off x="5086657" y="172680"/>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
        <p:nvSpPr>
          <p:cNvPr id="6" name="TextBox 5">
            <a:extLst>
              <a:ext uri="{FF2B5EF4-FFF2-40B4-BE49-F238E27FC236}">
                <a16:creationId xmlns:a16="http://schemas.microsoft.com/office/drawing/2014/main" xmlns="" id="{4126A71C-646E-1858-D8C2-898FBF25FB13}"/>
              </a:ext>
            </a:extLst>
          </p:cNvPr>
          <p:cNvSpPr txBox="1"/>
          <p:nvPr/>
        </p:nvSpPr>
        <p:spPr>
          <a:xfrm>
            <a:off x="786581" y="884902"/>
            <a:ext cx="8681883" cy="514628"/>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Ta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thể</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đặ</a:t>
            </a:r>
            <a:r>
              <a:rPr lang="en-US" sz="3200" b="1" dirty="0" err="1">
                <a:latin typeface="Calibri" panose="020F0502020204030204" pitchFamily="34" charset="0"/>
                <a:ea typeface="Calibri" panose="020F0502020204030204" pitchFamily="34" charset="0"/>
                <a:cs typeface="Calibri" panose="020F0502020204030204" pitchFamily="34" charset="0"/>
              </a:rPr>
              <a:t>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tính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như</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sau</a:t>
            </a:r>
            <a:r>
              <a:rPr lang="en-US" sz="3200" b="1" dirty="0">
                <a:latin typeface="Calibri" panose="020F0502020204030204" pitchFamily="34" charset="0"/>
                <a:ea typeface="Calibri" panose="020F0502020204030204" pitchFamily="34" charset="0"/>
                <a:cs typeface="Calibri" panose="020F0502020204030204" pitchFamily="34" charset="0"/>
              </a:rPr>
              <a:t>:</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xmlns="" id="{6F816425-7CE0-AC6E-552D-2003A8162999}"/>
              </a:ext>
            </a:extLst>
          </p:cNvPr>
          <p:cNvSpPr/>
          <p:nvPr/>
        </p:nvSpPr>
        <p:spPr>
          <a:xfrm>
            <a:off x="901802" y="1565787"/>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xmlns="" id="{E7C539F9-8385-626B-727C-53025D6EB2CC}"/>
              </a:ext>
            </a:extLst>
          </p:cNvPr>
          <p:cNvGrpSpPr/>
          <p:nvPr/>
        </p:nvGrpSpPr>
        <p:grpSpPr>
          <a:xfrm>
            <a:off x="1101214" y="1814804"/>
            <a:ext cx="2236539" cy="1631502"/>
            <a:chOff x="670306" y="1441024"/>
            <a:chExt cx="1711121" cy="1631502"/>
          </a:xfrm>
        </p:grpSpPr>
        <p:sp>
          <p:nvSpPr>
            <p:cNvPr id="9" name="TextBox 43">
              <a:extLst>
                <a:ext uri="{FF2B5EF4-FFF2-40B4-BE49-F238E27FC236}">
                  <a16:creationId xmlns:a16="http://schemas.microsoft.com/office/drawing/2014/main" xmlns="" id="{F49E5D11-D406-60A4-EC86-C8D1AB901B5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12</a:t>
              </a:r>
            </a:p>
          </p:txBody>
        </p:sp>
        <p:sp>
          <p:nvSpPr>
            <p:cNvPr id="10" name="TextBox 49">
              <a:extLst>
                <a:ext uri="{FF2B5EF4-FFF2-40B4-BE49-F238E27FC236}">
                  <a16:creationId xmlns:a16="http://schemas.microsoft.com/office/drawing/2014/main" xmlns="" id="{FDAD9A11-77AE-675A-CC13-E00DAC76EDD2}"/>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216</a:t>
              </a:r>
            </a:p>
          </p:txBody>
        </p:sp>
        <p:grpSp>
          <p:nvGrpSpPr>
            <p:cNvPr id="11" name="Group 66">
              <a:extLst>
                <a:ext uri="{FF2B5EF4-FFF2-40B4-BE49-F238E27FC236}">
                  <a16:creationId xmlns:a16="http://schemas.microsoft.com/office/drawing/2014/main" xmlns="" id="{75249843-8142-9BDD-3848-A7A103A46B07}"/>
                </a:ext>
              </a:extLst>
            </p:cNvPr>
            <p:cNvGrpSpPr>
              <a:grpSpLocks/>
            </p:cNvGrpSpPr>
            <p:nvPr/>
          </p:nvGrpSpPr>
          <p:grpSpPr bwMode="auto">
            <a:xfrm>
              <a:off x="1392414" y="1586678"/>
              <a:ext cx="989013" cy="1485848"/>
              <a:chOff x="2299" y="1296"/>
              <a:chExt cx="623" cy="681"/>
            </a:xfrm>
          </p:grpSpPr>
          <p:cxnSp>
            <p:nvCxnSpPr>
              <p:cNvPr id="12" name="Straight Connector 11">
                <a:extLst>
                  <a:ext uri="{FF2B5EF4-FFF2-40B4-BE49-F238E27FC236}">
                    <a16:creationId xmlns:a16="http://schemas.microsoft.com/office/drawing/2014/main" xmlns="" id="{0BC741D2-32F3-DD5C-3008-8D35B7CAA30D}"/>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3" name="Straight Connector 12">
                <a:extLst>
                  <a:ext uri="{FF2B5EF4-FFF2-40B4-BE49-F238E27FC236}">
                    <a16:creationId xmlns:a16="http://schemas.microsoft.com/office/drawing/2014/main" xmlns="" id="{6C1087A5-E782-245E-3797-892AC33F8C8F}"/>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4" name="TextBox 13">
            <a:extLst>
              <a:ext uri="{FF2B5EF4-FFF2-40B4-BE49-F238E27FC236}">
                <a16:creationId xmlns:a16="http://schemas.microsoft.com/office/drawing/2014/main" xmlns="" id="{48B8E13B-C48C-FDF0-0319-F7AAFA50E13B}"/>
              </a:ext>
            </a:extLst>
          </p:cNvPr>
          <p:cNvSpPr txBox="1"/>
          <p:nvPr/>
        </p:nvSpPr>
        <p:spPr>
          <a:xfrm>
            <a:off x="3913239" y="1661651"/>
            <a:ext cx="7846142" cy="1915909"/>
          </a:xfrm>
          <a:prstGeom prst="rect">
            <a:avLst/>
          </a:prstGeom>
          <a:noFill/>
        </p:spPr>
        <p:txBody>
          <a:bodyPr wrap="square" lIns="0" tIns="0" rIns="0" bIns="0" rtlCol="0">
            <a:spAutoFit/>
          </a:bodyPr>
          <a:lstStyle/>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 21 chia 12 được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2 bằng 2, viết 2.</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1 bằng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dirty="0">
                <a:solidFill>
                  <a:srgbClr val="002060"/>
                </a:solidFill>
                <a:effectLst/>
                <a:latin typeface="Calibri" panose="020F0502020204030204" pitchFamily="34" charset="0"/>
                <a:cs typeface="Calibri" panose="020F0502020204030204" pitchFamily="34" charset="0"/>
              </a:rPr>
              <a:t>21 trừ 12 bằng 9, viết 9.</a:t>
            </a:r>
          </a:p>
        </p:txBody>
      </p:sp>
      <p:sp>
        <p:nvSpPr>
          <p:cNvPr id="17" name="TextBox 16">
            <a:extLst>
              <a:ext uri="{FF2B5EF4-FFF2-40B4-BE49-F238E27FC236}">
                <a16:creationId xmlns:a16="http://schemas.microsoft.com/office/drawing/2014/main" xmlns="" id="{7333A535-F826-DDDE-DCA6-B142FFED493C}"/>
              </a:ext>
            </a:extLst>
          </p:cNvPr>
          <p:cNvSpPr txBox="1"/>
          <p:nvPr/>
        </p:nvSpPr>
        <p:spPr>
          <a:xfrm>
            <a:off x="2153265"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8" name="TextBox 17">
            <a:extLst>
              <a:ext uri="{FF2B5EF4-FFF2-40B4-BE49-F238E27FC236}">
                <a16:creationId xmlns:a16="http://schemas.microsoft.com/office/drawing/2014/main" xmlns="" id="{4A6A27F3-4D28-2E60-EEE2-874C8B7090D9}"/>
              </a:ext>
            </a:extLst>
          </p:cNvPr>
          <p:cNvSpPr txBox="1"/>
          <p:nvPr/>
        </p:nvSpPr>
        <p:spPr>
          <a:xfrm>
            <a:off x="1179872" y="2349909"/>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12</a:t>
            </a:r>
          </a:p>
        </p:txBody>
      </p:sp>
      <p:cxnSp>
        <p:nvCxnSpPr>
          <p:cNvPr id="20" name="Straight Connector 19">
            <a:extLst>
              <a:ext uri="{FF2B5EF4-FFF2-40B4-BE49-F238E27FC236}">
                <a16:creationId xmlns:a16="http://schemas.microsoft.com/office/drawing/2014/main" xmlns="" id="{EFF05F8F-5218-968D-67BF-E098A88940EF}"/>
              </a:ext>
            </a:extLst>
          </p:cNvPr>
          <p:cNvCxnSpPr>
            <a:cxnSpLocks/>
          </p:cNvCxnSpPr>
          <p:nvPr/>
        </p:nvCxnSpPr>
        <p:spPr>
          <a:xfrm>
            <a:off x="1150375" y="2949677"/>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C918D00E-C89C-7A92-22A2-90297A8B79D8}"/>
              </a:ext>
            </a:extLst>
          </p:cNvPr>
          <p:cNvSpPr txBox="1"/>
          <p:nvPr/>
        </p:nvSpPr>
        <p:spPr>
          <a:xfrm>
            <a:off x="1435510"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a:t>
            </a:r>
          </a:p>
        </p:txBody>
      </p:sp>
      <p:sp>
        <p:nvSpPr>
          <p:cNvPr id="22" name="TextBox 21">
            <a:extLst>
              <a:ext uri="{FF2B5EF4-FFF2-40B4-BE49-F238E27FC236}">
                <a16:creationId xmlns:a16="http://schemas.microsoft.com/office/drawing/2014/main" xmlns="" id="{8BF10515-DAAF-D72E-83F3-CABA2C101900}"/>
              </a:ext>
            </a:extLst>
          </p:cNvPr>
          <p:cNvSpPr txBox="1"/>
          <p:nvPr/>
        </p:nvSpPr>
        <p:spPr>
          <a:xfrm>
            <a:off x="3903406" y="3795251"/>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Hạ 6, được 96; 96 chia 12 được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2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1 bằng 8, thêm 1 bằng 9, viết 9.</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96 trừ 96 bằng 0, viết 0.</a:t>
            </a:r>
          </a:p>
        </p:txBody>
      </p:sp>
      <p:sp>
        <p:nvSpPr>
          <p:cNvPr id="24" name="TextBox 23">
            <a:extLst>
              <a:ext uri="{FF2B5EF4-FFF2-40B4-BE49-F238E27FC236}">
                <a16:creationId xmlns:a16="http://schemas.microsoft.com/office/drawing/2014/main" xmlns="" id="{ED66C7CA-A358-FF84-B569-45849B449355}"/>
              </a:ext>
            </a:extLst>
          </p:cNvPr>
          <p:cNvSpPr txBox="1"/>
          <p:nvPr/>
        </p:nvSpPr>
        <p:spPr>
          <a:xfrm>
            <a:off x="1681317"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6</a:t>
            </a:r>
          </a:p>
        </p:txBody>
      </p:sp>
      <p:sp>
        <p:nvSpPr>
          <p:cNvPr id="26" name="TextBox 25">
            <a:extLst>
              <a:ext uri="{FF2B5EF4-FFF2-40B4-BE49-F238E27FC236}">
                <a16:creationId xmlns:a16="http://schemas.microsoft.com/office/drawing/2014/main" xmlns="" id="{2E270CCF-2AAF-3BE7-496F-92578BD5692A}"/>
              </a:ext>
            </a:extLst>
          </p:cNvPr>
          <p:cNvSpPr txBox="1"/>
          <p:nvPr/>
        </p:nvSpPr>
        <p:spPr>
          <a:xfrm>
            <a:off x="2428568"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7" name="TextBox 26">
            <a:extLst>
              <a:ext uri="{FF2B5EF4-FFF2-40B4-BE49-F238E27FC236}">
                <a16:creationId xmlns:a16="http://schemas.microsoft.com/office/drawing/2014/main" xmlns="" id="{55368A4A-0617-6ABD-C2EE-0E96E817AABB}"/>
              </a:ext>
            </a:extLst>
          </p:cNvPr>
          <p:cNvSpPr txBox="1"/>
          <p:nvPr/>
        </p:nvSpPr>
        <p:spPr>
          <a:xfrm>
            <a:off x="1425680" y="3382298"/>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96</a:t>
            </a:r>
          </a:p>
        </p:txBody>
      </p:sp>
      <p:cxnSp>
        <p:nvCxnSpPr>
          <p:cNvPr id="31" name="Straight Connector 30">
            <a:extLst>
              <a:ext uri="{FF2B5EF4-FFF2-40B4-BE49-F238E27FC236}">
                <a16:creationId xmlns:a16="http://schemas.microsoft.com/office/drawing/2014/main" xmlns="" id="{A5CBCC6E-6AFE-66FF-BD07-5F69574C37E0}"/>
              </a:ext>
            </a:extLst>
          </p:cNvPr>
          <p:cNvCxnSpPr>
            <a:cxnSpLocks/>
          </p:cNvCxnSpPr>
          <p:nvPr/>
        </p:nvCxnSpPr>
        <p:spPr>
          <a:xfrm>
            <a:off x="1189704" y="3932902"/>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FC697D58-7D46-6083-3566-402AF87D0CC6}"/>
              </a:ext>
            </a:extLst>
          </p:cNvPr>
          <p:cNvSpPr txBox="1"/>
          <p:nvPr/>
        </p:nvSpPr>
        <p:spPr>
          <a:xfrm>
            <a:off x="1671486" y="394273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0</a:t>
            </a:r>
          </a:p>
        </p:txBody>
      </p:sp>
      <p:sp>
        <p:nvSpPr>
          <p:cNvPr id="33" name="Rectangle: Rounded Corners 32">
            <a:extLst>
              <a:ext uri="{FF2B5EF4-FFF2-40B4-BE49-F238E27FC236}">
                <a16:creationId xmlns:a16="http://schemas.microsoft.com/office/drawing/2014/main" xmlns="" id="{8E637525-F01A-7131-9865-9D2FBDD1B96F}"/>
              </a:ext>
            </a:extLst>
          </p:cNvPr>
          <p:cNvSpPr/>
          <p:nvPr/>
        </p:nvSpPr>
        <p:spPr>
          <a:xfrm>
            <a:off x="4772025" y="5954048"/>
            <a:ext cx="3359252" cy="676275"/>
          </a:xfrm>
          <a:prstGeom prst="roundRect">
            <a:avLst/>
          </a:prstGeom>
          <a:ln w="57150">
            <a:solidFill>
              <a:srgbClr val="DA208A"/>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18</a:t>
            </a:r>
          </a:p>
        </p:txBody>
      </p:sp>
    </p:spTree>
    <p:extLst>
      <p:ext uri="{BB962C8B-B14F-4D97-AF65-F5344CB8AC3E}">
        <p14:creationId xmlns:p14="http://schemas.microsoft.com/office/powerpoint/2010/main" val="1589122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barn(inVertical)">
                                      <p:cBhvr>
                                        <p:cTn id="7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4" grpId="0"/>
      <p:bldP spid="17" grpId="0"/>
      <p:bldP spid="18" grpId="0"/>
      <p:bldP spid="21" grpId="0"/>
      <p:bldP spid="22" grpId="0"/>
      <p:bldP spid="24" grpId="0"/>
      <p:bldP spid="26" grpId="0"/>
      <p:bldP spid="27" grpId="0"/>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F23FE0-53E9-4D0E-A24F-F31D61B724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CB75DC7B-97EB-474C-B84C-CFB6C91A1C00}"/>
              </a:ext>
            </a:extLst>
          </p:cNvPr>
          <p:cNvSpPr/>
          <p:nvPr/>
        </p:nvSpPr>
        <p:spPr>
          <a:xfrm>
            <a:off x="403965" y="137652"/>
            <a:ext cx="11583444" cy="644996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5" name="TextBox 4">
            <a:extLst>
              <a:ext uri="{FF2B5EF4-FFF2-40B4-BE49-F238E27FC236}">
                <a16:creationId xmlns:a16="http://schemas.microsoft.com/office/drawing/2014/main" xmlns="" id="{635E5ECF-E388-41AD-806E-52571F02112E}"/>
              </a:ext>
            </a:extLst>
          </p:cNvPr>
          <p:cNvSpPr txBox="1"/>
          <p:nvPr/>
        </p:nvSpPr>
        <p:spPr>
          <a:xfrm>
            <a:off x="678426" y="157315"/>
            <a:ext cx="11159612" cy="861774"/>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Xếp</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218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lên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mỗi</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xếp</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được</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nhiều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nhất</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bao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nhiêu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thuyền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còn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thừa</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mấy</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áo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xmlns="" id="{744356B6-DB6B-8EC8-AFAD-43944EB4BAB8}"/>
              </a:ext>
            </a:extLst>
          </p:cNvPr>
          <p:cNvSpPr/>
          <p:nvPr/>
        </p:nvSpPr>
        <p:spPr>
          <a:xfrm>
            <a:off x="4132928" y="1067415"/>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218 : 18 = ?</a:t>
            </a:r>
          </a:p>
        </p:txBody>
      </p:sp>
      <p:sp>
        <p:nvSpPr>
          <p:cNvPr id="9" name="TextBox 8">
            <a:extLst>
              <a:ext uri="{FF2B5EF4-FFF2-40B4-BE49-F238E27FC236}">
                <a16:creationId xmlns:a16="http://schemas.microsoft.com/office/drawing/2014/main" xmlns="" id="{BBFA3CDD-840D-2B3F-13CC-A5A514290438}"/>
              </a:ext>
            </a:extLst>
          </p:cNvPr>
          <p:cNvSpPr txBox="1"/>
          <p:nvPr/>
        </p:nvSpPr>
        <p:spPr>
          <a:xfrm>
            <a:off x="629264" y="1730477"/>
            <a:ext cx="10795819" cy="430887"/>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 </a:t>
            </a:r>
            <a:r>
              <a:rPr kumimoji="0" lang="en-US" sz="280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có</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thể</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đặt</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tính</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như</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sau</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xmlns="" id="{FB26E354-086C-877B-7377-1B0EEAAD21EC}"/>
              </a:ext>
            </a:extLst>
          </p:cNvPr>
          <p:cNvSpPr/>
          <p:nvPr/>
        </p:nvSpPr>
        <p:spPr>
          <a:xfrm>
            <a:off x="891970" y="2254045"/>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0F1D8F56-3F51-69B9-429E-01E186787B49}"/>
              </a:ext>
            </a:extLst>
          </p:cNvPr>
          <p:cNvGrpSpPr/>
          <p:nvPr/>
        </p:nvGrpSpPr>
        <p:grpSpPr>
          <a:xfrm>
            <a:off x="1091382" y="2503062"/>
            <a:ext cx="2236539" cy="1631502"/>
            <a:chOff x="670306" y="1441024"/>
            <a:chExt cx="1711121" cy="1631502"/>
          </a:xfrm>
        </p:grpSpPr>
        <p:sp>
          <p:nvSpPr>
            <p:cNvPr id="12" name="TextBox 43">
              <a:extLst>
                <a:ext uri="{FF2B5EF4-FFF2-40B4-BE49-F238E27FC236}">
                  <a16:creationId xmlns:a16="http://schemas.microsoft.com/office/drawing/2014/main" xmlns="" id="{2C393EE6-2945-631A-3361-502E0BD8ADE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18</a:t>
              </a:r>
            </a:p>
          </p:txBody>
        </p:sp>
        <p:sp>
          <p:nvSpPr>
            <p:cNvPr id="13" name="TextBox 49">
              <a:extLst>
                <a:ext uri="{FF2B5EF4-FFF2-40B4-BE49-F238E27FC236}">
                  <a16:creationId xmlns:a16="http://schemas.microsoft.com/office/drawing/2014/main" xmlns="" id="{D1947432-45FB-CA51-6419-5D59A7BC3C4F}"/>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218</a:t>
              </a:r>
            </a:p>
          </p:txBody>
        </p:sp>
        <p:grpSp>
          <p:nvGrpSpPr>
            <p:cNvPr id="14" name="Group 66">
              <a:extLst>
                <a:ext uri="{FF2B5EF4-FFF2-40B4-BE49-F238E27FC236}">
                  <a16:creationId xmlns:a16="http://schemas.microsoft.com/office/drawing/2014/main" xmlns="" id="{1869F6FA-50C0-3EE2-C909-C79531E0B596}"/>
                </a:ext>
              </a:extLst>
            </p:cNvPr>
            <p:cNvGrpSpPr>
              <a:grpSpLocks/>
            </p:cNvGrpSpPr>
            <p:nvPr/>
          </p:nvGrpSpPr>
          <p:grpSpPr bwMode="auto">
            <a:xfrm>
              <a:off x="1392414" y="1586678"/>
              <a:ext cx="989013" cy="1485848"/>
              <a:chOff x="2299" y="1296"/>
              <a:chExt cx="623" cy="681"/>
            </a:xfrm>
          </p:grpSpPr>
          <p:cxnSp>
            <p:nvCxnSpPr>
              <p:cNvPr id="15" name="Straight Connector 14">
                <a:extLst>
                  <a:ext uri="{FF2B5EF4-FFF2-40B4-BE49-F238E27FC236}">
                    <a16:creationId xmlns:a16="http://schemas.microsoft.com/office/drawing/2014/main" xmlns="" id="{7E2FE8BF-0669-9A4D-B26D-1CCA332D3382}"/>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6" name="Straight Connector 15">
                <a:extLst>
                  <a:ext uri="{FF2B5EF4-FFF2-40B4-BE49-F238E27FC236}">
                    <a16:creationId xmlns:a16="http://schemas.microsoft.com/office/drawing/2014/main" xmlns="" id="{98BAF443-9F0C-6655-A5AD-DCE7CC9A6447}"/>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7" name="TextBox 16">
            <a:extLst>
              <a:ext uri="{FF2B5EF4-FFF2-40B4-BE49-F238E27FC236}">
                <a16:creationId xmlns:a16="http://schemas.microsoft.com/office/drawing/2014/main" xmlns="" id="{CF5EDDEB-1308-9B2C-B408-D8CCCE5415C1}"/>
              </a:ext>
            </a:extLst>
          </p:cNvPr>
          <p:cNvSpPr txBox="1"/>
          <p:nvPr/>
        </p:nvSpPr>
        <p:spPr>
          <a:xfrm>
            <a:off x="3903407" y="23499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21 chia 18 được 1, viết 1.</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8 bằng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1 bằng 1, viết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21 trừ 18 bằng 3, viết 3.</a:t>
            </a:r>
          </a:p>
        </p:txBody>
      </p:sp>
      <p:sp>
        <p:nvSpPr>
          <p:cNvPr id="18" name="TextBox 17">
            <a:extLst>
              <a:ext uri="{FF2B5EF4-FFF2-40B4-BE49-F238E27FC236}">
                <a16:creationId xmlns:a16="http://schemas.microsoft.com/office/drawing/2014/main" xmlns="" id="{52585A85-251D-86C5-BC36-BE323CEF7AD3}"/>
              </a:ext>
            </a:extLst>
          </p:cNvPr>
          <p:cNvSpPr txBox="1"/>
          <p:nvPr/>
        </p:nvSpPr>
        <p:spPr>
          <a:xfrm>
            <a:off x="2143433"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9" name="TextBox 18">
            <a:extLst>
              <a:ext uri="{FF2B5EF4-FFF2-40B4-BE49-F238E27FC236}">
                <a16:creationId xmlns:a16="http://schemas.microsoft.com/office/drawing/2014/main" xmlns="" id="{EEFE93C6-C0C4-D053-D48A-FCA455147434}"/>
              </a:ext>
            </a:extLst>
          </p:cNvPr>
          <p:cNvSpPr txBox="1"/>
          <p:nvPr/>
        </p:nvSpPr>
        <p:spPr>
          <a:xfrm>
            <a:off x="1170040" y="3038167"/>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18</a:t>
            </a:r>
          </a:p>
        </p:txBody>
      </p:sp>
      <p:cxnSp>
        <p:nvCxnSpPr>
          <p:cNvPr id="20" name="Straight Connector 19">
            <a:extLst>
              <a:ext uri="{FF2B5EF4-FFF2-40B4-BE49-F238E27FC236}">
                <a16:creationId xmlns:a16="http://schemas.microsoft.com/office/drawing/2014/main" xmlns="" id="{BFA736D2-9DB2-2878-935B-519C4341C76C}"/>
              </a:ext>
            </a:extLst>
          </p:cNvPr>
          <p:cNvCxnSpPr>
            <a:cxnSpLocks/>
          </p:cNvCxnSpPr>
          <p:nvPr/>
        </p:nvCxnSpPr>
        <p:spPr>
          <a:xfrm>
            <a:off x="1140543" y="3637935"/>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CBF73847-8AED-EA54-71F2-EE6AE38D6C6C}"/>
              </a:ext>
            </a:extLst>
          </p:cNvPr>
          <p:cNvSpPr txBox="1"/>
          <p:nvPr/>
        </p:nvSpPr>
        <p:spPr>
          <a:xfrm>
            <a:off x="1425678"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a:t>
            </a:r>
          </a:p>
        </p:txBody>
      </p:sp>
      <p:sp>
        <p:nvSpPr>
          <p:cNvPr id="22" name="TextBox 21">
            <a:extLst>
              <a:ext uri="{FF2B5EF4-FFF2-40B4-BE49-F238E27FC236}">
                <a16:creationId xmlns:a16="http://schemas.microsoft.com/office/drawing/2014/main" xmlns="" id="{1DEF6FBE-93EB-7DCC-1084-7DCCBC483CF7}"/>
              </a:ext>
            </a:extLst>
          </p:cNvPr>
          <p:cNvSpPr txBox="1"/>
          <p:nvPr/>
        </p:nvSpPr>
        <p:spPr>
          <a:xfrm>
            <a:off x="3893574" y="44835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Hạ 8, được 38; 38 chia 18 được 2, viết 2.</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8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1 bằng 2, thêm 1 bằng 3, viết 3.</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38 trừ 36 bằng 2, viết 2.</a:t>
            </a:r>
          </a:p>
        </p:txBody>
      </p:sp>
      <p:sp>
        <p:nvSpPr>
          <p:cNvPr id="23" name="TextBox 22">
            <a:extLst>
              <a:ext uri="{FF2B5EF4-FFF2-40B4-BE49-F238E27FC236}">
                <a16:creationId xmlns:a16="http://schemas.microsoft.com/office/drawing/2014/main" xmlns="" id="{5D0C2EB9-132A-2486-FB22-2432F1F13C7C}"/>
              </a:ext>
            </a:extLst>
          </p:cNvPr>
          <p:cNvSpPr txBox="1"/>
          <p:nvPr/>
        </p:nvSpPr>
        <p:spPr>
          <a:xfrm>
            <a:off x="1671485"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4" name="TextBox 23">
            <a:extLst>
              <a:ext uri="{FF2B5EF4-FFF2-40B4-BE49-F238E27FC236}">
                <a16:creationId xmlns:a16="http://schemas.microsoft.com/office/drawing/2014/main" xmlns="" id="{1D17A548-EAA1-979B-FA5D-F00E384ABE19}"/>
              </a:ext>
            </a:extLst>
          </p:cNvPr>
          <p:cNvSpPr txBox="1"/>
          <p:nvPr/>
        </p:nvSpPr>
        <p:spPr>
          <a:xfrm>
            <a:off x="2418736"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xmlns="" id="{25321A0A-2BA9-6177-69E5-F82E45E92221}"/>
              </a:ext>
            </a:extLst>
          </p:cNvPr>
          <p:cNvSpPr txBox="1"/>
          <p:nvPr/>
        </p:nvSpPr>
        <p:spPr>
          <a:xfrm>
            <a:off x="1415848" y="407055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36</a:t>
            </a:r>
          </a:p>
        </p:txBody>
      </p:sp>
      <p:cxnSp>
        <p:nvCxnSpPr>
          <p:cNvPr id="26" name="Straight Connector 25">
            <a:extLst>
              <a:ext uri="{FF2B5EF4-FFF2-40B4-BE49-F238E27FC236}">
                <a16:creationId xmlns:a16="http://schemas.microsoft.com/office/drawing/2014/main" xmlns="" id="{6F352093-5FA9-BBED-2497-98D319BCDD94}"/>
              </a:ext>
            </a:extLst>
          </p:cNvPr>
          <p:cNvCxnSpPr>
            <a:cxnSpLocks/>
          </p:cNvCxnSpPr>
          <p:nvPr/>
        </p:nvCxnSpPr>
        <p:spPr>
          <a:xfrm>
            <a:off x="1179872" y="4621160"/>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92A52D74-534F-7493-87D5-A817786C9FAF}"/>
              </a:ext>
            </a:extLst>
          </p:cNvPr>
          <p:cNvSpPr txBox="1"/>
          <p:nvPr/>
        </p:nvSpPr>
        <p:spPr>
          <a:xfrm>
            <a:off x="1661654" y="4630994"/>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2297753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down)">
                                      <p:cBhvr>
                                        <p:cTn id="8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animBg="1"/>
      <p:bldP spid="17" grpId="0"/>
      <p:bldP spid="18" grpId="0"/>
      <p:bldP spid="19" grpId="0"/>
      <p:bldP spid="21" grpId="0"/>
      <p:bldP spid="22" grpId="0"/>
      <p:bldP spid="23" grpId="0"/>
      <p:bldP spid="24" grpId="0"/>
      <p:bldP spid="25"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xmlns=""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xmlns=""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xmlns=""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4" name="Picture 3">
            <a:extLst>
              <a:ext uri="{FF2B5EF4-FFF2-40B4-BE49-F238E27FC236}">
                <a16:creationId xmlns:a16="http://schemas.microsoft.com/office/drawing/2014/main" xmlns="" id="{819241F0-97E2-4242-E8FB-9E17B323A9BC}"/>
              </a:ext>
            </a:extLst>
          </p:cNvPr>
          <p:cNvPicPr>
            <a:picLocks noChangeAspect="1"/>
          </p:cNvPicPr>
          <p:nvPr/>
        </p:nvPicPr>
        <p:blipFill>
          <a:blip r:embed="rId6"/>
          <a:stretch>
            <a:fillRect/>
          </a:stretch>
        </p:blipFill>
        <p:spPr>
          <a:xfrm>
            <a:off x="3238248" y="2883877"/>
            <a:ext cx="6351299" cy="3123028"/>
          </a:xfrm>
          <a:prstGeom prst="rect">
            <a:avLst/>
          </a:prstGeom>
        </p:spPr>
      </p:pic>
    </p:spTree>
    <p:extLst>
      <p:ext uri="{BB962C8B-B14F-4D97-AF65-F5344CB8AC3E}">
        <p14:creationId xmlns:p14="http://schemas.microsoft.com/office/powerpoint/2010/main" val="85753897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F23FE0-53E9-4D0E-A24F-F31D61B724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xmlns="" id="{E739727F-BB6A-B397-BAA4-3F6E3810ECEB}"/>
              </a:ext>
            </a:extLst>
          </p:cNvPr>
          <p:cNvGrpSpPr/>
          <p:nvPr/>
        </p:nvGrpSpPr>
        <p:grpSpPr>
          <a:xfrm>
            <a:off x="0" y="143500"/>
            <a:ext cx="6135328" cy="1052418"/>
            <a:chOff x="1203156" y="685799"/>
            <a:chExt cx="4601495" cy="789313"/>
          </a:xfrm>
        </p:grpSpPr>
        <p:grpSp>
          <p:nvGrpSpPr>
            <p:cNvPr id="5" name="Nhóm 4">
              <a:extLst>
                <a:ext uri="{FF2B5EF4-FFF2-40B4-BE49-F238E27FC236}">
                  <a16:creationId xmlns:a16="http://schemas.microsoft.com/office/drawing/2014/main" xmlns="" id="{58C7E53E-7F1C-13E6-2F96-77BEE5D1237C}"/>
                </a:ext>
              </a:extLst>
            </p:cNvPr>
            <p:cNvGrpSpPr/>
            <p:nvPr/>
          </p:nvGrpSpPr>
          <p:grpSpPr>
            <a:xfrm>
              <a:off x="1203156" y="685799"/>
              <a:ext cx="1311443" cy="789313"/>
              <a:chOff x="1431757" y="695789"/>
              <a:chExt cx="1347538" cy="856285"/>
            </a:xfrm>
          </p:grpSpPr>
          <p:sp>
            <p:nvSpPr>
              <p:cNvPr id="9" name="Hình Bầu dục 2">
                <a:extLst>
                  <a:ext uri="{FF2B5EF4-FFF2-40B4-BE49-F238E27FC236}">
                    <a16:creationId xmlns:a16="http://schemas.microsoft.com/office/drawing/2014/main" xmlns=""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xmlns="" id="{CAC7DB1A-5038-CFCD-4492-34ED3D28BDBA}"/>
                  </a:ext>
                </a:extLst>
              </p:cNvPr>
              <p:cNvSpPr txBox="1"/>
              <p:nvPr/>
            </p:nvSpPr>
            <p:spPr>
              <a:xfrm>
                <a:off x="1431757" y="695789"/>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1</a:t>
                </a:r>
              </a:p>
            </p:txBody>
          </p:sp>
        </p:grpSp>
        <p:sp>
          <p:nvSpPr>
            <p:cNvPr id="7" name="Hộp Văn bản 5">
              <a:extLst>
                <a:ext uri="{FF2B5EF4-FFF2-40B4-BE49-F238E27FC236}">
                  <a16:creationId xmlns:a16="http://schemas.microsoft.com/office/drawing/2014/main" xmlns="" id="{2447BBA2-A08F-A912-2F35-1C3A1EE268EB}"/>
                </a:ext>
              </a:extLst>
            </p:cNvPr>
            <p:cNvSpPr txBox="1"/>
            <p:nvPr/>
          </p:nvSpPr>
          <p:spPr>
            <a:xfrm>
              <a:off x="1902434" y="811986"/>
              <a:ext cx="3902217"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800" b="1" kern="0" dirty="0" err="1">
                  <a:solidFill>
                    <a:srgbClr val="000000"/>
                  </a:solidFill>
                  <a:latin typeface="Calibri" panose="020F0502020204030204" pitchFamily="34" charset="0"/>
                  <a:cs typeface="Calibri" panose="020F0502020204030204" pitchFamily="34" charset="0"/>
                  <a:sym typeface="Arial"/>
                </a:rPr>
                <a:t>Đặt</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rồi</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6" name="Rectangle: Rounded Corners 5">
            <a:extLst>
              <a:ext uri="{FF2B5EF4-FFF2-40B4-BE49-F238E27FC236}">
                <a16:creationId xmlns:a16="http://schemas.microsoft.com/office/drawing/2014/main" xmlns="" id="{30E7261E-B74A-67E7-DA84-280B3C54A54D}"/>
              </a:ext>
            </a:extLst>
          </p:cNvPr>
          <p:cNvSpPr/>
          <p:nvPr/>
        </p:nvSpPr>
        <p:spPr>
          <a:xfrm>
            <a:off x="1488050" y="1598356"/>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322 : 14</a:t>
            </a:r>
          </a:p>
        </p:txBody>
      </p:sp>
      <p:sp>
        <p:nvSpPr>
          <p:cNvPr id="8" name="Rectangle: Rounded Corners 7">
            <a:extLst>
              <a:ext uri="{FF2B5EF4-FFF2-40B4-BE49-F238E27FC236}">
                <a16:creationId xmlns:a16="http://schemas.microsoft.com/office/drawing/2014/main" xmlns="" id="{405FACAB-384D-E3FE-5B83-2418D40FFE62}"/>
              </a:ext>
            </a:extLst>
          </p:cNvPr>
          <p:cNvSpPr/>
          <p:nvPr/>
        </p:nvSpPr>
        <p:spPr>
          <a:xfrm>
            <a:off x="7082605" y="1568859"/>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1 554 : 37</a:t>
            </a:r>
          </a:p>
        </p:txBody>
      </p:sp>
      <p:sp>
        <p:nvSpPr>
          <p:cNvPr id="11" name="Rectangle: Rounded Corners 10">
            <a:extLst>
              <a:ext uri="{FF2B5EF4-FFF2-40B4-BE49-F238E27FC236}">
                <a16:creationId xmlns:a16="http://schemas.microsoft.com/office/drawing/2014/main" xmlns="" id="{3F8709D8-EBEB-2F61-0CEB-FACBB947F8AB}"/>
              </a:ext>
            </a:extLst>
          </p:cNvPr>
          <p:cNvSpPr/>
          <p:nvPr/>
        </p:nvSpPr>
        <p:spPr>
          <a:xfrm>
            <a:off x="1517547" y="2719233"/>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325 : 14</a:t>
            </a:r>
          </a:p>
        </p:txBody>
      </p:sp>
      <p:sp>
        <p:nvSpPr>
          <p:cNvPr id="12" name="Rectangle: Rounded Corners 11">
            <a:extLst>
              <a:ext uri="{FF2B5EF4-FFF2-40B4-BE49-F238E27FC236}">
                <a16:creationId xmlns:a16="http://schemas.microsoft.com/office/drawing/2014/main" xmlns="" id="{9AB1AE5F-C2F6-325F-7D2F-982573353EB3}"/>
              </a:ext>
            </a:extLst>
          </p:cNvPr>
          <p:cNvSpPr/>
          <p:nvPr/>
        </p:nvSpPr>
        <p:spPr>
          <a:xfrm>
            <a:off x="7180928" y="2768395"/>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1 557 : 42</a:t>
            </a:r>
          </a:p>
        </p:txBody>
      </p:sp>
    </p:spTree>
    <p:extLst>
      <p:ext uri="{BB962C8B-B14F-4D97-AF65-F5344CB8AC3E}">
        <p14:creationId xmlns:p14="http://schemas.microsoft.com/office/powerpoint/2010/main" val="1451135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F23FE0-53E9-4D0E-A24F-F31D61B724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6" name="Group 5">
            <a:extLst>
              <a:ext uri="{FF2B5EF4-FFF2-40B4-BE49-F238E27FC236}">
                <a16:creationId xmlns:a16="http://schemas.microsoft.com/office/drawing/2014/main" xmlns="" id="{CFE1A591-C54A-7637-F6D6-E4ECA3FDE3CC}"/>
              </a:ext>
            </a:extLst>
          </p:cNvPr>
          <p:cNvGrpSpPr/>
          <p:nvPr/>
        </p:nvGrpSpPr>
        <p:grpSpPr>
          <a:xfrm>
            <a:off x="1927124" y="465006"/>
            <a:ext cx="2018388" cy="1631502"/>
            <a:chOff x="636538" y="1441024"/>
            <a:chExt cx="1544219" cy="1631502"/>
          </a:xfrm>
        </p:grpSpPr>
        <p:sp>
          <p:nvSpPr>
            <p:cNvPr id="11" name="TextBox 43">
              <a:extLst>
                <a:ext uri="{FF2B5EF4-FFF2-40B4-BE49-F238E27FC236}">
                  <a16:creationId xmlns:a16="http://schemas.microsoft.com/office/drawing/2014/main" xmlns="" id="{2E6D9599-4A97-66F9-069C-FF942EFB631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12" name="TextBox 49">
              <a:extLst>
                <a:ext uri="{FF2B5EF4-FFF2-40B4-BE49-F238E27FC236}">
                  <a16:creationId xmlns:a16="http://schemas.microsoft.com/office/drawing/2014/main" xmlns="" id="{1CADB9E7-7607-E347-6ECA-3C1715DAB881}"/>
                </a:ext>
              </a:extLst>
            </p:cNvPr>
            <p:cNvSpPr txBox="1">
              <a:spLocks noChangeArrowheads="1"/>
            </p:cNvSpPr>
            <p:nvPr/>
          </p:nvSpPr>
          <p:spPr bwMode="auto">
            <a:xfrm>
              <a:off x="636538" y="1445824"/>
              <a:ext cx="9119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322</a:t>
              </a:r>
            </a:p>
          </p:txBody>
        </p:sp>
        <p:grpSp>
          <p:nvGrpSpPr>
            <p:cNvPr id="13" name="Group 66">
              <a:extLst>
                <a:ext uri="{FF2B5EF4-FFF2-40B4-BE49-F238E27FC236}">
                  <a16:creationId xmlns:a16="http://schemas.microsoft.com/office/drawing/2014/main" xmlns="" id="{0359ADA3-9BE3-B5CC-95C5-48F143B915FF}"/>
                </a:ext>
              </a:extLst>
            </p:cNvPr>
            <p:cNvGrpSpPr>
              <a:grpSpLocks/>
            </p:cNvGrpSpPr>
            <p:nvPr/>
          </p:nvGrpSpPr>
          <p:grpSpPr bwMode="auto">
            <a:xfrm>
              <a:off x="1392415" y="1586678"/>
              <a:ext cx="719138" cy="1485848"/>
              <a:chOff x="2299" y="1296"/>
              <a:chExt cx="453" cy="681"/>
            </a:xfrm>
          </p:grpSpPr>
          <p:cxnSp>
            <p:nvCxnSpPr>
              <p:cNvPr id="14" name="Straight Connector 13">
                <a:extLst>
                  <a:ext uri="{FF2B5EF4-FFF2-40B4-BE49-F238E27FC236}">
                    <a16:creationId xmlns:a16="http://schemas.microsoft.com/office/drawing/2014/main" xmlns="" id="{AF88BCDA-3295-A818-87DF-2D1B66DFEC44}"/>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5" name="Straight Connector 14">
                <a:extLst>
                  <a:ext uri="{FF2B5EF4-FFF2-40B4-BE49-F238E27FC236}">
                    <a16:creationId xmlns:a16="http://schemas.microsoft.com/office/drawing/2014/main" xmlns="" id="{5A41975D-7414-0216-935B-CF851796A2B0}"/>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6" name="TextBox 15">
            <a:extLst>
              <a:ext uri="{FF2B5EF4-FFF2-40B4-BE49-F238E27FC236}">
                <a16:creationId xmlns:a16="http://schemas.microsoft.com/office/drawing/2014/main" xmlns="" id="{F14955F9-A104-D925-5BAD-E1DE49664DF7}"/>
              </a:ext>
            </a:extLst>
          </p:cNvPr>
          <p:cNvSpPr txBox="1"/>
          <p:nvPr/>
        </p:nvSpPr>
        <p:spPr>
          <a:xfrm>
            <a:off x="3038168" y="1037818"/>
            <a:ext cx="8515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19" name="TextBox 18">
            <a:extLst>
              <a:ext uri="{FF2B5EF4-FFF2-40B4-BE49-F238E27FC236}">
                <a16:creationId xmlns:a16="http://schemas.microsoft.com/office/drawing/2014/main" xmlns="" id="{97004EE9-1CEF-7650-A180-B2A96DF193D1}"/>
              </a:ext>
            </a:extLst>
          </p:cNvPr>
          <p:cNvSpPr txBox="1"/>
          <p:nvPr/>
        </p:nvSpPr>
        <p:spPr>
          <a:xfrm>
            <a:off x="1917290" y="928700"/>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grpSp>
        <p:nvGrpSpPr>
          <p:cNvPr id="21" name="Group 20">
            <a:extLst>
              <a:ext uri="{FF2B5EF4-FFF2-40B4-BE49-F238E27FC236}">
                <a16:creationId xmlns:a16="http://schemas.microsoft.com/office/drawing/2014/main" xmlns="" id="{492B1F19-CD97-0723-DB9C-F13E208CBCC7}"/>
              </a:ext>
            </a:extLst>
          </p:cNvPr>
          <p:cNvGrpSpPr/>
          <p:nvPr/>
        </p:nvGrpSpPr>
        <p:grpSpPr>
          <a:xfrm>
            <a:off x="7236543" y="435937"/>
            <a:ext cx="2282792" cy="1631502"/>
            <a:chOff x="434249" y="1441024"/>
            <a:chExt cx="1746508" cy="1631502"/>
          </a:xfrm>
        </p:grpSpPr>
        <p:sp>
          <p:nvSpPr>
            <p:cNvPr id="22" name="TextBox 43">
              <a:extLst>
                <a:ext uri="{FF2B5EF4-FFF2-40B4-BE49-F238E27FC236}">
                  <a16:creationId xmlns:a16="http://schemas.microsoft.com/office/drawing/2014/main" xmlns="" id="{46CF491B-0FF3-D9CA-BDD7-3D0AB1EDF26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37</a:t>
              </a:r>
            </a:p>
          </p:txBody>
        </p:sp>
        <p:sp>
          <p:nvSpPr>
            <p:cNvPr id="23" name="TextBox 49">
              <a:extLst>
                <a:ext uri="{FF2B5EF4-FFF2-40B4-BE49-F238E27FC236}">
                  <a16:creationId xmlns:a16="http://schemas.microsoft.com/office/drawing/2014/main" xmlns="" id="{F06B9808-793C-ED04-1EF6-F0BEA29B71F6}"/>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1554</a:t>
              </a:r>
            </a:p>
          </p:txBody>
        </p:sp>
        <p:grpSp>
          <p:nvGrpSpPr>
            <p:cNvPr id="24" name="Group 66">
              <a:extLst>
                <a:ext uri="{FF2B5EF4-FFF2-40B4-BE49-F238E27FC236}">
                  <a16:creationId xmlns:a16="http://schemas.microsoft.com/office/drawing/2014/main" xmlns="" id="{CD09731D-F101-F8F2-A806-B8D6E26AC53F}"/>
                </a:ext>
              </a:extLst>
            </p:cNvPr>
            <p:cNvGrpSpPr>
              <a:grpSpLocks/>
            </p:cNvGrpSpPr>
            <p:nvPr/>
          </p:nvGrpSpPr>
          <p:grpSpPr bwMode="auto">
            <a:xfrm>
              <a:off x="1392415" y="1586678"/>
              <a:ext cx="719138" cy="1485848"/>
              <a:chOff x="2299" y="1296"/>
              <a:chExt cx="453" cy="681"/>
            </a:xfrm>
          </p:grpSpPr>
          <p:cxnSp>
            <p:nvCxnSpPr>
              <p:cNvPr id="25" name="Straight Connector 24">
                <a:extLst>
                  <a:ext uri="{FF2B5EF4-FFF2-40B4-BE49-F238E27FC236}">
                    <a16:creationId xmlns:a16="http://schemas.microsoft.com/office/drawing/2014/main" xmlns="" id="{CC15A918-DB0E-86F6-A790-9AB82B8B9E92}"/>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26" name="Straight Connector 25">
                <a:extLst>
                  <a:ext uri="{FF2B5EF4-FFF2-40B4-BE49-F238E27FC236}">
                    <a16:creationId xmlns:a16="http://schemas.microsoft.com/office/drawing/2014/main" xmlns="" id="{F88250BC-1BC0-59C7-CED7-CCA7D033642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27" name="TextBox 26">
            <a:extLst>
              <a:ext uri="{FF2B5EF4-FFF2-40B4-BE49-F238E27FC236}">
                <a16:creationId xmlns:a16="http://schemas.microsoft.com/office/drawing/2014/main" xmlns="" id="{1D2D6981-97DA-3AB7-7DE1-DD2597D8B21D}"/>
              </a:ext>
            </a:extLst>
          </p:cNvPr>
          <p:cNvSpPr txBox="1"/>
          <p:nvPr/>
        </p:nvSpPr>
        <p:spPr>
          <a:xfrm>
            <a:off x="8642555" y="1008749"/>
            <a:ext cx="8209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grpSp>
        <p:nvGrpSpPr>
          <p:cNvPr id="51" name="Group 50">
            <a:extLst>
              <a:ext uri="{FF2B5EF4-FFF2-40B4-BE49-F238E27FC236}">
                <a16:creationId xmlns:a16="http://schemas.microsoft.com/office/drawing/2014/main" xmlns="" id="{9F27EAE5-FB7E-E5DC-4683-A52FA8F9D30D}"/>
              </a:ext>
            </a:extLst>
          </p:cNvPr>
          <p:cNvGrpSpPr/>
          <p:nvPr/>
        </p:nvGrpSpPr>
        <p:grpSpPr>
          <a:xfrm>
            <a:off x="1789472" y="3549237"/>
            <a:ext cx="1976923" cy="1631502"/>
            <a:chOff x="668262" y="1441024"/>
            <a:chExt cx="1512495" cy="1631502"/>
          </a:xfrm>
        </p:grpSpPr>
        <p:sp>
          <p:nvSpPr>
            <p:cNvPr id="52" name="TextBox 43">
              <a:extLst>
                <a:ext uri="{FF2B5EF4-FFF2-40B4-BE49-F238E27FC236}">
                  <a16:creationId xmlns:a16="http://schemas.microsoft.com/office/drawing/2014/main" xmlns="" id="{9AEEB572-286E-EF96-721A-720BC0E76BF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53" name="TextBox 49">
              <a:extLst>
                <a:ext uri="{FF2B5EF4-FFF2-40B4-BE49-F238E27FC236}">
                  <a16:creationId xmlns:a16="http://schemas.microsoft.com/office/drawing/2014/main" xmlns="" id="{479C804B-5E57-FC02-7E8F-2B45CD6F2E3E}"/>
                </a:ext>
              </a:extLst>
            </p:cNvPr>
            <p:cNvSpPr txBox="1">
              <a:spLocks noChangeArrowheads="1"/>
            </p:cNvSpPr>
            <p:nvPr/>
          </p:nvSpPr>
          <p:spPr bwMode="auto">
            <a:xfrm>
              <a:off x="668262" y="1445824"/>
              <a:ext cx="880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325</a:t>
              </a:r>
            </a:p>
          </p:txBody>
        </p:sp>
        <p:grpSp>
          <p:nvGrpSpPr>
            <p:cNvPr id="54" name="Group 66">
              <a:extLst>
                <a:ext uri="{FF2B5EF4-FFF2-40B4-BE49-F238E27FC236}">
                  <a16:creationId xmlns:a16="http://schemas.microsoft.com/office/drawing/2014/main" xmlns="" id="{282D2F6F-23BB-BD18-8F3D-EA9CA7761B93}"/>
                </a:ext>
              </a:extLst>
            </p:cNvPr>
            <p:cNvGrpSpPr>
              <a:grpSpLocks/>
            </p:cNvGrpSpPr>
            <p:nvPr/>
          </p:nvGrpSpPr>
          <p:grpSpPr bwMode="auto">
            <a:xfrm>
              <a:off x="1392415" y="1586678"/>
              <a:ext cx="719138" cy="1485848"/>
              <a:chOff x="2299" y="1296"/>
              <a:chExt cx="453" cy="681"/>
            </a:xfrm>
          </p:grpSpPr>
          <p:cxnSp>
            <p:nvCxnSpPr>
              <p:cNvPr id="55" name="Straight Connector 54">
                <a:extLst>
                  <a:ext uri="{FF2B5EF4-FFF2-40B4-BE49-F238E27FC236}">
                    <a16:creationId xmlns:a16="http://schemas.microsoft.com/office/drawing/2014/main" xmlns="" id="{A60229E9-8E73-40A7-B2EC-D3981473D01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56" name="Straight Connector 55">
                <a:extLst>
                  <a:ext uri="{FF2B5EF4-FFF2-40B4-BE49-F238E27FC236}">
                    <a16:creationId xmlns:a16="http://schemas.microsoft.com/office/drawing/2014/main" xmlns="" id="{32E94364-92C5-D3EA-2E24-A173154CA35B}"/>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57" name="TextBox 56">
            <a:extLst>
              <a:ext uri="{FF2B5EF4-FFF2-40B4-BE49-F238E27FC236}">
                <a16:creationId xmlns:a16="http://schemas.microsoft.com/office/drawing/2014/main" xmlns="" id="{8A0734E0-81B2-1454-2541-E214851705BD}"/>
              </a:ext>
            </a:extLst>
          </p:cNvPr>
          <p:cNvSpPr txBox="1"/>
          <p:nvPr/>
        </p:nvSpPr>
        <p:spPr>
          <a:xfrm>
            <a:off x="2869580" y="413188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60" name="TextBox 59">
            <a:extLst>
              <a:ext uri="{FF2B5EF4-FFF2-40B4-BE49-F238E27FC236}">
                <a16:creationId xmlns:a16="http://schemas.microsoft.com/office/drawing/2014/main" xmlns="" id="{765DB5E4-C0A9-D060-19DF-E4ACA9CC8DF4}"/>
              </a:ext>
            </a:extLst>
          </p:cNvPr>
          <p:cNvSpPr txBox="1"/>
          <p:nvPr/>
        </p:nvSpPr>
        <p:spPr>
          <a:xfrm>
            <a:off x="1790753" y="4012931"/>
            <a:ext cx="7558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cxnSp>
        <p:nvCxnSpPr>
          <p:cNvPr id="5" name="Straight Connector 4">
            <a:extLst>
              <a:ext uri="{FF2B5EF4-FFF2-40B4-BE49-F238E27FC236}">
                <a16:creationId xmlns:a16="http://schemas.microsoft.com/office/drawing/2014/main" xmlns="" id="{49EBAABC-CC16-9ADB-A885-4F59180162D2}"/>
              </a:ext>
            </a:extLst>
          </p:cNvPr>
          <p:cNvCxnSpPr>
            <a:cxnSpLocks/>
          </p:cNvCxnSpPr>
          <p:nvPr/>
        </p:nvCxnSpPr>
        <p:spPr>
          <a:xfrm>
            <a:off x="1966451" y="153383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1CFC1B0A-1831-F398-6B5D-387A8C1BA91C}"/>
              </a:ext>
            </a:extLst>
          </p:cNvPr>
          <p:cNvSpPr txBox="1"/>
          <p:nvPr/>
        </p:nvSpPr>
        <p:spPr>
          <a:xfrm>
            <a:off x="2172928" y="147930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sp>
        <p:nvSpPr>
          <p:cNvPr id="9" name="TextBox 8">
            <a:extLst>
              <a:ext uri="{FF2B5EF4-FFF2-40B4-BE49-F238E27FC236}">
                <a16:creationId xmlns:a16="http://schemas.microsoft.com/office/drawing/2014/main" xmlns="" id="{2FCA4FE0-A2F3-2129-AC21-50704DDB9DB4}"/>
              </a:ext>
            </a:extLst>
          </p:cNvPr>
          <p:cNvSpPr txBox="1"/>
          <p:nvPr/>
        </p:nvSpPr>
        <p:spPr>
          <a:xfrm>
            <a:off x="2182761" y="191192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20" name="Straight Connector 19">
            <a:extLst>
              <a:ext uri="{FF2B5EF4-FFF2-40B4-BE49-F238E27FC236}">
                <a16:creationId xmlns:a16="http://schemas.microsoft.com/office/drawing/2014/main" xmlns="" id="{CDB97DC2-E044-5E64-9779-774CF28704FE}"/>
              </a:ext>
            </a:extLst>
          </p:cNvPr>
          <p:cNvCxnSpPr>
            <a:cxnSpLocks/>
          </p:cNvCxnSpPr>
          <p:nvPr/>
        </p:nvCxnSpPr>
        <p:spPr>
          <a:xfrm>
            <a:off x="2054942" y="253672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xmlns="" id="{602E8F7C-0E61-02F6-7DFA-2A16856318C3}"/>
              </a:ext>
            </a:extLst>
          </p:cNvPr>
          <p:cNvSpPr txBox="1"/>
          <p:nvPr/>
        </p:nvSpPr>
        <p:spPr>
          <a:xfrm>
            <a:off x="2408902" y="2482199"/>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88" name="TextBox 87">
            <a:extLst>
              <a:ext uri="{FF2B5EF4-FFF2-40B4-BE49-F238E27FC236}">
                <a16:creationId xmlns:a16="http://schemas.microsoft.com/office/drawing/2014/main" xmlns="" id="{12AD1598-78DD-75CF-0346-FBE3A3A29919}"/>
              </a:ext>
            </a:extLst>
          </p:cNvPr>
          <p:cNvSpPr txBox="1"/>
          <p:nvPr/>
        </p:nvSpPr>
        <p:spPr>
          <a:xfrm>
            <a:off x="7275871" y="889371"/>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148</a:t>
            </a:r>
          </a:p>
        </p:txBody>
      </p:sp>
      <p:cxnSp>
        <p:nvCxnSpPr>
          <p:cNvPr id="89" name="Straight Connector 88">
            <a:extLst>
              <a:ext uri="{FF2B5EF4-FFF2-40B4-BE49-F238E27FC236}">
                <a16:creationId xmlns:a16="http://schemas.microsoft.com/office/drawing/2014/main" xmlns="" id="{4F266663-D73B-63C5-818F-7289C44D2616}"/>
              </a:ext>
            </a:extLst>
          </p:cNvPr>
          <p:cNvCxnSpPr>
            <a:cxnSpLocks/>
          </p:cNvCxnSpPr>
          <p:nvPr/>
        </p:nvCxnSpPr>
        <p:spPr>
          <a:xfrm>
            <a:off x="7413521" y="1557968"/>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xmlns="" id="{2C295CDA-C627-94C8-F200-B187AC014E65}"/>
              </a:ext>
            </a:extLst>
          </p:cNvPr>
          <p:cNvSpPr txBox="1"/>
          <p:nvPr/>
        </p:nvSpPr>
        <p:spPr>
          <a:xfrm>
            <a:off x="7737986" y="1469478"/>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sp>
        <p:nvSpPr>
          <p:cNvPr id="105" name="TextBox 104">
            <a:extLst>
              <a:ext uri="{FF2B5EF4-FFF2-40B4-BE49-F238E27FC236}">
                <a16:creationId xmlns:a16="http://schemas.microsoft.com/office/drawing/2014/main" xmlns="" id="{7464041E-55A9-1BDA-32F2-E7FC7411B1ED}"/>
              </a:ext>
            </a:extLst>
          </p:cNvPr>
          <p:cNvSpPr txBox="1"/>
          <p:nvPr/>
        </p:nvSpPr>
        <p:spPr>
          <a:xfrm>
            <a:off x="7747819" y="1961091"/>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cxnSp>
        <p:nvCxnSpPr>
          <p:cNvPr id="106" name="Straight Connector 105">
            <a:extLst>
              <a:ext uri="{FF2B5EF4-FFF2-40B4-BE49-F238E27FC236}">
                <a16:creationId xmlns:a16="http://schemas.microsoft.com/office/drawing/2014/main" xmlns="" id="{C13A8934-2B50-1DD3-A272-786555F046DE}"/>
              </a:ext>
            </a:extLst>
          </p:cNvPr>
          <p:cNvCxnSpPr>
            <a:cxnSpLocks/>
          </p:cNvCxnSpPr>
          <p:nvPr/>
        </p:nvCxnSpPr>
        <p:spPr>
          <a:xfrm>
            <a:off x="7472514" y="2570690"/>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xmlns="" id="{2C711477-C5FF-5EFC-BF4B-69C62AB9C949}"/>
              </a:ext>
            </a:extLst>
          </p:cNvPr>
          <p:cNvSpPr txBox="1"/>
          <p:nvPr/>
        </p:nvSpPr>
        <p:spPr>
          <a:xfrm>
            <a:off x="7993626" y="2482200"/>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cxnSp>
        <p:nvCxnSpPr>
          <p:cNvPr id="108" name="Straight Connector 107">
            <a:extLst>
              <a:ext uri="{FF2B5EF4-FFF2-40B4-BE49-F238E27FC236}">
                <a16:creationId xmlns:a16="http://schemas.microsoft.com/office/drawing/2014/main" xmlns="" id="{812FBEEF-F26C-BEDC-D4BF-13ED47B69864}"/>
              </a:ext>
            </a:extLst>
          </p:cNvPr>
          <p:cNvCxnSpPr>
            <a:cxnSpLocks/>
          </p:cNvCxnSpPr>
          <p:nvPr/>
        </p:nvCxnSpPr>
        <p:spPr>
          <a:xfrm>
            <a:off x="1877961" y="4689987"/>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xmlns="" id="{825250A3-7C01-1035-0FBA-CBDA433834FF}"/>
              </a:ext>
            </a:extLst>
          </p:cNvPr>
          <p:cNvSpPr txBox="1"/>
          <p:nvPr/>
        </p:nvSpPr>
        <p:spPr>
          <a:xfrm>
            <a:off x="2015612" y="4635462"/>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45</a:t>
            </a:r>
          </a:p>
        </p:txBody>
      </p:sp>
      <p:sp>
        <p:nvSpPr>
          <p:cNvPr id="110" name="TextBox 109">
            <a:extLst>
              <a:ext uri="{FF2B5EF4-FFF2-40B4-BE49-F238E27FC236}">
                <a16:creationId xmlns:a16="http://schemas.microsoft.com/office/drawing/2014/main" xmlns="" id="{CA8E15E8-96A9-28A6-9EEB-0D35405D709F}"/>
              </a:ext>
            </a:extLst>
          </p:cNvPr>
          <p:cNvSpPr txBox="1"/>
          <p:nvPr/>
        </p:nvSpPr>
        <p:spPr>
          <a:xfrm>
            <a:off x="2015612" y="5068081"/>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111" name="Straight Connector 110">
            <a:extLst>
              <a:ext uri="{FF2B5EF4-FFF2-40B4-BE49-F238E27FC236}">
                <a16:creationId xmlns:a16="http://schemas.microsoft.com/office/drawing/2014/main" xmlns="" id="{CFB78A7B-B90F-B651-3021-FE4054EC2C14}"/>
              </a:ext>
            </a:extLst>
          </p:cNvPr>
          <p:cNvCxnSpPr>
            <a:cxnSpLocks/>
          </p:cNvCxnSpPr>
          <p:nvPr/>
        </p:nvCxnSpPr>
        <p:spPr>
          <a:xfrm>
            <a:off x="1927122" y="5673213"/>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xmlns="" id="{B582B4F2-A1F2-5756-219E-4363D10C2751}"/>
              </a:ext>
            </a:extLst>
          </p:cNvPr>
          <p:cNvSpPr txBox="1"/>
          <p:nvPr/>
        </p:nvSpPr>
        <p:spPr>
          <a:xfrm>
            <a:off x="2271252" y="5618688"/>
            <a:ext cx="6390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grpSp>
        <p:nvGrpSpPr>
          <p:cNvPr id="113" name="Group 112">
            <a:extLst>
              <a:ext uri="{FF2B5EF4-FFF2-40B4-BE49-F238E27FC236}">
                <a16:creationId xmlns:a16="http://schemas.microsoft.com/office/drawing/2014/main" xmlns="" id="{91DCD6D3-AF0E-565C-5900-B911E1E88CF0}"/>
              </a:ext>
            </a:extLst>
          </p:cNvPr>
          <p:cNvGrpSpPr/>
          <p:nvPr/>
        </p:nvGrpSpPr>
        <p:grpSpPr>
          <a:xfrm>
            <a:off x="7443020" y="3503601"/>
            <a:ext cx="2282792" cy="1631502"/>
            <a:chOff x="434249" y="1441024"/>
            <a:chExt cx="1746508" cy="1631502"/>
          </a:xfrm>
        </p:grpSpPr>
        <p:sp>
          <p:nvSpPr>
            <p:cNvPr id="114" name="TextBox 43">
              <a:extLst>
                <a:ext uri="{FF2B5EF4-FFF2-40B4-BE49-F238E27FC236}">
                  <a16:creationId xmlns:a16="http://schemas.microsoft.com/office/drawing/2014/main" xmlns="" id="{0A035555-3587-1D41-83D3-B015DE2EFBEE}"/>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42</a:t>
              </a:r>
            </a:p>
          </p:txBody>
        </p:sp>
        <p:sp>
          <p:nvSpPr>
            <p:cNvPr id="115" name="TextBox 49">
              <a:extLst>
                <a:ext uri="{FF2B5EF4-FFF2-40B4-BE49-F238E27FC236}">
                  <a16:creationId xmlns:a16="http://schemas.microsoft.com/office/drawing/2014/main" xmlns="" id="{BEE4B108-A28D-D2B0-5C3B-01F441DF2675}"/>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1557</a:t>
              </a:r>
            </a:p>
          </p:txBody>
        </p:sp>
        <p:grpSp>
          <p:nvGrpSpPr>
            <p:cNvPr id="116" name="Group 66">
              <a:extLst>
                <a:ext uri="{FF2B5EF4-FFF2-40B4-BE49-F238E27FC236}">
                  <a16:creationId xmlns:a16="http://schemas.microsoft.com/office/drawing/2014/main" xmlns="" id="{AB8F47B8-A3F5-6A2B-5572-A8B394F62EAD}"/>
                </a:ext>
              </a:extLst>
            </p:cNvPr>
            <p:cNvGrpSpPr>
              <a:grpSpLocks/>
            </p:cNvGrpSpPr>
            <p:nvPr/>
          </p:nvGrpSpPr>
          <p:grpSpPr bwMode="auto">
            <a:xfrm>
              <a:off x="1392415" y="1586678"/>
              <a:ext cx="719138" cy="1485848"/>
              <a:chOff x="2299" y="1296"/>
              <a:chExt cx="453" cy="681"/>
            </a:xfrm>
          </p:grpSpPr>
          <p:cxnSp>
            <p:nvCxnSpPr>
              <p:cNvPr id="117" name="Straight Connector 116">
                <a:extLst>
                  <a:ext uri="{FF2B5EF4-FFF2-40B4-BE49-F238E27FC236}">
                    <a16:creationId xmlns:a16="http://schemas.microsoft.com/office/drawing/2014/main" xmlns="" id="{7CDD3DDA-7DD4-ECE3-95FF-D4F118A99BC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18" name="Straight Connector 117">
                <a:extLst>
                  <a:ext uri="{FF2B5EF4-FFF2-40B4-BE49-F238E27FC236}">
                    <a16:creationId xmlns:a16="http://schemas.microsoft.com/office/drawing/2014/main" xmlns="" id="{FB8440DE-9442-9BAF-3405-30E9DF47360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19" name="TextBox 118">
            <a:extLst>
              <a:ext uri="{FF2B5EF4-FFF2-40B4-BE49-F238E27FC236}">
                <a16:creationId xmlns:a16="http://schemas.microsoft.com/office/drawing/2014/main" xmlns="" id="{0D703BC8-02A1-8C1D-33FD-0822E912D15A}"/>
              </a:ext>
            </a:extLst>
          </p:cNvPr>
          <p:cNvSpPr txBox="1"/>
          <p:nvPr/>
        </p:nvSpPr>
        <p:spPr>
          <a:xfrm>
            <a:off x="8809703" y="4076413"/>
            <a:ext cx="8602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37</a:t>
            </a:r>
          </a:p>
        </p:txBody>
      </p:sp>
      <p:sp>
        <p:nvSpPr>
          <p:cNvPr id="120" name="TextBox 119">
            <a:extLst>
              <a:ext uri="{FF2B5EF4-FFF2-40B4-BE49-F238E27FC236}">
                <a16:creationId xmlns:a16="http://schemas.microsoft.com/office/drawing/2014/main" xmlns="" id="{D83A4DDF-4DC1-EE9A-E49C-D7EB5C321BD9}"/>
              </a:ext>
            </a:extLst>
          </p:cNvPr>
          <p:cNvSpPr txBox="1"/>
          <p:nvPr/>
        </p:nvSpPr>
        <p:spPr>
          <a:xfrm>
            <a:off x="7482348" y="3957035"/>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126</a:t>
            </a:r>
          </a:p>
        </p:txBody>
      </p:sp>
      <p:cxnSp>
        <p:nvCxnSpPr>
          <p:cNvPr id="121" name="Straight Connector 120">
            <a:extLst>
              <a:ext uri="{FF2B5EF4-FFF2-40B4-BE49-F238E27FC236}">
                <a16:creationId xmlns:a16="http://schemas.microsoft.com/office/drawing/2014/main" xmlns="" id="{C257DE04-A913-850E-5613-A37948500C80}"/>
              </a:ext>
            </a:extLst>
          </p:cNvPr>
          <p:cNvCxnSpPr>
            <a:cxnSpLocks/>
          </p:cNvCxnSpPr>
          <p:nvPr/>
        </p:nvCxnSpPr>
        <p:spPr>
          <a:xfrm>
            <a:off x="7619998" y="4625632"/>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xmlns="" id="{BBCC405F-97A9-8761-2598-FD57B394A537}"/>
              </a:ext>
            </a:extLst>
          </p:cNvPr>
          <p:cNvSpPr txBox="1"/>
          <p:nvPr/>
        </p:nvSpPr>
        <p:spPr>
          <a:xfrm>
            <a:off x="7767485" y="4537142"/>
            <a:ext cx="12683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297</a:t>
            </a:r>
          </a:p>
        </p:txBody>
      </p:sp>
      <p:sp>
        <p:nvSpPr>
          <p:cNvPr id="123" name="TextBox 122">
            <a:extLst>
              <a:ext uri="{FF2B5EF4-FFF2-40B4-BE49-F238E27FC236}">
                <a16:creationId xmlns:a16="http://schemas.microsoft.com/office/drawing/2014/main" xmlns="" id="{98B54CAA-8550-E881-2434-D5B461F4AB77}"/>
              </a:ext>
            </a:extLst>
          </p:cNvPr>
          <p:cNvSpPr txBox="1"/>
          <p:nvPr/>
        </p:nvSpPr>
        <p:spPr>
          <a:xfrm>
            <a:off x="7737988" y="5028755"/>
            <a:ext cx="13076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294</a:t>
            </a:r>
          </a:p>
        </p:txBody>
      </p:sp>
      <p:cxnSp>
        <p:nvCxnSpPr>
          <p:cNvPr id="124" name="Straight Connector 123">
            <a:extLst>
              <a:ext uri="{FF2B5EF4-FFF2-40B4-BE49-F238E27FC236}">
                <a16:creationId xmlns:a16="http://schemas.microsoft.com/office/drawing/2014/main" xmlns="" id="{99119C42-3559-DCC3-0695-89E9464FC241}"/>
              </a:ext>
            </a:extLst>
          </p:cNvPr>
          <p:cNvCxnSpPr>
            <a:cxnSpLocks/>
          </p:cNvCxnSpPr>
          <p:nvPr/>
        </p:nvCxnSpPr>
        <p:spPr>
          <a:xfrm>
            <a:off x="7678991" y="5638354"/>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xmlns="" id="{BF05F482-D8F3-7F1B-CC2A-7F1A9548CF9F}"/>
              </a:ext>
            </a:extLst>
          </p:cNvPr>
          <p:cNvSpPr txBox="1"/>
          <p:nvPr/>
        </p:nvSpPr>
        <p:spPr>
          <a:xfrm>
            <a:off x="8200103" y="5549864"/>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spTree>
    <p:extLst>
      <p:ext uri="{BB962C8B-B14F-4D97-AF65-F5344CB8AC3E}">
        <p14:creationId xmlns:p14="http://schemas.microsoft.com/office/powerpoint/2010/main" val="684048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down)">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down)">
                                      <p:cBhvr>
                                        <p:cTn id="33" dur="500"/>
                                        <p:tgtEl>
                                          <p:spTgt spid="8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down)">
                                      <p:cBhvr>
                                        <p:cTn id="36" dur="500"/>
                                        <p:tgtEl>
                                          <p:spTgt spid="9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down)">
                                      <p:cBhvr>
                                        <p:cTn id="39" dur="500"/>
                                        <p:tgtEl>
                                          <p:spTgt spid="105"/>
                                        </p:tgtEl>
                                      </p:cBhvr>
                                    </p:animEffect>
                                  </p:childTnLst>
                                </p:cTn>
                              </p:par>
                              <p:par>
                                <p:cTn id="40" presetID="22" presetClass="entr" presetSubtype="4" fill="hold" nodeType="with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ipe(down)">
                                      <p:cBhvr>
                                        <p:cTn id="42" dur="500"/>
                                        <p:tgtEl>
                                          <p:spTgt spid="10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down)">
                                      <p:cBhvr>
                                        <p:cTn id="45" dur="500"/>
                                        <p:tgtEl>
                                          <p:spTgt spid="10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wipe(down)">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down)">
                                      <p:cBhvr>
                                        <p:cTn id="53" dur="500"/>
                                        <p:tgtEl>
                                          <p:spTgt spid="5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down)">
                                      <p:cBhvr>
                                        <p:cTn id="56" dur="500"/>
                                        <p:tgtEl>
                                          <p:spTgt spid="60"/>
                                        </p:tgtEl>
                                      </p:cBhvr>
                                    </p:animEffect>
                                  </p:childTnLst>
                                </p:cTn>
                              </p:par>
                              <p:par>
                                <p:cTn id="57" presetID="22" presetClass="entr" presetSubtype="4" fill="hold" nodeType="with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wipe(down)">
                                      <p:cBhvr>
                                        <p:cTn id="59" dur="500"/>
                                        <p:tgtEl>
                                          <p:spTgt spid="10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Effect transition="in" filter="wipe(down)">
                                      <p:cBhvr>
                                        <p:cTn id="62" dur="500"/>
                                        <p:tgtEl>
                                          <p:spTgt spid="10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animEffect transition="in" filter="wipe(down)">
                                      <p:cBhvr>
                                        <p:cTn id="65" dur="500"/>
                                        <p:tgtEl>
                                          <p:spTgt spid="110"/>
                                        </p:tgtEl>
                                      </p:cBhvr>
                                    </p:animEffect>
                                  </p:childTnLst>
                                </p:cTn>
                              </p:par>
                              <p:par>
                                <p:cTn id="66" presetID="22" presetClass="entr" presetSubtype="4" fill="hold" nodeType="with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wipe(down)">
                                      <p:cBhvr>
                                        <p:cTn id="68" dur="500"/>
                                        <p:tgtEl>
                                          <p:spTgt spid="1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wipe(down)">
                                      <p:cBhvr>
                                        <p:cTn id="71" dur="500"/>
                                        <p:tgtEl>
                                          <p:spTgt spid="11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wipe(down)">
                                      <p:cBhvr>
                                        <p:cTn id="76" dur="500"/>
                                        <p:tgtEl>
                                          <p:spTgt spid="119"/>
                                        </p:tgtEl>
                                      </p:cBhvr>
                                    </p:animEffect>
                                  </p:childTnLst>
                                </p:cTn>
                              </p:par>
                              <p:par>
                                <p:cTn id="77" presetID="22" presetClass="entr" presetSubtype="4" fill="hold" nodeType="withEffect">
                                  <p:stCondLst>
                                    <p:cond delay="0"/>
                                  </p:stCondLst>
                                  <p:childTnLst>
                                    <p:set>
                                      <p:cBhvr>
                                        <p:cTn id="78" dur="1" fill="hold">
                                          <p:stCondLst>
                                            <p:cond delay="0"/>
                                          </p:stCondLst>
                                        </p:cTn>
                                        <p:tgtEl>
                                          <p:spTgt spid="121"/>
                                        </p:tgtEl>
                                        <p:attrNameLst>
                                          <p:attrName>style.visibility</p:attrName>
                                        </p:attrNameLst>
                                      </p:cBhvr>
                                      <p:to>
                                        <p:strVal val="visible"/>
                                      </p:to>
                                    </p:set>
                                    <p:animEffect transition="in" filter="wipe(down)">
                                      <p:cBhvr>
                                        <p:cTn id="79" dur="500"/>
                                        <p:tgtEl>
                                          <p:spTgt spid="121"/>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wipe(down)">
                                      <p:cBhvr>
                                        <p:cTn id="82" dur="500"/>
                                        <p:tgtEl>
                                          <p:spTgt spid="12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wipe(down)">
                                      <p:cBhvr>
                                        <p:cTn id="85" dur="500"/>
                                        <p:tgtEl>
                                          <p:spTgt spid="123"/>
                                        </p:tgtEl>
                                      </p:cBhvr>
                                    </p:animEffect>
                                  </p:childTnLst>
                                </p:cTn>
                              </p:par>
                              <p:par>
                                <p:cTn id="86" presetID="22" presetClass="entr" presetSubtype="4" fill="hold" nodeType="withEffect">
                                  <p:stCondLst>
                                    <p:cond delay="0"/>
                                  </p:stCondLst>
                                  <p:childTnLst>
                                    <p:set>
                                      <p:cBhvr>
                                        <p:cTn id="87" dur="1" fill="hold">
                                          <p:stCondLst>
                                            <p:cond delay="0"/>
                                          </p:stCondLst>
                                        </p:cTn>
                                        <p:tgtEl>
                                          <p:spTgt spid="124"/>
                                        </p:tgtEl>
                                        <p:attrNameLst>
                                          <p:attrName>style.visibility</p:attrName>
                                        </p:attrNameLst>
                                      </p:cBhvr>
                                      <p:to>
                                        <p:strVal val="visible"/>
                                      </p:to>
                                    </p:set>
                                    <p:animEffect transition="in" filter="wipe(down)">
                                      <p:cBhvr>
                                        <p:cTn id="88" dur="500"/>
                                        <p:tgtEl>
                                          <p:spTgt spid="12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25"/>
                                        </p:tgtEl>
                                        <p:attrNameLst>
                                          <p:attrName>style.visibility</p:attrName>
                                        </p:attrNameLst>
                                      </p:cBhvr>
                                      <p:to>
                                        <p:strVal val="visible"/>
                                      </p:to>
                                    </p:set>
                                    <p:animEffect transition="in" filter="wipe(down)">
                                      <p:cBhvr>
                                        <p:cTn id="91" dur="500"/>
                                        <p:tgtEl>
                                          <p:spTgt spid="12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down)">
                                      <p:cBhvr>
                                        <p:cTn id="94"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7" grpId="0"/>
      <p:bldP spid="57" grpId="0"/>
      <p:bldP spid="60" grpId="0"/>
      <p:bldP spid="8" grpId="0"/>
      <p:bldP spid="9" grpId="0"/>
      <p:bldP spid="81" grpId="0"/>
      <p:bldP spid="88" grpId="0"/>
      <p:bldP spid="90" grpId="0"/>
      <p:bldP spid="105" grpId="0"/>
      <p:bldP spid="107" grpId="0"/>
      <p:bldP spid="109" grpId="0"/>
      <p:bldP spid="110" grpId="0"/>
      <p:bldP spid="112" grpId="0"/>
      <p:bldP spid="119" grpId="0"/>
      <p:bldP spid="120" grpId="0"/>
      <p:bldP spid="122" grpId="0"/>
      <p:bldP spid="123" grpId="0"/>
      <p:bldP spid="1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F23FE0-53E9-4D0E-A24F-F31D61B724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xmlns=""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xmlns=""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xmlns=""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xmlns=""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xmlns=""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xmlns="" id="{FBA3ADF3-7B92-1F1F-C2BA-1E80E45AC4E3}"/>
              </a:ext>
            </a:extLst>
          </p:cNvPr>
          <p:cNvSpPr txBox="1"/>
          <p:nvPr/>
        </p:nvSpPr>
        <p:spPr>
          <a:xfrm>
            <a:off x="1671484" y="1238865"/>
            <a:ext cx="9566787" cy="677108"/>
          </a:xfrm>
          <a:prstGeom prst="rect">
            <a:avLst/>
          </a:prstGeom>
          <a:noFill/>
        </p:spPr>
        <p:txBody>
          <a:bodyPr wrap="square" lIns="0" tIns="0" rIns="0" bIns="0" rtlCol="0">
            <a:spAutoFit/>
          </a:bodyPr>
          <a:lstStyle/>
          <a:p>
            <a:pPr algn="l"/>
            <a:r>
              <a:rPr lang="en-US" sz="4400" dirty="0">
                <a:solidFill>
                  <a:srgbClr val="002060"/>
                </a:solidFill>
                <a:latin typeface="Calibri" panose="020F0502020204030204" pitchFamily="34" charset="0"/>
                <a:cs typeface="Calibri" panose="020F0502020204030204" pitchFamily="34" charset="0"/>
              </a:rPr>
              <a:t>a) 450 : 90          560 : 7           320 : 80</a:t>
            </a:r>
          </a:p>
        </p:txBody>
      </p:sp>
      <p:pic>
        <p:nvPicPr>
          <p:cNvPr id="15" name="Picture 14">
            <a:extLst>
              <a:ext uri="{FF2B5EF4-FFF2-40B4-BE49-F238E27FC236}">
                <a16:creationId xmlns:a16="http://schemas.microsoft.com/office/drawing/2014/main" xmlns="" id="{79B2C08C-01C3-DEB8-0A90-74ED4D2DBD57}"/>
              </a:ext>
            </a:extLst>
          </p:cNvPr>
          <p:cNvPicPr>
            <a:picLocks noChangeAspect="1"/>
          </p:cNvPicPr>
          <p:nvPr/>
        </p:nvPicPr>
        <p:blipFill>
          <a:blip r:embed="rId3"/>
          <a:stretch>
            <a:fillRect/>
          </a:stretch>
        </p:blipFill>
        <p:spPr>
          <a:xfrm>
            <a:off x="1769806" y="2013461"/>
            <a:ext cx="9466510" cy="2170807"/>
          </a:xfrm>
          <a:prstGeom prst="rect">
            <a:avLst/>
          </a:prstGeom>
        </p:spPr>
      </p:pic>
      <p:sp>
        <p:nvSpPr>
          <p:cNvPr id="16" name="TextBox 15">
            <a:extLst>
              <a:ext uri="{FF2B5EF4-FFF2-40B4-BE49-F238E27FC236}">
                <a16:creationId xmlns:a16="http://schemas.microsoft.com/office/drawing/2014/main" xmlns="" id="{BF4682C6-DCF3-7F81-C48D-3A7ABCD42ADA}"/>
              </a:ext>
            </a:extLst>
          </p:cNvPr>
          <p:cNvSpPr txBox="1"/>
          <p:nvPr/>
        </p:nvSpPr>
        <p:spPr>
          <a:xfrm>
            <a:off x="4090220" y="4257369"/>
            <a:ext cx="5014451"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450 : 90 = 45 : 9 = 5            </a:t>
            </a:r>
          </a:p>
          <a:p>
            <a:r>
              <a:rPr lang="en-US" sz="4400" dirty="0">
                <a:solidFill>
                  <a:srgbClr val="FF0000"/>
                </a:solidFill>
                <a:latin typeface="Calibri" panose="020F0502020204030204" pitchFamily="34" charset="0"/>
                <a:cs typeface="Calibri" panose="020F0502020204030204" pitchFamily="34" charset="0"/>
              </a:rPr>
              <a:t>560 : 70 = 56 : 7 = 8                                        </a:t>
            </a:r>
          </a:p>
          <a:p>
            <a:r>
              <a:rPr lang="en-US" sz="4400" dirty="0">
                <a:solidFill>
                  <a:srgbClr val="FF0000"/>
                </a:solidFill>
                <a:latin typeface="Calibri" panose="020F0502020204030204" pitchFamily="34" charset="0"/>
                <a:cs typeface="Calibri" panose="020F0502020204030204" pitchFamily="34" charset="0"/>
              </a:rPr>
              <a:t>320 : 80 = 32 : 8 = 4</a:t>
            </a:r>
          </a:p>
        </p:txBody>
      </p:sp>
    </p:spTree>
    <p:extLst>
      <p:ext uri="{BB962C8B-B14F-4D97-AF65-F5344CB8AC3E}">
        <p14:creationId xmlns:p14="http://schemas.microsoft.com/office/powerpoint/2010/main" val="1688928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wipe(down)">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wipe(down)">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wipe(down)">
                                      <p:cBhvr>
                                        <p:cTn id="3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F23FE0-53E9-4D0E-A24F-F31D61B724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xmlns=""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xmlns=""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xmlns=""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xmlns=""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xmlns=""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xmlns="" id="{FBA3ADF3-7B92-1F1F-C2BA-1E80E45AC4E3}"/>
              </a:ext>
            </a:extLst>
          </p:cNvPr>
          <p:cNvSpPr txBox="1"/>
          <p:nvPr/>
        </p:nvSpPr>
        <p:spPr>
          <a:xfrm>
            <a:off x="1691148" y="1278194"/>
            <a:ext cx="9566787" cy="615553"/>
          </a:xfrm>
          <a:prstGeom prst="rect">
            <a:avLst/>
          </a:prstGeom>
          <a:noFill/>
        </p:spPr>
        <p:txBody>
          <a:bodyPr wrap="square" lIns="0" tIns="0" rIns="0" bIns="0" rtlCol="0">
            <a:spAutoFit/>
          </a:bodyPr>
          <a:lstStyle/>
          <a:p>
            <a:pPr lvl="0"/>
            <a:r>
              <a:rPr lang="pl-PL" sz="4000" dirty="0">
                <a:solidFill>
                  <a:srgbClr val="002060"/>
                </a:solidFill>
                <a:latin typeface="Calibri" panose="020F0502020204030204" pitchFamily="34" charset="0"/>
                <a:cs typeface="Calibri" panose="020F0502020204030204" pitchFamily="34" charset="0"/>
              </a:rPr>
              <a:t>b) 45 000 : 900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62 700 : 300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6 000 : 500</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xmlns="" id="{9AE4C3F6-AAA1-587D-13EE-3876B92E9B02}"/>
              </a:ext>
            </a:extLst>
          </p:cNvPr>
          <p:cNvPicPr>
            <a:picLocks noChangeAspect="1"/>
          </p:cNvPicPr>
          <p:nvPr/>
        </p:nvPicPr>
        <p:blipFill>
          <a:blip r:embed="rId3"/>
          <a:stretch>
            <a:fillRect/>
          </a:stretch>
        </p:blipFill>
        <p:spPr>
          <a:xfrm>
            <a:off x="2219478" y="2124229"/>
            <a:ext cx="8232689" cy="1739848"/>
          </a:xfrm>
          <a:prstGeom prst="rect">
            <a:avLst/>
          </a:prstGeom>
        </p:spPr>
      </p:pic>
      <p:sp>
        <p:nvSpPr>
          <p:cNvPr id="11" name="TextBox 10">
            <a:extLst>
              <a:ext uri="{FF2B5EF4-FFF2-40B4-BE49-F238E27FC236}">
                <a16:creationId xmlns:a16="http://schemas.microsoft.com/office/drawing/2014/main" xmlns="" id="{7A454CA3-048F-7ABB-4B06-163160A60753}"/>
              </a:ext>
            </a:extLst>
          </p:cNvPr>
          <p:cNvSpPr txBox="1"/>
          <p:nvPr/>
        </p:nvSpPr>
        <p:spPr>
          <a:xfrm>
            <a:off x="3048000" y="4100052"/>
            <a:ext cx="6744929"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45 000 : 900 = 450 : 9 = 50             </a:t>
            </a:r>
          </a:p>
          <a:p>
            <a:r>
              <a:rPr lang="en-US" sz="4400" dirty="0">
                <a:solidFill>
                  <a:srgbClr val="FF0000"/>
                </a:solidFill>
                <a:latin typeface="Calibri" panose="020F0502020204030204" pitchFamily="34" charset="0"/>
                <a:cs typeface="Calibri" panose="020F0502020204030204" pitchFamily="34" charset="0"/>
              </a:rPr>
              <a:t>62 700 : 300 = 627 : 3 = 209                 </a:t>
            </a:r>
          </a:p>
          <a:p>
            <a:r>
              <a:rPr lang="en-US" sz="4400" dirty="0">
                <a:solidFill>
                  <a:srgbClr val="FF0000"/>
                </a:solidFill>
                <a:latin typeface="Calibri" panose="020F0502020204030204" pitchFamily="34" charset="0"/>
                <a:cs typeface="Calibri" panose="020F0502020204030204" pitchFamily="34" charset="0"/>
              </a:rPr>
              <a:t>6 000 : 500 = 60 : 5 = 12</a:t>
            </a:r>
          </a:p>
        </p:txBody>
      </p:sp>
    </p:spTree>
    <p:extLst>
      <p:ext uri="{BB962C8B-B14F-4D97-AF65-F5344CB8AC3E}">
        <p14:creationId xmlns:p14="http://schemas.microsoft.com/office/powerpoint/2010/main" val="3903291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down)">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down)">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down)">
                                      <p:cBhvr>
                                        <p:cTn id="3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F23FE0-53E9-4D0E-A24F-F31D61B724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CB75DC7B-97EB-474C-B84C-CFB6C91A1C00}"/>
              </a:ext>
            </a:extLst>
          </p:cNvPr>
          <p:cNvSpPr/>
          <p:nvPr/>
        </p:nvSpPr>
        <p:spPr>
          <a:xfrm>
            <a:off x="284192" y="270875"/>
            <a:ext cx="11623616"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xmlns="" id="{E739727F-BB6A-B397-BAA4-3F6E3810ECEB}"/>
              </a:ext>
            </a:extLst>
          </p:cNvPr>
          <p:cNvGrpSpPr/>
          <p:nvPr/>
        </p:nvGrpSpPr>
        <p:grpSpPr>
          <a:xfrm>
            <a:off x="368347" y="302187"/>
            <a:ext cx="11287433" cy="1784923"/>
            <a:chOff x="1203156" y="685800"/>
            <a:chExt cx="8465571" cy="1338691"/>
          </a:xfrm>
        </p:grpSpPr>
        <p:grpSp>
          <p:nvGrpSpPr>
            <p:cNvPr id="5" name="Nhóm 4">
              <a:extLst>
                <a:ext uri="{FF2B5EF4-FFF2-40B4-BE49-F238E27FC236}">
                  <a16:creationId xmlns:a16="http://schemas.microsoft.com/office/drawing/2014/main" xmlns=""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xmlns=""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xmlns=""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7" name="Hộp Văn bản 5">
              <a:extLst>
                <a:ext uri="{FF2B5EF4-FFF2-40B4-BE49-F238E27FC236}">
                  <a16:creationId xmlns:a16="http://schemas.microsoft.com/office/drawing/2014/main" xmlns="" id="{2447BBA2-A08F-A912-2F35-1C3A1EE268EB}"/>
                </a:ext>
              </a:extLst>
            </p:cNvPr>
            <p:cNvSpPr txBox="1"/>
            <p:nvPr/>
          </p:nvSpPr>
          <p:spPr>
            <a:xfrm>
              <a:off x="2249022" y="708748"/>
              <a:ext cx="7419705" cy="131574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vi-VN" sz="3600" b="0" i="0" dirty="0">
                  <a:solidFill>
                    <a:srgbClr val="000000"/>
                  </a:solidFill>
                  <a:effectLst/>
                  <a:latin typeface="Calibri" panose="020F0502020204030204" pitchFamily="34" charset="0"/>
                  <a:cs typeface="Calibri" panose="020F0502020204030204" pitchFamily="34" charset="0"/>
                </a:rPr>
                <a:t>Trong một hội trường, người ta xếp 384 cái ghế vào các dãy, mỗi dãy 24 ghế. Hỏi xếp được bao nhiêu dãy ghế như vậy?</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026" name="Picture 2" descr="Hình ảnh Bàn Ghế Gỗ Nội Thất Bàn Ghế PNG , Bảng Clipart, Gỗ, 桌椅 PNG và  Vector với nền trong suốt để tải xuống miễn phí">
            <a:extLst>
              <a:ext uri="{FF2B5EF4-FFF2-40B4-BE49-F238E27FC236}">
                <a16:creationId xmlns:a16="http://schemas.microsoft.com/office/drawing/2014/main" xmlns="" id="{3019DEC8-19B2-6C9C-630C-6C1D491F7B7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41772" y="1305232"/>
            <a:ext cx="3315929" cy="33159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8A0C050D-9295-A88B-CA8D-F776768FCB90}"/>
              </a:ext>
            </a:extLst>
          </p:cNvPr>
          <p:cNvSpPr txBox="1"/>
          <p:nvPr/>
        </p:nvSpPr>
        <p:spPr>
          <a:xfrm>
            <a:off x="1242642" y="2332118"/>
            <a:ext cx="4345858" cy="1661993"/>
          </a:xfrm>
          <a:prstGeom prst="rect">
            <a:avLst/>
          </a:prstGeom>
          <a:noFill/>
        </p:spPr>
        <p:txBody>
          <a:bodyPr wrap="square" lIns="0" tIns="0" rIns="0" bIns="0" rtlCol="0">
            <a:spAutoFit/>
          </a:bodyPr>
          <a:lstStyle/>
          <a:p>
            <a:pPr algn="ctr" latinLnBrk="0"/>
            <a:r>
              <a:rPr lang="en-US" sz="3600" b="1" i="0" dirty="0" err="1">
                <a:solidFill>
                  <a:srgbClr val="002060"/>
                </a:solidFill>
                <a:effectLst/>
                <a:latin typeface="Calibri" panose="020F0502020204030204" pitchFamily="34" charset="0"/>
                <a:cs typeface="Calibri" panose="020F0502020204030204" pitchFamily="34" charset="0"/>
              </a:rPr>
              <a:t>Tóm</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tắt</a:t>
            </a:r>
            <a:r>
              <a:rPr lang="en-US" sz="3600" b="1" i="0" dirty="0">
                <a:solidFill>
                  <a:srgbClr val="002060"/>
                </a:solidFill>
                <a:effectLst/>
                <a:latin typeface="Calibri" panose="020F0502020204030204" pitchFamily="34" charset="0"/>
                <a:cs typeface="Calibri" panose="020F0502020204030204" pitchFamily="34" charset="0"/>
              </a:rPr>
              <a:t>:</a:t>
            </a:r>
          </a:p>
          <a:p>
            <a:pPr algn="just" latinLnBrk="0"/>
            <a:r>
              <a:rPr lang="en-US" sz="3600" b="1" i="0" dirty="0">
                <a:solidFill>
                  <a:srgbClr val="002060"/>
                </a:solidFill>
                <a:effectLst/>
                <a:latin typeface="Calibri" panose="020F0502020204030204" pitchFamily="34" charset="0"/>
                <a:cs typeface="Calibri" panose="020F0502020204030204" pitchFamily="34" charset="0"/>
              </a:rPr>
              <a:t>24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1 </a:t>
            </a:r>
            <a:r>
              <a:rPr lang="en-US" sz="3600" b="1" i="0" dirty="0" err="1">
                <a:solidFill>
                  <a:srgbClr val="002060"/>
                </a:solidFill>
                <a:effectLst/>
                <a:latin typeface="Calibri" panose="020F0502020204030204" pitchFamily="34" charset="0"/>
                <a:cs typeface="Calibri" panose="020F0502020204030204" pitchFamily="34" charset="0"/>
              </a:rPr>
              <a:t>dãy</a:t>
            </a:r>
            <a:endParaRPr lang="en-US" sz="3600" b="1" i="0" dirty="0">
              <a:solidFill>
                <a:srgbClr val="002060"/>
              </a:solidFill>
              <a:effectLst/>
              <a:latin typeface="Calibri" panose="020F0502020204030204" pitchFamily="34" charset="0"/>
              <a:cs typeface="Calibri" panose="020F0502020204030204" pitchFamily="34" charset="0"/>
            </a:endParaRPr>
          </a:p>
          <a:p>
            <a:pPr algn="just" latinLnBrk="0"/>
            <a:r>
              <a:rPr lang="en-US" sz="3600" b="1" i="0" dirty="0">
                <a:solidFill>
                  <a:srgbClr val="002060"/>
                </a:solidFill>
                <a:effectLst/>
                <a:latin typeface="Calibri" panose="020F0502020204030204" pitchFamily="34" charset="0"/>
                <a:cs typeface="Calibri" panose="020F0502020204030204" pitchFamily="34" charset="0"/>
              </a:rPr>
              <a:t>384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 </a:t>
            </a:r>
            <a:r>
              <a:rPr lang="en-US" sz="3600" b="1" i="0" dirty="0" err="1">
                <a:solidFill>
                  <a:srgbClr val="002060"/>
                </a:solidFill>
                <a:effectLst/>
                <a:latin typeface="Calibri" panose="020F0502020204030204" pitchFamily="34" charset="0"/>
                <a:cs typeface="Calibri" panose="020F0502020204030204" pitchFamily="34" charset="0"/>
              </a:rPr>
              <a:t>dãy</a:t>
            </a:r>
            <a:r>
              <a:rPr lang="en-US" sz="3600" b="1" i="0" dirty="0">
                <a:solidFill>
                  <a:srgbClr val="002060"/>
                </a:solidFill>
                <a:effectLst/>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xmlns="" id="{587302EC-F1F8-D6A2-886D-52E07313D567}"/>
              </a:ext>
            </a:extLst>
          </p:cNvPr>
          <p:cNvSpPr txBox="1"/>
          <p:nvPr/>
        </p:nvSpPr>
        <p:spPr>
          <a:xfrm>
            <a:off x="1759974" y="4129549"/>
            <a:ext cx="8426245" cy="2215991"/>
          </a:xfrm>
          <a:prstGeom prst="rect">
            <a:avLst/>
          </a:prstGeom>
          <a:noFill/>
        </p:spPr>
        <p:txBody>
          <a:bodyPr wrap="square" lIns="0" tIns="0" rIns="0" bIns="0" rtlCol="0">
            <a:spAutoFit/>
          </a:bodyPr>
          <a:lstStyle/>
          <a:p>
            <a:pPr algn="ctr"/>
            <a:r>
              <a:rPr lang="vi-VN" sz="3600" b="1" dirty="0">
                <a:solidFill>
                  <a:srgbClr val="FF0000"/>
                </a:solidFill>
                <a:latin typeface="Calibri" panose="020F0502020204030204" pitchFamily="34" charset="0"/>
                <a:cs typeface="Calibri" panose="020F0502020204030204" pitchFamily="34" charset="0"/>
              </a:rPr>
              <a:t>Bài giải</a:t>
            </a:r>
          </a:p>
          <a:p>
            <a:pPr algn="ctr"/>
            <a:r>
              <a:rPr lang="vi-VN" sz="3600" b="1" dirty="0">
                <a:solidFill>
                  <a:srgbClr val="FF0000"/>
                </a:solidFill>
                <a:latin typeface="Calibri" panose="020F0502020204030204" pitchFamily="34" charset="0"/>
                <a:cs typeface="Calibri" panose="020F0502020204030204" pitchFamily="34" charset="0"/>
              </a:rPr>
              <a:t>Số dãy ghế xếp được là:</a:t>
            </a:r>
          </a:p>
          <a:p>
            <a:pPr algn="ctr"/>
            <a:r>
              <a:rPr lang="vi-VN" sz="3600" b="1" dirty="0">
                <a:solidFill>
                  <a:srgbClr val="FF0000"/>
                </a:solidFill>
                <a:latin typeface="Calibri" panose="020F0502020204030204" pitchFamily="34" charset="0"/>
                <a:cs typeface="Calibri" panose="020F0502020204030204" pitchFamily="34" charset="0"/>
              </a:rPr>
              <a:t>384 : 24 = 16 (dãy)</a:t>
            </a:r>
          </a:p>
          <a:p>
            <a:pPr algn="r"/>
            <a:r>
              <a:rPr lang="vi-VN" sz="3600" b="1" dirty="0">
                <a:solidFill>
                  <a:srgbClr val="FF0000"/>
                </a:solidFill>
                <a:latin typeface="Calibri" panose="020F0502020204030204" pitchFamily="34" charset="0"/>
                <a:cs typeface="Calibri" panose="020F0502020204030204" pitchFamily="34" charset="0"/>
              </a:rPr>
              <a:t>Đáp số: 16 dãy ghế</a:t>
            </a:r>
            <a:endParaRPr lang="en-US" sz="3600" b="1"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9506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xmlns=""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1" y="-55605"/>
            <a:ext cx="12245908" cy="6913607"/>
          </a:xfrm>
          <a:prstGeom prst="rect">
            <a:avLst/>
          </a:prstGeom>
        </p:spPr>
      </p:pic>
      <p:pic>
        <p:nvPicPr>
          <p:cNvPr id="2" name="Picture 1">
            <a:extLst>
              <a:ext uri="{FF2B5EF4-FFF2-40B4-BE49-F238E27FC236}">
                <a16:creationId xmlns:a16="http://schemas.microsoft.com/office/drawing/2014/main" xmlns="" id="{AEA7A568-60DC-4719-64AD-72977EC7D831}"/>
              </a:ext>
            </a:extLst>
          </p:cNvPr>
          <p:cNvPicPr>
            <a:picLocks noChangeAspect="1"/>
          </p:cNvPicPr>
          <p:nvPr/>
        </p:nvPicPr>
        <p:blipFill>
          <a:blip r:embed="rId3"/>
          <a:stretch>
            <a:fillRect/>
          </a:stretch>
        </p:blipFill>
        <p:spPr>
          <a:xfrm>
            <a:off x="3909231" y="1334208"/>
            <a:ext cx="4865030" cy="3877392"/>
          </a:xfrm>
          <a:prstGeom prst="rect">
            <a:avLst/>
          </a:prstGeom>
        </p:spPr>
      </p:pic>
    </p:spTree>
    <p:extLst>
      <p:ext uri="{BB962C8B-B14F-4D97-AF65-F5344CB8AC3E}">
        <p14:creationId xmlns:p14="http://schemas.microsoft.com/office/powerpoint/2010/main" val="324926721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F23FE0-53E9-4D0E-A24F-F31D61B724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CB75DC7B-97EB-474C-B84C-CFB6C91A1C00}"/>
              </a:ext>
            </a:extLst>
          </p:cNvPr>
          <p:cNvSpPr/>
          <p:nvPr/>
        </p:nvSpPr>
        <p:spPr>
          <a:xfrm>
            <a:off x="354269" y="299399"/>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xmlns="" id="{6E4CF7B4-7F38-47C9-98EB-6C6839953AE3}"/>
              </a:ext>
            </a:extLst>
          </p:cNvPr>
          <p:cNvSpPr txBox="1"/>
          <p:nvPr/>
        </p:nvSpPr>
        <p:spPr>
          <a:xfrm>
            <a:off x="874643" y="1164717"/>
            <a:ext cx="10634869"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Cuối kì, cô giáo chuẩn bị 180 quyển vở để thưởng cho HS cả lớp vì đã chăm ngoan, cố gắng hết mình. Biết lớp học có 36 bạn. Vậy mỗi bạn được cô thưởng bao nhiêu quyển vở? (Biết số vở cô thưởng cho mỗi bạn là như nhau) </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xmlns="" id="{1245FE3B-025A-7BFA-1AF7-332EBCAF9E9A}"/>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7" name="Rectangle: Rounded Corners 6">
            <a:extLst>
              <a:ext uri="{FF2B5EF4-FFF2-40B4-BE49-F238E27FC236}">
                <a16:creationId xmlns:a16="http://schemas.microsoft.com/office/drawing/2014/main" xmlns="" id="{B1C4950C-B016-6240-C208-7A6EFF50282E}"/>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xmlns="" id="{6719E1D6-D603-E16D-37E7-16AE10AEBFED}"/>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xmlns="" id="{227A0839-0E4F-A1EE-8A0D-451C63766B24}"/>
              </a:ext>
            </a:extLst>
          </p:cNvPr>
          <p:cNvSpPr txBox="1"/>
          <p:nvPr/>
        </p:nvSpPr>
        <p:spPr>
          <a:xfrm>
            <a:off x="1403498" y="3832232"/>
            <a:ext cx="949408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bạn được cô thưởng số quyển vở là</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10" name="TextBox 9">
            <a:extLst>
              <a:ext uri="{FF2B5EF4-FFF2-40B4-BE49-F238E27FC236}">
                <a16:creationId xmlns:a16="http://schemas.microsoft.com/office/drawing/2014/main" xmlns="" id="{360EAD28-B304-CF1B-D3A8-C167329DFB78}"/>
              </a:ext>
            </a:extLst>
          </p:cNvPr>
          <p:cNvSpPr txBox="1"/>
          <p:nvPr/>
        </p:nvSpPr>
        <p:spPr>
          <a:xfrm>
            <a:off x="2952750" y="4517585"/>
            <a:ext cx="70294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180 : 36 =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20" name="TextBox 19">
            <a:extLst>
              <a:ext uri="{FF2B5EF4-FFF2-40B4-BE49-F238E27FC236}">
                <a16:creationId xmlns:a16="http://schemas.microsoft.com/office/drawing/2014/main" xmlns="" id="{B327A820-6945-19BA-9935-30BF83C0D8CC}"/>
              </a:ext>
            </a:extLst>
          </p:cNvPr>
          <p:cNvSpPr txBox="1"/>
          <p:nvPr/>
        </p:nvSpPr>
        <p:spPr>
          <a:xfrm>
            <a:off x="4499067" y="5251865"/>
            <a:ext cx="570312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vở</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711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p:bldP spid="10"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xmlns="" id="{5ACF8757-FBE2-F56E-61E6-EB4245584A29}"/>
              </a:ext>
            </a:extLst>
          </p:cNvPr>
          <p:cNvGrpSpPr/>
          <p:nvPr/>
        </p:nvGrpSpPr>
        <p:grpSpPr>
          <a:xfrm>
            <a:off x="1903695" y="125549"/>
            <a:ext cx="8264417" cy="5074095"/>
            <a:chOff x="251245" y="-100448"/>
            <a:chExt cx="7260993" cy="5074095"/>
          </a:xfrm>
        </p:grpSpPr>
        <p:sp>
          <p:nvSpPr>
            <p:cNvPr id="6" name="Freeform: Shape 5">
              <a:extLst>
                <a:ext uri="{FF2B5EF4-FFF2-40B4-BE49-F238E27FC236}">
                  <a16:creationId xmlns:a16="http://schemas.microsoft.com/office/drawing/2014/main" xmlns=""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xmlns=""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sp>
        <p:nvSpPr>
          <p:cNvPr id="4" name="Hộp Văn bản 3">
            <a:extLst>
              <a:ext uri="{FF2B5EF4-FFF2-40B4-BE49-F238E27FC236}">
                <a16:creationId xmlns:a16="http://schemas.microsoft.com/office/drawing/2014/main" xmlns="" id="{BD29C079-47CB-242F-3274-11C533061726}"/>
              </a:ext>
            </a:extLst>
          </p:cNvPr>
          <p:cNvSpPr txBox="1"/>
          <p:nvPr/>
        </p:nvSpPr>
        <p:spPr>
          <a:xfrm>
            <a:off x="2487032" y="2845476"/>
            <a:ext cx="768108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FF0000"/>
                </a:solidFill>
                <a:effectLst/>
                <a:uLnTx/>
                <a:uFillTx/>
                <a:latin typeface="Coiny" panose="02000903060500060000" pitchFamily="2" charset="0"/>
                <a:ea typeface="+mn-ea"/>
                <a:cs typeface="Calibri" panose="020F0502020204030204" pitchFamily="34" charset="0"/>
              </a:rPr>
              <a:t>KHỞI ĐỘNG</a:t>
            </a:r>
            <a:endParaRPr kumimoji="0" lang="vi-VN" sz="9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952269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3116" y="3599489"/>
            <a:ext cx="12438231" cy="5145423"/>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62964" y="1294237"/>
            <a:ext cx="10666072" cy="4733071"/>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951827" flipH="1">
            <a:off x="10370963" y="1014978"/>
            <a:ext cx="4876800" cy="1438656"/>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549091">
            <a:off x="-3055763" y="5732272"/>
            <a:ext cx="4876800" cy="1438656"/>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5603262" y="1411146"/>
            <a:ext cx="1112477" cy="39644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5465868" y="463442"/>
            <a:ext cx="1285666" cy="1152278"/>
          </a:xfrm>
          <a:prstGeom prst="rect">
            <a:avLst/>
          </a:prstGeom>
        </p:spPr>
      </p:pic>
      <p:pic>
        <p:nvPicPr>
          <p:cNvPr id="9" name="Picture 9"/>
          <p:cNvPicPr>
            <a:picLocks noChangeAspect="1"/>
          </p:cNvPicPr>
          <p:nvPr/>
        </p:nvPicPr>
        <p:blipFill>
          <a:blip r:embed="rId13" cstate="print"/>
          <a:srcRect/>
          <a:stretch>
            <a:fillRect/>
          </a:stretch>
        </p:blipFill>
        <p:spPr>
          <a:xfrm rot="-894206">
            <a:off x="155404" y="-152662"/>
            <a:ext cx="1169977" cy="1187292"/>
          </a:xfrm>
          <a:prstGeom prst="rect">
            <a:avLst/>
          </a:prstGeom>
        </p:spPr>
      </p:pic>
      <p:pic>
        <p:nvPicPr>
          <p:cNvPr id="10" name="Picture 10"/>
          <p:cNvPicPr>
            <a:picLocks noChangeAspect="1"/>
          </p:cNvPicPr>
          <p:nvPr/>
        </p:nvPicPr>
        <p:blipFill>
          <a:blip r:embed="rId14" cstate="print"/>
          <a:srcRect/>
          <a:stretch>
            <a:fillRect/>
          </a:stretch>
        </p:blipFill>
        <p:spPr>
          <a:xfrm rot="958427">
            <a:off x="342742" y="1344743"/>
            <a:ext cx="560870" cy="838684"/>
          </a:xfrm>
          <a:prstGeom prst="rect">
            <a:avLst/>
          </a:prstGeom>
        </p:spPr>
      </p:pic>
      <p:pic>
        <p:nvPicPr>
          <p:cNvPr id="11" name="Picture 11"/>
          <p:cNvPicPr>
            <a:picLocks noChangeAspect="1"/>
          </p:cNvPicPr>
          <p:nvPr/>
        </p:nvPicPr>
        <p:blipFill>
          <a:blip r:embed="rId15" cstate="print"/>
          <a:srcRect/>
          <a:stretch>
            <a:fillRect/>
          </a:stretch>
        </p:blipFill>
        <p:spPr>
          <a:xfrm rot="789970">
            <a:off x="1782769" y="-152884"/>
            <a:ext cx="776831" cy="838684"/>
          </a:xfrm>
          <a:prstGeom prst="rect">
            <a:avLst/>
          </a:prstGeom>
        </p:spPr>
      </p:pic>
      <p:pic>
        <p:nvPicPr>
          <p:cNvPr id="12" name="Picture 12"/>
          <p:cNvPicPr>
            <a:picLocks noChangeAspect="1"/>
          </p:cNvPicPr>
          <p:nvPr/>
        </p:nvPicPr>
        <p:blipFill>
          <a:blip r:embed="rId16" cstate="print"/>
          <a:srcRect/>
          <a:stretch>
            <a:fillRect/>
          </a:stretch>
        </p:blipFill>
        <p:spPr>
          <a:xfrm rot="1232672">
            <a:off x="10886398" y="5061230"/>
            <a:ext cx="1443118" cy="1132246"/>
          </a:xfrm>
          <a:prstGeom prst="rect">
            <a:avLst/>
          </a:prstGeom>
        </p:spPr>
      </p:pic>
      <p:pic>
        <p:nvPicPr>
          <p:cNvPr id="13" name="Picture 13"/>
          <p:cNvPicPr>
            <a:picLocks noChangeAspect="1"/>
          </p:cNvPicPr>
          <p:nvPr/>
        </p:nvPicPr>
        <p:blipFill>
          <a:blip r:embed="rId17" cstate="print"/>
          <a:srcRect/>
          <a:stretch>
            <a:fillRect/>
          </a:stretch>
        </p:blipFill>
        <p:spPr>
          <a:xfrm rot="-874002">
            <a:off x="11176318" y="3557665"/>
            <a:ext cx="659765" cy="838684"/>
          </a:xfrm>
          <a:prstGeom prst="rect">
            <a:avLst/>
          </a:prstGeom>
        </p:spPr>
      </p:pic>
      <p:pic>
        <p:nvPicPr>
          <p:cNvPr id="14" name="Picture 14"/>
          <p:cNvPicPr>
            <a:picLocks noChangeAspect="1"/>
          </p:cNvPicPr>
          <p:nvPr/>
        </p:nvPicPr>
        <p:blipFill>
          <a:blip r:embed="rId18" cstate="print"/>
          <a:srcRect/>
          <a:stretch>
            <a:fillRect/>
          </a:stretch>
        </p:blipFill>
        <p:spPr>
          <a:xfrm rot="-797592">
            <a:off x="9858706" y="5706833"/>
            <a:ext cx="789061" cy="838684"/>
          </a:xfrm>
          <a:prstGeom prst="rect">
            <a:avLst/>
          </a:prstGeom>
        </p:spPr>
      </p:pic>
      <p:sp>
        <p:nvSpPr>
          <p:cNvPr id="15" name="Rectangle 14"/>
          <p:cNvSpPr/>
          <p:nvPr/>
        </p:nvSpPr>
        <p:spPr>
          <a:xfrm>
            <a:off x="2946026" y="1491542"/>
            <a:ext cx="6299949" cy="1795428"/>
          </a:xfrm>
          <a:prstGeom prst="rect">
            <a:avLst/>
          </a:prstGeom>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11067" b="1" i="0" u="none" strike="noStrike" kern="1200" cap="none" spc="0" normalizeH="0" baseline="0" noProof="0" dirty="0" err="1">
                <a:ln w="12700" cmpd="sng">
                  <a:solidFill>
                    <a:srgbClr val="FF0000"/>
                  </a:solidFill>
                  <a:prstDash val="solid"/>
                </a:ln>
                <a:solidFill>
                  <a:prstClr val="white"/>
                </a:solidFill>
                <a:effectLst/>
                <a:uLnTx/>
                <a:uFillTx/>
                <a:latin typeface="Arial" panose="020B0604020202020204" pitchFamily="34" charset="0"/>
                <a:ea typeface="+mn-ea"/>
                <a:cs typeface="Times New Roman" panose="02020603050405020304" pitchFamily="18" charset="0"/>
              </a:rPr>
              <a:t>Dặn dò</a:t>
            </a:r>
            <a:endParaRPr kumimoji="0" lang="en-US" sz="11067"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a:ea typeface="+mn-ea"/>
              <a:cs typeface="Times New Roman" panose="02020603050405020304" pitchFamily="18" charset="0"/>
            </a:endParaRPr>
          </a:p>
        </p:txBody>
      </p:sp>
      <p:sp>
        <p:nvSpPr>
          <p:cNvPr id="16" name="Rectangle 142"/>
          <p:cNvSpPr>
            <a:spLocks noChangeArrowheads="1"/>
          </p:cNvSpPr>
          <p:nvPr/>
        </p:nvSpPr>
        <p:spPr bwMode="auto">
          <a:xfrm>
            <a:off x="1248063" y="3256562"/>
            <a:ext cx="102884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rPr>
              <a:t>………………..</a:t>
            </a:r>
            <a:endParaRPr kumimoji="0" lang="vi-VN"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46"/>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14" r="25232"/>
          <a:stretch/>
        </p:blipFill>
        <p:spPr>
          <a:xfrm>
            <a:off x="496186" y="1020725"/>
            <a:ext cx="12163647" cy="41254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16" y="10871"/>
            <a:ext cx="12192000" cy="6858000"/>
          </a:xfrm>
          <a:prstGeom prst="rect">
            <a:avLst/>
          </a:prstGeom>
        </p:spPr>
      </p:pic>
      <p:sp>
        <p:nvSpPr>
          <p:cNvPr id="13" name="TextBox 12"/>
          <p:cNvSpPr txBox="1"/>
          <p:nvPr/>
        </p:nvSpPr>
        <p:spPr>
          <a:xfrm>
            <a:off x="2948763" y="2140688"/>
            <a:ext cx="7116725" cy="156966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a:ln>
                  <a:noFill/>
                </a:ln>
                <a:solidFill>
                  <a:srgbClr val="FFFFFF"/>
                </a:solidFill>
                <a:effectLst/>
                <a:uLnTx/>
                <a:uFillTx/>
                <a:latin typeface="UTM Cookies" panose="02040603050506020204" pitchFamily="18" charset="0"/>
                <a:ea typeface="+mn-ea"/>
                <a:cs typeface="Arial"/>
                <a:sym typeface="Arial"/>
              </a:rPr>
              <a:t>TẠM BIỆT VÀ HẸN GẶP LẠI VÀO TIẾT HỌC SAU</a:t>
            </a:r>
          </a:p>
        </p:txBody>
      </p:sp>
      <p:pic>
        <p:nvPicPr>
          <p:cNvPr id="8194" name="Picture 2" descr="Coffee. Icedcoffee. Coffee Brewer | Hill&amp;#39;s Mixtape | Northern Irelan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0871"/>
            <a:ext cx="7855688" cy="3730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3"/>
          <a:stretch>
            <a:fillRect/>
          </a:stretch>
        </p:blipFill>
        <p:spPr>
          <a:xfrm>
            <a:off x="358623" y="2445485"/>
            <a:ext cx="491067" cy="345440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5"/>
          <a:stretch>
            <a:fillRect/>
          </a:stretch>
        </p:blipFill>
        <p:spPr>
          <a:xfrm>
            <a:off x="1635498" y="3523092"/>
            <a:ext cx="3310565" cy="1862193"/>
          </a:xfrm>
          <a:prstGeom prst="rect">
            <a:avLst/>
          </a:prstGeom>
        </p:spPr>
      </p:pic>
      <p:pic>
        <p:nvPicPr>
          <p:cNvPr id="32" name="Picture 31"/>
          <p:cNvPicPr>
            <a:picLocks noChangeAspect="1"/>
          </p:cNvPicPr>
          <p:nvPr/>
        </p:nvPicPr>
        <p:blipFill>
          <a:blip r:embed="rId6"/>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3394" y="3080664"/>
            <a:ext cx="3046729" cy="382434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4593" y="1149814"/>
            <a:ext cx="3153403" cy="3567897"/>
          </a:xfrm>
          <a:prstGeom prst="rect">
            <a:avLst/>
          </a:prstGeom>
        </p:spPr>
      </p:pic>
      <p:grpSp>
        <p:nvGrpSpPr>
          <p:cNvPr id="8" name="Group 7"/>
          <p:cNvGrpSpPr/>
          <p:nvPr/>
        </p:nvGrpSpPr>
        <p:grpSpPr>
          <a:xfrm>
            <a:off x="9439399" y="4714775"/>
            <a:ext cx="2395204" cy="1089218"/>
            <a:chOff x="9540552" y="4420621"/>
            <a:chExt cx="1619672" cy="982061"/>
          </a:xfrm>
        </p:grpSpPr>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10055489" y="2929848"/>
            <a:ext cx="2107669" cy="958463"/>
            <a:chOff x="9540552" y="4420621"/>
            <a:chExt cx="1619672" cy="982061"/>
          </a:xfrm>
        </p:grpSpPr>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111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115881" y="4882129"/>
            <a:ext cx="2107669" cy="958462"/>
            <a:chOff x="9540552" y="4420621"/>
            <a:chExt cx="1619672" cy="982061"/>
          </a:xfrm>
        </p:grpSpPr>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904534"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287432" y="3330946"/>
            <a:ext cx="2266948" cy="1030894"/>
            <a:chOff x="9540552" y="4420621"/>
            <a:chExt cx="1619672" cy="982061"/>
          </a:xfrm>
        </p:grpSpPr>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22918" y="4605294"/>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20705" y="4557691"/>
              <a:ext cx="692682" cy="6667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266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3"/>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3"/>
          <a:stretch>
            <a:fillRect/>
          </a:stretch>
        </p:blipFill>
        <p:spPr>
          <a:xfrm>
            <a:off x="5283201" y="3429000"/>
            <a:ext cx="491067" cy="3454400"/>
          </a:xfrm>
          <a:prstGeom prst="rect">
            <a:avLst/>
          </a:prstGeom>
        </p:spPr>
      </p:pic>
      <p:pic>
        <p:nvPicPr>
          <p:cNvPr id="29" name="Picture 28"/>
          <p:cNvPicPr>
            <a:picLocks noChangeAspect="1"/>
          </p:cNvPicPr>
          <p:nvPr/>
        </p:nvPicPr>
        <p:blipFill>
          <a:blip r:embed="rId14"/>
          <a:stretch>
            <a:fillRect/>
          </a:stretch>
        </p:blipFill>
        <p:spPr>
          <a:xfrm>
            <a:off x="2774347" y="2503689"/>
            <a:ext cx="990240" cy="345084"/>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sp>
        <p:nvSpPr>
          <p:cNvPr id="7" name="TextBox 6"/>
          <p:cNvSpPr txBox="1"/>
          <p:nvPr/>
        </p:nvSpPr>
        <p:spPr>
          <a:xfrm>
            <a:off x="2485620" y="292698"/>
            <a:ext cx="24805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11 x 11 = ?</a:t>
            </a:r>
            <a:endParaRPr kumimoji="0" lang="vi-VN"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4" name="Picture 33"/>
          <p:cNvPicPr>
            <a:picLocks noChangeAspect="1"/>
          </p:cNvPicPr>
          <p:nvPr/>
        </p:nvPicPr>
        <p:blipFill>
          <a:blip r:embed="rId6"/>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2549125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375E-6 -4.81481E-6 L -4.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9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9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1.11111E-6 -4.19753E-6 L 1.21875 0.16389 " pathEditMode="relative" rAng="0" ptsTypes="AA">
                                      <p:cBhvr>
                                        <p:cTn id="21" dur="19000" fill="hold"/>
                                        <p:tgtEl>
                                          <p:spTgt spid="17"/>
                                        </p:tgtEl>
                                        <p:attrNameLst>
                                          <p:attrName>ppt_x</p:attrName>
                                          <p:attrName>ppt_y</p:attrName>
                                        </p:attrNameLst>
                                      </p:cBhvr>
                                      <p:rCtr x="60926" y="8179"/>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4"/>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78002" y="3466199"/>
            <a:ext cx="2395204" cy="1089218"/>
            <a:chOff x="9540551"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1"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315804" y="3472940"/>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0"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329783" y="5371275"/>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806258" y="5344282"/>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73464" y="4545051"/>
              <a:ext cx="796773" cy="775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957493" y="583693"/>
            <a:ext cx="463477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21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093466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7 -3.7037E-7 L 4.16667E-7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25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925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45833E-6 7.40741E-7 L 1.22643 0.01065 " pathEditMode="relative" rAng="0" ptsTypes="AA">
                                      <p:cBhvr>
                                        <p:cTn id="19" dur="19250" fill="hold"/>
                                        <p:tgtEl>
                                          <p:spTgt spid="14"/>
                                        </p:tgtEl>
                                        <p:attrNameLst>
                                          <p:attrName>ppt_x</p:attrName>
                                          <p:attrName>ppt_y</p:attrName>
                                        </p:attrNameLst>
                                      </p:cBhvr>
                                      <p:rCtr x="61315"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925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914704" y="5295546"/>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252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92895" y="3787806"/>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1"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85678" y="5398156"/>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973106" y="3541665"/>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66610" y="4481853"/>
              <a:ext cx="796774" cy="7759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542574" y="229998"/>
            <a:ext cx="527669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22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854794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3.75E-6 -3.7037E-7 L -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8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800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8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800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15" y="24764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28" name="Picture 27"/>
          <p:cNvPicPr>
            <a:picLocks noChangeAspect="1"/>
          </p:cNvPicPr>
          <p:nvPr/>
        </p:nvPicPr>
        <p:blipFill>
          <a:blip r:embed="rId5"/>
          <a:stretch>
            <a:fillRect/>
          </a:stretch>
        </p:blipFill>
        <p:spPr>
          <a:xfrm>
            <a:off x="1749481" y="3596284"/>
            <a:ext cx="460071" cy="58268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95728" y="5172857"/>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779594"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9991093" y="3295067"/>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2195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289926" y="3751048"/>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723099" y="4619525"/>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94319" y="5227467"/>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48694" y="4665786"/>
              <a:ext cx="82370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50399" y="4532411"/>
              <a:ext cx="1096447" cy="775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337760" y="531571"/>
            <a:ext cx="2619628" cy="6671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45 x 51 =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2" name="Picture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00664" y="2101370"/>
            <a:ext cx="1173765" cy="880324"/>
          </a:xfrm>
          <a:prstGeom prst="rect">
            <a:avLst/>
          </a:prstGeom>
        </p:spPr>
      </p:pic>
      <p:pic>
        <p:nvPicPr>
          <p:cNvPr id="34" name="Picture 33"/>
          <p:cNvPicPr>
            <a:picLocks noChangeAspect="1"/>
          </p:cNvPicPr>
          <p:nvPr/>
        </p:nvPicPr>
        <p:blipFill>
          <a:blip r:embed="rId14"/>
          <a:stretch>
            <a:fillRect/>
          </a:stretch>
        </p:blipFill>
        <p:spPr>
          <a:xfrm>
            <a:off x="2774347" y="2503689"/>
            <a:ext cx="990240" cy="345084"/>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spTree>
    <p:extLst>
      <p:ext uri="{BB962C8B-B14F-4D97-AF65-F5344CB8AC3E}">
        <p14:creationId xmlns:p14="http://schemas.microsoft.com/office/powerpoint/2010/main" val="1345576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5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5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2.22222E-6 -2.46914E-7 L 1.22639 0.0108 " pathEditMode="relative" rAng="0" ptsTypes="AA">
                                      <p:cBhvr>
                                        <p:cTn id="19" dur="15000" fill="hold"/>
                                        <p:tgtEl>
                                          <p:spTgt spid="14"/>
                                        </p:tgtEl>
                                        <p:attrNameLst>
                                          <p:attrName>ppt_x</p:attrName>
                                          <p:attrName>ppt_y</p:attrName>
                                        </p:attrNameLst>
                                      </p:cBhvr>
                                      <p:rCtr x="61319" y="525"/>
                                    </p:animMotion>
                                  </p:childTnLst>
                                </p:cTn>
                              </p:par>
                              <p:par>
                                <p:cTn id="20" presetID="35" presetClass="path" presetSubtype="0" repeatCount="indefinite" accel="50000" decel="50000" fill="hold" nodeType="withEffect">
                                  <p:stCondLst>
                                    <p:cond delay="0"/>
                                  </p:stCondLst>
                                  <p:childTnLst>
                                    <p:animMotion origin="layout" path="M 1.48148E-6 3.20988E-6 L 1.26204 -0.10278 " pathEditMode="relative" rAng="0" ptsTypes="AA">
                                      <p:cBhvr>
                                        <p:cTn id="21" dur="15000" fill="hold"/>
                                        <p:tgtEl>
                                          <p:spTgt spid="17"/>
                                        </p:tgtEl>
                                        <p:attrNameLst>
                                          <p:attrName>ppt_x</p:attrName>
                                          <p:attrName>ppt_y</p:attrName>
                                        </p:attrNameLst>
                                      </p:cBhvr>
                                      <p:rCtr x="63102" y="-5154"/>
                                    </p:animMotion>
                                  </p:childTnLst>
                                </p:cTn>
                              </p:par>
                              <p:par>
                                <p:cTn id="22"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3" dur="10000" fill="hold"/>
                                        <p:tgtEl>
                                          <p:spTgt spid="28"/>
                                        </p:tgtEl>
                                        <p:attrNameLst>
                                          <p:attrName>ppt_x</p:attrName>
                                          <p:attrName>ppt_y</p:attrName>
                                        </p:attrNameLst>
                                      </p:cBhvr>
                                      <p:rCtr x="509" y="16512"/>
                                    </p:animMotion>
                                  </p:childTnLst>
                                </p:cTn>
                              </p:par>
                              <p:par>
                                <p:cTn id="24"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5" dur="20000" fill="hold"/>
                                        <p:tgtEl>
                                          <p:spTgt spid="32"/>
                                        </p:tgtEl>
                                        <p:attrNameLst>
                                          <p:attrName>ppt_x</p:attrName>
                                          <p:attrName>ppt_y</p:attrName>
                                        </p:attrNameLst>
                                      </p:cBhvr>
                                      <p:rCtr x="503" y="16512"/>
                                    </p:animMotion>
                                  </p:childTnLst>
                                </p:cTn>
                              </p:par>
                              <p:par>
                                <p:cTn id="26"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7" dur="45000" fill="hold"/>
                                        <p:tgtEl>
                                          <p:spTgt spid="35"/>
                                        </p:tgtEl>
                                        <p:attrNameLst>
                                          <p:attrName>ppt_x</p:attrName>
                                          <p:attrName>ppt_y</p:attrName>
                                        </p:attrNameLst>
                                      </p:cBhvr>
                                      <p:rCtr x="26962" y="8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bldLvl="0" animBg="1"/>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139483" y="261640"/>
            <a:ext cx="10989868" cy="5598942"/>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313131"/>
              </a:solidFill>
              <a:effectLst/>
              <a:uLnTx/>
              <a:uFillTx/>
              <a:latin typeface="Arial"/>
              <a:ea typeface="+mn-ea"/>
              <a:cs typeface="+mn-cs"/>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10322538" y="-683441"/>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17030" y="-464196"/>
            <a:ext cx="2313027" cy="3370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93033" y="497051"/>
            <a:ext cx="9734843" cy="1200329"/>
          </a:xfrm>
          <a:prstGeom prst="rect">
            <a:avLst/>
          </a:prstGeom>
          <a:noFill/>
        </p:spPr>
        <p:txBody>
          <a:bodyPr wrap="square" rtlCol="0">
            <a:spAutoFit/>
          </a:bodyPr>
          <a:lstStyle/>
          <a:p>
            <a:r>
              <a:rPr lang="en-US" sz="3600" dirty="0" err="1" smtClean="0">
                <a:solidFill>
                  <a:srgbClr val="0070C0"/>
                </a:solidFill>
                <a:latin typeface="HP001 5 hàng 1 ô ly" panose="020B0603050302020204" pitchFamily="34" charset="0"/>
              </a:rPr>
              <a:t>Thứ</a:t>
            </a:r>
            <a:r>
              <a:rPr lang="en-US" sz="3600" dirty="0" smtClean="0">
                <a:solidFill>
                  <a:srgbClr val="0070C0"/>
                </a:solidFill>
                <a:latin typeface="HP001 5 hàng 1 ô ly" panose="020B0603050302020204" pitchFamily="34" charset="0"/>
              </a:rPr>
              <a:t> </a:t>
            </a:r>
            <a:r>
              <a:rPr lang="en-US" sz="3600" dirty="0" err="1" smtClean="0">
                <a:solidFill>
                  <a:srgbClr val="0070C0"/>
                </a:solidFill>
                <a:latin typeface="HP001 5 hàng 1 ô ly" panose="020B0603050302020204" pitchFamily="34" charset="0"/>
              </a:rPr>
              <a:t>hai</a:t>
            </a:r>
            <a:r>
              <a:rPr lang="en-US" sz="3600" dirty="0" smtClean="0">
                <a:solidFill>
                  <a:srgbClr val="0070C0"/>
                </a:solidFill>
                <a:latin typeface="HP001 5 hàng 1 ô ly" panose="020B0603050302020204" pitchFamily="34" charset="0"/>
              </a:rPr>
              <a:t> </a:t>
            </a:r>
            <a:r>
              <a:rPr lang="en-US" sz="3600" dirty="0" err="1" smtClean="0">
                <a:solidFill>
                  <a:srgbClr val="0070C0"/>
                </a:solidFill>
                <a:latin typeface="HP001 5 hàng 1 ô ly" panose="020B0603050302020204" pitchFamily="34" charset="0"/>
              </a:rPr>
              <a:t>ngày</a:t>
            </a:r>
            <a:r>
              <a:rPr lang="en-US" sz="3600" dirty="0" smtClean="0">
                <a:solidFill>
                  <a:srgbClr val="0070C0"/>
                </a:solidFill>
                <a:latin typeface="HP001 5 hàng 1 ô ly" panose="020B0603050302020204" pitchFamily="34" charset="0"/>
              </a:rPr>
              <a:t> 17 </a:t>
            </a:r>
            <a:r>
              <a:rPr lang="en-US" sz="3600" dirty="0" err="1" smtClean="0">
                <a:solidFill>
                  <a:srgbClr val="0070C0"/>
                </a:solidFill>
                <a:latin typeface="HP001 5 hàng 1 ô ly" panose="020B0603050302020204" pitchFamily="34" charset="0"/>
              </a:rPr>
              <a:t>tháng</a:t>
            </a:r>
            <a:r>
              <a:rPr lang="en-US" sz="3600" dirty="0" smtClean="0">
                <a:solidFill>
                  <a:srgbClr val="0070C0"/>
                </a:solidFill>
                <a:latin typeface="HP001 5 hàng 1 ô ly" panose="020B0603050302020204" pitchFamily="34" charset="0"/>
              </a:rPr>
              <a:t> 02 </a:t>
            </a:r>
            <a:r>
              <a:rPr lang="en-US" sz="3600" dirty="0" err="1" smtClean="0">
                <a:solidFill>
                  <a:srgbClr val="0070C0"/>
                </a:solidFill>
                <a:latin typeface="HP001 5 hàng 1 ô ly" panose="020B0603050302020204" pitchFamily="34" charset="0"/>
              </a:rPr>
              <a:t>năm</a:t>
            </a:r>
            <a:r>
              <a:rPr lang="en-US" sz="3600" dirty="0" smtClean="0">
                <a:solidFill>
                  <a:srgbClr val="0070C0"/>
                </a:solidFill>
                <a:latin typeface="HP001 5 hàng 1 ô ly" panose="020B0603050302020204" pitchFamily="34" charset="0"/>
              </a:rPr>
              <a:t> 2025</a:t>
            </a:r>
          </a:p>
          <a:p>
            <a:r>
              <a:rPr lang="en-US" sz="3600" dirty="0">
                <a:solidFill>
                  <a:srgbClr val="0070C0"/>
                </a:solidFill>
                <a:latin typeface="HP001 5 hàng 1 ô ly" panose="020B0603050302020204" pitchFamily="34" charset="0"/>
              </a:rPr>
              <a:t>	</a:t>
            </a:r>
            <a:r>
              <a:rPr lang="en-US" sz="3600" dirty="0" smtClean="0">
                <a:solidFill>
                  <a:srgbClr val="0070C0"/>
                </a:solidFill>
                <a:latin typeface="HP001 5 hàng 1 ô ly" panose="020B0603050302020204" pitchFamily="34" charset="0"/>
              </a:rPr>
              <a:t>		  </a:t>
            </a:r>
            <a:r>
              <a:rPr lang="en-US" sz="3600" dirty="0" err="1" smtClean="0">
                <a:solidFill>
                  <a:srgbClr val="0070C0"/>
                </a:solidFill>
                <a:latin typeface="HP001 5 hàng 1 ô ly" panose="020B0603050302020204" pitchFamily="34" charset="0"/>
              </a:rPr>
              <a:t>Toán</a:t>
            </a:r>
            <a:endParaRPr lang="en-US" sz="3600" dirty="0">
              <a:solidFill>
                <a:srgbClr val="0070C0"/>
              </a:solidFill>
              <a:latin typeface="HP001 5 hàng 1 ô ly" panose="020B0603050302020204" pitchFamily="34" charset="0"/>
            </a:endParaRPr>
          </a:p>
        </p:txBody>
      </p:sp>
      <p:sp>
        <p:nvSpPr>
          <p:cNvPr id="6" name="TextBox 5"/>
          <p:cNvSpPr txBox="1"/>
          <p:nvPr/>
        </p:nvSpPr>
        <p:spPr>
          <a:xfrm>
            <a:off x="2124333" y="1697380"/>
            <a:ext cx="8679655" cy="646331"/>
          </a:xfrm>
          <a:prstGeom prst="rect">
            <a:avLst/>
          </a:prstGeom>
          <a:noFill/>
        </p:spPr>
        <p:txBody>
          <a:bodyPr wrap="square" rtlCol="0">
            <a:spAutoFit/>
          </a:bodyPr>
          <a:lstStyle/>
          <a:p>
            <a:r>
              <a:rPr lang="en-US" sz="3600" dirty="0" err="1" smtClean="0">
                <a:solidFill>
                  <a:srgbClr val="FF0000"/>
                </a:solidFill>
                <a:latin typeface="HP001 5 hàng 1 ô ly" panose="020B0603050302020204" pitchFamily="34" charset="0"/>
              </a:rPr>
              <a:t>Bài</a:t>
            </a:r>
            <a:r>
              <a:rPr lang="en-US" sz="3600" dirty="0" smtClean="0">
                <a:solidFill>
                  <a:srgbClr val="FF0000"/>
                </a:solidFill>
                <a:latin typeface="HP001 5 hàng 1 ô ly" panose="020B0603050302020204" pitchFamily="34" charset="0"/>
              </a:rPr>
              <a:t> 44. Chia </a:t>
            </a:r>
            <a:r>
              <a:rPr lang="en-US" sz="3600" dirty="0" err="1" smtClean="0">
                <a:solidFill>
                  <a:srgbClr val="FF0000"/>
                </a:solidFill>
                <a:latin typeface="HP001 5 hàng 1 ô ly" panose="020B0603050302020204" pitchFamily="34" charset="0"/>
              </a:rPr>
              <a:t>cho</a:t>
            </a:r>
            <a:r>
              <a:rPr lang="en-US" sz="3600" dirty="0" smtClean="0">
                <a:solidFill>
                  <a:srgbClr val="FF0000"/>
                </a:solidFill>
                <a:latin typeface="HP001 5 hàng 1 ô ly" panose="020B0603050302020204" pitchFamily="34" charset="0"/>
              </a:rPr>
              <a:t> </a:t>
            </a:r>
            <a:r>
              <a:rPr lang="en-US" sz="3600" dirty="0" err="1" smtClean="0">
                <a:solidFill>
                  <a:srgbClr val="FF0000"/>
                </a:solidFill>
                <a:latin typeface="HP001 5 hàng 1 ô ly" panose="020B0603050302020204" pitchFamily="34" charset="0"/>
              </a:rPr>
              <a:t>số</a:t>
            </a:r>
            <a:r>
              <a:rPr lang="en-US" sz="3600" dirty="0" smtClean="0">
                <a:solidFill>
                  <a:srgbClr val="FF0000"/>
                </a:solidFill>
                <a:latin typeface="HP001 5 hàng 1 ô ly" panose="020B0603050302020204" pitchFamily="34" charset="0"/>
              </a:rPr>
              <a:t> </a:t>
            </a:r>
            <a:r>
              <a:rPr lang="en-US" sz="3600" dirty="0" err="1" smtClean="0">
                <a:solidFill>
                  <a:srgbClr val="FF0000"/>
                </a:solidFill>
                <a:latin typeface="HP001 5 hàng 1 ô ly" panose="020B0603050302020204" pitchFamily="34" charset="0"/>
              </a:rPr>
              <a:t>có</a:t>
            </a:r>
            <a:r>
              <a:rPr lang="en-US" sz="3600" dirty="0" smtClean="0">
                <a:solidFill>
                  <a:srgbClr val="FF0000"/>
                </a:solidFill>
                <a:latin typeface="HP001 5 hàng 1 ô ly" panose="020B0603050302020204" pitchFamily="34" charset="0"/>
              </a:rPr>
              <a:t> </a:t>
            </a:r>
            <a:r>
              <a:rPr lang="en-US" sz="3600" dirty="0" err="1" smtClean="0">
                <a:solidFill>
                  <a:srgbClr val="FF0000"/>
                </a:solidFill>
                <a:latin typeface="HP001 5 hàng 1 ô ly" panose="020B0603050302020204" pitchFamily="34" charset="0"/>
              </a:rPr>
              <a:t>hai</a:t>
            </a:r>
            <a:r>
              <a:rPr lang="en-US" sz="3600" dirty="0" smtClean="0">
                <a:solidFill>
                  <a:srgbClr val="FF0000"/>
                </a:solidFill>
                <a:latin typeface="HP001 5 hàng 1 ô ly" panose="020B0603050302020204" pitchFamily="34" charset="0"/>
              </a:rPr>
              <a:t> </a:t>
            </a:r>
            <a:r>
              <a:rPr lang="en-US" sz="3600" dirty="0" err="1" smtClean="0">
                <a:solidFill>
                  <a:srgbClr val="FF0000"/>
                </a:solidFill>
                <a:latin typeface="HP001 5 hàng 1 ô ly" panose="020B0603050302020204" pitchFamily="34" charset="0"/>
              </a:rPr>
              <a:t>chữ</a:t>
            </a:r>
            <a:r>
              <a:rPr lang="en-US" sz="3600" dirty="0" smtClean="0">
                <a:solidFill>
                  <a:srgbClr val="FF0000"/>
                </a:solidFill>
                <a:latin typeface="HP001 5 hàng 1 ô ly" panose="020B0603050302020204" pitchFamily="34" charset="0"/>
              </a:rPr>
              <a:t> </a:t>
            </a:r>
            <a:r>
              <a:rPr lang="en-US" sz="3600" dirty="0" err="1" smtClean="0">
                <a:solidFill>
                  <a:srgbClr val="FF0000"/>
                </a:solidFill>
                <a:latin typeface="HP001 5 hàng 1 ô ly" panose="020B0603050302020204" pitchFamily="34" charset="0"/>
              </a:rPr>
              <a:t>số</a:t>
            </a:r>
            <a:r>
              <a:rPr lang="en-US" sz="3600" dirty="0" smtClean="0">
                <a:solidFill>
                  <a:srgbClr val="FF0000"/>
                </a:solidFill>
                <a:latin typeface="HP001 5 hàng 1 ô ly" panose="020B0603050302020204" pitchFamily="34" charset="0"/>
              </a:rPr>
              <a:t> (</a:t>
            </a:r>
            <a:r>
              <a:rPr lang="en-US" sz="3600" dirty="0" err="1" smtClean="0">
                <a:solidFill>
                  <a:srgbClr val="FF0000"/>
                </a:solidFill>
                <a:latin typeface="HP001 5 hàng 1 ô ly" panose="020B0603050302020204" pitchFamily="34" charset="0"/>
              </a:rPr>
              <a:t>tiết</a:t>
            </a:r>
            <a:r>
              <a:rPr lang="en-US" sz="3600" dirty="0" smtClean="0">
                <a:solidFill>
                  <a:srgbClr val="FF0000"/>
                </a:solidFill>
                <a:latin typeface="HP001 5 hàng 1 ô ly" panose="020B0603050302020204" pitchFamily="34" charset="0"/>
              </a:rPr>
              <a:t> 1)</a:t>
            </a:r>
            <a:endParaRPr lang="en-US" sz="3600" dirty="0">
              <a:solidFill>
                <a:srgbClr val="FF0000"/>
              </a:solidFill>
              <a:latin typeface="HP001 5 hàng 1 ô ly" panose="020B0603050302020204" pitchFamily="34" charset="0"/>
            </a:endParaRPr>
          </a:p>
        </p:txBody>
      </p:sp>
    </p:spTree>
    <p:extLst>
      <p:ext uri="{BB962C8B-B14F-4D97-AF65-F5344CB8AC3E}">
        <p14:creationId xmlns:p14="http://schemas.microsoft.com/office/powerpoint/2010/main" val="355109695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xmlns=""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xmlns=""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xmlns=""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2" name="Picture 1">
            <a:extLst>
              <a:ext uri="{FF2B5EF4-FFF2-40B4-BE49-F238E27FC236}">
                <a16:creationId xmlns:a16="http://schemas.microsoft.com/office/drawing/2014/main" xmlns="" id="{9C813C11-3649-8BF9-4860-03DFAF88DEDE}"/>
              </a:ext>
            </a:extLst>
          </p:cNvPr>
          <p:cNvPicPr>
            <a:picLocks noChangeAspect="1"/>
          </p:cNvPicPr>
          <p:nvPr/>
        </p:nvPicPr>
        <p:blipFill>
          <a:blip r:embed="rId6"/>
          <a:stretch>
            <a:fillRect/>
          </a:stretch>
        </p:blipFill>
        <p:spPr>
          <a:xfrm>
            <a:off x="2777678" y="2743200"/>
            <a:ext cx="7099787" cy="3221501"/>
          </a:xfrm>
          <a:prstGeom prst="rect">
            <a:avLst/>
          </a:prstGeom>
        </p:spPr>
      </p:pic>
    </p:spTree>
    <p:extLst>
      <p:ext uri="{BB962C8B-B14F-4D97-AF65-F5344CB8AC3E}">
        <p14:creationId xmlns:p14="http://schemas.microsoft.com/office/powerpoint/2010/main" val="347542944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F23FE0-53E9-4D0E-A24F-F31D61B724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CB75DC7B-97EB-474C-B84C-CFB6C91A1C00}"/>
              </a:ext>
            </a:extLst>
          </p:cNvPr>
          <p:cNvSpPr/>
          <p:nvPr/>
        </p:nvSpPr>
        <p:spPr>
          <a:xfrm>
            <a:off x="403965" y="347870"/>
            <a:ext cx="11583444" cy="628515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pic>
        <p:nvPicPr>
          <p:cNvPr id="2" name="Picture 1">
            <a:extLst>
              <a:ext uri="{FF2B5EF4-FFF2-40B4-BE49-F238E27FC236}">
                <a16:creationId xmlns:a16="http://schemas.microsoft.com/office/drawing/2014/main" xmlns="" id="{7611C99E-D4F1-121D-40FD-36A5589A4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91" y="460836"/>
            <a:ext cx="2151418" cy="1075709"/>
          </a:xfrm>
          <a:prstGeom prst="rect">
            <a:avLst/>
          </a:prstGeom>
        </p:spPr>
      </p:pic>
      <p:sp>
        <p:nvSpPr>
          <p:cNvPr id="5" name="TextBox 4">
            <a:extLst>
              <a:ext uri="{FF2B5EF4-FFF2-40B4-BE49-F238E27FC236}">
                <a16:creationId xmlns:a16="http://schemas.microsoft.com/office/drawing/2014/main" xmlns="" id="{635E5ECF-E388-41AD-806E-52571F02112E}"/>
              </a:ext>
            </a:extLst>
          </p:cNvPr>
          <p:cNvSpPr txBox="1"/>
          <p:nvPr/>
        </p:nvSpPr>
        <p:spPr>
          <a:xfrm>
            <a:off x="2772697" y="373625"/>
            <a:ext cx="8681883" cy="1056315"/>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 a) </a:t>
            </a:r>
            <a:r>
              <a:rPr lang="en-US" sz="3200" b="1" dirty="0" err="1">
                <a:effectLst/>
                <a:latin typeface="Calibri" panose="020F0502020204030204" pitchFamily="34" charset="0"/>
                <a:ea typeface="Calibri" panose="020F0502020204030204" pitchFamily="34" charset="0"/>
                <a:cs typeface="Calibri" panose="020F0502020204030204" pitchFamily="34" charset="0"/>
              </a:rPr>
              <a:t>Xếp</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đều</a:t>
            </a:r>
            <a:r>
              <a:rPr lang="en-US" sz="3200" b="1" dirty="0">
                <a:effectLst/>
                <a:latin typeface="Calibri" panose="020F0502020204030204" pitchFamily="34" charset="0"/>
                <a:ea typeface="Calibri" panose="020F0502020204030204" pitchFamily="34" charset="0"/>
                <a:cs typeface="Calibri" panose="020F0502020204030204" pitchFamily="34" charset="0"/>
              </a:rPr>
              <a:t> 216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lên</a:t>
            </a:r>
            <a:r>
              <a:rPr lang="en-US" sz="3200" b="1" dirty="0">
                <a:effectLst/>
                <a:latin typeface="Calibri" panose="020F0502020204030204" pitchFamily="34" charset="0"/>
                <a:ea typeface="Calibri" panose="020F0502020204030204" pitchFamily="34" charset="0"/>
                <a:cs typeface="Calibri" panose="020F0502020204030204" pitchFamily="34" charset="0"/>
              </a:rPr>
              <a:t> 12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Hỏi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mỗi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bao </a:t>
            </a:r>
            <a:r>
              <a:rPr lang="en-US" sz="3200" b="1" dirty="0" err="1">
                <a:effectLst/>
                <a:latin typeface="Calibri" panose="020F0502020204030204" pitchFamily="34" charset="0"/>
                <a:ea typeface="Calibri" panose="020F0502020204030204" pitchFamily="34" charset="0"/>
                <a:cs typeface="Calibri" panose="020F0502020204030204" pitchFamily="34" charset="0"/>
              </a:rPr>
              <a:t>nhiêu</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xmlns="" id="{921581F0-C856-6FD0-2D34-DBED3BC10EB9}"/>
              </a:ext>
            </a:extLst>
          </p:cNvPr>
          <p:cNvPicPr>
            <a:picLocks noChangeAspect="1"/>
          </p:cNvPicPr>
          <p:nvPr/>
        </p:nvPicPr>
        <p:blipFill>
          <a:blip r:embed="rId5"/>
          <a:stretch>
            <a:fillRect/>
          </a:stretch>
        </p:blipFill>
        <p:spPr>
          <a:xfrm>
            <a:off x="1422400" y="1654221"/>
            <a:ext cx="10032179" cy="4108564"/>
          </a:xfrm>
          <a:prstGeom prst="rect">
            <a:avLst/>
          </a:prstGeom>
        </p:spPr>
      </p:pic>
      <p:sp>
        <p:nvSpPr>
          <p:cNvPr id="8" name="Rectangle: Rounded Corners 7">
            <a:extLst>
              <a:ext uri="{FF2B5EF4-FFF2-40B4-BE49-F238E27FC236}">
                <a16:creationId xmlns:a16="http://schemas.microsoft.com/office/drawing/2014/main" xmlns="" id="{19A5153D-5447-CDE8-3B01-66091FAB027A}"/>
              </a:ext>
            </a:extLst>
          </p:cNvPr>
          <p:cNvSpPr/>
          <p:nvPr/>
        </p:nvSpPr>
        <p:spPr>
          <a:xfrm>
            <a:off x="5157355" y="5762785"/>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Tree>
    <p:extLst>
      <p:ext uri="{BB962C8B-B14F-4D97-AF65-F5344CB8AC3E}">
        <p14:creationId xmlns:p14="http://schemas.microsoft.com/office/powerpoint/2010/main" val="1296002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xmlns="" name="Blank.potx" id="{4C410E64-73D4-4894-A16A-B0A564A2C1B3}" vid="{BD11DD77-7AB8-40E7-98B4-F754939C4E0E}"/>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676</Words>
  <Application>Microsoft Office PowerPoint</Application>
  <PresentationFormat>Custom</PresentationFormat>
  <Paragraphs>147</Paragraphs>
  <Slides>21</Slides>
  <Notes>10</Notes>
  <HiddenSlides>0</HiddenSlides>
  <MMClips>0</MMClips>
  <ScaleCrop>false</ScaleCrop>
  <HeadingPairs>
    <vt:vector size="4" baseType="variant">
      <vt:variant>
        <vt:lpstr>Theme</vt:lpstr>
      </vt:variant>
      <vt:variant>
        <vt:i4>6</vt:i4>
      </vt:variant>
      <vt:variant>
        <vt:lpstr>Slide Titles</vt:lpstr>
      </vt:variant>
      <vt:variant>
        <vt:i4>21</vt:i4>
      </vt:variant>
    </vt:vector>
  </HeadingPairs>
  <TitlesOfParts>
    <vt:vector size="27" baseType="lpstr">
      <vt:lpstr>千图网拥有20W+精美PPT模板 更多PPT模板下载至：www.58pic.com/office/ppt​​</vt:lpstr>
      <vt:lpstr>1_Office Theme</vt:lpstr>
      <vt:lpstr>Math Subject for Elementary - 3rd Grade: Practice Standards by Slidesgo</vt:lpstr>
      <vt:lpstr>2_Office Theme</vt:lpstr>
      <vt:lpstr>Custom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35</cp:revision>
  <dcterms:created xsi:type="dcterms:W3CDTF">2023-12-04T06:34:12Z</dcterms:created>
  <dcterms:modified xsi:type="dcterms:W3CDTF">2025-02-21T03:02:32Z</dcterms:modified>
</cp:coreProperties>
</file>