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323" r:id="rId3"/>
    <p:sldId id="262" r:id="rId4"/>
    <p:sldId id="265" r:id="rId5"/>
    <p:sldId id="264" r:id="rId6"/>
    <p:sldId id="266" r:id="rId7"/>
    <p:sldId id="324" r:id="rId8"/>
    <p:sldId id="271" r:id="rId9"/>
    <p:sldId id="336" r:id="rId10"/>
    <p:sldId id="337" r:id="rId11"/>
    <p:sldId id="338" r:id="rId12"/>
    <p:sldId id="339" r:id="rId13"/>
    <p:sldId id="341" r:id="rId14"/>
    <p:sldId id="340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F698"/>
    <a:srgbClr val="8FFF92"/>
    <a:srgbClr val="00BC00"/>
    <a:srgbClr val="ABFFAB"/>
    <a:srgbClr val="D5FFD6"/>
    <a:srgbClr val="D2E9FE"/>
    <a:srgbClr val="FFE7F0"/>
    <a:srgbClr val="FE4C83"/>
    <a:srgbClr val="FFE7D5"/>
    <a:srgbClr val="ACD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079" autoAdjust="0"/>
  </p:normalViewPr>
  <p:slideViewPr>
    <p:cSldViewPr snapToGrid="0">
      <p:cViewPr varScale="1">
        <p:scale>
          <a:sx n="60" d="100"/>
          <a:sy n="60" d="100"/>
        </p:scale>
        <p:origin x="9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496" y="0"/>
            <a:ext cx="1698465" cy="16984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2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2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2.jpe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om with a desk and a lamp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>
            <a:fillRect/>
          </a:stretch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3477763" y="314970"/>
            <a:ext cx="8465318" cy="4608721"/>
          </a:xfrm>
          <a:custGeom>
            <a:avLst/>
            <a:gdLst>
              <a:gd name="connsiteX0" fmla="*/ 0 w 8465318"/>
              <a:gd name="connsiteY0" fmla="*/ 768136 h 4608721"/>
              <a:gd name="connsiteX1" fmla="*/ 768136 w 8465318"/>
              <a:gd name="connsiteY1" fmla="*/ 0 h 4608721"/>
              <a:gd name="connsiteX2" fmla="*/ 7697182 w 8465318"/>
              <a:gd name="connsiteY2" fmla="*/ 0 h 4608721"/>
              <a:gd name="connsiteX3" fmla="*/ 8465318 w 8465318"/>
              <a:gd name="connsiteY3" fmla="*/ 768136 h 4608721"/>
              <a:gd name="connsiteX4" fmla="*/ 8465318 w 8465318"/>
              <a:gd name="connsiteY4" fmla="*/ 3840585 h 4608721"/>
              <a:gd name="connsiteX5" fmla="*/ 7697182 w 8465318"/>
              <a:gd name="connsiteY5" fmla="*/ 4608721 h 4608721"/>
              <a:gd name="connsiteX6" fmla="*/ 768136 w 8465318"/>
              <a:gd name="connsiteY6" fmla="*/ 4608721 h 4608721"/>
              <a:gd name="connsiteX7" fmla="*/ 0 w 8465318"/>
              <a:gd name="connsiteY7" fmla="*/ 3840585 h 4608721"/>
              <a:gd name="connsiteX8" fmla="*/ 0 w 8465318"/>
              <a:gd name="connsiteY8" fmla="*/ 768136 h 460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608721" fill="none" extrusionOk="0">
                <a:moveTo>
                  <a:pt x="0" y="768136"/>
                </a:moveTo>
                <a:cubicBezTo>
                  <a:pt x="-51311" y="335607"/>
                  <a:pt x="364064" y="16486"/>
                  <a:pt x="768136" y="0"/>
                </a:cubicBezTo>
                <a:cubicBezTo>
                  <a:pt x="3155073" y="130954"/>
                  <a:pt x="5878183" y="43574"/>
                  <a:pt x="7697182" y="0"/>
                </a:cubicBezTo>
                <a:cubicBezTo>
                  <a:pt x="8161680" y="62026"/>
                  <a:pt x="8497301" y="383083"/>
                  <a:pt x="8465318" y="768136"/>
                </a:cubicBezTo>
                <a:cubicBezTo>
                  <a:pt x="8314879" y="1603370"/>
                  <a:pt x="8551197" y="3389970"/>
                  <a:pt x="8465318" y="3840585"/>
                </a:cubicBezTo>
                <a:cubicBezTo>
                  <a:pt x="8384042" y="4278162"/>
                  <a:pt x="8112414" y="4602513"/>
                  <a:pt x="7697182" y="4608721"/>
                </a:cubicBezTo>
                <a:cubicBezTo>
                  <a:pt x="4887636" y="4763918"/>
                  <a:pt x="3628710" y="4771741"/>
                  <a:pt x="768136" y="4608721"/>
                </a:cubicBezTo>
                <a:cubicBezTo>
                  <a:pt x="348502" y="4546558"/>
                  <a:pt x="-61390" y="4300661"/>
                  <a:pt x="0" y="3840585"/>
                </a:cubicBezTo>
                <a:cubicBezTo>
                  <a:pt x="64656" y="2562637"/>
                  <a:pt x="-17807" y="1330279"/>
                  <a:pt x="0" y="768136"/>
                </a:cubicBezTo>
                <a:close/>
              </a:path>
              <a:path w="8465318" h="4608721" stroke="0" extrusionOk="0">
                <a:moveTo>
                  <a:pt x="0" y="768136"/>
                </a:moveTo>
                <a:cubicBezTo>
                  <a:pt x="-67941" y="301999"/>
                  <a:pt x="310962" y="12365"/>
                  <a:pt x="768136" y="0"/>
                </a:cubicBezTo>
                <a:cubicBezTo>
                  <a:pt x="2036685" y="132882"/>
                  <a:pt x="6647414" y="-84951"/>
                  <a:pt x="7697182" y="0"/>
                </a:cubicBezTo>
                <a:cubicBezTo>
                  <a:pt x="8072522" y="47744"/>
                  <a:pt x="8453932" y="406838"/>
                  <a:pt x="8465318" y="768136"/>
                </a:cubicBezTo>
                <a:cubicBezTo>
                  <a:pt x="8485505" y="1309041"/>
                  <a:pt x="8617798" y="3009130"/>
                  <a:pt x="8465318" y="3840585"/>
                </a:cubicBezTo>
                <a:cubicBezTo>
                  <a:pt x="8548470" y="4274679"/>
                  <a:pt x="8124312" y="4602754"/>
                  <a:pt x="7697182" y="4608721"/>
                </a:cubicBezTo>
                <a:cubicBezTo>
                  <a:pt x="4310713" y="4696360"/>
                  <a:pt x="3734555" y="4536042"/>
                  <a:pt x="768136" y="4608721"/>
                </a:cubicBezTo>
                <a:cubicBezTo>
                  <a:pt x="343329" y="4603216"/>
                  <a:pt x="-28309" y="4304156"/>
                  <a:pt x="0" y="3840585"/>
                </a:cubicBezTo>
                <a:cubicBezTo>
                  <a:pt x="-38581" y="2403149"/>
                  <a:pt x="63341" y="1527504"/>
                  <a:pt x="0" y="76813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ộp Văn bản 22"/>
          <p:cNvSpPr txBox="1"/>
          <p:nvPr/>
        </p:nvSpPr>
        <p:spPr>
          <a:xfrm>
            <a:off x="3477763" y="355482"/>
            <a:ext cx="8978584" cy="89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Thứ</a:t>
            </a:r>
            <a:r>
              <a:rPr lang="en-US" altLang="zh-CN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 ...  Ngày ...  Tháng ...  </a:t>
            </a:r>
            <a:r>
              <a:rPr lang="en-US" altLang="zh-CN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năm</a:t>
            </a:r>
            <a:r>
              <a:rPr lang="en-US" altLang="zh-CN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...…</a:t>
            </a:r>
          </a:p>
        </p:txBody>
      </p:sp>
      <p:pic>
        <p:nvPicPr>
          <p:cNvPr id="16" name="Picture 15" descr="A cartoon of a child wearing a red and white outfit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>
            <a:fillRect/>
          </a:stretch>
        </p:blipFill>
        <p:spPr>
          <a:xfrm flipH="1">
            <a:off x="-45075" y="1571779"/>
            <a:ext cx="4043590" cy="50957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280" y="1255205"/>
            <a:ext cx="3944454" cy="11583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361" y="1538500"/>
            <a:ext cx="2359356" cy="16399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1550" y="2532821"/>
            <a:ext cx="9593173" cy="13631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6149" y="3828475"/>
            <a:ext cx="3718882" cy="82912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>
            <a:fillRect/>
          </a:stretch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/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/>
          <p:cNvGrpSpPr/>
          <p:nvPr/>
        </p:nvGrpSpPr>
        <p:grpSpPr>
          <a:xfrm>
            <a:off x="610053" y="699058"/>
            <a:ext cx="10753040" cy="1856529"/>
            <a:chOff x="396662" y="34642"/>
            <a:chExt cx="10753040" cy="1856529"/>
          </a:xfrm>
        </p:grpSpPr>
        <p:grpSp>
          <p:nvGrpSpPr>
            <p:cNvPr id="6" name="Nhóm 15"/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/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/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2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/>
            <p:cNvSpPr txBox="1"/>
            <p:nvPr/>
          </p:nvSpPr>
          <p:spPr>
            <a:xfrm>
              <a:off x="1131857" y="75289"/>
              <a:ext cx="1001784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Đường từ nhà Hùng đến trường gồm đoạn đường xuống dốc dài 650 m và đoạn đường lên dốc dài gấp đôi đoạn đường xuống dốc. Hỏi đường từ nhà Hùng đến trường dài bao nhiêu ki-lô-mét?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025912" y="2754351"/>
            <a:ext cx="9969190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 đường lên dốc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650 × 2 = 1 300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 từ nhà Hùng đến trường dài số ki-lô-mét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650 + 1 300 = 1 950 (m)</a:t>
            </a:r>
          </a:p>
          <a:p>
            <a:pPr algn="ctr"/>
            <a:r>
              <a:rPr lang="en-US" alt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 1 950 m = 1,95km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 </a:t>
            </a:r>
            <a:r>
              <a:rPr lang="en-US" alt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950 </a:t>
            </a:r>
            <a:r>
              <a:rPr lang="en-US" alt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  <a:p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>
            <a:fillRect/>
          </a:stretch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/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/>
          <p:cNvGrpSpPr/>
          <p:nvPr/>
        </p:nvGrpSpPr>
        <p:grpSpPr>
          <a:xfrm>
            <a:off x="610053" y="699058"/>
            <a:ext cx="10753040" cy="2075115"/>
            <a:chOff x="396662" y="34642"/>
            <a:chExt cx="10753040" cy="2075115"/>
          </a:xfrm>
        </p:grpSpPr>
        <p:grpSp>
          <p:nvGrpSpPr>
            <p:cNvPr id="6" name="Nhóm 15"/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/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/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3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16"/>
                <p:cNvSpPr txBox="1"/>
                <p:nvPr/>
              </p:nvSpPr>
              <p:spPr>
                <a:xfrm>
                  <a:off x="1131857" y="75289"/>
                  <a:ext cx="10017845" cy="20344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Một khu sinh thái có diện tích 128 ha. Trong đó,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vi-VN" sz="2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diện tích là rừng đặc chủng, còn lại là khu vui chơi và dịch vụ. Hỏi diện tích khu vui chơi và dịch vụ là bao nhiêu héc-ta, bao nhiêu ki-lô-mét vuông?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857" y="75289"/>
                  <a:ext cx="10017845" cy="2034468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809" y="2839346"/>
            <a:ext cx="5618074" cy="310425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>
            <a:fillRect/>
          </a:stretch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/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36702" y="1003610"/>
                <a:ext cx="9969190" cy="4671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</a:t>
                </a:r>
                <a:r>
                  <a:rPr lang="vi-VN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 giải: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tích rừng đặc chủng là: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128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×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=112 (ha)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tích khu vui chơi và dịch vụ là: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128 – 112 = 16 (ha)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Đổi 16 ha = 0,16 km</a:t>
                </a:r>
                <a:r>
                  <a:rPr lang="vi-VN" sz="40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16 ha; 0,16 km</a:t>
                </a:r>
                <a:r>
                  <a:rPr lang="vi-VN" sz="40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02" y="1003610"/>
                <a:ext cx="9969190" cy="4671985"/>
              </a:xfrm>
              <a:prstGeom prst="rect">
                <a:avLst/>
              </a:prstGeom>
              <a:blipFill rotWithShape="1">
                <a:blip r:embed="rId3"/>
                <a:stretch>
                  <a:fillRect l="-1" t="-7" r="4" b="1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5" name="Picture 4" descr="A green and red text on a black background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261" y="656102"/>
            <a:ext cx="7193903" cy="579170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>
            <a:fillRect/>
          </a:stretch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/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/>
          <p:cNvGrpSpPr/>
          <p:nvPr/>
        </p:nvGrpSpPr>
        <p:grpSpPr>
          <a:xfrm>
            <a:off x="610053" y="699058"/>
            <a:ext cx="10753040" cy="810088"/>
            <a:chOff x="396662" y="34642"/>
            <a:chExt cx="10753040" cy="810088"/>
          </a:xfrm>
        </p:grpSpPr>
        <p:grpSp>
          <p:nvGrpSpPr>
            <p:cNvPr id="6" name="Nhóm 15"/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/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/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/>
            <p:cNvSpPr txBox="1"/>
            <p:nvPr/>
          </p:nvSpPr>
          <p:spPr>
            <a:xfrm>
              <a:off x="1131857" y="75289"/>
              <a:ext cx="100178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78" y="1517146"/>
            <a:ext cx="10600701" cy="21962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969" y="3806283"/>
            <a:ext cx="5486284" cy="2282709"/>
          </a:xfrm>
          <a:prstGeom prst="rect">
            <a:avLst/>
          </a:prstGeom>
        </p:spPr>
      </p:pic>
      <p:sp>
        <p:nvSpPr>
          <p:cNvPr id="14" name="Rectangle: Rounded Corners 13"/>
          <p:cNvSpPr/>
          <p:nvPr/>
        </p:nvSpPr>
        <p:spPr>
          <a:xfrm>
            <a:off x="3720791" y="2304587"/>
            <a:ext cx="795453" cy="6839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9348439" y="2312021"/>
            <a:ext cx="795453" cy="6839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35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6482576" y="4575718"/>
            <a:ext cx="921834" cy="76571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snowy landscape with a tree and buildings in the background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" y="0"/>
            <a:ext cx="12192000" cy="6858000"/>
          </a:xfrm>
          <a:prstGeom prst="rect">
            <a:avLst/>
          </a:prstGeom>
        </p:spPr>
      </p:pic>
      <p:pic>
        <p:nvPicPr>
          <p:cNvPr id="25" name="Picture 24" descr="A cartoon of a child wearing a red and white outfit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>
            <a:fillRect/>
          </a:stretch>
        </p:blipFill>
        <p:spPr>
          <a:xfrm flipH="1">
            <a:off x="-4358999" y="1592712"/>
            <a:ext cx="4043590" cy="5095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340" y="776935"/>
            <a:ext cx="7242676" cy="3609145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0955" y="4482790"/>
            <a:ext cx="1698465" cy="169846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45378 -0.003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82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09" y="2122144"/>
            <a:ext cx="11229805" cy="187773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room with a desk and a lamp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>
            <a:fillRect/>
          </a:stretch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41542" y="3191076"/>
            <a:ext cx="8019738" cy="2892582"/>
            <a:chOff x="749508" y="2986094"/>
            <a:chExt cx="8180809" cy="3027739"/>
          </a:xfrm>
        </p:grpSpPr>
        <p:sp>
          <p:nvSpPr>
            <p:cNvPr id="10" name="Hình chữ nhật: Góc Tròn 6"/>
            <p:cNvSpPr/>
            <p:nvPr/>
          </p:nvSpPr>
          <p:spPr>
            <a:xfrm>
              <a:off x="749508" y="2986094"/>
              <a:ext cx="8180809" cy="3027739"/>
            </a:xfrm>
            <a:custGeom>
              <a:avLst/>
              <a:gdLst>
                <a:gd name="connsiteX0" fmla="*/ 0 w 8180809"/>
                <a:gd name="connsiteY0" fmla="*/ 504633 h 3027739"/>
                <a:gd name="connsiteX1" fmla="*/ 504633 w 8180809"/>
                <a:gd name="connsiteY1" fmla="*/ 0 h 3027739"/>
                <a:gd name="connsiteX2" fmla="*/ 7676176 w 8180809"/>
                <a:gd name="connsiteY2" fmla="*/ 0 h 3027739"/>
                <a:gd name="connsiteX3" fmla="*/ 8180809 w 8180809"/>
                <a:gd name="connsiteY3" fmla="*/ 504633 h 3027739"/>
                <a:gd name="connsiteX4" fmla="*/ 8180809 w 8180809"/>
                <a:gd name="connsiteY4" fmla="*/ 2523106 h 3027739"/>
                <a:gd name="connsiteX5" fmla="*/ 7676176 w 8180809"/>
                <a:gd name="connsiteY5" fmla="*/ 3027739 h 3027739"/>
                <a:gd name="connsiteX6" fmla="*/ 504633 w 8180809"/>
                <a:gd name="connsiteY6" fmla="*/ 3027739 h 3027739"/>
                <a:gd name="connsiteX7" fmla="*/ 0 w 8180809"/>
                <a:gd name="connsiteY7" fmla="*/ 2523106 h 3027739"/>
                <a:gd name="connsiteX8" fmla="*/ 0 w 8180809"/>
                <a:gd name="connsiteY8" fmla="*/ 504633 h 302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80809" h="3027739" fill="none" extrusionOk="0">
                  <a:moveTo>
                    <a:pt x="0" y="504633"/>
                  </a:moveTo>
                  <a:cubicBezTo>
                    <a:pt x="-43393" y="228630"/>
                    <a:pt x="221332" y="26121"/>
                    <a:pt x="504633" y="0"/>
                  </a:cubicBezTo>
                  <a:cubicBezTo>
                    <a:pt x="3563058" y="77600"/>
                    <a:pt x="4576193" y="-27269"/>
                    <a:pt x="7676176" y="0"/>
                  </a:cubicBezTo>
                  <a:cubicBezTo>
                    <a:pt x="7982534" y="-36484"/>
                    <a:pt x="8188812" y="228288"/>
                    <a:pt x="8180809" y="504633"/>
                  </a:cubicBezTo>
                  <a:cubicBezTo>
                    <a:pt x="8289809" y="1251078"/>
                    <a:pt x="8102600" y="1845485"/>
                    <a:pt x="8180809" y="2523106"/>
                  </a:cubicBezTo>
                  <a:cubicBezTo>
                    <a:pt x="8172814" y="2798680"/>
                    <a:pt x="7932484" y="3037615"/>
                    <a:pt x="7676176" y="3027739"/>
                  </a:cubicBezTo>
                  <a:cubicBezTo>
                    <a:pt x="6441749" y="3076916"/>
                    <a:pt x="3126006" y="2905037"/>
                    <a:pt x="504633" y="3027739"/>
                  </a:cubicBezTo>
                  <a:cubicBezTo>
                    <a:pt x="223755" y="3044462"/>
                    <a:pt x="-5737" y="2806746"/>
                    <a:pt x="0" y="2523106"/>
                  </a:cubicBezTo>
                  <a:cubicBezTo>
                    <a:pt x="47022" y="1854249"/>
                    <a:pt x="104569" y="830818"/>
                    <a:pt x="0" y="504633"/>
                  </a:cubicBezTo>
                  <a:close/>
                </a:path>
                <a:path w="8180809" h="3027739" stroke="0" extrusionOk="0">
                  <a:moveTo>
                    <a:pt x="0" y="504633"/>
                  </a:moveTo>
                  <a:cubicBezTo>
                    <a:pt x="20101" y="223634"/>
                    <a:pt x="245436" y="-1301"/>
                    <a:pt x="504633" y="0"/>
                  </a:cubicBezTo>
                  <a:cubicBezTo>
                    <a:pt x="3557881" y="-129276"/>
                    <a:pt x="5262605" y="-77778"/>
                    <a:pt x="7676176" y="0"/>
                  </a:cubicBezTo>
                  <a:cubicBezTo>
                    <a:pt x="7940039" y="-47303"/>
                    <a:pt x="8172598" y="273277"/>
                    <a:pt x="8180809" y="504633"/>
                  </a:cubicBezTo>
                  <a:cubicBezTo>
                    <a:pt x="8262408" y="1211327"/>
                    <a:pt x="8335109" y="1888049"/>
                    <a:pt x="8180809" y="2523106"/>
                  </a:cubicBezTo>
                  <a:cubicBezTo>
                    <a:pt x="8186716" y="2814264"/>
                    <a:pt x="7951184" y="3028994"/>
                    <a:pt x="7676176" y="3027739"/>
                  </a:cubicBezTo>
                  <a:cubicBezTo>
                    <a:pt x="6955415" y="3071959"/>
                    <a:pt x="3428745" y="2998357"/>
                    <a:pt x="504633" y="3027739"/>
                  </a:cubicBezTo>
                  <a:cubicBezTo>
                    <a:pt x="217792" y="2996462"/>
                    <a:pt x="-37357" y="2793173"/>
                    <a:pt x="0" y="2523106"/>
                  </a:cubicBezTo>
                  <a:cubicBezTo>
                    <a:pt x="-159954" y="2016527"/>
                    <a:pt x="22140" y="1461846"/>
                    <a:pt x="0" y="50463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00BC0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BFFAB"/>
                </a:solidFill>
              </a:endParaRPr>
            </a:p>
          </p:txBody>
        </p:sp>
        <p:sp>
          <p:nvSpPr>
            <p:cNvPr id="11" name="Hộp Văn bản 25"/>
            <p:cNvSpPr txBox="1"/>
            <p:nvPr/>
          </p:nvSpPr>
          <p:spPr>
            <a:xfrm>
              <a:off x="941146" y="3133191"/>
              <a:ext cx="7938697" cy="28027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lắng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cô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giáo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lời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giơ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tay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giơ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tay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nhanh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nhất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đưa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ra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đáp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án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sẽ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chiến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thắng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15" name="Picture 14" descr="A cartoon of a child wearing a red and white outfit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>
            <a:fillRect/>
          </a:stretch>
        </p:blipFill>
        <p:spPr>
          <a:xfrm>
            <a:off x="8502220" y="1783989"/>
            <a:ext cx="3891958" cy="49046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27" y="232317"/>
            <a:ext cx="12192000" cy="2735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0409" y="1890979"/>
            <a:ext cx="4133446" cy="102421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room with a desk and a lamp&#10;&#10;Description automatically generate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>
            <a:fillRect/>
          </a:stretch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71729" y="554853"/>
            <a:ext cx="10248541" cy="1581755"/>
            <a:chOff x="329404" y="304195"/>
            <a:chExt cx="10248541" cy="1581755"/>
          </a:xfrm>
        </p:grpSpPr>
        <p:sp>
          <p:nvSpPr>
            <p:cNvPr id="6" name="Hình chữ nhật: Góc Tròn 6"/>
            <p:cNvSpPr/>
            <p:nvPr/>
          </p:nvSpPr>
          <p:spPr>
            <a:xfrm>
              <a:off x="329404" y="304195"/>
              <a:ext cx="10248541" cy="1581755"/>
            </a:xfrm>
            <a:custGeom>
              <a:avLst/>
              <a:gdLst>
                <a:gd name="connsiteX0" fmla="*/ 0 w 10248541"/>
                <a:gd name="connsiteY0" fmla="*/ 263631 h 1581755"/>
                <a:gd name="connsiteX1" fmla="*/ 263631 w 10248541"/>
                <a:gd name="connsiteY1" fmla="*/ 0 h 1581755"/>
                <a:gd name="connsiteX2" fmla="*/ 9984910 w 10248541"/>
                <a:gd name="connsiteY2" fmla="*/ 0 h 1581755"/>
                <a:gd name="connsiteX3" fmla="*/ 10248541 w 10248541"/>
                <a:gd name="connsiteY3" fmla="*/ 263631 h 1581755"/>
                <a:gd name="connsiteX4" fmla="*/ 10248541 w 10248541"/>
                <a:gd name="connsiteY4" fmla="*/ 1318124 h 1581755"/>
                <a:gd name="connsiteX5" fmla="*/ 9984910 w 10248541"/>
                <a:gd name="connsiteY5" fmla="*/ 1581755 h 1581755"/>
                <a:gd name="connsiteX6" fmla="*/ 263631 w 10248541"/>
                <a:gd name="connsiteY6" fmla="*/ 1581755 h 1581755"/>
                <a:gd name="connsiteX7" fmla="*/ 0 w 10248541"/>
                <a:gd name="connsiteY7" fmla="*/ 1318124 h 1581755"/>
                <a:gd name="connsiteX8" fmla="*/ 0 w 10248541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48541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2715349" y="77600"/>
                    <a:pt x="8613103" y="-27269"/>
                    <a:pt x="9984910" y="0"/>
                  </a:cubicBezTo>
                  <a:cubicBezTo>
                    <a:pt x="10136065" y="-7329"/>
                    <a:pt x="10273651" y="125424"/>
                    <a:pt x="10248541" y="263631"/>
                  </a:cubicBezTo>
                  <a:cubicBezTo>
                    <a:pt x="10265274" y="466366"/>
                    <a:pt x="10239766" y="843052"/>
                    <a:pt x="10248541" y="1318124"/>
                  </a:cubicBezTo>
                  <a:cubicBezTo>
                    <a:pt x="10241449" y="1460949"/>
                    <a:pt x="10106182" y="1592484"/>
                    <a:pt x="9984910" y="1581755"/>
                  </a:cubicBezTo>
                  <a:cubicBezTo>
                    <a:pt x="6041872" y="1630932"/>
                    <a:pt x="2806558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0248541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1783922" y="-129276"/>
                    <a:pt x="7969989" y="-77778"/>
                    <a:pt x="9984910" y="0"/>
                  </a:cubicBezTo>
                  <a:cubicBezTo>
                    <a:pt x="10122402" y="-25844"/>
                    <a:pt x="10246197" y="131550"/>
                    <a:pt x="10248541" y="263631"/>
                  </a:cubicBezTo>
                  <a:cubicBezTo>
                    <a:pt x="10323726" y="679011"/>
                    <a:pt x="10339664" y="982816"/>
                    <a:pt x="10248541" y="1318124"/>
                  </a:cubicBezTo>
                  <a:cubicBezTo>
                    <a:pt x="10259253" y="1486313"/>
                    <a:pt x="10123023" y="1584299"/>
                    <a:pt x="9984910" y="1581755"/>
                  </a:cubicBezTo>
                  <a:cubicBezTo>
                    <a:pt x="7368508" y="1625975"/>
                    <a:pt x="1939118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/>
            <p:cNvSpPr txBox="1"/>
            <p:nvPr/>
          </p:nvSpPr>
          <p:spPr>
            <a:xfrm>
              <a:off x="1297987" y="622932"/>
              <a:ext cx="838571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1. 7,34 km + 3,4 km = ?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31032" y="2912835"/>
            <a:ext cx="4639074" cy="1463040"/>
            <a:chOff x="1440697" y="2442596"/>
            <a:chExt cx="4639074" cy="1463040"/>
          </a:xfrm>
        </p:grpSpPr>
        <p:grpSp>
          <p:nvGrpSpPr>
            <p:cNvPr id="11" name="Group 10"/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/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2605658" y="2723159"/>
              <a:ext cx="34741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10,4 km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78086" y="2885948"/>
            <a:ext cx="4575930" cy="1463040"/>
            <a:chOff x="6687751" y="2415709"/>
            <a:chExt cx="4575930" cy="1463040"/>
          </a:xfrm>
        </p:grpSpPr>
        <p:grpSp>
          <p:nvGrpSpPr>
            <p:cNvPr id="16" name="Group 15"/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/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7875789" y="2703064"/>
              <a:ext cx="3387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8,9 km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78086" y="4725508"/>
            <a:ext cx="4608610" cy="1463040"/>
            <a:chOff x="6687751" y="4255269"/>
            <a:chExt cx="4608610" cy="1463040"/>
          </a:xfrm>
        </p:grpSpPr>
        <p:grpSp>
          <p:nvGrpSpPr>
            <p:cNvPr id="21" name="Group 20"/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/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7902356" y="4525124"/>
              <a:ext cx="339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10,74 km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37103" y="4679789"/>
            <a:ext cx="4512709" cy="1463040"/>
            <a:chOff x="1446768" y="4209550"/>
            <a:chExt cx="4512709" cy="1463040"/>
          </a:xfrm>
        </p:grpSpPr>
        <p:grpSp>
          <p:nvGrpSpPr>
            <p:cNvPr id="26" name="Group 25"/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/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2714114" y="4525124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10,1 km</a:t>
              </a:r>
            </a:p>
          </p:txBody>
        </p:sp>
      </p:grpSp>
      <p:pic>
        <p:nvPicPr>
          <p:cNvPr id="30" name="Đú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77" y="4725508"/>
            <a:ext cx="1631474" cy="13051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room with a desk and a lamp&#10;&#10;Description automatically generate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>
            <a:fillRect/>
          </a:stretch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29404" y="304195"/>
            <a:ext cx="11862597" cy="1581755"/>
            <a:chOff x="329404" y="304195"/>
            <a:chExt cx="11862597" cy="1581755"/>
          </a:xfrm>
        </p:grpSpPr>
        <p:sp>
          <p:nvSpPr>
            <p:cNvPr id="6" name="Hình chữ nhật: Góc Tròn 6"/>
            <p:cNvSpPr/>
            <p:nvPr/>
          </p:nvSpPr>
          <p:spPr>
            <a:xfrm>
              <a:off x="329404" y="304195"/>
              <a:ext cx="11571292" cy="1581755"/>
            </a:xfrm>
            <a:custGeom>
              <a:avLst/>
              <a:gdLst>
                <a:gd name="connsiteX0" fmla="*/ 0 w 11571292"/>
                <a:gd name="connsiteY0" fmla="*/ 263631 h 1581755"/>
                <a:gd name="connsiteX1" fmla="*/ 263631 w 11571292"/>
                <a:gd name="connsiteY1" fmla="*/ 0 h 1581755"/>
                <a:gd name="connsiteX2" fmla="*/ 11307661 w 11571292"/>
                <a:gd name="connsiteY2" fmla="*/ 0 h 1581755"/>
                <a:gd name="connsiteX3" fmla="*/ 11571292 w 11571292"/>
                <a:gd name="connsiteY3" fmla="*/ 263631 h 1581755"/>
                <a:gd name="connsiteX4" fmla="*/ 11571292 w 11571292"/>
                <a:gd name="connsiteY4" fmla="*/ 1318124 h 1581755"/>
                <a:gd name="connsiteX5" fmla="*/ 11307661 w 11571292"/>
                <a:gd name="connsiteY5" fmla="*/ 1581755 h 1581755"/>
                <a:gd name="connsiteX6" fmla="*/ 263631 w 11571292"/>
                <a:gd name="connsiteY6" fmla="*/ 1581755 h 1581755"/>
                <a:gd name="connsiteX7" fmla="*/ 0 w 11571292"/>
                <a:gd name="connsiteY7" fmla="*/ 1318124 h 1581755"/>
                <a:gd name="connsiteX8" fmla="*/ 0 w 11571292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71292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3908634" y="77600"/>
                    <a:pt x="8687213" y="-27269"/>
                    <a:pt x="11307661" y="0"/>
                  </a:cubicBezTo>
                  <a:cubicBezTo>
                    <a:pt x="11458816" y="-7329"/>
                    <a:pt x="11596402" y="125424"/>
                    <a:pt x="11571292" y="263631"/>
                  </a:cubicBezTo>
                  <a:cubicBezTo>
                    <a:pt x="11588025" y="466366"/>
                    <a:pt x="11562517" y="843052"/>
                    <a:pt x="11571292" y="1318124"/>
                  </a:cubicBezTo>
                  <a:cubicBezTo>
                    <a:pt x="11564200" y="1460949"/>
                    <a:pt x="11428933" y="1592484"/>
                    <a:pt x="11307661" y="1581755"/>
                  </a:cubicBezTo>
                  <a:cubicBezTo>
                    <a:pt x="5986529" y="1630932"/>
                    <a:pt x="2685543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1571292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2610396" y="-129276"/>
                    <a:pt x="9439084" y="-77778"/>
                    <a:pt x="11307661" y="0"/>
                  </a:cubicBezTo>
                  <a:cubicBezTo>
                    <a:pt x="11445153" y="-25844"/>
                    <a:pt x="11568948" y="131550"/>
                    <a:pt x="11571292" y="263631"/>
                  </a:cubicBezTo>
                  <a:cubicBezTo>
                    <a:pt x="11646477" y="679011"/>
                    <a:pt x="11662415" y="982816"/>
                    <a:pt x="11571292" y="1318124"/>
                  </a:cubicBezTo>
                  <a:cubicBezTo>
                    <a:pt x="11582004" y="1486313"/>
                    <a:pt x="11445774" y="1584299"/>
                    <a:pt x="11307661" y="1581755"/>
                  </a:cubicBezTo>
                  <a:cubicBezTo>
                    <a:pt x="7748456" y="1625975"/>
                    <a:pt x="3369760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/>
            <p:cNvSpPr txBox="1"/>
            <p:nvPr/>
          </p:nvSpPr>
          <p:spPr>
            <a:xfrm>
              <a:off x="2509025" y="504334"/>
              <a:ext cx="968297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60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2. 7,6kg - 2,5kg = ?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7327" y="2904559"/>
            <a:ext cx="4505125" cy="1463040"/>
            <a:chOff x="1440697" y="2442596"/>
            <a:chExt cx="4505125" cy="1463040"/>
          </a:xfrm>
        </p:grpSpPr>
        <p:grpSp>
          <p:nvGrpSpPr>
            <p:cNvPr id="11" name="Group 10"/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/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2700459" y="2693695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10,1 kg 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84381" y="2877672"/>
            <a:ext cx="4575930" cy="1463040"/>
            <a:chOff x="6687751" y="2415709"/>
            <a:chExt cx="4575930" cy="1463040"/>
          </a:xfrm>
        </p:grpSpPr>
        <p:grpSp>
          <p:nvGrpSpPr>
            <p:cNvPr id="16" name="Group 15"/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/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7875789" y="2661443"/>
              <a:ext cx="3387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5,1 kg 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84381" y="4717232"/>
            <a:ext cx="4575930" cy="1463040"/>
            <a:chOff x="6687751" y="4255269"/>
            <a:chExt cx="4575930" cy="1463040"/>
          </a:xfrm>
        </p:grpSpPr>
        <p:grpSp>
          <p:nvGrpSpPr>
            <p:cNvPr id="21" name="Group 20"/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/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7869676" y="4459922"/>
              <a:ext cx="339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4,9 kg 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343398" y="4671513"/>
            <a:ext cx="4492894" cy="1463040"/>
            <a:chOff x="1446768" y="4209550"/>
            <a:chExt cx="4492894" cy="1463040"/>
          </a:xfrm>
        </p:grpSpPr>
        <p:grpSp>
          <p:nvGrpSpPr>
            <p:cNvPr id="26" name="Group 25"/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/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2694299" y="4481917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5 kg </a:t>
              </a:r>
            </a:p>
          </p:txBody>
        </p:sp>
      </p:grpSp>
      <p:pic>
        <p:nvPicPr>
          <p:cNvPr id="30" name="Đú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81" y="2890249"/>
            <a:ext cx="1631474" cy="13051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room with a desk and a lamp&#10;&#10;Description automatically generate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>
            <a:fillRect/>
          </a:stretch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65677" y="413511"/>
            <a:ext cx="10792918" cy="1581755"/>
            <a:chOff x="644577" y="304195"/>
            <a:chExt cx="10792918" cy="1581755"/>
          </a:xfrm>
        </p:grpSpPr>
        <p:sp>
          <p:nvSpPr>
            <p:cNvPr id="6" name="Hình chữ nhật: Góc Tròn 6"/>
            <p:cNvSpPr/>
            <p:nvPr/>
          </p:nvSpPr>
          <p:spPr>
            <a:xfrm>
              <a:off x="644577" y="304195"/>
              <a:ext cx="10792918" cy="1581755"/>
            </a:xfrm>
            <a:custGeom>
              <a:avLst/>
              <a:gdLst>
                <a:gd name="connsiteX0" fmla="*/ 0 w 10792918"/>
                <a:gd name="connsiteY0" fmla="*/ 263631 h 1581755"/>
                <a:gd name="connsiteX1" fmla="*/ 263631 w 10792918"/>
                <a:gd name="connsiteY1" fmla="*/ 0 h 1581755"/>
                <a:gd name="connsiteX2" fmla="*/ 10529287 w 10792918"/>
                <a:gd name="connsiteY2" fmla="*/ 0 h 1581755"/>
                <a:gd name="connsiteX3" fmla="*/ 10792918 w 10792918"/>
                <a:gd name="connsiteY3" fmla="*/ 263631 h 1581755"/>
                <a:gd name="connsiteX4" fmla="*/ 10792918 w 10792918"/>
                <a:gd name="connsiteY4" fmla="*/ 1318124 h 1581755"/>
                <a:gd name="connsiteX5" fmla="*/ 10529287 w 10792918"/>
                <a:gd name="connsiteY5" fmla="*/ 1581755 h 1581755"/>
                <a:gd name="connsiteX6" fmla="*/ 263631 w 10792918"/>
                <a:gd name="connsiteY6" fmla="*/ 1581755 h 1581755"/>
                <a:gd name="connsiteX7" fmla="*/ 0 w 10792918"/>
                <a:gd name="connsiteY7" fmla="*/ 1318124 h 1581755"/>
                <a:gd name="connsiteX8" fmla="*/ 0 w 10792918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918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3643743" y="77600"/>
                    <a:pt x="7828277" y="-27269"/>
                    <a:pt x="10529287" y="0"/>
                  </a:cubicBezTo>
                  <a:cubicBezTo>
                    <a:pt x="10680442" y="-7329"/>
                    <a:pt x="10818028" y="125424"/>
                    <a:pt x="10792918" y="263631"/>
                  </a:cubicBezTo>
                  <a:cubicBezTo>
                    <a:pt x="10809651" y="466366"/>
                    <a:pt x="10784143" y="843052"/>
                    <a:pt x="10792918" y="1318124"/>
                  </a:cubicBezTo>
                  <a:cubicBezTo>
                    <a:pt x="10785826" y="1460949"/>
                    <a:pt x="10650559" y="1592484"/>
                    <a:pt x="10529287" y="1581755"/>
                  </a:cubicBezTo>
                  <a:cubicBezTo>
                    <a:pt x="7399862" y="1630932"/>
                    <a:pt x="3917271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0792918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2528520" y="-129276"/>
                    <a:pt x="6066146" y="-77778"/>
                    <a:pt x="10529287" y="0"/>
                  </a:cubicBezTo>
                  <a:cubicBezTo>
                    <a:pt x="10666779" y="-25844"/>
                    <a:pt x="10790574" y="131550"/>
                    <a:pt x="10792918" y="263631"/>
                  </a:cubicBezTo>
                  <a:cubicBezTo>
                    <a:pt x="10868103" y="679011"/>
                    <a:pt x="10884041" y="982816"/>
                    <a:pt x="10792918" y="1318124"/>
                  </a:cubicBezTo>
                  <a:cubicBezTo>
                    <a:pt x="10803630" y="1486313"/>
                    <a:pt x="10667400" y="1584299"/>
                    <a:pt x="10529287" y="1581755"/>
                  </a:cubicBezTo>
                  <a:cubicBezTo>
                    <a:pt x="5489761" y="1625975"/>
                    <a:pt x="5194123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/>
            <p:cNvSpPr txBox="1"/>
            <p:nvPr/>
          </p:nvSpPr>
          <p:spPr>
            <a:xfrm>
              <a:off x="1734474" y="598207"/>
              <a:ext cx="743411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3. 49,7 ha : 7 = ?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00751" y="2703809"/>
            <a:ext cx="4653215" cy="1463040"/>
            <a:chOff x="1440697" y="2442596"/>
            <a:chExt cx="4653215" cy="1463040"/>
          </a:xfrm>
        </p:grpSpPr>
        <p:grpSp>
          <p:nvGrpSpPr>
            <p:cNvPr id="11" name="Group 10"/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/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2557113" y="2677987"/>
              <a:ext cx="35367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 ha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47805" y="2676922"/>
            <a:ext cx="4557879" cy="1463040"/>
            <a:chOff x="6687751" y="2415709"/>
            <a:chExt cx="4557879" cy="1463040"/>
          </a:xfrm>
        </p:grpSpPr>
        <p:grpSp>
          <p:nvGrpSpPr>
            <p:cNvPr id="16" name="Group 15"/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/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7887725" y="2677987"/>
              <a:ext cx="33579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7,2 ha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47805" y="4516482"/>
            <a:ext cx="4575930" cy="1463040"/>
            <a:chOff x="6687751" y="4255269"/>
            <a:chExt cx="4575930" cy="1463040"/>
          </a:xfrm>
        </p:grpSpPr>
        <p:grpSp>
          <p:nvGrpSpPr>
            <p:cNvPr id="21" name="Group 20"/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/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7869676" y="4497686"/>
              <a:ext cx="33940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6,9 ha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306822" y="4470763"/>
            <a:ext cx="4553292" cy="1463040"/>
            <a:chOff x="1446768" y="4209550"/>
            <a:chExt cx="4553292" cy="1463040"/>
          </a:xfrm>
        </p:grpSpPr>
        <p:grpSp>
          <p:nvGrpSpPr>
            <p:cNvPr id="26" name="Group 25"/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/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2636401" y="4497685"/>
              <a:ext cx="33636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7,1 ha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0" name="Đú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1" y="4548302"/>
            <a:ext cx="1631474" cy="13051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6009" y="1690930"/>
            <a:ext cx="15915738" cy="226503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>
            <a:fillRect/>
          </a:stretch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/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Nhóm 14"/>
          <p:cNvGrpSpPr/>
          <p:nvPr/>
        </p:nvGrpSpPr>
        <p:grpSpPr>
          <a:xfrm>
            <a:off x="1312580" y="665604"/>
            <a:ext cx="9571010" cy="769441"/>
            <a:chOff x="396662" y="34642"/>
            <a:chExt cx="9571010" cy="769441"/>
          </a:xfrm>
        </p:grpSpPr>
        <p:grpSp>
          <p:nvGrpSpPr>
            <p:cNvPr id="6" name="Nhóm 15"/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/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" name="TextBox 23"/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endParaRPr lang="vi-VN" sz="4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7" name="TextBox 16"/>
            <p:cNvSpPr txBox="1"/>
            <p:nvPr/>
          </p:nvSpPr>
          <p:spPr>
            <a:xfrm>
              <a:off x="1131858" y="75289"/>
              <a:ext cx="88358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40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 số thập phân thích hợp.</a:t>
              </a:r>
              <a:endPara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: Rounded Corners 1"/>
          <p:cNvSpPr/>
          <p:nvPr/>
        </p:nvSpPr>
        <p:spPr>
          <a:xfrm>
            <a:off x="1070517" y="1862254"/>
            <a:ext cx="4560849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8712" y="2018371"/>
            <a:ext cx="63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5121" y="2141034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m 360 mm =              m 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4330" y="2943922"/>
            <a:ext cx="4560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tấn 205 kg =              tấn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6936059" y="1884557"/>
            <a:ext cx="3992137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14478" y="2163337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634 cm =             m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69872" y="2966225"/>
            <a:ext cx="3679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565 g =                kg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4839630" y="4337825"/>
            <a:ext cx="4427033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18049" y="4616605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750 m =             km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73444" y="5419493"/>
            <a:ext cx="4003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3 540 kg =                tấn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3914079" y="2118733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3824869" y="2899319"/>
            <a:ext cx="103706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8850353" y="2103865"/>
            <a:ext cx="873510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8474926" y="2947642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/>
          <p:cNvSpPr/>
          <p:nvPr/>
        </p:nvSpPr>
        <p:spPr>
          <a:xfrm>
            <a:off x="6605240" y="4542265"/>
            <a:ext cx="94413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Rectangle: Rounded Corners 23"/>
          <p:cNvSpPr/>
          <p:nvPr/>
        </p:nvSpPr>
        <p:spPr>
          <a:xfrm>
            <a:off x="6936057" y="5408342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ectangle: Rounded Corners 24"/>
          <p:cNvSpPr/>
          <p:nvPr/>
        </p:nvSpPr>
        <p:spPr>
          <a:xfrm>
            <a:off x="3910330" y="2115185"/>
            <a:ext cx="1177925" cy="5575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5,36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3828586" y="2903035"/>
            <a:ext cx="1044498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6,205</a:t>
            </a:r>
          </a:p>
        </p:txBody>
      </p:sp>
      <p:sp>
        <p:nvSpPr>
          <p:cNvPr id="27" name="Rectangle: Rounded Corners 26"/>
          <p:cNvSpPr/>
          <p:nvPr/>
        </p:nvSpPr>
        <p:spPr>
          <a:xfrm>
            <a:off x="8842915" y="2107582"/>
            <a:ext cx="97015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6,34</a:t>
            </a:r>
          </a:p>
        </p:txBody>
      </p:sp>
      <p:sp>
        <p:nvSpPr>
          <p:cNvPr id="28" name="Rectangle: Rounded Corners 27"/>
          <p:cNvSpPr/>
          <p:nvPr/>
        </p:nvSpPr>
        <p:spPr>
          <a:xfrm>
            <a:off x="8486079" y="2932773"/>
            <a:ext cx="1182028" cy="591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0,565</a:t>
            </a:r>
          </a:p>
        </p:txBody>
      </p:sp>
      <p:sp>
        <p:nvSpPr>
          <p:cNvPr id="29" name="Rectangle: Rounded Corners 28"/>
          <p:cNvSpPr/>
          <p:nvPr/>
        </p:nvSpPr>
        <p:spPr>
          <a:xfrm>
            <a:off x="6564349" y="4545982"/>
            <a:ext cx="1018479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0,75</a:t>
            </a:r>
          </a:p>
        </p:txBody>
      </p:sp>
      <p:sp>
        <p:nvSpPr>
          <p:cNvPr id="30" name="Rectangle: Rounded Corners 29"/>
          <p:cNvSpPr/>
          <p:nvPr/>
        </p:nvSpPr>
        <p:spPr>
          <a:xfrm>
            <a:off x="6928620" y="5408342"/>
            <a:ext cx="117831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3,54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1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bldLvl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>
            <a:fillRect/>
          </a:stretch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/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/>
          <p:cNvGrpSpPr/>
          <p:nvPr/>
        </p:nvGrpSpPr>
        <p:grpSpPr>
          <a:xfrm>
            <a:off x="1312580" y="665604"/>
            <a:ext cx="9571010" cy="769441"/>
            <a:chOff x="396662" y="34642"/>
            <a:chExt cx="9571010" cy="769441"/>
          </a:xfrm>
        </p:grpSpPr>
        <p:grpSp>
          <p:nvGrpSpPr>
            <p:cNvPr id="6" name="Nhóm 15"/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/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/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1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/>
            <p:cNvSpPr txBox="1"/>
            <p:nvPr/>
          </p:nvSpPr>
          <p:spPr>
            <a:xfrm>
              <a:off x="1131858" y="75289"/>
              <a:ext cx="88358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 số thập phân thích hợp.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: Rounded Corners 1"/>
          <p:cNvSpPr/>
          <p:nvPr/>
        </p:nvSpPr>
        <p:spPr>
          <a:xfrm>
            <a:off x="1070517" y="1862254"/>
            <a:ext cx="4650059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8712" y="2018371"/>
            <a:ext cx="63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5121" y="2141034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5 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18 dm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  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4330" y="2943922"/>
            <a:ext cx="4560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48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9 ha =  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6936059" y="1884557"/>
            <a:ext cx="3992137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14478" y="2163337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236 dm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=            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69872" y="2966225"/>
            <a:ext cx="3679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345 ha =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4839630" y="4337825"/>
            <a:ext cx="4427033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18049" y="4616605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80 mm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=             cm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73444" y="5419493"/>
            <a:ext cx="4003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52 ha =  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3791416" y="2096431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3824869" y="2899319"/>
            <a:ext cx="103706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9062226" y="2115016"/>
            <a:ext cx="873510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8742556" y="2914188"/>
            <a:ext cx="93670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3" name="Rectangle: Rounded Corners 22"/>
          <p:cNvSpPr/>
          <p:nvPr/>
        </p:nvSpPr>
        <p:spPr>
          <a:xfrm>
            <a:off x="6884021" y="4586869"/>
            <a:ext cx="94413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4" name="Rectangle: Rounded Corners 23"/>
          <p:cNvSpPr/>
          <p:nvPr/>
        </p:nvSpPr>
        <p:spPr>
          <a:xfrm>
            <a:off x="6400798" y="5397190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5" name="Rectangle: Rounded Corners 24"/>
          <p:cNvSpPr/>
          <p:nvPr/>
        </p:nvSpPr>
        <p:spPr>
          <a:xfrm>
            <a:off x="3670935" y="2103755"/>
            <a:ext cx="1042035" cy="5575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5,18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3828586" y="2903035"/>
            <a:ext cx="1044498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48,09</a:t>
            </a:r>
          </a:p>
        </p:txBody>
      </p:sp>
      <p:sp>
        <p:nvSpPr>
          <p:cNvPr id="27" name="Rectangle: Rounded Corners 26"/>
          <p:cNvSpPr/>
          <p:nvPr/>
        </p:nvSpPr>
        <p:spPr>
          <a:xfrm>
            <a:off x="9010183" y="2107582"/>
            <a:ext cx="97015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2,36</a:t>
            </a:r>
          </a:p>
        </p:txBody>
      </p:sp>
      <p:sp>
        <p:nvSpPr>
          <p:cNvPr id="28" name="Rectangle: Rounded Corners 27"/>
          <p:cNvSpPr/>
          <p:nvPr/>
        </p:nvSpPr>
        <p:spPr>
          <a:xfrm>
            <a:off x="6850568" y="4560851"/>
            <a:ext cx="955286" cy="591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9" name="Rectangle: Rounded Corners 28"/>
          <p:cNvSpPr/>
          <p:nvPr/>
        </p:nvSpPr>
        <p:spPr>
          <a:xfrm>
            <a:off x="8705383" y="2895601"/>
            <a:ext cx="1018479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3,45</a:t>
            </a:r>
          </a:p>
        </p:txBody>
      </p:sp>
      <p:sp>
        <p:nvSpPr>
          <p:cNvPr id="30" name="Rectangle: Rounded Corners 29"/>
          <p:cNvSpPr/>
          <p:nvPr/>
        </p:nvSpPr>
        <p:spPr>
          <a:xfrm>
            <a:off x="6382210" y="5408342"/>
            <a:ext cx="117831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0,52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1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bldLvl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</TotalTime>
  <Words>394</Words>
  <Application>Microsoft Office PowerPoint</Application>
  <PresentationFormat>Widescreen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</cp:lastModifiedBy>
  <cp:revision>79</cp:revision>
  <dcterms:created xsi:type="dcterms:W3CDTF">2023-08-13T10:22:00Z</dcterms:created>
  <dcterms:modified xsi:type="dcterms:W3CDTF">2025-01-11T01:51:57Z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C54DD5BDC777447AAE6070F242861E4B_12</vt:lpwstr>
  </property>
  <property fmtid="{D5CDD505-2E9C-101B-9397-08002B2CF9AE}" pid="3" name="KSOProductBuildVer">
    <vt:lpwstr>1033-12.2.0.19307</vt:lpwstr>
  </property>
</Properties>
</file>