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6"/>
  </p:notesMasterIdLst>
  <p:sldIdLst>
    <p:sldId id="257" r:id="rId6"/>
    <p:sldId id="263" r:id="rId7"/>
    <p:sldId id="260" r:id="rId8"/>
    <p:sldId id="411" r:id="rId9"/>
    <p:sldId id="418" r:id="rId10"/>
    <p:sldId id="467" r:id="rId11"/>
    <p:sldId id="471" r:id="rId12"/>
    <p:sldId id="453" r:id="rId13"/>
    <p:sldId id="461" r:id="rId14"/>
    <p:sldId id="355" r:id="rId15"/>
    <p:sldId id="463" r:id="rId16"/>
    <p:sldId id="465" r:id="rId17"/>
    <p:sldId id="405" r:id="rId18"/>
    <p:sldId id="452" r:id="rId19"/>
    <p:sldId id="475" r:id="rId20"/>
    <p:sldId id="476" r:id="rId21"/>
    <p:sldId id="474" r:id="rId22"/>
    <p:sldId id="470" r:id="rId23"/>
    <p:sldId id="477" r:id="rId24"/>
    <p:sldId id="4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7F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76" y="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770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9F448D-067C-4AA7-8944-0B61205DCB4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82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8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2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5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0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0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1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76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6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4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9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5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291584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939955" y="1374173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latin typeface=".VnAvant" panose="020B7200000000000000" pitchFamily="34" charset="0"/>
              </a:rPr>
              <a:t>   </a:t>
            </a:r>
            <a:r>
              <a:rPr lang="en-US" sz="3200" b="1" dirty="0" err="1">
                <a:latin typeface=".VnAvant" panose="020B7200000000000000" pitchFamily="34" charset="0"/>
              </a:rPr>
              <a:t>Bµi</a:t>
            </a:r>
            <a:r>
              <a:rPr lang="en-US" sz="3200" b="1" dirty="0">
                <a:latin typeface=".VnAvant" panose="020B7200000000000000" pitchFamily="34" charset="0"/>
              </a:rPr>
              <a:t> 35 :</a:t>
            </a:r>
            <a:r>
              <a:rPr 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¤n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tËp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kÓ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chuyÖn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15" y="-59847"/>
            <a:ext cx="6679769" cy="697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6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7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68D7748-C4C6-4BC4-B019-F05C6CB47D1C}"/>
              </a:ext>
            </a:extLst>
          </p:cNvPr>
          <p:cNvSpPr/>
          <p:nvPr/>
        </p:nvSpPr>
        <p:spPr>
          <a:xfrm>
            <a:off x="1012874" y="1336431"/>
            <a:ext cx="10223397" cy="2832613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4566" y="2321004"/>
            <a:ext cx="789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MËt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ong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cña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gÊu</a:t>
            </a:r>
            <a:r>
              <a:rPr lang="en-US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0FE5FA-75AF-4432-9102-35338286B3F5}"/>
              </a:ext>
            </a:extLst>
          </p:cNvPr>
          <p:cNvGrpSpPr/>
          <p:nvPr/>
        </p:nvGrpSpPr>
        <p:grpSpPr>
          <a:xfrm>
            <a:off x="542441" y="319388"/>
            <a:ext cx="3549112" cy="646331"/>
            <a:chOff x="108488" y="97769"/>
            <a:chExt cx="3549112" cy="646331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51324" y="127759"/>
              <a:ext cx="2326483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108488" y="127759"/>
              <a:ext cx="671380" cy="60613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6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9868" y="210669"/>
              <a:ext cx="287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</a:rPr>
                <a:t>KÓ </a:t>
              </a: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</a:rPr>
                <a:t>chuyÖn</a:t>
              </a:r>
              <a:endParaRPr lang="en-US" sz="2800" b="1" dirty="0">
                <a:solidFill>
                  <a:schemeClr val="bg1"/>
                </a:solidFill>
                <a:latin typeface=".VnAvant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730CA6-F6FD-422D-862D-735B00A77C86}"/>
                </a:ext>
              </a:extLst>
            </p:cNvPr>
            <p:cNvSpPr txBox="1"/>
            <p:nvPr/>
          </p:nvSpPr>
          <p:spPr>
            <a:xfrm>
              <a:off x="206433" y="97769"/>
              <a:ext cx="619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920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2" y="217501"/>
            <a:ext cx="4979475" cy="310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5" y="217501"/>
            <a:ext cx="4979473" cy="301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2" y="3531507"/>
            <a:ext cx="4889393" cy="31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86" y="3531507"/>
            <a:ext cx="5509321" cy="30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mật ong của gấu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02878" y="217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3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87" y="110376"/>
            <a:ext cx="6480552" cy="54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4D470D-8845-4EF2-B0B1-17AED75DC890}"/>
              </a:ext>
            </a:extLst>
          </p:cNvPr>
          <p:cNvSpPr txBox="1"/>
          <p:nvPr/>
        </p:nvSpPr>
        <p:spPr>
          <a:xfrm>
            <a:off x="2151681" y="5796280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mÑ</a:t>
            </a:r>
            <a:r>
              <a:rPr lang="en-US" sz="3200" b="1" dirty="0">
                <a:latin typeface=".VnAvant" panose="020B7200000000000000" pitchFamily="34" charset="0"/>
              </a:rPr>
              <a:t> ®· </a:t>
            </a:r>
            <a:r>
              <a:rPr lang="en-US" sz="3200" b="1" dirty="0" err="1">
                <a:latin typeface=".VnAvant" panose="020B7200000000000000" pitchFamily="34" charset="0"/>
              </a:rPr>
              <a:t>chuÈn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bÞ</a:t>
            </a:r>
            <a:r>
              <a:rPr lang="en-US" sz="3200" b="1" dirty="0">
                <a:latin typeface=".VnAvant" panose="020B7200000000000000" pitchFamily="34" charset="0"/>
              </a:rPr>
              <a:t> g× </a:t>
            </a:r>
            <a:r>
              <a:rPr lang="en-US" sz="3200" b="1" dirty="0" err="1">
                <a:latin typeface=".VnAvant" panose="020B7200000000000000" pitchFamily="34" charset="0"/>
              </a:rPr>
              <a:t>cho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con ®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ch¬i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9CCEF-2B48-42A1-BCB4-3653827B7C26}"/>
              </a:ext>
            </a:extLst>
          </p:cNvPr>
          <p:cNvSpPr txBox="1"/>
          <p:nvPr/>
        </p:nvSpPr>
        <p:spPr>
          <a:xfrm>
            <a:off x="3438363" y="5899922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mÑ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dÆn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con ®</a:t>
            </a:r>
            <a:r>
              <a:rPr lang="en-US" sz="3200" b="1" dirty="0" err="1">
                <a:latin typeface=".VnAvant" panose="020B7200000000000000" pitchFamily="34" charset="0"/>
              </a:rPr>
              <a:t>iÒu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3FA5B-9EAE-4CB3-8132-5B651E030EBF}"/>
              </a:ext>
            </a:extLst>
          </p:cNvPr>
          <p:cNvSpPr txBox="1"/>
          <p:nvPr/>
        </p:nvSpPr>
        <p:spPr>
          <a:xfrm>
            <a:off x="3221387" y="5796280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V× </a:t>
            </a:r>
            <a:r>
              <a:rPr lang="en-US" sz="3200" b="1" dirty="0" err="1">
                <a:latin typeface=".VnAvant" panose="020B7200000000000000" pitchFamily="34" charset="0"/>
              </a:rPr>
              <a:t>sao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con </a:t>
            </a:r>
            <a:r>
              <a:rPr lang="en-US" sz="3200" b="1" dirty="0" err="1">
                <a:latin typeface=".VnAvant" panose="020B7200000000000000" pitchFamily="34" charset="0"/>
              </a:rPr>
              <a:t>giÊu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lä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mËt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ong</a:t>
            </a:r>
            <a:r>
              <a:rPr lang="en-US" sz="3200" b="1" dirty="0">
                <a:latin typeface=".VnAvant" panose="020B7200000000000000" pitchFamily="34" charset="0"/>
              </a:rPr>
              <a:t> ®</a:t>
            </a:r>
            <a:r>
              <a:rPr lang="en-US" sz="3200" b="1" dirty="0" err="1">
                <a:latin typeface=".VnAvant" panose="020B7200000000000000" pitchFamily="34" charset="0"/>
              </a:rPr>
              <a:t>i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50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FC89DE-2DA9-4C45-BC12-860AFF2D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59" y="139857"/>
            <a:ext cx="6759867" cy="568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636C9-8CF5-4986-928A-28D1711445E8}"/>
              </a:ext>
            </a:extLst>
          </p:cNvPr>
          <p:cNvSpPr txBox="1"/>
          <p:nvPr/>
        </p:nvSpPr>
        <p:spPr>
          <a:xfrm>
            <a:off x="356461" y="5800617"/>
            <a:ext cx="1194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Khi </a:t>
            </a:r>
            <a:r>
              <a:rPr lang="en-US" sz="3200" b="1" dirty="0" err="1">
                <a:latin typeface=".VnAvant" panose="020B7200000000000000" pitchFamily="34" charset="0"/>
              </a:rPr>
              <a:t>thÊy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con </a:t>
            </a:r>
            <a:r>
              <a:rPr lang="en-US" sz="3200" b="1" dirty="0" err="1">
                <a:latin typeface=".VnAvant" panose="020B7200000000000000" pitchFamily="34" charset="0"/>
              </a:rPr>
              <a:t>kh«ng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mang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theo</a:t>
            </a:r>
            <a:r>
              <a:rPr lang="en-US" sz="3200" b="1" dirty="0">
                <a:latin typeface=".VnAvant" panose="020B7200000000000000" pitchFamily="34" charset="0"/>
              </a:rPr>
              <a:t> ®å ¨n, </a:t>
            </a:r>
            <a:r>
              <a:rPr lang="en-US" sz="3200" b="1" dirty="0" err="1">
                <a:latin typeface=".VnAvant" panose="020B7200000000000000" pitchFamily="34" charset="0"/>
              </a:rPr>
              <a:t>c¸c</a:t>
            </a:r>
            <a:r>
              <a:rPr lang="en-US" sz="3200" b="1" dirty="0">
                <a:latin typeface=".VnAvant" panose="020B7200000000000000" pitchFamily="34" charset="0"/>
              </a:rPr>
              <a:t> b¹n </a:t>
            </a:r>
            <a:r>
              <a:rPr lang="en-US" sz="3200" b="1" dirty="0" err="1">
                <a:latin typeface=".VnAvant" panose="020B7200000000000000" pitchFamily="34" charset="0"/>
              </a:rPr>
              <a:t>nãi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CC313-D1E4-43A5-AA48-12773E6F0949}"/>
              </a:ext>
            </a:extLst>
          </p:cNvPr>
          <p:cNvSpPr txBox="1"/>
          <p:nvPr/>
        </p:nvSpPr>
        <p:spPr>
          <a:xfrm>
            <a:off x="3231395" y="5800617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V× </a:t>
            </a:r>
            <a:r>
              <a:rPr lang="en-US" sz="3200" b="1" dirty="0" err="1">
                <a:latin typeface=".VnAvant" panose="020B7200000000000000" pitchFamily="34" charset="0"/>
              </a:rPr>
              <a:t>sao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con </a:t>
            </a:r>
            <a:r>
              <a:rPr lang="en-US" sz="3200" b="1" dirty="0" err="1">
                <a:latin typeface=".VnAvant" panose="020B7200000000000000" pitchFamily="34" charset="0"/>
              </a:rPr>
              <a:t>thÑn</a:t>
            </a:r>
            <a:r>
              <a:rPr lang="en-US" sz="3200" b="1" dirty="0">
                <a:latin typeface=".VnAvant" panose="020B7200000000000000" pitchFamily="34" charset="0"/>
              </a:rPr>
              <a:t> ®á </a:t>
            </a:r>
            <a:r>
              <a:rPr lang="en-US" sz="3200" b="1" dirty="0" err="1">
                <a:latin typeface=".VnAvant" panose="020B7200000000000000" pitchFamily="34" charset="0"/>
              </a:rPr>
              <a:t>mÆt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22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2363B7-0855-4172-8A19-3DC9FA06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232" y="0"/>
            <a:ext cx="6635535" cy="562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0A3CB-6BA0-4032-8874-5BF34992E795}"/>
              </a:ext>
            </a:extLst>
          </p:cNvPr>
          <p:cNvSpPr txBox="1"/>
          <p:nvPr/>
        </p:nvSpPr>
        <p:spPr>
          <a:xfrm>
            <a:off x="3398972" y="6019512"/>
            <a:ext cx="1194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V× </a:t>
            </a:r>
            <a:r>
              <a:rPr lang="en-US" sz="3200" b="1" dirty="0" err="1">
                <a:latin typeface=".VnAvant" panose="020B7200000000000000" pitchFamily="34" charset="0"/>
              </a:rPr>
              <a:t>sao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thøc</a:t>
            </a:r>
            <a:r>
              <a:rPr lang="en-US" sz="3200" b="1" dirty="0">
                <a:latin typeface=".VnAvant" panose="020B7200000000000000" pitchFamily="34" charset="0"/>
              </a:rPr>
              <a:t> ¨n </a:t>
            </a:r>
            <a:r>
              <a:rPr lang="en-US" sz="3200" b="1" dirty="0" err="1">
                <a:latin typeface=".VnAvant" panose="020B7200000000000000" pitchFamily="34" charset="0"/>
              </a:rPr>
              <a:t>bÞ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r¬i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mÊt</a:t>
            </a:r>
            <a:r>
              <a:rPr lang="en-US" sz="3200" b="1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35556-39FC-4909-ACEF-8EF6A63B2648}"/>
              </a:ext>
            </a:extLst>
          </p:cNvPr>
          <p:cNvSpPr txBox="1"/>
          <p:nvPr/>
        </p:nvSpPr>
        <p:spPr>
          <a:xfrm>
            <a:off x="2394488" y="5887457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§å ¨n </a:t>
            </a:r>
            <a:r>
              <a:rPr lang="en-US" sz="3200" b="1" dirty="0" err="1">
                <a:latin typeface=".VnAvant" panose="020B7200000000000000" pitchFamily="34" charset="0"/>
              </a:rPr>
              <a:t>bÞ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r¬i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mÊt</a:t>
            </a:r>
            <a:r>
              <a:rPr lang="en-US" sz="3200" b="1" dirty="0">
                <a:latin typeface=".VnAvant" panose="020B7200000000000000" pitchFamily="34" charset="0"/>
              </a:rPr>
              <a:t>, </a:t>
            </a:r>
            <a:r>
              <a:rPr lang="en-US" sz="3200" b="1" dirty="0" err="1">
                <a:latin typeface=".VnAvant" panose="020B7200000000000000" pitchFamily="34" charset="0"/>
              </a:rPr>
              <a:t>c¸c</a:t>
            </a:r>
            <a:r>
              <a:rPr lang="en-US" sz="3200" b="1" dirty="0">
                <a:latin typeface=".VnAvant" panose="020B7200000000000000" pitchFamily="34" charset="0"/>
              </a:rPr>
              <a:t> b¹n ®· </a:t>
            </a:r>
            <a:r>
              <a:rPr lang="en-US" sz="3200" b="1" dirty="0" err="1">
                <a:latin typeface=".VnAvant" panose="020B7200000000000000" pitchFamily="34" charset="0"/>
              </a:rPr>
              <a:t>lµm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34339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004B-0562-4B1A-B2AF-D62C4E19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8D9E-E115-4008-972A-C6683D0CE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01D4C44-8464-4728-818D-D1A0A2A3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31" y="365125"/>
            <a:ext cx="6959745" cy="525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A2E0E7-CF4A-430A-A468-4CF766901E99}"/>
              </a:ext>
            </a:extLst>
          </p:cNvPr>
          <p:cNvSpPr txBox="1"/>
          <p:nvPr/>
        </p:nvSpPr>
        <p:spPr>
          <a:xfrm>
            <a:off x="2225676" y="5943904"/>
            <a:ext cx="1194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anose="020B7200000000000000" pitchFamily="34" charset="0"/>
              </a:rPr>
              <a:t>Nhí</a:t>
            </a:r>
            <a:r>
              <a:rPr lang="en-US" sz="3200" b="1" dirty="0">
                <a:latin typeface=".VnAvant" panose="020B7200000000000000" pitchFamily="34" charset="0"/>
              </a:rPr>
              <a:t> ra </a:t>
            </a:r>
            <a:r>
              <a:rPr lang="en-US" sz="3200" b="1" dirty="0" err="1">
                <a:latin typeface=".VnAvant" panose="020B7200000000000000" pitchFamily="34" charset="0"/>
              </a:rPr>
              <a:t>lä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mËt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ong</a:t>
            </a:r>
            <a:r>
              <a:rPr lang="en-US" sz="3200" b="1" dirty="0">
                <a:latin typeface=".VnAvant" panose="020B7200000000000000" pitchFamily="34" charset="0"/>
              </a:rPr>
              <a:t>, </a:t>
            </a:r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con ®· </a:t>
            </a:r>
            <a:r>
              <a:rPr lang="en-US" sz="3200" b="1" dirty="0" err="1">
                <a:latin typeface=".VnAvant" panose="020B7200000000000000" pitchFamily="34" charset="0"/>
              </a:rPr>
              <a:t>lµm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E5E97-CE5D-4DDF-B22F-74622DC99A8E}"/>
              </a:ext>
            </a:extLst>
          </p:cNvPr>
          <p:cNvSpPr txBox="1"/>
          <p:nvPr/>
        </p:nvSpPr>
        <p:spPr>
          <a:xfrm>
            <a:off x="1643374" y="5652225"/>
            <a:ext cx="9797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anose="020B7200000000000000" pitchFamily="34" charset="0"/>
              </a:rPr>
              <a:t>Chia </a:t>
            </a:r>
            <a:r>
              <a:rPr lang="en-US" sz="3200" b="1" dirty="0" err="1">
                <a:latin typeface=".VnAvant" panose="020B7200000000000000" pitchFamily="34" charset="0"/>
              </a:rPr>
              <a:t>mËt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ong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cho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>
                <a:latin typeface=".VnAvant" panose="020B7200000000000000" pitchFamily="34" charset="0"/>
              </a:rPr>
              <a:t>c¸c</a:t>
            </a:r>
            <a:r>
              <a:rPr lang="en-US" sz="3200" b="1" dirty="0">
                <a:latin typeface=".VnAvant" panose="020B7200000000000000" pitchFamily="34" charset="0"/>
              </a:rPr>
              <a:t> b¹n, </a:t>
            </a:r>
            <a:r>
              <a:rPr lang="en-US" sz="3200" b="1" dirty="0" err="1">
                <a:latin typeface=".VnAvant" panose="020B7200000000000000" pitchFamily="34" charset="0"/>
              </a:rPr>
              <a:t>gÊu</a:t>
            </a:r>
            <a:r>
              <a:rPr lang="en-US" sz="3200" b="1" dirty="0">
                <a:latin typeface=".VnAvant" panose="020B7200000000000000" pitchFamily="34" charset="0"/>
              </a:rPr>
              <a:t> con </a:t>
            </a:r>
            <a:r>
              <a:rPr lang="en-US" sz="3200" b="1" dirty="0" err="1">
                <a:latin typeface=".VnAvant" panose="020B7200000000000000" pitchFamily="34" charset="0"/>
              </a:rPr>
              <a:t>nghÜ</a:t>
            </a:r>
            <a:r>
              <a:rPr lang="en-US" sz="3200" b="1" dirty="0">
                <a:latin typeface=".VnAvant" panose="020B7200000000000000" pitchFamily="34" charset="0"/>
              </a:rPr>
              <a:t> g×?</a:t>
            </a:r>
          </a:p>
        </p:txBody>
      </p:sp>
    </p:spTree>
    <p:extLst>
      <p:ext uri="{BB962C8B-B14F-4D97-AF65-F5344CB8AC3E}">
        <p14:creationId xmlns:p14="http://schemas.microsoft.com/office/powerpoint/2010/main" val="25215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50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430033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2" y="217501"/>
            <a:ext cx="4979475" cy="310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5" y="217501"/>
            <a:ext cx="4979473" cy="301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22" y="3531507"/>
            <a:ext cx="4889393" cy="31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86" y="3531507"/>
            <a:ext cx="5509321" cy="30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9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55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504705" y="221112"/>
            <a:ext cx="5479637" cy="9690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E75C96-86F7-4A9C-BE6E-3B3FD4A1E4C8}"/>
              </a:ext>
            </a:extLst>
          </p:cNvPr>
          <p:cNvSpPr txBox="1"/>
          <p:nvPr/>
        </p:nvSpPr>
        <p:spPr>
          <a:xfrm>
            <a:off x="1524248" y="1580490"/>
            <a:ext cx="98842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con </a:t>
            </a:r>
            <a:r>
              <a:rPr lang="en-US" sz="4400" b="1" dirty="0" err="1">
                <a:latin typeface=".VnAvant" panose="020B7200000000000000" pitchFamily="34" charset="0"/>
              </a:rPr>
              <a:t>cäp</a:t>
            </a:r>
            <a:r>
              <a:rPr lang="en-US" sz="4400" b="1" dirty="0">
                <a:latin typeface=".VnAvant" panose="020B7200000000000000" pitchFamily="34" charset="0"/>
              </a:rPr>
              <a:t>       </a:t>
            </a:r>
            <a:r>
              <a:rPr lang="en-US" sz="4400" b="1" dirty="0" err="1">
                <a:latin typeface=".VnAvant" panose="020B7200000000000000" pitchFamily="34" charset="0"/>
              </a:rPr>
              <a:t>lèp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xe</a:t>
            </a:r>
            <a:r>
              <a:rPr lang="en-US" sz="4400" b="1" dirty="0">
                <a:latin typeface=".VnAvant" panose="020B7200000000000000" pitchFamily="34" charset="0"/>
              </a:rPr>
              <a:t>       </a:t>
            </a:r>
            <a:r>
              <a:rPr lang="en-US" sz="4400" b="1" dirty="0" err="1">
                <a:latin typeface=".VnAvant" panose="020B7200000000000000" pitchFamily="34" charset="0"/>
              </a:rPr>
              <a:t>tia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chíp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81BC84-F4F7-424D-9F27-A10D5AD18D74}"/>
              </a:ext>
            </a:extLst>
          </p:cNvPr>
          <p:cNvGrpSpPr/>
          <p:nvPr/>
        </p:nvGrpSpPr>
        <p:grpSpPr>
          <a:xfrm>
            <a:off x="108488" y="2731576"/>
            <a:ext cx="12083511" cy="3666773"/>
            <a:chOff x="108488" y="2731576"/>
            <a:chExt cx="12083511" cy="366677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A6D5CC-50B5-43BF-8BB8-7E85C7D39F5D}"/>
                </a:ext>
              </a:extLst>
            </p:cNvPr>
            <p:cNvSpPr txBox="1"/>
            <p:nvPr/>
          </p:nvSpPr>
          <p:spPr>
            <a:xfrm>
              <a:off x="108488" y="2731576"/>
              <a:ext cx="12083511" cy="3666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.VnAvant" panose="020B7200000000000000" pitchFamily="34" charset="0"/>
                </a:rPr>
                <a:t>     </a:t>
              </a:r>
              <a:r>
                <a:rPr lang="en-US" sz="4000" dirty="0" err="1">
                  <a:latin typeface=".VnAvant" panose="020B7200000000000000" pitchFamily="34" charset="0"/>
                </a:rPr>
                <a:t>Mõa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rµo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lép</a:t>
              </a:r>
              <a:r>
                <a:rPr lang="en-US" sz="4000" dirty="0">
                  <a:latin typeface=".VnAvant" panose="020B7200000000000000" pitchFamily="34" charset="0"/>
                </a:rPr>
                <a:t> ®</a:t>
              </a:r>
              <a:r>
                <a:rPr lang="en-US" sz="4000" dirty="0" err="1">
                  <a:latin typeface=".VnAvant" panose="020B7200000000000000" pitchFamily="34" charset="0"/>
                </a:rPr>
                <a:t>ép</a:t>
              </a:r>
              <a:r>
                <a:rPr lang="en-US" sz="4000" dirty="0">
                  <a:latin typeface=".VnAvant" panose="020B7200000000000000" pitchFamily="34" charset="0"/>
                </a:rPr>
                <a:t>. </a:t>
              </a:r>
              <a:r>
                <a:rPr lang="en-US" sz="4000" dirty="0" err="1">
                  <a:latin typeface=".VnAvant" panose="020B7200000000000000" pitchFamily="34" charset="0"/>
                </a:rPr>
                <a:t>Hä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nh</a:t>
              </a:r>
              <a:r>
                <a:rPr lang="en-US" sz="4000" dirty="0">
                  <a:latin typeface=".VnAvant" panose="020B7200000000000000" pitchFamily="34" charset="0"/>
                </a:rPr>
                <a:t>µ </a:t>
              </a:r>
              <a:r>
                <a:rPr lang="en-US" sz="4000" dirty="0" err="1">
                  <a:latin typeface=".VnAvant" panose="020B7200000000000000" pitchFamily="34" charset="0"/>
                </a:rPr>
                <a:t>nh¸i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tô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häp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thi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h¸t</a:t>
              </a:r>
              <a:r>
                <a:rPr lang="en-US" sz="4000" dirty="0">
                  <a:latin typeface=".VnAvant" panose="020B7200000000000000" pitchFamily="34" charset="0"/>
                </a:rPr>
                <a:t> ®</a:t>
              </a:r>
              <a:r>
                <a:rPr lang="en-US" sz="4000" dirty="0" err="1">
                  <a:latin typeface=".VnAvant" panose="020B7200000000000000" pitchFamily="34" charset="0"/>
                </a:rPr>
                <a:t>ãn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c¬n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mõa</a:t>
              </a:r>
              <a:r>
                <a:rPr lang="en-US" sz="4000" dirty="0">
                  <a:latin typeface=".VnAvant" panose="020B7200000000000000" pitchFamily="34" charset="0"/>
                </a:rPr>
                <a:t> ®</a:t>
              </a:r>
              <a:r>
                <a:rPr lang="en-US" sz="4000" dirty="0" err="1">
                  <a:latin typeface=".VnAvant" panose="020B7200000000000000" pitchFamily="34" charset="0"/>
                </a:rPr>
                <a:t>Çu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mïa</a:t>
              </a:r>
              <a:r>
                <a:rPr lang="en-US" sz="4000" dirty="0">
                  <a:latin typeface=".VnAvant" panose="020B7200000000000000" pitchFamily="34" charset="0"/>
                </a:rPr>
                <a:t>. </a:t>
              </a:r>
              <a:r>
                <a:rPr lang="en-US" sz="4000" dirty="0" err="1">
                  <a:latin typeface=".VnAvant" panose="020B7200000000000000" pitchFamily="34" charset="0"/>
                </a:rPr>
                <a:t>MÆt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ao</a:t>
              </a:r>
              <a:r>
                <a:rPr lang="en-US" sz="4000" dirty="0">
                  <a:latin typeface=".VnAvant" panose="020B7200000000000000" pitchFamily="34" charset="0"/>
                </a:rPr>
                <a:t> ran </a:t>
              </a:r>
              <a:r>
                <a:rPr lang="en-US" sz="4000" dirty="0" err="1">
                  <a:latin typeface=".VnAvant" panose="020B7200000000000000" pitchFamily="34" charset="0"/>
                </a:rPr>
                <a:t>ran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bµi</a:t>
              </a:r>
              <a:r>
                <a:rPr lang="en-US" sz="4000" dirty="0">
                  <a:latin typeface=".VnAvant" panose="020B7200000000000000" pitchFamily="34" charset="0"/>
                </a:rPr>
                <a:t> ca × </a:t>
              </a:r>
              <a:r>
                <a:rPr lang="en-US" sz="4000" dirty="0" err="1">
                  <a:latin typeface=".VnAvant" panose="020B7200000000000000" pitchFamily="34" charset="0"/>
                </a:rPr>
                <a:t>äp</a:t>
              </a:r>
              <a:r>
                <a:rPr lang="en-US" sz="4000" dirty="0">
                  <a:latin typeface=".VnAvant" panose="020B7200000000000000" pitchFamily="34" charset="0"/>
                </a:rPr>
                <a:t>, × </a:t>
              </a:r>
              <a:r>
                <a:rPr lang="en-US" sz="4000" dirty="0" err="1">
                  <a:latin typeface=".VnAvant" panose="020B7200000000000000" pitchFamily="34" charset="0"/>
                </a:rPr>
                <a:t>äp</a:t>
              </a:r>
              <a:r>
                <a:rPr lang="en-US" sz="4000" dirty="0">
                  <a:latin typeface=".VnAvant" panose="020B7200000000000000" pitchFamily="34" charset="0"/>
                </a:rPr>
                <a:t>. §µn c¸ </a:t>
              </a:r>
              <a:r>
                <a:rPr lang="en-US" sz="4000" dirty="0" err="1">
                  <a:latin typeface=".VnAvant" panose="020B7200000000000000" pitchFamily="34" charset="0"/>
                </a:rPr>
                <a:t>cê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lãp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ngãp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b¬i</a:t>
              </a:r>
              <a:r>
                <a:rPr lang="en-US" sz="4000" dirty="0">
                  <a:latin typeface=".VnAvant" panose="020B7200000000000000" pitchFamily="34" charset="0"/>
                </a:rPr>
                <a:t> ®</a:t>
              </a:r>
              <a:r>
                <a:rPr lang="en-US" sz="4000" dirty="0" err="1">
                  <a:latin typeface=".VnAvant" panose="020B7200000000000000" pitchFamily="34" charset="0"/>
                </a:rPr>
                <a:t>Õn</a:t>
              </a:r>
              <a:r>
                <a:rPr lang="en-US" sz="4000" dirty="0">
                  <a:latin typeface=".VnAvant" panose="020B7200000000000000" pitchFamily="34" charset="0"/>
                </a:rPr>
                <a:t>, </a:t>
              </a:r>
              <a:r>
                <a:rPr lang="en-US" sz="4000" dirty="0" err="1">
                  <a:latin typeface=".VnAvant" panose="020B7200000000000000" pitchFamily="34" charset="0"/>
                </a:rPr>
                <a:t>l©u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l©u</a:t>
              </a:r>
              <a:r>
                <a:rPr lang="en-US" sz="4000" dirty="0">
                  <a:latin typeface=".VnAvant" panose="020B7200000000000000" pitchFamily="34" charset="0"/>
                </a:rPr>
                <a:t> l¹i </a:t>
              </a:r>
              <a:r>
                <a:rPr lang="en-US" sz="4000" dirty="0" err="1">
                  <a:latin typeface=".VnAvant" panose="020B7200000000000000" pitchFamily="34" charset="0"/>
                </a:rPr>
                <a:t>ngoi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lªn</a:t>
              </a:r>
              <a:r>
                <a:rPr lang="en-US" sz="4000" dirty="0">
                  <a:latin typeface=".VnAvant" panose="020B7200000000000000" pitchFamily="34" charset="0"/>
                </a:rPr>
                <a:t> ®</a:t>
              </a:r>
              <a:r>
                <a:rPr lang="en-US" sz="4000" dirty="0" err="1">
                  <a:latin typeface=".VnAvant" panose="020B7200000000000000" pitchFamily="34" charset="0"/>
                </a:rPr>
                <a:t>íp</a:t>
              </a:r>
              <a:r>
                <a:rPr lang="en-US" sz="4000" dirty="0">
                  <a:latin typeface=".VnAvant" panose="020B7200000000000000" pitchFamily="34" charset="0"/>
                </a:rPr>
                <a:t> </a:t>
              </a:r>
              <a:r>
                <a:rPr lang="en-US" sz="4000" dirty="0" err="1">
                  <a:latin typeface=".VnAvant" panose="020B7200000000000000" pitchFamily="34" charset="0"/>
                </a:rPr>
                <a:t>mõa</a:t>
              </a:r>
              <a:r>
                <a:rPr lang="en-US" sz="4000" dirty="0">
                  <a:latin typeface=".VnAvant" panose="020B7200000000000000" pitchFamily="34" charset="0"/>
                </a:rPr>
                <a:t>.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87923E-47FD-442B-94E4-0039DAF1128A}"/>
                </a:ext>
              </a:extLst>
            </p:cNvPr>
            <p:cNvSpPr/>
            <p:nvPr/>
          </p:nvSpPr>
          <p:spPr>
            <a:xfrm>
              <a:off x="1436671" y="2975675"/>
              <a:ext cx="175155" cy="21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8C2644-6FC5-4571-97E9-D31380067A93}"/>
                </a:ext>
              </a:extLst>
            </p:cNvPr>
            <p:cNvSpPr/>
            <p:nvPr/>
          </p:nvSpPr>
          <p:spPr>
            <a:xfrm>
              <a:off x="2983919" y="3840997"/>
              <a:ext cx="175155" cy="21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56665D-BCBB-49B0-9C2C-D9D3FB64C9DC}"/>
                </a:ext>
              </a:extLst>
            </p:cNvPr>
            <p:cNvSpPr/>
            <p:nvPr/>
          </p:nvSpPr>
          <p:spPr>
            <a:xfrm>
              <a:off x="4655153" y="5713708"/>
              <a:ext cx="175155" cy="217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7695" y="179175"/>
            <a:ext cx="2003474" cy="721158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Đọc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617248"/>
              </p:ext>
            </p:extLst>
          </p:nvPr>
        </p:nvGraphicFramePr>
        <p:xfrm>
          <a:off x="1905000" y="1397000"/>
          <a:ext cx="853440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7649F8A-8AE1-4410-A98D-46F67194421B}"/>
              </a:ext>
            </a:extLst>
          </p:cNvPr>
          <p:cNvGrpSpPr/>
          <p:nvPr/>
        </p:nvGrpSpPr>
        <p:grpSpPr>
          <a:xfrm>
            <a:off x="2152357" y="1597853"/>
            <a:ext cx="8243379" cy="1581045"/>
            <a:chOff x="2152357" y="1597853"/>
            <a:chExt cx="8243379" cy="15810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9178DA-1F3B-433C-86AB-9952D707B0E1}"/>
                </a:ext>
              </a:extLst>
            </p:cNvPr>
            <p:cNvSpPr txBox="1"/>
            <p:nvPr/>
          </p:nvSpPr>
          <p:spPr>
            <a:xfrm>
              <a:off x="2152357" y="1597855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nÐt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6B190-45F6-4C87-B863-7863A178C847}"/>
                </a:ext>
              </a:extLst>
            </p:cNvPr>
            <p:cNvSpPr txBox="1"/>
            <p:nvPr/>
          </p:nvSpPr>
          <p:spPr>
            <a:xfrm>
              <a:off x="3625948" y="1597854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tÕt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B7C728-8E42-43D4-B183-F165A83E28EC}"/>
                </a:ext>
              </a:extLst>
            </p:cNvPr>
            <p:cNvSpPr txBox="1"/>
            <p:nvPr/>
          </p:nvSpPr>
          <p:spPr>
            <a:xfrm>
              <a:off x="4919003" y="1605668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thÞt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8C43F6-DF10-4677-BD99-8605FD960EEB}"/>
                </a:ext>
              </a:extLst>
            </p:cNvPr>
            <p:cNvSpPr txBox="1"/>
            <p:nvPr/>
          </p:nvSpPr>
          <p:spPr>
            <a:xfrm>
              <a:off x="7703821" y="1597853"/>
              <a:ext cx="1249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møt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1D7EF-198C-470A-B456-E7EAB71884BD}"/>
                </a:ext>
              </a:extLst>
            </p:cNvPr>
            <p:cNvSpPr txBox="1"/>
            <p:nvPr/>
          </p:nvSpPr>
          <p:spPr>
            <a:xfrm>
              <a:off x="6386146" y="1597853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sót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DE3518-1714-449C-A562-8B1F148667CC}"/>
                </a:ext>
              </a:extLst>
            </p:cNvPr>
            <p:cNvSpPr txBox="1"/>
            <p:nvPr/>
          </p:nvSpPr>
          <p:spPr>
            <a:xfrm>
              <a:off x="9146642" y="2532567"/>
              <a:ext cx="1249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líp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C5F728-4D37-4A02-8876-9A97F159D123}"/>
              </a:ext>
            </a:extLst>
          </p:cNvPr>
          <p:cNvGrpSpPr/>
          <p:nvPr/>
        </p:nvGrpSpPr>
        <p:grpSpPr>
          <a:xfrm>
            <a:off x="2055933" y="2521241"/>
            <a:ext cx="7090709" cy="648672"/>
            <a:chOff x="2017247" y="1605668"/>
            <a:chExt cx="7090709" cy="6486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15618E-A582-497D-AFF1-FE6F90DD3167}"/>
                </a:ext>
              </a:extLst>
            </p:cNvPr>
            <p:cNvSpPr txBox="1"/>
            <p:nvPr/>
          </p:nvSpPr>
          <p:spPr>
            <a:xfrm>
              <a:off x="2017247" y="1608009"/>
              <a:ext cx="1318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th¸p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ADBA97-BDD3-4DAE-8DF2-B03F72CF3BC3}"/>
                </a:ext>
              </a:extLst>
            </p:cNvPr>
            <p:cNvSpPr txBox="1"/>
            <p:nvPr/>
          </p:nvSpPr>
          <p:spPr>
            <a:xfrm>
              <a:off x="3499046" y="1605668"/>
              <a:ext cx="1254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.VnAvant" panose="020B7200000000000000" pitchFamily="34" charset="0"/>
                </a:rPr>
                <a:t>s¾p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88F0DD-B7FA-4ECC-BCF8-E08A80028E8C}"/>
                </a:ext>
              </a:extLst>
            </p:cNvPr>
            <p:cNvSpPr txBox="1"/>
            <p:nvPr/>
          </p:nvSpPr>
          <p:spPr>
            <a:xfrm>
              <a:off x="4919003" y="1605668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lÊp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B514C9-5051-4E8B-BCC3-07ACC04CA161}"/>
                </a:ext>
              </a:extLst>
            </p:cNvPr>
            <p:cNvSpPr txBox="1"/>
            <p:nvPr/>
          </p:nvSpPr>
          <p:spPr>
            <a:xfrm>
              <a:off x="7858862" y="1608009"/>
              <a:ext cx="1249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lèp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B73FC6-EF95-4E4E-9DC7-26BE6CACA7A9}"/>
                </a:ext>
              </a:extLst>
            </p:cNvPr>
            <p:cNvSpPr txBox="1"/>
            <p:nvPr/>
          </p:nvSpPr>
          <p:spPr>
            <a:xfrm>
              <a:off x="6256022" y="1605668"/>
              <a:ext cx="1818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chãp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72440" y="122904"/>
            <a:ext cx="1890932" cy="622684"/>
            <a:chOff x="228600" y="228600"/>
            <a:chExt cx="2332704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Đọc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10E8EC6D-A030-4E16-9877-67709AB80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06" l="8667" r="90917">
                        <a14:foregroundMark x1="9417" y1="44011" x2="9417" y2="44011"/>
                        <a14:foregroundMark x1="9417" y1="39166" x2="8667" y2="40108"/>
                        <a14:foregroundMark x1="90917" y1="51413" x2="90917" y2="51413"/>
                        <a14:foregroundMark x1="90667" y1="55451" x2="90667" y2="55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5" y="619612"/>
            <a:ext cx="3547498" cy="2196492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D2802CE1-E230-4AB7-A8E6-343B91A2E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06" l="8667" r="90917">
                        <a14:foregroundMark x1="9417" y1="44011" x2="9417" y2="44011"/>
                        <a14:foregroundMark x1="9417" y1="39166" x2="8667" y2="40108"/>
                        <a14:foregroundMark x1="90917" y1="51413" x2="90917" y2="51413"/>
                        <a14:foregroundMark x1="90667" y1="55451" x2="90667" y2="55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06" y="922050"/>
            <a:ext cx="3868610" cy="2395314"/>
          </a:xfrm>
          <a:prstGeom prst="rect">
            <a:avLst/>
          </a:prstGeom>
        </p:spPr>
      </p:pic>
      <p:pic>
        <p:nvPicPr>
          <p:cNvPr id="30" name="Picture 29" descr="A picture containing clock&#10;&#10;Description automatically generated">
            <a:extLst>
              <a:ext uri="{FF2B5EF4-FFF2-40B4-BE49-F238E27FC236}">
                <a16:creationId xmlns:a16="http://schemas.microsoft.com/office/drawing/2014/main" id="{13D5D5E8-4AC5-48EA-B8C7-0A87A8065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06" l="8667" r="90917">
                        <a14:foregroundMark x1="9417" y1="44011" x2="9417" y2="44011"/>
                        <a14:foregroundMark x1="9417" y1="39166" x2="8667" y2="40108"/>
                        <a14:foregroundMark x1="90917" y1="51413" x2="90917" y2="51413"/>
                        <a14:foregroundMark x1="90667" y1="55451" x2="90667" y2="55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37" y="5537574"/>
            <a:ext cx="1722357" cy="1066426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id="{9640FC77-0665-4FA2-9CBF-B49EB6E01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06" l="8667" r="90917">
                        <a14:foregroundMark x1="9417" y1="44011" x2="9417" y2="44011"/>
                        <a14:foregroundMark x1="9417" y1="39166" x2="8667" y2="40108"/>
                        <a14:foregroundMark x1="90917" y1="51413" x2="90917" y2="51413"/>
                        <a14:foregroundMark x1="90667" y1="55451" x2="90667" y2="55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9020" y="7636530"/>
            <a:ext cx="4098495" cy="2537651"/>
          </a:xfrm>
          <a:prstGeom prst="rect">
            <a:avLst/>
          </a:prstGeom>
        </p:spPr>
      </p:pic>
      <p:pic>
        <p:nvPicPr>
          <p:cNvPr id="33" name="Picture 32" descr="A picture containing clock&#10;&#10;Description automatically generated">
            <a:extLst>
              <a:ext uri="{FF2B5EF4-FFF2-40B4-BE49-F238E27FC236}">
                <a16:creationId xmlns:a16="http://schemas.microsoft.com/office/drawing/2014/main" id="{A3A81BB6-D8BC-4794-8DE5-BC0D38655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06" l="8667" r="90917">
                        <a14:foregroundMark x1="9417" y1="44011" x2="9417" y2="44011"/>
                        <a14:foregroundMark x1="9417" y1="39166" x2="8667" y2="40108"/>
                        <a14:foregroundMark x1="90917" y1="51413" x2="90917" y2="51413"/>
                        <a14:foregroundMark x1="90667" y1="55451" x2="90667" y2="55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88" y="4792553"/>
            <a:ext cx="1722357" cy="1066426"/>
          </a:xfrm>
          <a:prstGeom prst="rect">
            <a:avLst/>
          </a:prstGeom>
        </p:spPr>
      </p:pic>
      <p:pic>
        <p:nvPicPr>
          <p:cNvPr id="6" name="Picture 5" descr="A picture containing fabric, room&#10;&#10;Description automatically generated">
            <a:extLst>
              <a:ext uri="{FF2B5EF4-FFF2-40B4-BE49-F238E27FC236}">
                <a16:creationId xmlns:a16="http://schemas.microsoft.com/office/drawing/2014/main" id="{29087848-B214-4253-A20F-33D8136A95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" b="29401" l="5000" r="47417">
                        <a14:foregroundMark x1="11333" y1="26654" x2="11333" y2="26654"/>
                        <a14:foregroundMark x1="15000" y1="28589" x2="15000" y2="28589"/>
                        <a14:foregroundMark x1="18917" y1="29401" x2="18917" y2="29401"/>
                        <a14:foregroundMark x1="16917" y1="28777" x2="16917" y2="28777"/>
                        <a14:foregroundMark x1="16083" y1="29401" x2="20583" y2="27965"/>
                        <a14:foregroundMark x1="46917" y1="26217" x2="46917" y2="26217"/>
                        <a14:foregroundMark x1="46583" y1="22846" x2="46583" y2="22846"/>
                        <a14:foregroundMark x1="46583" y1="22222" x2="47417" y2="22659"/>
                        <a14:foregroundMark x1="47167" y1="22409" x2="47167" y2="22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58" b="68760"/>
          <a:stretch/>
        </p:blipFill>
        <p:spPr>
          <a:xfrm>
            <a:off x="2575050" y="1447753"/>
            <a:ext cx="2606640" cy="2142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40BF1-8167-459E-93C6-263CDECF7140}"/>
              </a:ext>
            </a:extLst>
          </p:cNvPr>
          <p:cNvSpPr txBox="1"/>
          <p:nvPr/>
        </p:nvSpPr>
        <p:spPr>
          <a:xfrm>
            <a:off x="731477" y="1277344"/>
            <a:ext cx="291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.VnAvant" panose="020B7200000000000000" pitchFamily="34" charset="0"/>
              </a:rPr>
              <a:t>nÐt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ch</a:t>
            </a:r>
            <a:r>
              <a:rPr lang="en-US" sz="4400" dirty="0">
                <a:latin typeface=".VnAvant" panose="020B7200000000000000" pitchFamily="34" charset="0"/>
              </a:rPr>
              <a:t>÷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8F3F04-7135-4ADD-A656-2B970E64A044}"/>
              </a:ext>
            </a:extLst>
          </p:cNvPr>
          <p:cNvGrpSpPr/>
          <p:nvPr/>
        </p:nvGrpSpPr>
        <p:grpSpPr>
          <a:xfrm rot="21420246">
            <a:off x="-390593" y="2263001"/>
            <a:ext cx="3809380" cy="2378163"/>
            <a:chOff x="369068" y="2913199"/>
            <a:chExt cx="3868610" cy="2395314"/>
          </a:xfrm>
        </p:grpSpPr>
        <p:pic>
          <p:nvPicPr>
            <p:cNvPr id="25" name="Picture 24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2DB113AF-9805-4670-AD5A-19039D93D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0" b="89906" l="8667" r="90917">
                          <a14:foregroundMark x1="9417" y1="44011" x2="9417" y2="44011"/>
                          <a14:foregroundMark x1="9417" y1="39166" x2="8667" y2="40108"/>
                          <a14:foregroundMark x1="90917" y1="51413" x2="90917" y2="51413"/>
                          <a14:foregroundMark x1="90667" y1="55451" x2="90667" y2="55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8" y="2913199"/>
              <a:ext cx="3868610" cy="239531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C019B-55EE-411A-8163-9F0DC48556E3}"/>
                </a:ext>
              </a:extLst>
            </p:cNvPr>
            <p:cNvSpPr txBox="1"/>
            <p:nvPr/>
          </p:nvSpPr>
          <p:spPr>
            <a:xfrm>
              <a:off x="1010870" y="3631907"/>
              <a:ext cx="2913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.VnAvant" panose="020B7200000000000000" pitchFamily="34" charset="0"/>
                </a:rPr>
                <a:t>tÊp</a:t>
              </a:r>
              <a:r>
                <a:rPr lang="en-US" sz="4400" dirty="0">
                  <a:latin typeface=".VnAvant" panose="020B7200000000000000" pitchFamily="34" charset="0"/>
                </a:rPr>
                <a:t> </a:t>
              </a:r>
              <a:r>
                <a:rPr lang="en-US" sz="4400" dirty="0" err="1">
                  <a:latin typeface=".VnAvant" panose="020B7200000000000000" pitchFamily="34" charset="0"/>
                </a:rPr>
                <a:t>nËp</a:t>
              </a:r>
              <a:endParaRPr lang="en-US" sz="4400" dirty="0">
                <a:latin typeface=".VnAvant" panose="020B7200000000000000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655ACD8-0D61-4475-B037-492B1FC08982}"/>
              </a:ext>
            </a:extLst>
          </p:cNvPr>
          <p:cNvSpPr txBox="1"/>
          <p:nvPr/>
        </p:nvSpPr>
        <p:spPr>
          <a:xfrm>
            <a:off x="4677147" y="1653232"/>
            <a:ext cx="291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.VnAvant" panose="020B7200000000000000" pitchFamily="34" charset="0"/>
              </a:rPr>
              <a:t>nÕt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na</a:t>
            </a:r>
            <a:endParaRPr lang="en-US" sz="4400" dirty="0">
              <a:latin typeface=".VnAvant" panose="020B72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55E2B4-FE0F-4DD4-8738-619FA29D6764}"/>
              </a:ext>
            </a:extLst>
          </p:cNvPr>
          <p:cNvGrpSpPr/>
          <p:nvPr/>
        </p:nvGrpSpPr>
        <p:grpSpPr>
          <a:xfrm>
            <a:off x="2155217" y="3554794"/>
            <a:ext cx="3786297" cy="2474771"/>
            <a:chOff x="369068" y="2913199"/>
            <a:chExt cx="3868610" cy="2395314"/>
          </a:xfrm>
        </p:grpSpPr>
        <p:pic>
          <p:nvPicPr>
            <p:cNvPr id="40" name="Picture 3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C0C5AEE3-95E9-4269-B324-0731CA6D7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0" b="89906" l="8667" r="90917">
                          <a14:foregroundMark x1="9417" y1="44011" x2="9417" y2="44011"/>
                          <a14:foregroundMark x1="9417" y1="39166" x2="8667" y2="40108"/>
                          <a14:foregroundMark x1="90917" y1="51413" x2="90917" y2="51413"/>
                          <a14:foregroundMark x1="90667" y1="55451" x2="90667" y2="55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8" y="2913199"/>
              <a:ext cx="3868610" cy="239531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27DB5-9314-4A27-A003-925323BB65FE}"/>
                </a:ext>
              </a:extLst>
            </p:cNvPr>
            <p:cNvSpPr txBox="1"/>
            <p:nvPr/>
          </p:nvSpPr>
          <p:spPr>
            <a:xfrm>
              <a:off x="1010870" y="3631907"/>
              <a:ext cx="2913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.VnAvant" panose="020B7200000000000000" pitchFamily="34" charset="0"/>
                </a:rPr>
                <a:t>gom</a:t>
              </a:r>
              <a:r>
                <a:rPr lang="en-US" sz="4400" dirty="0">
                  <a:latin typeface=".VnAvant" panose="020B7200000000000000" pitchFamily="34" charset="0"/>
                </a:rPr>
                <a:t> </a:t>
              </a:r>
              <a:r>
                <a:rPr lang="en-US" sz="4400" dirty="0" err="1">
                  <a:latin typeface=".VnAvant" panose="020B7200000000000000" pitchFamily="34" charset="0"/>
                </a:rPr>
                <a:t>gãp</a:t>
              </a:r>
              <a:endParaRPr lang="en-US" sz="4400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BF3293-5AE8-4FAA-9FFA-CACD5165C379}"/>
              </a:ext>
            </a:extLst>
          </p:cNvPr>
          <p:cNvGrpSpPr/>
          <p:nvPr/>
        </p:nvGrpSpPr>
        <p:grpSpPr>
          <a:xfrm>
            <a:off x="-219509" y="4475775"/>
            <a:ext cx="3674865" cy="2224625"/>
            <a:chOff x="369068" y="2913199"/>
            <a:chExt cx="3868610" cy="2395314"/>
          </a:xfrm>
        </p:grpSpPr>
        <p:pic>
          <p:nvPicPr>
            <p:cNvPr id="46" name="Picture 4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295ED4BC-5ED2-4DFC-B0EB-A97A2344D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0" b="89906" l="8667" r="90917">
                          <a14:foregroundMark x1="9417" y1="44011" x2="9417" y2="44011"/>
                          <a14:foregroundMark x1="9417" y1="39166" x2="8667" y2="40108"/>
                          <a14:foregroundMark x1="90917" y1="51413" x2="90917" y2="51413"/>
                          <a14:foregroundMark x1="90667" y1="55451" x2="90667" y2="55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8" y="2913199"/>
              <a:ext cx="3868610" cy="2395314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3B64A8-E17D-4C26-BCE8-C6F26A1382EB}"/>
                </a:ext>
              </a:extLst>
            </p:cNvPr>
            <p:cNvSpPr txBox="1"/>
            <p:nvPr/>
          </p:nvSpPr>
          <p:spPr>
            <a:xfrm>
              <a:off x="1010870" y="3631907"/>
              <a:ext cx="2913906" cy="712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.VnAvant" panose="020B7200000000000000" pitchFamily="34" charset="0"/>
                </a:rPr>
                <a:t>chót</a:t>
              </a:r>
              <a:r>
                <a:rPr lang="en-US" sz="4400" dirty="0">
                  <a:latin typeface=".VnAvant" panose="020B7200000000000000" pitchFamily="34" charset="0"/>
                </a:rPr>
                <a:t> </a:t>
              </a:r>
              <a:r>
                <a:rPr lang="en-US" sz="4400" dirty="0" err="1">
                  <a:latin typeface=".VnAvant" panose="020B7200000000000000" pitchFamily="34" charset="0"/>
                </a:rPr>
                <a:t>Ýt</a:t>
              </a:r>
              <a:endParaRPr lang="en-US" sz="4400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707512A-30F9-43BE-AF17-29A52629D85A}"/>
              </a:ext>
            </a:extLst>
          </p:cNvPr>
          <p:cNvGrpSpPr/>
          <p:nvPr/>
        </p:nvGrpSpPr>
        <p:grpSpPr>
          <a:xfrm>
            <a:off x="8913399" y="295855"/>
            <a:ext cx="3689254" cy="2395314"/>
            <a:chOff x="369068" y="2913199"/>
            <a:chExt cx="3868610" cy="2395314"/>
          </a:xfrm>
        </p:grpSpPr>
        <p:pic>
          <p:nvPicPr>
            <p:cNvPr id="54" name="Picture 53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FF8A94F8-52DE-41C3-9551-0F4771FAA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0" b="89906" l="8667" r="90917">
                          <a14:foregroundMark x1="9417" y1="44011" x2="9417" y2="44011"/>
                          <a14:foregroundMark x1="9417" y1="39166" x2="8667" y2="40108"/>
                          <a14:foregroundMark x1="90917" y1="51413" x2="90917" y2="51413"/>
                          <a14:foregroundMark x1="90667" y1="55451" x2="90667" y2="55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68" y="2913199"/>
              <a:ext cx="3868610" cy="2395314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9E327ED-D2E9-4451-978E-872F877C693D}"/>
                </a:ext>
              </a:extLst>
            </p:cNvPr>
            <p:cNvSpPr txBox="1"/>
            <p:nvPr/>
          </p:nvSpPr>
          <p:spPr>
            <a:xfrm>
              <a:off x="1010870" y="3631907"/>
              <a:ext cx="2913906" cy="712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.VnAvant" panose="020B7200000000000000" pitchFamily="34" charset="0"/>
                </a:rPr>
                <a:t>gÆp</a:t>
              </a:r>
              <a:r>
                <a:rPr lang="en-US" sz="4400" dirty="0">
                  <a:latin typeface=".VnAvant" panose="020B7200000000000000" pitchFamily="34" charset="0"/>
                </a:rPr>
                <a:t> </a:t>
              </a:r>
              <a:r>
                <a:rPr lang="en-US" sz="4400" dirty="0" err="1">
                  <a:latin typeface=".VnAvant" panose="020B7200000000000000" pitchFamily="34" charset="0"/>
                </a:rPr>
                <a:t>gì</a:t>
              </a:r>
              <a:endParaRPr lang="en-US" sz="4400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81ABD14-8F33-4B2F-B091-860742E084B1}"/>
              </a:ext>
            </a:extLst>
          </p:cNvPr>
          <p:cNvGrpSpPr/>
          <p:nvPr/>
        </p:nvGrpSpPr>
        <p:grpSpPr>
          <a:xfrm>
            <a:off x="7167036" y="1809547"/>
            <a:ext cx="3450271" cy="2142440"/>
            <a:chOff x="412011" y="2901864"/>
            <a:chExt cx="3868610" cy="2395314"/>
          </a:xfrm>
        </p:grpSpPr>
        <p:pic>
          <p:nvPicPr>
            <p:cNvPr id="57" name="Picture 56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A254895E-90CE-43B0-8821-7101CCF3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0" b="89906" l="8667" r="90917">
                          <a14:foregroundMark x1="9417" y1="44011" x2="9417" y2="44011"/>
                          <a14:foregroundMark x1="9417" y1="39166" x2="8667" y2="40108"/>
                          <a14:foregroundMark x1="90917" y1="51413" x2="90917" y2="51413"/>
                          <a14:foregroundMark x1="90667" y1="55451" x2="90667" y2="55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11" y="2901864"/>
              <a:ext cx="3868610" cy="2395314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C3D413-16C9-46DD-89DB-F5A445FDBFEA}"/>
                </a:ext>
              </a:extLst>
            </p:cNvPr>
            <p:cNvSpPr txBox="1"/>
            <p:nvPr/>
          </p:nvSpPr>
          <p:spPr>
            <a:xfrm>
              <a:off x="1010870" y="3631907"/>
              <a:ext cx="29139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.VnAvant" panose="020B7200000000000000" pitchFamily="34" charset="0"/>
                </a:rPr>
                <a:t>xe</a:t>
              </a:r>
              <a:r>
                <a:rPr lang="en-US" sz="4400" dirty="0">
                  <a:latin typeface=".VnAvant" panose="020B7200000000000000" pitchFamily="34" charset="0"/>
                </a:rPr>
                <a:t> ®¹p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DE380B0-97DF-4ACB-8960-A578652DCBF2}"/>
              </a:ext>
            </a:extLst>
          </p:cNvPr>
          <p:cNvGrpSpPr/>
          <p:nvPr/>
        </p:nvGrpSpPr>
        <p:grpSpPr>
          <a:xfrm>
            <a:off x="4693541" y="2627928"/>
            <a:ext cx="3450271" cy="2142440"/>
            <a:chOff x="412011" y="2901864"/>
            <a:chExt cx="3868610" cy="2395314"/>
          </a:xfrm>
        </p:grpSpPr>
        <p:pic>
          <p:nvPicPr>
            <p:cNvPr id="60" name="Picture 59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FBC140E3-D09E-4B04-8DAD-8D1B093C5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0" b="89906" l="8667" r="90917">
                          <a14:foregroundMark x1="9417" y1="44011" x2="9417" y2="44011"/>
                          <a14:foregroundMark x1="9417" y1="39166" x2="8667" y2="40108"/>
                          <a14:foregroundMark x1="90917" y1="51413" x2="90917" y2="51413"/>
                          <a14:foregroundMark x1="90667" y1="55451" x2="90667" y2="55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11" y="2901864"/>
              <a:ext cx="3868610" cy="2395314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84CCA89-DB87-4046-A398-BD1099172ECA}"/>
                </a:ext>
              </a:extLst>
            </p:cNvPr>
            <p:cNvSpPr txBox="1"/>
            <p:nvPr/>
          </p:nvSpPr>
          <p:spPr>
            <a:xfrm>
              <a:off x="1010870" y="3631907"/>
              <a:ext cx="2913906" cy="86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.VnAvant" panose="020B7200000000000000" pitchFamily="34" charset="0"/>
                </a:rPr>
                <a:t>håi</a:t>
              </a:r>
              <a:r>
                <a:rPr lang="en-US" sz="4400" dirty="0">
                  <a:latin typeface=".VnAvant" panose="020B7200000000000000" pitchFamily="34" charset="0"/>
                </a:rPr>
                <a:t> </a:t>
              </a:r>
              <a:r>
                <a:rPr lang="en-US" sz="4400" dirty="0" err="1">
                  <a:latin typeface=".VnAvant" panose="020B7200000000000000" pitchFamily="34" charset="0"/>
                </a:rPr>
                <a:t>hép</a:t>
              </a:r>
              <a:endParaRPr lang="en-US" sz="4400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64D19DE-5D24-4975-AC84-4A8681E97023}"/>
              </a:ext>
            </a:extLst>
          </p:cNvPr>
          <p:cNvGrpSpPr/>
          <p:nvPr/>
        </p:nvGrpSpPr>
        <p:grpSpPr>
          <a:xfrm>
            <a:off x="5989111" y="4368054"/>
            <a:ext cx="3532260" cy="2235946"/>
            <a:chOff x="-40838" y="2787588"/>
            <a:chExt cx="3868610" cy="2395314"/>
          </a:xfrm>
        </p:grpSpPr>
        <p:pic>
          <p:nvPicPr>
            <p:cNvPr id="63" name="Picture 62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AB568615-FB98-4A0E-83BF-5273CFBC8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0" b="89906" l="8667" r="90917">
                          <a14:foregroundMark x1="9417" y1="44011" x2="9417" y2="44011"/>
                          <a14:foregroundMark x1="9417" y1="39166" x2="8667" y2="40108"/>
                          <a14:foregroundMark x1="90917" y1="51413" x2="90917" y2="51413"/>
                          <a14:foregroundMark x1="90667" y1="55451" x2="90667" y2="55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38" y="2787588"/>
              <a:ext cx="3868610" cy="2395314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E0EEC3C-4B58-4856-B54A-F070E62AA6E9}"/>
                </a:ext>
              </a:extLst>
            </p:cNvPr>
            <p:cNvSpPr txBox="1"/>
            <p:nvPr/>
          </p:nvSpPr>
          <p:spPr>
            <a:xfrm>
              <a:off x="562318" y="3456994"/>
              <a:ext cx="2913906" cy="86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.VnAvant" panose="020B7200000000000000" pitchFamily="34" charset="0"/>
                </a:rPr>
                <a:t>møt</a:t>
              </a:r>
              <a:r>
                <a:rPr lang="en-US" sz="4400" dirty="0">
                  <a:latin typeface=".VnAvant" panose="020B7200000000000000" pitchFamily="34" charset="0"/>
                </a:rPr>
                <a:t> </a:t>
              </a:r>
              <a:r>
                <a:rPr lang="en-US" sz="4400" dirty="0" err="1">
                  <a:latin typeface=".VnAvant" panose="020B7200000000000000" pitchFamily="34" charset="0"/>
                </a:rPr>
                <a:t>sen</a:t>
              </a:r>
              <a:endParaRPr lang="en-US" sz="4400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C7D92D8-2216-4AF3-AA29-675181A3ED54}"/>
              </a:ext>
            </a:extLst>
          </p:cNvPr>
          <p:cNvGrpSpPr/>
          <p:nvPr/>
        </p:nvGrpSpPr>
        <p:grpSpPr>
          <a:xfrm>
            <a:off x="8506636" y="3762502"/>
            <a:ext cx="3868609" cy="3000922"/>
            <a:chOff x="-200525" y="2919272"/>
            <a:chExt cx="3868610" cy="2395314"/>
          </a:xfrm>
        </p:grpSpPr>
        <p:pic>
          <p:nvPicPr>
            <p:cNvPr id="66" name="Picture 65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C494A953-FC32-4246-AB5B-32D182FB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0" b="89906" l="8667" r="90917">
                          <a14:foregroundMark x1="9417" y1="44011" x2="9417" y2="44011"/>
                          <a14:foregroundMark x1="9417" y1="39166" x2="8667" y2="40108"/>
                          <a14:foregroundMark x1="90917" y1="51413" x2="90917" y2="51413"/>
                          <a14:foregroundMark x1="90667" y1="55451" x2="90667" y2="554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525" y="2919272"/>
              <a:ext cx="3868610" cy="2395314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7F9CAA9-3900-4B25-81DD-0CB94F970C4F}"/>
                </a:ext>
              </a:extLst>
            </p:cNvPr>
            <p:cNvSpPr txBox="1"/>
            <p:nvPr/>
          </p:nvSpPr>
          <p:spPr>
            <a:xfrm>
              <a:off x="399783" y="3816822"/>
              <a:ext cx="2913906" cy="82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.VnAvant" panose="020B7200000000000000" pitchFamily="34" charset="0"/>
                </a:rPr>
                <a:t>tia</a:t>
              </a:r>
              <a:r>
                <a:rPr lang="en-US" sz="4400" dirty="0">
                  <a:latin typeface=".VnAvant" panose="020B7200000000000000" pitchFamily="34" charset="0"/>
                </a:rPr>
                <a:t> </a:t>
              </a:r>
              <a:r>
                <a:rPr lang="en-US" sz="4400" dirty="0" err="1">
                  <a:latin typeface=".VnAvant" panose="020B7200000000000000" pitchFamily="34" charset="0"/>
                </a:rPr>
                <a:t>chíp</a:t>
              </a:r>
              <a:endParaRPr lang="en-US" sz="4400" dirty="0">
                <a:latin typeface=".VnAvant" panose="020B7200000000000000" pitchFamily="34" charset="0"/>
              </a:endParaRPr>
            </a:p>
          </p:txBody>
        </p:sp>
      </p:grpSp>
      <p:pic>
        <p:nvPicPr>
          <p:cNvPr id="68" name="Picture 67" descr="A picture containing fabric, room&#10;&#10;Description automatically generated">
            <a:extLst>
              <a:ext uri="{FF2B5EF4-FFF2-40B4-BE49-F238E27FC236}">
                <a16:creationId xmlns:a16="http://schemas.microsoft.com/office/drawing/2014/main" id="{F78444CB-99DE-4568-B6E8-78AF09F11F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" b="29401" l="5000" r="47417">
                        <a14:foregroundMark x1="11333" y1="26654" x2="11333" y2="26654"/>
                        <a14:foregroundMark x1="15000" y1="28589" x2="15000" y2="28589"/>
                        <a14:foregroundMark x1="18917" y1="29401" x2="18917" y2="29401"/>
                        <a14:foregroundMark x1="16917" y1="28777" x2="16917" y2="28777"/>
                        <a14:foregroundMark x1="16083" y1="29401" x2="20583" y2="27965"/>
                        <a14:foregroundMark x1="46917" y1="26217" x2="46917" y2="26217"/>
                        <a14:foregroundMark x1="46583" y1="22846" x2="46583" y2="22846"/>
                        <a14:foregroundMark x1="46583" y1="22222" x2="47417" y2="22659"/>
                        <a14:foregroundMark x1="47167" y1="22409" x2="47167" y2="22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58" b="68760"/>
          <a:stretch/>
        </p:blipFill>
        <p:spPr>
          <a:xfrm>
            <a:off x="3992170" y="4328883"/>
            <a:ext cx="2606640" cy="2142440"/>
          </a:xfrm>
          <a:prstGeom prst="rect">
            <a:avLst/>
          </a:prstGeom>
        </p:spPr>
      </p:pic>
      <p:pic>
        <p:nvPicPr>
          <p:cNvPr id="69" name="Picture 68" descr="A picture containing fabric, room&#10;&#10;Description automatically generated">
            <a:extLst>
              <a:ext uri="{FF2B5EF4-FFF2-40B4-BE49-F238E27FC236}">
                <a16:creationId xmlns:a16="http://schemas.microsoft.com/office/drawing/2014/main" id="{DEEB1365-436B-448C-8F0E-CEFF5C92F1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" b="29401" l="5000" r="47417">
                        <a14:foregroundMark x1="11333" y1="26654" x2="11333" y2="26654"/>
                        <a14:foregroundMark x1="15000" y1="28589" x2="15000" y2="28589"/>
                        <a14:foregroundMark x1="18917" y1="29401" x2="18917" y2="29401"/>
                        <a14:foregroundMark x1="16917" y1="28777" x2="16917" y2="28777"/>
                        <a14:foregroundMark x1="16083" y1="29401" x2="20583" y2="27965"/>
                        <a14:foregroundMark x1="46917" y1="26217" x2="46917" y2="26217"/>
                        <a14:foregroundMark x1="46583" y1="22846" x2="46583" y2="22846"/>
                        <a14:foregroundMark x1="46583" y1="22222" x2="47417" y2="22659"/>
                        <a14:foregroundMark x1="47167" y1="22409" x2="47167" y2="22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58" b="68760"/>
          <a:stretch/>
        </p:blipFill>
        <p:spPr>
          <a:xfrm>
            <a:off x="9691525" y="1449654"/>
            <a:ext cx="2606640" cy="2142440"/>
          </a:xfrm>
          <a:prstGeom prst="rect">
            <a:avLst/>
          </a:prstGeom>
        </p:spPr>
      </p:pic>
      <p:pic>
        <p:nvPicPr>
          <p:cNvPr id="70" name="Picture 69" descr="A picture containing clock&#10;&#10;Description automatically generated">
            <a:extLst>
              <a:ext uri="{FF2B5EF4-FFF2-40B4-BE49-F238E27FC236}">
                <a16:creationId xmlns:a16="http://schemas.microsoft.com/office/drawing/2014/main" id="{F7CE2E95-FFB9-4A3A-9C95-064EC6A19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06" l="8667" r="90917">
                        <a14:foregroundMark x1="9417" y1="44011" x2="9417" y2="44011"/>
                        <a14:foregroundMark x1="9417" y1="39166" x2="8667" y2="40108"/>
                        <a14:foregroundMark x1="90917" y1="51413" x2="90917" y2="51413"/>
                        <a14:foregroundMark x1="90667" y1="55451" x2="90667" y2="55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182" y="3165935"/>
            <a:ext cx="1722357" cy="1066426"/>
          </a:xfrm>
          <a:prstGeom prst="rect">
            <a:avLst/>
          </a:prstGeom>
        </p:spPr>
      </p:pic>
      <p:pic>
        <p:nvPicPr>
          <p:cNvPr id="71" name="Picture 70" descr="A picture containing clock&#10;&#10;Description automatically generated">
            <a:extLst>
              <a:ext uri="{FF2B5EF4-FFF2-40B4-BE49-F238E27FC236}">
                <a16:creationId xmlns:a16="http://schemas.microsoft.com/office/drawing/2014/main" id="{5CFC5EB9-2E07-472E-8DB3-05B1B6413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06" l="8667" r="90917">
                        <a14:foregroundMark x1="9417" y1="44011" x2="9417" y2="44011"/>
                        <a14:foregroundMark x1="9417" y1="39166" x2="8667" y2="40108"/>
                        <a14:foregroundMark x1="90917" y1="51413" x2="90917" y2="51413"/>
                        <a14:foregroundMark x1="90667" y1="55451" x2="90667" y2="55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43" y="3358318"/>
            <a:ext cx="1722357" cy="1066426"/>
          </a:xfrm>
          <a:prstGeom prst="rect">
            <a:avLst/>
          </a:prstGeom>
        </p:spPr>
      </p:pic>
      <p:pic>
        <p:nvPicPr>
          <p:cNvPr id="72" name="Picture 7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0D98D-67EB-41B1-93C6-3D17FC60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0" b="89906" l="8667" r="90917">
                        <a14:foregroundMark x1="9417" y1="44011" x2="9417" y2="44011"/>
                        <a14:foregroundMark x1="9417" y1="39166" x2="8667" y2="40108"/>
                        <a14:foregroundMark x1="90917" y1="51413" x2="90917" y2="51413"/>
                        <a14:foregroundMark x1="90667" y1="55451" x2="90667" y2="554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61" y="1410313"/>
            <a:ext cx="1722357" cy="1066426"/>
          </a:xfrm>
          <a:prstGeom prst="rect">
            <a:avLst/>
          </a:prstGeom>
        </p:spPr>
      </p:pic>
      <p:pic>
        <p:nvPicPr>
          <p:cNvPr id="73" name="Picture 72" descr="A picture containing fabric, room&#10;&#10;Description automatically generated">
            <a:extLst>
              <a:ext uri="{FF2B5EF4-FFF2-40B4-BE49-F238E27FC236}">
                <a16:creationId xmlns:a16="http://schemas.microsoft.com/office/drawing/2014/main" id="{17F0837B-782D-4BAB-A1AA-D7FE9690A2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9" b="29401" l="5000" r="47417">
                        <a14:foregroundMark x1="11333" y1="26654" x2="11333" y2="26654"/>
                        <a14:foregroundMark x1="15000" y1="28589" x2="15000" y2="28589"/>
                        <a14:foregroundMark x1="18917" y1="29401" x2="18917" y2="29401"/>
                        <a14:foregroundMark x1="16917" y1="28777" x2="16917" y2="28777"/>
                        <a14:foregroundMark x1="16083" y1="29401" x2="20583" y2="27965"/>
                        <a14:foregroundMark x1="46917" y1="26217" x2="46917" y2="26217"/>
                        <a14:foregroundMark x1="46583" y1="22846" x2="46583" y2="22846"/>
                        <a14:foregroundMark x1="46583" y1="22222" x2="47417" y2="22659"/>
                        <a14:foregroundMark x1="47167" y1="22409" x2="47167" y2="22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258" b="68760"/>
          <a:stretch/>
        </p:blipFill>
        <p:spPr>
          <a:xfrm>
            <a:off x="6917778" y="2623042"/>
            <a:ext cx="2606640" cy="21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17695" y="179175"/>
            <a:ext cx="2003474" cy="721158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Đọc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93294"/>
              </p:ext>
            </p:extLst>
          </p:nvPr>
        </p:nvGraphicFramePr>
        <p:xfrm>
          <a:off x="2321169" y="1059375"/>
          <a:ext cx="8534400" cy="20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E97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7649F8A-8AE1-4410-A98D-46F67194421B}"/>
              </a:ext>
            </a:extLst>
          </p:cNvPr>
          <p:cNvGrpSpPr/>
          <p:nvPr/>
        </p:nvGrpSpPr>
        <p:grpSpPr>
          <a:xfrm>
            <a:off x="2568526" y="1260228"/>
            <a:ext cx="8243379" cy="1581045"/>
            <a:chOff x="2152357" y="1597853"/>
            <a:chExt cx="8243379" cy="15810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99178DA-1F3B-433C-86AB-9952D707B0E1}"/>
                </a:ext>
              </a:extLst>
            </p:cNvPr>
            <p:cNvSpPr txBox="1"/>
            <p:nvPr/>
          </p:nvSpPr>
          <p:spPr>
            <a:xfrm>
              <a:off x="2152357" y="1597855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nÐt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6B190-45F6-4C87-B863-7863A178C847}"/>
                </a:ext>
              </a:extLst>
            </p:cNvPr>
            <p:cNvSpPr txBox="1"/>
            <p:nvPr/>
          </p:nvSpPr>
          <p:spPr>
            <a:xfrm>
              <a:off x="3625948" y="1597854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tÕt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B7C728-8E42-43D4-B183-F165A83E28EC}"/>
                </a:ext>
              </a:extLst>
            </p:cNvPr>
            <p:cNvSpPr txBox="1"/>
            <p:nvPr/>
          </p:nvSpPr>
          <p:spPr>
            <a:xfrm>
              <a:off x="4919003" y="1605668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thÞt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8C43F6-DF10-4677-BD99-8605FD960EEB}"/>
                </a:ext>
              </a:extLst>
            </p:cNvPr>
            <p:cNvSpPr txBox="1"/>
            <p:nvPr/>
          </p:nvSpPr>
          <p:spPr>
            <a:xfrm>
              <a:off x="7703821" y="1597853"/>
              <a:ext cx="1249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møt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41D7EF-198C-470A-B456-E7EAB71884BD}"/>
                </a:ext>
              </a:extLst>
            </p:cNvPr>
            <p:cNvSpPr txBox="1"/>
            <p:nvPr/>
          </p:nvSpPr>
          <p:spPr>
            <a:xfrm>
              <a:off x="6386146" y="1597853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sót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DE3518-1714-449C-A562-8B1F148667CC}"/>
                </a:ext>
              </a:extLst>
            </p:cNvPr>
            <p:cNvSpPr txBox="1"/>
            <p:nvPr/>
          </p:nvSpPr>
          <p:spPr>
            <a:xfrm>
              <a:off x="9146642" y="2532567"/>
              <a:ext cx="1249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líp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C5F728-4D37-4A02-8876-9A97F159D123}"/>
              </a:ext>
            </a:extLst>
          </p:cNvPr>
          <p:cNvGrpSpPr/>
          <p:nvPr/>
        </p:nvGrpSpPr>
        <p:grpSpPr>
          <a:xfrm>
            <a:off x="2472102" y="2183616"/>
            <a:ext cx="7090709" cy="648672"/>
            <a:chOff x="2017247" y="1605668"/>
            <a:chExt cx="7090709" cy="64867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15618E-A582-497D-AFF1-FE6F90DD3167}"/>
                </a:ext>
              </a:extLst>
            </p:cNvPr>
            <p:cNvSpPr txBox="1"/>
            <p:nvPr/>
          </p:nvSpPr>
          <p:spPr>
            <a:xfrm>
              <a:off x="2017247" y="1608009"/>
              <a:ext cx="13188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th¸p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ADBA97-BDD3-4DAE-8DF2-B03F72CF3BC3}"/>
                </a:ext>
              </a:extLst>
            </p:cNvPr>
            <p:cNvSpPr txBox="1"/>
            <p:nvPr/>
          </p:nvSpPr>
          <p:spPr>
            <a:xfrm>
              <a:off x="3499046" y="1605668"/>
              <a:ext cx="1254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.VnAvant" panose="020B7200000000000000" pitchFamily="34" charset="0"/>
                </a:rPr>
                <a:t>s¾p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88F0DD-B7FA-4ECC-BCF8-E08A80028E8C}"/>
                </a:ext>
              </a:extLst>
            </p:cNvPr>
            <p:cNvSpPr txBox="1"/>
            <p:nvPr/>
          </p:nvSpPr>
          <p:spPr>
            <a:xfrm>
              <a:off x="4919003" y="1605668"/>
              <a:ext cx="928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lÊp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BB514C9-5051-4E8B-BCC3-07ACC04CA161}"/>
                </a:ext>
              </a:extLst>
            </p:cNvPr>
            <p:cNvSpPr txBox="1"/>
            <p:nvPr/>
          </p:nvSpPr>
          <p:spPr>
            <a:xfrm>
              <a:off x="7858862" y="1608009"/>
              <a:ext cx="1249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lèp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B73FC6-EF95-4E4E-9DC7-26BE6CACA7A9}"/>
                </a:ext>
              </a:extLst>
            </p:cNvPr>
            <p:cNvSpPr txBox="1"/>
            <p:nvPr/>
          </p:nvSpPr>
          <p:spPr>
            <a:xfrm>
              <a:off x="6256022" y="1605668"/>
              <a:ext cx="1818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.VnAvant" panose="020B7200000000000000" pitchFamily="34" charset="0"/>
                </a:rPr>
                <a:t>chãp</a:t>
              </a:r>
              <a:endParaRPr lang="en-US" sz="3600" b="1" dirty="0">
                <a:latin typeface=".VnAvant" panose="020B7200000000000000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1A4765C-53A9-445C-A3BA-09B086278FD4}"/>
              </a:ext>
            </a:extLst>
          </p:cNvPr>
          <p:cNvSpPr txBox="1"/>
          <p:nvPr/>
        </p:nvSpPr>
        <p:spPr>
          <a:xfrm>
            <a:off x="235049" y="3976840"/>
            <a:ext cx="11999742" cy="164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.VnAvant" panose="020B7200000000000000" pitchFamily="34" charset="0"/>
              </a:rPr>
              <a:t>nÐt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</a:t>
            </a:r>
            <a:r>
              <a:rPr lang="en-US" sz="3600" dirty="0">
                <a:latin typeface=".VnAvant" panose="020B7200000000000000" pitchFamily="34" charset="0"/>
              </a:rPr>
              <a:t>÷       </a:t>
            </a:r>
            <a:r>
              <a:rPr lang="en-US" sz="3600" dirty="0" err="1">
                <a:latin typeface=".VnAvant" panose="020B7200000000000000" pitchFamily="34" charset="0"/>
              </a:rPr>
              <a:t>tÊp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nËp</a:t>
            </a:r>
            <a:r>
              <a:rPr lang="en-US" sz="3600" dirty="0">
                <a:latin typeface=".VnAvant" panose="020B7200000000000000" pitchFamily="34" charset="0"/>
              </a:rPr>
              <a:t>     </a:t>
            </a:r>
            <a:r>
              <a:rPr lang="en-US" sz="3600" dirty="0" err="1">
                <a:latin typeface=".VnAvant" panose="020B7200000000000000" pitchFamily="34" charset="0"/>
              </a:rPr>
              <a:t>gom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gãp</a:t>
            </a:r>
            <a:r>
              <a:rPr lang="en-US" sz="3600" dirty="0">
                <a:latin typeface=".VnAvant" panose="020B7200000000000000" pitchFamily="34" charset="0"/>
              </a:rPr>
              <a:t>     </a:t>
            </a:r>
            <a:r>
              <a:rPr lang="en-US" sz="3600" dirty="0" err="1">
                <a:latin typeface=".VnAvant" panose="020B7200000000000000" pitchFamily="34" charset="0"/>
              </a:rPr>
              <a:t>chót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Ýt</a:t>
            </a:r>
            <a:r>
              <a:rPr lang="en-US" sz="3600" dirty="0">
                <a:latin typeface=".VnAvant" panose="020B7200000000000000" pitchFamily="34" charset="0"/>
              </a:rPr>
              <a:t>     </a:t>
            </a:r>
            <a:r>
              <a:rPr lang="en-US" sz="3600" dirty="0" err="1">
                <a:latin typeface=".VnAvant" panose="020B7200000000000000" pitchFamily="34" charset="0"/>
              </a:rPr>
              <a:t>nÕt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na</a:t>
            </a:r>
            <a:endParaRPr lang="en-US" sz="3600" dirty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.VnAvant" panose="020B7200000000000000" pitchFamily="34" charset="0"/>
              </a:rPr>
              <a:t>Håi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hép</a:t>
            </a:r>
            <a:r>
              <a:rPr lang="en-US" sz="3600" dirty="0">
                <a:latin typeface=".VnAvant" panose="020B7200000000000000" pitchFamily="34" charset="0"/>
              </a:rPr>
              <a:t>       </a:t>
            </a:r>
            <a:r>
              <a:rPr lang="en-US" sz="3600" dirty="0" err="1">
                <a:latin typeface=".VnAvant" panose="020B7200000000000000" pitchFamily="34" charset="0"/>
              </a:rPr>
              <a:t>møt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sen</a:t>
            </a:r>
            <a:r>
              <a:rPr lang="en-US" sz="3600" dirty="0">
                <a:latin typeface=".VnAvant" panose="020B7200000000000000" pitchFamily="34" charset="0"/>
              </a:rPr>
              <a:t>      </a:t>
            </a:r>
            <a:r>
              <a:rPr lang="en-US" sz="3600" dirty="0" err="1">
                <a:latin typeface=".VnAvant" panose="020B7200000000000000" pitchFamily="34" charset="0"/>
              </a:rPr>
              <a:t>xe</a:t>
            </a:r>
            <a:r>
              <a:rPr lang="en-US" sz="3600" dirty="0">
                <a:latin typeface=".VnAvant" panose="020B7200000000000000" pitchFamily="34" charset="0"/>
              </a:rPr>
              <a:t> ®¹p        </a:t>
            </a:r>
            <a:r>
              <a:rPr lang="en-US" sz="3600" dirty="0" err="1">
                <a:latin typeface=".VnAvant" panose="020B7200000000000000" pitchFamily="34" charset="0"/>
              </a:rPr>
              <a:t>gÆp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gì</a:t>
            </a:r>
            <a:r>
              <a:rPr lang="en-US" sz="3600" dirty="0">
                <a:latin typeface=".VnAvant" panose="020B7200000000000000" pitchFamily="34" charset="0"/>
              </a:rPr>
              <a:t>   </a:t>
            </a:r>
            <a:r>
              <a:rPr lang="en-US" sz="3600" dirty="0" err="1">
                <a:latin typeface=".VnAvant" panose="020B7200000000000000" pitchFamily="34" charset="0"/>
              </a:rPr>
              <a:t>tia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ch­íp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55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209227" y="1162373"/>
            <a:ext cx="11773546" cy="5005951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xaùm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xòt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saàm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saäp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truùt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Saám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seùt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ì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aàm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coû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ngaû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raïp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loäp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ñoäp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döùt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haún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Maët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loù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khoûi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chaân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maây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Vaïn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vaät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nhö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thöùc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daäy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ñaày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aép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saéc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maøu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en-US" sz="4000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18518-AA5A-4115-801E-C9EEBE1A252B}"/>
              </a:ext>
            </a:extLst>
          </p:cNvPr>
          <p:cNvGrpSpPr/>
          <p:nvPr/>
        </p:nvGrpSpPr>
        <p:grpSpPr>
          <a:xfrm>
            <a:off x="317695" y="179175"/>
            <a:ext cx="2003474" cy="721158"/>
            <a:chOff x="228600" y="228600"/>
            <a:chExt cx="2332704" cy="838200"/>
          </a:xfrm>
        </p:grpSpPr>
        <p:sp>
          <p:nvSpPr>
            <p:cNvPr id="7" name="Rounded Rectangle 14">
              <a:extLst>
                <a:ext uri="{FF2B5EF4-FFF2-40B4-BE49-F238E27FC236}">
                  <a16:creationId xmlns:a16="http://schemas.microsoft.com/office/drawing/2014/main" id="{FC4CF2A5-926C-4D74-B468-AF9233BF0416}"/>
                </a:ext>
              </a:extLst>
            </p:cNvPr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Đọc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4418EB2-DD64-44D8-91BF-9C32CB29956D}"/>
                </a:ext>
              </a:extLst>
            </p:cNvPr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50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5071"/>
            <a:ext cx="12052851" cy="68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47750" y="525522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  <p:pic>
        <p:nvPicPr>
          <p:cNvPr id="3" name="dan vu con vit 28.9.2017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9656" y="6542018"/>
            <a:ext cx="311422" cy="311422"/>
          </a:xfrm>
          <a:prstGeom prst="rect">
            <a:avLst/>
          </a:prstGeom>
          <a:solidFill>
            <a:srgbClr val="9900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731521" y="234520"/>
            <a:ext cx="1631852" cy="584775"/>
            <a:chOff x="85748" y="169725"/>
            <a:chExt cx="1770762" cy="606130"/>
          </a:xfrm>
        </p:grpSpPr>
        <p:sp>
          <p:nvSpPr>
            <p:cNvPr id="5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85748" y="201195"/>
              <a:ext cx="578931" cy="533997"/>
            </a:xfrm>
            <a:prstGeom prst="ellipse">
              <a:avLst/>
            </a:prstGeom>
            <a:solidFill>
              <a:srgbClr val="FF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 b="1">
                <a:latin typeface=".VnAvant" panose="020B7200000000000000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C470C5-0A88-4B8E-A69F-9FEFD8F109D2}"/>
              </a:ext>
            </a:extLst>
          </p:cNvPr>
          <p:cNvGrpSpPr/>
          <p:nvPr/>
        </p:nvGrpSpPr>
        <p:grpSpPr>
          <a:xfrm>
            <a:off x="797323" y="191603"/>
            <a:ext cx="1826788" cy="627692"/>
            <a:chOff x="-637602" y="-158307"/>
            <a:chExt cx="1912109" cy="7073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B7E2B0-FC3E-40CA-B099-45F62EC01A04}"/>
                </a:ext>
              </a:extLst>
            </p:cNvPr>
            <p:cNvSpPr txBox="1"/>
            <p:nvPr/>
          </p:nvSpPr>
          <p:spPr>
            <a:xfrm>
              <a:off x="-637602" y="-109946"/>
              <a:ext cx="433227" cy="658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.VnAvant" panose="020B7200000000000000" pitchFamily="34" charset="0"/>
                  <a:cs typeface="Calibri" pitchFamily="34" charset="0"/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D7FB0C-3AE7-4E91-9998-37D730B23475}"/>
                </a:ext>
              </a:extLst>
            </p:cNvPr>
            <p:cNvSpPr txBox="1"/>
            <p:nvPr/>
          </p:nvSpPr>
          <p:spPr>
            <a:xfrm>
              <a:off x="-180217" y="-158307"/>
              <a:ext cx="1454724" cy="658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.VnAvant" panose="020B7200000000000000" pitchFamily="34" charset="0"/>
                </a:rPr>
                <a:t>ViÕt</a:t>
              </a:r>
              <a:endParaRPr lang="en-US" sz="3200" b="1" dirty="0">
                <a:solidFill>
                  <a:schemeClr val="bg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731521" y="2228671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HP001 4 hàng" panose="020B0603050302020204" pitchFamily="34" charset="0"/>
              </a:rPr>
              <a:t>gần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hồ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có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ngọn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tháp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cao</a:t>
            </a:r>
            <a:r>
              <a:rPr lang="en-US" sz="7200" b="1" dirty="0"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latin typeface="HP001 4 hàng" panose="020B0603050302020204" pitchFamily="34" charset="0"/>
              </a:rPr>
              <a:t>vút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62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5988C3-9D9F-4D91-8D8B-64EA1B780DD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e8073da-2e07-4fe2-b5b4-71939aa5028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401</Words>
  <Application>Microsoft Office PowerPoint</Application>
  <PresentationFormat>Widescreen</PresentationFormat>
  <Paragraphs>76</Paragraphs>
  <Slides>20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.VnAvantH</vt:lpstr>
      <vt:lpstr>Arial</vt:lpstr>
      <vt:lpstr>Calibri</vt:lpstr>
      <vt:lpstr>Calibri Light</vt:lpstr>
      <vt:lpstr>HP001 4 hàng</vt:lpstr>
      <vt:lpstr>VNI-Avo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49</cp:revision>
  <dcterms:created xsi:type="dcterms:W3CDTF">2020-08-20T10:02:23Z</dcterms:created>
  <dcterms:modified xsi:type="dcterms:W3CDTF">2020-08-28T16:49:50Z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