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4" r:id="rId3"/>
    <p:sldId id="280" r:id="rId4"/>
    <p:sldId id="260" r:id="rId5"/>
    <p:sldId id="261" r:id="rId6"/>
    <p:sldId id="290" r:id="rId7"/>
    <p:sldId id="262" r:id="rId8"/>
    <p:sldId id="263" r:id="rId9"/>
    <p:sldId id="264" r:id="rId10"/>
    <p:sldId id="265" r:id="rId11"/>
    <p:sldId id="267" r:id="rId12"/>
    <p:sldId id="288" r:id="rId13"/>
    <p:sldId id="293" r:id="rId14"/>
    <p:sldId id="284" r:id="rId15"/>
    <p:sldId id="296" r:id="rId16"/>
    <p:sldId id="289" r:id="rId17"/>
    <p:sldId id="291" r:id="rId18"/>
    <p:sldId id="292" r:id="rId19"/>
    <p:sldId id="285" r:id="rId20"/>
    <p:sldId id="275" r:id="rId21"/>
    <p:sldId id="295" r:id="rId22"/>
    <p:sldId id="294" r:id="rId23"/>
    <p:sldId id="276" r:id="rId24"/>
    <p:sldId id="277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762231" y="23645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51: 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    ªt     it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576" y="232475"/>
            <a:ext cx="1111933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on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Ñt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bå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Õt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Ýt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4296146" y="88396"/>
            <a:ext cx="5015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      ªt      it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79883"/>
              </p:ext>
            </p:extLst>
          </p:nvPr>
        </p:nvGraphicFramePr>
        <p:xfrm>
          <a:off x="4883386" y="842339"/>
          <a:ext cx="242522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14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212614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35646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et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883386" y="1665299"/>
            <a:ext cx="2425228" cy="677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v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Ñt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-647490" y="2342942"/>
            <a:ext cx="134869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kÐt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sÐt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vÑt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dÖt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nÕt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tÕt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lÝt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mÝt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vÞt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              con </a:t>
            </a:r>
            <a:r>
              <a:rPr lang="en-US" sz="4000" b="1" dirty="0" err="1" smtClean="0">
                <a:latin typeface=".VnAvant" panose="020B7200000000000000" pitchFamily="34" charset="0"/>
              </a:rPr>
              <a:t>vÑt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bå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kÕt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latin typeface=".VnAvant" panose="020B7200000000000000" pitchFamily="34" charset="0"/>
              </a:rPr>
              <a:t>¶ </a:t>
            </a:r>
            <a:r>
              <a:rPr lang="en-US" sz="4000" b="1" dirty="0" err="1" smtClean="0">
                <a:latin typeface=".VnAvant" panose="020B7200000000000000" pitchFamily="34" charset="0"/>
              </a:rPr>
              <a:t>mÝt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60" y="4556502"/>
            <a:ext cx="2431399" cy="155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40" y="4574210"/>
            <a:ext cx="3170762" cy="156648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24" y="4365228"/>
            <a:ext cx="2986829" cy="1821966"/>
          </a:xfrm>
        </p:spPr>
      </p:pic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817203" y="247710"/>
            <a:ext cx="1475641" cy="8487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211923" y="312568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63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809" y="934278"/>
            <a:ext cx="11072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 smtClean="0">
                <a:latin typeface="HP001 4 hàng" panose="020B0603050302020204" pitchFamily="34" charset="-93"/>
              </a:rPr>
              <a:t>   </a:t>
            </a:r>
            <a:r>
              <a:rPr lang="en-US" sz="9600" b="1" dirty="0" smtClean="0">
                <a:latin typeface="HP001 4 hàng" panose="020B0603050302020204" pitchFamily="34" charset="-93"/>
              </a:rPr>
              <a:t>et 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êt</a:t>
            </a:r>
            <a:r>
              <a:rPr lang="en-US" sz="9600" b="1" dirty="0" smtClean="0">
                <a:latin typeface="HP001 4 hàng" panose="020B0603050302020204" pitchFamily="34" charset="-93"/>
              </a:rPr>
              <a:t>   it</a:t>
            </a:r>
            <a:endParaRPr lang="en-US" sz="9600" b="1" dirty="0" smtClean="0"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9600" b="1" dirty="0">
                <a:latin typeface="HP001 4 hàng" panose="020B0603050302020204" pitchFamily="34" charset="-93"/>
              </a:rPr>
              <a:t>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bồ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kết</a:t>
            </a:r>
            <a:r>
              <a:rPr lang="en-US" sz="9600" b="1" dirty="0" smtClean="0">
                <a:latin typeface="HP001 4 hàng" panose="020B0603050302020204" pitchFamily="34" charset="-93"/>
              </a:rPr>
              <a:t> 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quả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smtClean="0">
                <a:latin typeface="HP001 4 hàng" panose="020B0603050302020204" pitchFamily="34" charset="-93"/>
              </a:rPr>
              <a:t>mít</a:t>
            </a:r>
            <a:endParaRPr lang="en-US" sz="96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19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8026" y="-1"/>
            <a:ext cx="6616484" cy="60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1773" y="0"/>
            <a:ext cx="6573079" cy="59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7372" y="365125"/>
            <a:ext cx="7637255" cy="61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653667" cy="584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445"/>
            <a:ext cx="12229493" cy="26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0" y="0"/>
            <a:ext cx="11696163" cy="464333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704888" y="441572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328457" y="479150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112054" y="4851910"/>
            <a:ext cx="12126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  </a:t>
            </a:r>
            <a:r>
              <a:rPr lang="en-US" sz="3200" b="1" dirty="0" err="1" smtClean="0">
                <a:latin typeface=".VnAvant" panose="020B7200000000000000" pitchFamily="34" charset="0"/>
              </a:rPr>
              <a:t>TÕt</a:t>
            </a:r>
            <a:r>
              <a:rPr lang="en-US" sz="3200" b="1" dirty="0" smtClean="0"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</a:rPr>
              <a:t>Õn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thËt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gÇn</a:t>
            </a:r>
            <a:r>
              <a:rPr lang="en-US" sz="3200" b="1" dirty="0" smtClean="0">
                <a:latin typeface=".VnAvant" panose="020B7200000000000000" pitchFamily="34" charset="0"/>
              </a:rPr>
              <a:t>. </a:t>
            </a:r>
            <a:r>
              <a:rPr lang="en-US" sz="3200" b="1" dirty="0" err="1" smtClean="0">
                <a:latin typeface=".VnAvant" panose="020B7200000000000000" pitchFamily="34" charset="0"/>
              </a:rPr>
              <a:t>C¸i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rÐt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vÉn</a:t>
            </a:r>
            <a:r>
              <a:rPr lang="en-US" sz="3200" b="1" dirty="0" smtClean="0"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</a:rPr>
              <a:t>Ëm</a:t>
            </a:r>
            <a:r>
              <a:rPr lang="en-US" sz="3200" b="1" dirty="0" smtClean="0">
                <a:latin typeface=".VnAvant" panose="020B7200000000000000" pitchFamily="34" charset="0"/>
              </a:rPr>
              <a:t>.  </a:t>
            </a:r>
            <a:r>
              <a:rPr lang="en-US" sz="3200" b="1" dirty="0" err="1" smtClean="0">
                <a:latin typeface=".VnAvant" panose="020B7200000000000000" pitchFamily="34" charset="0"/>
              </a:rPr>
              <a:t>MÊy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c©y</a:t>
            </a:r>
            <a:r>
              <a:rPr lang="en-US" sz="3200" b="1" dirty="0" smtClean="0">
                <a:latin typeface=".VnAvant" panose="020B7200000000000000" pitchFamily="34" charset="0"/>
              </a:rPr>
              <a:t> ®µo ®· chi </a:t>
            </a:r>
            <a:r>
              <a:rPr lang="en-US" sz="3200" b="1" dirty="0" err="1" smtClean="0">
                <a:latin typeface=".VnAvant" panose="020B7200000000000000" pitchFamily="34" charset="0"/>
              </a:rPr>
              <a:t>chÝt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léc</a:t>
            </a:r>
            <a:r>
              <a:rPr lang="en-US" sz="3200" b="1" dirty="0" smtClean="0">
                <a:latin typeface=".VnAvant" panose="020B7200000000000000" pitchFamily="34" charset="0"/>
              </a:rPr>
              <a:t> non. </a:t>
            </a:r>
            <a:r>
              <a:rPr lang="en-US" sz="3200" b="1" dirty="0" err="1" smtClean="0">
                <a:latin typeface=".VnAvant" panose="020B7200000000000000" pitchFamily="34" charset="0"/>
              </a:rPr>
              <a:t>Vµi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nô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trßn</a:t>
            </a:r>
            <a:r>
              <a:rPr lang="en-US" sz="3200" b="1" dirty="0" smtClean="0">
                <a:latin typeface=".VnAvant" panose="020B7200000000000000" pitchFamily="34" charset="0"/>
              </a:rPr>
              <a:t> ®á th¾m </a:t>
            </a:r>
            <a:r>
              <a:rPr lang="en-US" sz="3200" b="1" dirty="0" err="1" smtClean="0">
                <a:latin typeface=".VnAvant" panose="020B7200000000000000" pitchFamily="34" charset="0"/>
              </a:rPr>
              <a:t>võa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hÐ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në</a:t>
            </a:r>
            <a:r>
              <a:rPr lang="en-US" sz="3200" b="1" dirty="0" smtClean="0">
                <a:latin typeface=".VnAvant" panose="020B7200000000000000" pitchFamily="34" charset="0"/>
              </a:rPr>
              <a:t>. </a:t>
            </a:r>
            <a:r>
              <a:rPr lang="en-US" sz="3200" b="1" dirty="0" err="1" smtClean="0">
                <a:latin typeface=".VnAvant" panose="020B7200000000000000" pitchFamily="34" charset="0"/>
              </a:rPr>
              <a:t>Råi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trêi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Êm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dÇn</a:t>
            </a:r>
            <a:r>
              <a:rPr lang="en-US" sz="3200" b="1" dirty="0" smtClean="0">
                <a:latin typeface=".VnAvant" panose="020B7200000000000000" pitchFamily="34" charset="0"/>
              </a:rPr>
              <a:t>, ®µn </a:t>
            </a:r>
            <a:r>
              <a:rPr lang="en-US" sz="3200" b="1" dirty="0" err="1" smtClean="0">
                <a:latin typeface=".VnAvant" panose="020B7200000000000000" pitchFamily="34" charset="0"/>
              </a:rPr>
              <a:t>Ðn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nhá</a:t>
            </a:r>
            <a:r>
              <a:rPr lang="en-US" sz="3200" b="1" dirty="0" smtClean="0">
                <a:latin typeface=".VnAvant" panose="020B7200000000000000" pitchFamily="34" charset="0"/>
              </a:rPr>
              <a:t> l¹i </a:t>
            </a:r>
            <a:r>
              <a:rPr lang="en-US" sz="3200" b="1" dirty="0" err="1" smtClean="0">
                <a:latin typeface=".VnAvant" panose="020B7200000000000000" pitchFamily="34" charset="0"/>
              </a:rPr>
              <a:t>rÝu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rÝt</a:t>
            </a:r>
            <a:r>
              <a:rPr lang="en-US" sz="3200" b="1" dirty="0" smtClean="0">
                <a:latin typeface=".VnAvant" panose="020B7200000000000000" pitchFamily="34" charset="0"/>
              </a:rPr>
              <a:t> bay </a:t>
            </a:r>
            <a:r>
              <a:rPr lang="en-US" sz="3200" b="1" dirty="0" err="1" smtClean="0">
                <a:latin typeface=".VnAvant" panose="020B7200000000000000" pitchFamily="34" charset="0"/>
              </a:rPr>
              <a:t>vÒ</a:t>
            </a:r>
            <a:r>
              <a:rPr lang="en-US" sz="3200" b="1" dirty="0" smtClean="0">
                <a:latin typeface=".VnAvant" panose="020B7200000000000000" pitchFamily="34" charset="0"/>
              </a:rPr>
              <a:t>, </a:t>
            </a:r>
            <a:r>
              <a:rPr lang="en-US" sz="3200" b="1" dirty="0" err="1" smtClean="0">
                <a:latin typeface=".VnAvant" panose="020B7200000000000000" pitchFamily="34" charset="0"/>
              </a:rPr>
              <a:t>n¸o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nøc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chµo</a:t>
            </a:r>
            <a:r>
              <a:rPr lang="en-US" sz="3200" b="1" dirty="0" smtClean="0"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</a:rPr>
              <a:t>ãn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n¨m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míi</a:t>
            </a:r>
            <a:r>
              <a:rPr lang="en-US" sz="3200" b="1" dirty="0" smtClean="0">
                <a:latin typeface=".VnAvant" panose="020B7200000000000000" pitchFamily="34" charset="0"/>
              </a:rPr>
              <a:t>.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4658212" y="5352350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350590" y="5900582"/>
            <a:ext cx="549958" cy="184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F3A6F-4BE7-4246-9E54-4774CF0CFD98}"/>
              </a:ext>
            </a:extLst>
          </p:cNvPr>
          <p:cNvCxnSpPr>
            <a:cxnSpLocks/>
          </p:cNvCxnSpPr>
          <p:nvPr/>
        </p:nvCxnSpPr>
        <p:spPr>
          <a:xfrm flipH="1">
            <a:off x="3081131" y="6422796"/>
            <a:ext cx="4610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37665" y="5374894"/>
            <a:ext cx="4745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0E78B-5E4E-43C3-8D65-D7D0FEFE6C17}"/>
              </a:ext>
            </a:extLst>
          </p:cNvPr>
          <p:cNvCxnSpPr>
            <a:cxnSpLocks/>
          </p:cNvCxnSpPr>
          <p:nvPr/>
        </p:nvCxnSpPr>
        <p:spPr>
          <a:xfrm>
            <a:off x="3691908" y="6437802"/>
            <a:ext cx="4442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625009" y="5919069"/>
            <a:ext cx="139962" cy="54348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3691908" y="4851910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7188719" y="4835145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2522866" y="5352350"/>
            <a:ext cx="262761" cy="549054"/>
            <a:chOff x="7170550" y="5051168"/>
            <a:chExt cx="262761" cy="54905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8763099" y="5404077"/>
            <a:ext cx="262761" cy="549054"/>
            <a:chOff x="7170550" y="5051168"/>
            <a:chExt cx="262761" cy="54905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11986731" y="5423955"/>
            <a:ext cx="179934" cy="4775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11525575" y="5934074"/>
            <a:ext cx="262761" cy="549054"/>
            <a:chOff x="7170550" y="5051168"/>
            <a:chExt cx="262761" cy="54905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4862426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Thêi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tiÕt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2235"/>
            <a:ext cx="5585791" cy="5842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18" y="1012072"/>
            <a:ext cx="5669060" cy="58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7A62D4-A4D4-4F25-B1F5-0092D6BC86CE}"/>
              </a:ext>
            </a:extLst>
          </p:cNvPr>
          <p:cNvSpPr txBox="1"/>
          <p:nvPr/>
        </p:nvSpPr>
        <p:spPr>
          <a:xfrm>
            <a:off x="0" y="3929756"/>
            <a:ext cx="122943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       Gµ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dÉn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gµ con ®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¨n.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Chèc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chèc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, 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t×m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thÊy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måi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, gµ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“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tôc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…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tôc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…”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gäi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con. §µn gµ con ch¹y l¹i,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chen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chóc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nhau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¨n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råi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róc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vµo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bªn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. Gµ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ñ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Êm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cho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c¸c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con.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KiÓm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tra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cò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F194E-D045-408D-A92E-0CC2DCB7D907}"/>
              </a:ext>
            </a:extLst>
          </p:cNvPr>
          <p:cNvSpPr txBox="1"/>
          <p:nvPr/>
        </p:nvSpPr>
        <p:spPr>
          <a:xfrm>
            <a:off x="325464" y="1463655"/>
            <a:ext cx="11882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bËt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löa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lä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mùa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cét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mèc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h¹t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thãc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xóc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x¾c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gãt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ch©n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®«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m¾t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l¸c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®¸c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giÊc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m¬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ít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27" y="393521"/>
            <a:ext cx="10934738" cy="471519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2123059" y="887524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1719257" y="988712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1951881" y="5701624"/>
            <a:ext cx="1123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§«</a:t>
            </a:r>
            <a:r>
              <a:rPr lang="en-US" sz="4000" b="1" dirty="0" err="1" smtClean="0"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vÑt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rÝu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rÝt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m·i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kh«ng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hÕt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chuyÖn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3224821" y="5701624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8224760" y="5697282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4725008" y="5697282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380630" cy="640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737412" y="23041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    ªt     it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89303" y="332826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2806109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e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7726201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3530595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89303" y="3367008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829943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5110380" y="1880702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8011763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012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784702" y="302965"/>
            <a:ext cx="501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      ªt      it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18947"/>
              </p:ext>
            </p:extLst>
          </p:nvPr>
        </p:nvGraphicFramePr>
        <p:xfrm>
          <a:off x="4666469" y="131811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et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9" y="220187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v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Ñt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126367" y="3191163"/>
            <a:ext cx="1006563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kÐt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sÐt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vÑt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dÖt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nÕt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tÕt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lÝt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mÝt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vÞt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084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61659" y="341611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51212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latin typeface=".VnAvant" panose="020B7200000000000000" pitchFamily="34" charset="0"/>
              </a:rPr>
              <a:t>c</a:t>
            </a:r>
            <a:r>
              <a:rPr lang="en-US" sz="6600" b="1" dirty="0" smtClean="0">
                <a:latin typeface=".VnAvant" panose="020B7200000000000000" pitchFamily="34" charset="0"/>
              </a:rPr>
              <a:t>on </a:t>
            </a:r>
            <a:r>
              <a:rPr lang="en-US" sz="6600" b="1" dirty="0" err="1" smtClean="0">
                <a:latin typeface=".VnAvant" panose="020B7200000000000000" pitchFamily="34" charset="0"/>
              </a:rPr>
              <a:t>vÑt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6802792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" y="0"/>
            <a:ext cx="12175876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4690726" y="573462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bå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kÕt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494446" y="5740452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6" y="-1"/>
            <a:ext cx="11515299" cy="56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371076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qu</a:t>
            </a:r>
            <a:r>
              <a:rPr lang="en-US" sz="6600" b="1" dirty="0" smtClean="0">
                <a:latin typeface=".VnAvant" panose="020B7200000000000000" pitchFamily="34" charset="0"/>
              </a:rPr>
              <a:t>¶ </a:t>
            </a:r>
            <a:r>
              <a:rPr lang="en-US" sz="6600" b="1" dirty="0" err="1" smtClean="0">
                <a:latin typeface=".VnAvant" panose="020B7200000000000000" pitchFamily="34" charset="0"/>
              </a:rPr>
              <a:t>mÝt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6994243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E93A53-6E87-4287-BAB2-69F30BFFEF5A}"/>
              </a:ext>
            </a:extLst>
          </p:cNvPr>
          <p:cNvSpPr/>
          <p:nvPr/>
        </p:nvSpPr>
        <p:spPr>
          <a:xfrm>
            <a:off x="5455403" y="5780868"/>
            <a:ext cx="263472" cy="29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60" y="365125"/>
            <a:ext cx="9044912" cy="5517397"/>
          </a:xfr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275</Words>
  <Application>Microsoft Office PowerPoint</Application>
  <PresentationFormat>Widescreen</PresentationFormat>
  <Paragraphs>70</Paragraphs>
  <Slides>24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hàng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27</cp:revision>
  <dcterms:created xsi:type="dcterms:W3CDTF">2020-08-21T17:28:42Z</dcterms:created>
  <dcterms:modified xsi:type="dcterms:W3CDTF">2020-08-30T02:18:44Z</dcterms:modified>
</cp:coreProperties>
</file>