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11" r:id="rId6"/>
    <p:sldMasterId id="2147483723" r:id="rId7"/>
    <p:sldMasterId id="2147483735" r:id="rId8"/>
  </p:sldMasterIdLst>
  <p:notesMasterIdLst>
    <p:notesMasterId r:id="rId42"/>
  </p:notesMasterIdLst>
  <p:sldIdLst>
    <p:sldId id="378" r:id="rId9"/>
    <p:sldId id="543" r:id="rId10"/>
    <p:sldId id="563" r:id="rId11"/>
    <p:sldId id="565" r:id="rId12"/>
    <p:sldId id="496" r:id="rId13"/>
    <p:sldId id="362" r:id="rId14"/>
    <p:sldId id="447" r:id="rId15"/>
    <p:sldId id="262" r:id="rId16"/>
    <p:sldId id="263" r:id="rId17"/>
    <p:sldId id="448" r:id="rId18"/>
    <p:sldId id="265" r:id="rId19"/>
    <p:sldId id="266" r:id="rId20"/>
    <p:sldId id="267" r:id="rId21"/>
    <p:sldId id="432" r:id="rId22"/>
    <p:sldId id="268" r:id="rId23"/>
    <p:sldId id="433" r:id="rId24"/>
    <p:sldId id="438" r:id="rId25"/>
    <p:sldId id="269" r:id="rId26"/>
    <p:sldId id="434" r:id="rId27"/>
    <p:sldId id="439" r:id="rId28"/>
    <p:sldId id="273" r:id="rId29"/>
    <p:sldId id="274" r:id="rId30"/>
    <p:sldId id="275" r:id="rId31"/>
    <p:sldId id="276" r:id="rId32"/>
    <p:sldId id="445" r:id="rId33"/>
    <p:sldId id="270" r:id="rId34"/>
    <p:sldId id="437" r:id="rId35"/>
    <p:sldId id="443" r:id="rId36"/>
    <p:sldId id="444" r:id="rId37"/>
    <p:sldId id="349" r:id="rId38"/>
    <p:sldId id="564" r:id="rId39"/>
    <p:sldId id="446" r:id="rId40"/>
    <p:sldId id="449" r:id="rId41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020" y="5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5DFC1-3DFB-48D2-8B6C-65D570EDDB3C}" type="datetimeFigureOut">
              <a:rPr lang="vi-VN" smtClean="0"/>
              <a:t>04/12/2024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0FBB4-305B-41AC-9617-23633F3010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2919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8642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09753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43674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77203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16142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0FBB4-305B-41AC-9617-23633F30105D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7385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9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380" y="1825625"/>
            <a:ext cx="946404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3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40"/>
            <a:ext cx="946404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5"/>
            <a:ext cx="946404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4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02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1" y="1681163"/>
            <a:ext cx="464200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1" y="2505075"/>
            <a:ext cx="464200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70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6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3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51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20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1825625"/>
            <a:ext cx="946404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65126"/>
            <a:ext cx="236601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65126"/>
            <a:ext cx="696087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94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0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0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2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65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33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87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860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08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722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37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59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3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6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12/4/2024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808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12/4/2024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800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10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34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67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3001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335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68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600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336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67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12/4/2024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2661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1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1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12/4/2024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472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1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1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6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6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12/4/2024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28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12/4/2024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460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12/4/2024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0665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1" y="182035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5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12/4/2024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610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1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34" indent="0">
              <a:buNone/>
              <a:defRPr sz="1680"/>
            </a:lvl2pPr>
            <a:lvl3pPr marL="548667" indent="0">
              <a:buNone/>
              <a:defRPr sz="1440"/>
            </a:lvl3pPr>
            <a:lvl4pPr marL="823001" indent="0">
              <a:buNone/>
              <a:defRPr sz="1200"/>
            </a:lvl4pPr>
            <a:lvl5pPr marL="1097335" indent="0">
              <a:buNone/>
              <a:defRPr sz="1200"/>
            </a:lvl5pPr>
            <a:lvl6pPr marL="1371668" indent="0">
              <a:buNone/>
              <a:defRPr sz="1200"/>
            </a:lvl6pPr>
            <a:lvl7pPr marL="1646002" indent="0">
              <a:buNone/>
              <a:defRPr sz="1200"/>
            </a:lvl7pPr>
            <a:lvl8pPr marL="1920336" indent="0">
              <a:buNone/>
              <a:defRPr sz="1200"/>
            </a:lvl8pPr>
            <a:lvl9pPr marL="219467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6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12/4/2024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2187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12/4/2024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997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3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3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12/4/2024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037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754381" y="196829"/>
            <a:ext cx="946403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396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620"/>
            </a:lvl2pPr>
            <a:lvl3pPr lvl="2" indent="0">
              <a:spcBef>
                <a:spcPts val="0"/>
              </a:spcBef>
              <a:buNone/>
              <a:defRPr sz="1620"/>
            </a:lvl3pPr>
            <a:lvl4pPr lvl="3" indent="0">
              <a:spcBef>
                <a:spcPts val="0"/>
              </a:spcBef>
              <a:buNone/>
              <a:defRPr sz="1620"/>
            </a:lvl4pPr>
            <a:lvl5pPr lvl="4" indent="0">
              <a:spcBef>
                <a:spcPts val="0"/>
              </a:spcBef>
              <a:buNone/>
              <a:defRPr sz="1620"/>
            </a:lvl5pPr>
            <a:lvl6pPr lvl="5" indent="0">
              <a:spcBef>
                <a:spcPts val="0"/>
              </a:spcBef>
              <a:buNone/>
              <a:defRPr sz="1620"/>
            </a:lvl6pPr>
            <a:lvl7pPr lvl="6" indent="0">
              <a:spcBef>
                <a:spcPts val="0"/>
              </a:spcBef>
              <a:buNone/>
              <a:defRPr sz="1620"/>
            </a:lvl7pPr>
            <a:lvl8pPr lvl="7" indent="0">
              <a:spcBef>
                <a:spcPts val="0"/>
              </a:spcBef>
              <a:buNone/>
              <a:defRPr sz="1620"/>
            </a:lvl8pPr>
            <a:lvl9pPr lvl="8" indent="0">
              <a:spcBef>
                <a:spcPts val="0"/>
              </a:spcBef>
              <a:buNone/>
              <a:defRPr sz="162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754381" y="1825625"/>
            <a:ext cx="946403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05740" marR="0" lvl="0" indent="-45720" algn="l" rtl="0">
              <a:lnSpc>
                <a:spcPct val="90000"/>
              </a:lnSpc>
              <a:spcBef>
                <a:spcPts val="900"/>
              </a:spcBef>
              <a:buClr>
                <a:schemeClr val="dk1"/>
              </a:buClr>
              <a:buSzPct val="100000"/>
              <a:buFont typeface="Arial"/>
              <a:buChar char="•"/>
              <a:defRPr sz="2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7220" marR="0" lvl="1" indent="-68580" algn="l" rtl="0">
              <a:lnSpc>
                <a:spcPct val="90000"/>
              </a:lnSpc>
              <a:spcBef>
                <a:spcPts val="450"/>
              </a:spcBef>
              <a:buClr>
                <a:schemeClr val="dk1"/>
              </a:buClr>
              <a:buSzPct val="100000"/>
              <a:buFont typeface="Arial"/>
              <a:buChar char="•"/>
              <a:defRPr sz="21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91440" algn="l" rtl="0">
              <a:lnSpc>
                <a:spcPct val="90000"/>
              </a:lnSpc>
              <a:spcBef>
                <a:spcPts val="45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440180" marR="0" lvl="3" indent="-102870" algn="l" rtl="0">
              <a:lnSpc>
                <a:spcPct val="90000"/>
              </a:lnSpc>
              <a:spcBef>
                <a:spcPts val="450"/>
              </a:spcBef>
              <a:buClr>
                <a:schemeClr val="dk1"/>
              </a:buClr>
              <a:buSzPct val="10000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51660" marR="0" lvl="4" indent="-102870" algn="l" rtl="0">
              <a:lnSpc>
                <a:spcPct val="90000"/>
              </a:lnSpc>
              <a:spcBef>
                <a:spcPts val="450"/>
              </a:spcBef>
              <a:buClr>
                <a:schemeClr val="dk1"/>
              </a:buClr>
              <a:buSzPct val="10000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63140" marR="0" lvl="5" indent="-102870" algn="l" rtl="0">
              <a:lnSpc>
                <a:spcPct val="90000"/>
              </a:lnSpc>
              <a:spcBef>
                <a:spcPts val="450"/>
              </a:spcBef>
              <a:buClr>
                <a:schemeClr val="dk1"/>
              </a:buClr>
              <a:buSzPct val="10000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674620" marR="0" lvl="6" indent="-102870" algn="l" rtl="0">
              <a:lnSpc>
                <a:spcPct val="90000"/>
              </a:lnSpc>
              <a:spcBef>
                <a:spcPts val="450"/>
              </a:spcBef>
              <a:buClr>
                <a:schemeClr val="dk1"/>
              </a:buClr>
              <a:buSzPct val="10000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086100" marR="0" lvl="7" indent="-102870" algn="l" rtl="0">
              <a:lnSpc>
                <a:spcPct val="90000"/>
              </a:lnSpc>
              <a:spcBef>
                <a:spcPts val="450"/>
              </a:spcBef>
              <a:buClr>
                <a:schemeClr val="dk1"/>
              </a:buClr>
              <a:buSzPct val="10000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497580" marR="0" lvl="8" indent="-102870" algn="l" rtl="0">
              <a:lnSpc>
                <a:spcPct val="90000"/>
              </a:lnSpc>
              <a:spcBef>
                <a:spcPts val="450"/>
              </a:spcBef>
              <a:buClr>
                <a:schemeClr val="dk1"/>
              </a:buClr>
              <a:buSzPct val="100000"/>
              <a:buFont typeface="Arial"/>
              <a:buChar char="•"/>
              <a:defRPr sz="16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754380" y="6356351"/>
            <a:ext cx="246888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2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3634740" y="6356351"/>
            <a:ext cx="370332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2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7749540" y="6356351"/>
            <a:ext cx="246888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62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  <a:pPr defTabSz="8229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173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3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6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812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470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10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34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67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3001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335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68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6002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336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67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4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1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1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639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1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1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6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34" indent="0">
              <a:buNone/>
              <a:defRPr sz="1200" b="1"/>
            </a:lvl2pPr>
            <a:lvl3pPr marL="548667" indent="0">
              <a:buNone/>
              <a:defRPr sz="1080" b="1"/>
            </a:lvl3pPr>
            <a:lvl4pPr marL="823001" indent="0">
              <a:buNone/>
              <a:defRPr sz="960" b="1"/>
            </a:lvl4pPr>
            <a:lvl5pPr marL="1097335" indent="0">
              <a:buNone/>
              <a:defRPr sz="960" b="1"/>
            </a:lvl5pPr>
            <a:lvl6pPr marL="1371668" indent="0">
              <a:buNone/>
              <a:defRPr sz="960" b="1"/>
            </a:lvl6pPr>
            <a:lvl7pPr marL="1646002" indent="0">
              <a:buNone/>
              <a:defRPr sz="960" b="1"/>
            </a:lvl7pPr>
            <a:lvl8pPr marL="1920336" indent="0">
              <a:buNone/>
              <a:defRPr sz="960" b="1"/>
            </a:lvl8pPr>
            <a:lvl9pPr marL="219467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6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576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234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365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1" y="182035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5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025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1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34" indent="0">
              <a:buNone/>
              <a:defRPr sz="1680"/>
            </a:lvl2pPr>
            <a:lvl3pPr marL="548667" indent="0">
              <a:buNone/>
              <a:defRPr sz="1440"/>
            </a:lvl3pPr>
            <a:lvl4pPr marL="823001" indent="0">
              <a:buNone/>
              <a:defRPr sz="1200"/>
            </a:lvl4pPr>
            <a:lvl5pPr marL="1097335" indent="0">
              <a:buNone/>
              <a:defRPr sz="1200"/>
            </a:lvl5pPr>
            <a:lvl6pPr marL="1371668" indent="0">
              <a:buNone/>
              <a:defRPr sz="1200"/>
            </a:lvl6pPr>
            <a:lvl7pPr marL="1646002" indent="0">
              <a:buNone/>
              <a:defRPr sz="1200"/>
            </a:lvl7pPr>
            <a:lvl8pPr marL="1920336" indent="0">
              <a:buNone/>
              <a:defRPr sz="1200"/>
            </a:lvl8pPr>
            <a:lvl9pPr marL="219467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6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34" indent="0">
              <a:buNone/>
              <a:defRPr sz="720"/>
            </a:lvl2pPr>
            <a:lvl3pPr marL="548667" indent="0">
              <a:buNone/>
              <a:defRPr sz="600"/>
            </a:lvl3pPr>
            <a:lvl4pPr marL="823001" indent="0">
              <a:buNone/>
              <a:defRPr sz="540"/>
            </a:lvl4pPr>
            <a:lvl5pPr marL="1097335" indent="0">
              <a:buNone/>
              <a:defRPr sz="540"/>
            </a:lvl5pPr>
            <a:lvl6pPr marL="1371668" indent="0">
              <a:buNone/>
              <a:defRPr sz="540"/>
            </a:lvl6pPr>
            <a:lvl7pPr marL="1646002" indent="0">
              <a:buNone/>
              <a:defRPr sz="540"/>
            </a:lvl7pPr>
            <a:lvl8pPr marL="1920336" indent="0">
              <a:buNone/>
              <a:defRPr sz="540"/>
            </a:lvl8pPr>
            <a:lvl9pPr marL="219467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436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3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3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012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120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6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1709740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4589465"/>
            <a:ext cx="946404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430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86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7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1" y="1681163"/>
            <a:ext cx="464200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1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485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24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976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7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3505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27"/>
            <a:ext cx="5554980" cy="4873625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560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923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68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3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64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5" y="1709739"/>
            <a:ext cx="946404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5" y="4589464"/>
            <a:ext cx="946404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88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426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529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950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628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04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887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6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532423D-8F40-4A11-B2B7-1CB7E857C82D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41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2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1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8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8667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12/4/2024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8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8667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8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48667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54866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156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548667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50" indent="-205750" algn="l" defTabSz="548667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93" indent="-171459" algn="l" defTabSz="548667" rtl="0" eaLnBrk="1" latinLnBrk="0" hangingPunct="1">
        <a:spcBef>
          <a:spcPct val="20000"/>
        </a:spcBef>
        <a:buFont typeface="Arial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4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68" indent="-137167" algn="l" defTabSz="548667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502" indent="-137167" algn="l" defTabSz="548667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36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169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503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837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34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67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3001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335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68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6002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336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67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754380" y="196851"/>
            <a:ext cx="946404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754380" y="1825625"/>
            <a:ext cx="946404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390" y="185739"/>
            <a:ext cx="818674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6330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11480"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822960"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234440"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645920"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26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26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1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8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8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8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7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548667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50" indent="-205750" algn="l" defTabSz="548667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93" indent="-171459" algn="l" defTabSz="548667" rtl="0" eaLnBrk="1" latinLnBrk="0" hangingPunct="1">
        <a:spcBef>
          <a:spcPct val="20000"/>
        </a:spcBef>
        <a:buFont typeface="Arial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4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68" indent="-137167" algn="l" defTabSz="548667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502" indent="-137167" algn="l" defTabSz="548667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36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169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503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837" indent="-137167" algn="l" defTabSz="54866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34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67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3001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335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68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6002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336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670" algn="l" defTabSz="548667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27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35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352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352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57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351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1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jpe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jpe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37.png"/><Relationship Id="rId4" Type="http://schemas.openxmlformats.org/officeDocument/2006/relationships/image" Target="../media/image27.gif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microsoft.com/office/2007/relationships/hdphoto" Target="../media/hdphoto4.wdp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8.gif"/><Relationship Id="rId11" Type="http://schemas.microsoft.com/office/2007/relationships/hdphoto" Target="../media/hdphoto4.wdp"/><Relationship Id="rId5" Type="http://schemas.openxmlformats.org/officeDocument/2006/relationships/image" Target="../media/image27.gif"/><Relationship Id="rId10" Type="http://schemas.openxmlformats.org/officeDocument/2006/relationships/image" Target="../media/image33.png"/><Relationship Id="rId4" Type="http://schemas.openxmlformats.org/officeDocument/2006/relationships/image" Target="../media/image26.jpe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8.gif"/><Relationship Id="rId11" Type="http://schemas.microsoft.com/office/2007/relationships/hdphoto" Target="../media/hdphoto4.wdp"/><Relationship Id="rId5" Type="http://schemas.openxmlformats.org/officeDocument/2006/relationships/image" Target="../media/image27.gif"/><Relationship Id="rId10" Type="http://schemas.openxmlformats.org/officeDocument/2006/relationships/image" Target="../media/image33.png"/><Relationship Id="rId4" Type="http://schemas.openxmlformats.org/officeDocument/2006/relationships/image" Target="../media/image26.jpe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3.png"/><Relationship Id="rId5" Type="http://schemas.openxmlformats.org/officeDocument/2006/relationships/image" Target="../media/image42.png"/><Relationship Id="rId4" Type="http://schemas.openxmlformats.org/officeDocument/2006/relationships/image" Target="../media/image27.gif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3.png"/><Relationship Id="rId5" Type="http://schemas.openxmlformats.org/officeDocument/2006/relationships/image" Target="../media/image43.png"/><Relationship Id="rId4" Type="http://schemas.openxmlformats.org/officeDocument/2006/relationships/image" Target="../media/image27.gif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5.png"/><Relationship Id="rId5" Type="http://schemas.openxmlformats.org/officeDocument/2006/relationships/image" Target="../media/image44.png"/><Relationship Id="rId4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1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0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47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31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0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20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25.png"/><Relationship Id="rId4" Type="http://schemas.openxmlformats.org/officeDocument/2006/relationships/audio" Target="../media/media20.mp3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gif"/><Relationship Id="rId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5.png"/><Relationship Id="rId5" Type="http://schemas.openxmlformats.org/officeDocument/2006/relationships/image" Target="../media/image50.png"/><Relationship Id="rId4" Type="http://schemas.openxmlformats.org/officeDocument/2006/relationships/image" Target="../media/image27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gif"/><Relationship Id="rId11" Type="http://schemas.openxmlformats.org/officeDocument/2006/relationships/image" Target="../media/image55.jpeg"/><Relationship Id="rId5" Type="http://schemas.openxmlformats.org/officeDocument/2006/relationships/image" Target="../media/image26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5.png"/><Relationship Id="rId5" Type="http://schemas.openxmlformats.org/officeDocument/2006/relationships/image" Target="../media/image56.png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8.jp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8.jp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62.svg"/><Relationship Id="rId12" Type="http://schemas.openxmlformats.org/officeDocument/2006/relationships/image" Target="../media/image6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1.png"/><Relationship Id="rId11" Type="http://schemas.openxmlformats.org/officeDocument/2006/relationships/image" Target="../media/image6.pn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12279"/>
            <a:ext cx="2127695" cy="1891094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8981512" y="-76501"/>
            <a:ext cx="1991288" cy="21336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2991231" y="2039281"/>
            <a:ext cx="499033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96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</a:t>
            </a: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96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LỚP 3C</a:t>
            </a:r>
            <a:endParaRPr lang="en-US" altLang="vi-VN" sz="396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89FDE398-345C-7587-7CFF-3BD0AC45E898}"/>
              </a:ext>
            </a:extLst>
          </p:cNvPr>
          <p:cNvSpPr txBox="1"/>
          <p:nvPr/>
        </p:nvSpPr>
        <p:spPr>
          <a:xfrm>
            <a:off x="1527890" y="166257"/>
            <a:ext cx="806815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34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</a:t>
            </a:r>
            <a:r>
              <a:rPr lang="en-US" altLang="en-US" sz="234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ỨNG HÒA</a:t>
            </a:r>
            <a:endParaRPr lang="vi-VN" altLang="en-US" sz="234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52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52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2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vi-VN" sz="252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2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520" b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Đồng</a:t>
            </a:r>
            <a:r>
              <a:rPr lang="en-US" altLang="vi-VN" sz="252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20" b="1" dirty="0" err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altLang="vi-VN" sz="252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s 7">
            <a:extLst>
              <a:ext uri="{FF2B5EF4-FFF2-40B4-BE49-F238E27FC236}">
                <a16:creationId xmlns:a16="http://schemas.microsoft.com/office/drawing/2014/main" id="{16B9FD28-BBEE-F104-D8AF-722E91D88970}"/>
              </a:ext>
            </a:extLst>
          </p:cNvPr>
          <p:cNvSpPr/>
          <p:nvPr/>
        </p:nvSpPr>
        <p:spPr>
          <a:xfrm>
            <a:off x="929006" y="1190341"/>
            <a:ext cx="9265919" cy="10341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4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VỀ DỰ GIỜ </a:t>
            </a:r>
            <a:endParaRPr lang="en-US" altLang="vi-VN" sz="324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0B3491DE-BBB3-F3D2-D4B0-88F5B684E5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" y="5334000"/>
            <a:ext cx="10972800" cy="1744219"/>
          </a:xfrm>
          <a:prstGeom prst="rect">
            <a:avLst/>
          </a:prstGeom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B7AB8020-BE7F-AF2D-2D14-CB1DECF17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" y="5776822"/>
            <a:ext cx="5349240" cy="1081178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389FFA07-7C20-7A7A-CC21-C2422ABEAA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0660" y="5776822"/>
            <a:ext cx="5692140" cy="1081178"/>
          </a:xfrm>
          <a:prstGeom prst="rect">
            <a:avLst/>
          </a:prstGeom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D8907B65-8DFE-36B6-458E-25114F88F118}"/>
              </a:ext>
            </a:extLst>
          </p:cNvPr>
          <p:cNvSpPr txBox="1"/>
          <p:nvPr/>
        </p:nvSpPr>
        <p:spPr>
          <a:xfrm>
            <a:off x="1494571" y="4118407"/>
            <a:ext cx="7741479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234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</a:t>
            </a:r>
            <a:r>
              <a:rPr lang="en-US" altLang="vi-VN" sz="234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Vân An</a:t>
            </a:r>
            <a:endParaRPr lang="en-US" altLang="vi-VN" sz="2520" b="1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aorunghoa">
            <a:hlinkClick r:id="" action="ppaction://media"/>
            <a:extLst>
              <a:ext uri="{FF2B5EF4-FFF2-40B4-BE49-F238E27FC236}">
                <a16:creationId xmlns:a16="http://schemas.microsoft.com/office/drawing/2014/main" id="{1D4BE527-9CF5-B1E1-E56E-B7913D07E846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98442" y="5375093"/>
            <a:ext cx="557213" cy="557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646" y="0"/>
            <a:ext cx="2426127" cy="6527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505" y="2780717"/>
            <a:ext cx="2666144" cy="3747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76323"/>
            <a:ext cx="8568970" cy="2132982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394939F3-286D-BA84-BE42-557B9E4896DC}"/>
              </a:ext>
            </a:extLst>
          </p:cNvPr>
          <p:cNvSpPr/>
          <p:nvPr/>
        </p:nvSpPr>
        <p:spPr>
          <a:xfrm>
            <a:off x="2422411" y="553854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1 + 2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" name="12">
            <a:hlinkClick r:id="" action="ppaction://media"/>
            <a:extLst>
              <a:ext uri="{FF2B5EF4-FFF2-40B4-BE49-F238E27FC236}">
                <a16:creationId xmlns:a16="http://schemas.microsoft.com/office/drawing/2014/main" id="{6BFEA7C8-5B4A-B5A1-AFE3-898E6617A1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84789" y="497555"/>
            <a:ext cx="609600" cy="609600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E47A03B4-82D3-4C6F-BEF3-F8BD6AF7AD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 flipV="1">
            <a:off x="-143656" y="0"/>
            <a:ext cx="3079620" cy="1129446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7E26CA93-572B-9A0A-DDE9-2B7ABCFB79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872" y="4471202"/>
            <a:ext cx="4500251" cy="2031150"/>
          </a:xfrm>
          <a:prstGeom prst="rect">
            <a:avLst/>
          </a:prstGeom>
        </p:spPr>
      </p:pic>
      <p:grpSp>
        <p:nvGrpSpPr>
          <p:cNvPr id="12" name="Group 34">
            <a:extLst>
              <a:ext uri="{FF2B5EF4-FFF2-40B4-BE49-F238E27FC236}">
                <a16:creationId xmlns:a16="http://schemas.microsoft.com/office/drawing/2014/main" id="{4D5564E8-BBA7-8AD2-AF61-3C73A4349C16}"/>
              </a:ext>
            </a:extLst>
          </p:cNvPr>
          <p:cNvGrpSpPr/>
          <p:nvPr/>
        </p:nvGrpSpPr>
        <p:grpSpPr bwMode="auto">
          <a:xfrm>
            <a:off x="-126016" y="5991573"/>
            <a:ext cx="11098816" cy="885840"/>
            <a:chOff x="0" y="4105"/>
            <a:chExt cx="5511" cy="215"/>
          </a:xfrm>
        </p:grpSpPr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62D79CED-A2DA-EAC3-7B5D-67D4FBEFF366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14" name="Group 38">
              <a:extLst>
                <a:ext uri="{FF2B5EF4-FFF2-40B4-BE49-F238E27FC236}">
                  <a16:creationId xmlns:a16="http://schemas.microsoft.com/office/drawing/2014/main" id="{73A57F65-24E0-5E7B-1121-0D8C6322345A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7" name="Freeform 39">
                <a:extLst>
                  <a:ext uri="{FF2B5EF4-FFF2-40B4-BE49-F238E27FC236}">
                    <a16:creationId xmlns:a16="http://schemas.microsoft.com/office/drawing/2014/main" id="{5F5472DB-97E2-5A70-2BAF-D2C1FB50C6E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8" name="Freeform 40">
                <a:extLst>
                  <a:ext uri="{FF2B5EF4-FFF2-40B4-BE49-F238E27FC236}">
                    <a16:creationId xmlns:a16="http://schemas.microsoft.com/office/drawing/2014/main" id="{525C340F-DA02-39E3-4133-3EA4E88AF4D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9" name="Freeform 41">
                <a:extLst>
                  <a:ext uri="{FF2B5EF4-FFF2-40B4-BE49-F238E27FC236}">
                    <a16:creationId xmlns:a16="http://schemas.microsoft.com/office/drawing/2014/main" id="{335DAB56-70E9-44A5-2B23-196FAD9BC0F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0" name="Freeform 42">
                <a:extLst>
                  <a:ext uri="{FF2B5EF4-FFF2-40B4-BE49-F238E27FC236}">
                    <a16:creationId xmlns:a16="http://schemas.microsoft.com/office/drawing/2014/main" id="{B5D6D151-83A6-A575-4667-BD6BAC82617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1" name="Freeform 43">
                <a:extLst>
                  <a:ext uri="{FF2B5EF4-FFF2-40B4-BE49-F238E27FC236}">
                    <a16:creationId xmlns:a16="http://schemas.microsoft.com/office/drawing/2014/main" id="{2190B023-CA38-C026-E9D8-C58E1B8F229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2" name="Freeform 44">
                <a:extLst>
                  <a:ext uri="{FF2B5EF4-FFF2-40B4-BE49-F238E27FC236}">
                    <a16:creationId xmlns:a16="http://schemas.microsoft.com/office/drawing/2014/main" id="{C7C61088-F7E2-6052-D891-CC316921A75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3" name="Freeform 45">
                <a:extLst>
                  <a:ext uri="{FF2B5EF4-FFF2-40B4-BE49-F238E27FC236}">
                    <a16:creationId xmlns:a16="http://schemas.microsoft.com/office/drawing/2014/main" id="{0DD5F86F-3B09-8FB1-5BAC-9B5859880DA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4" name="Freeform 46">
                <a:extLst>
                  <a:ext uri="{FF2B5EF4-FFF2-40B4-BE49-F238E27FC236}">
                    <a16:creationId xmlns:a16="http://schemas.microsoft.com/office/drawing/2014/main" id="{30D479AD-2E0D-92D7-DF8C-020E9E3A264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5" name="Freeform 47">
                <a:extLst>
                  <a:ext uri="{FF2B5EF4-FFF2-40B4-BE49-F238E27FC236}">
                    <a16:creationId xmlns:a16="http://schemas.microsoft.com/office/drawing/2014/main" id="{A44B1A17-17D4-11AC-DA10-8DC63C8F492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6" name="Freeform 48">
                <a:extLst>
                  <a:ext uri="{FF2B5EF4-FFF2-40B4-BE49-F238E27FC236}">
                    <a16:creationId xmlns:a16="http://schemas.microsoft.com/office/drawing/2014/main" id="{57132DDE-26A2-D76C-A5A9-477A748971E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7" name="Freeform 49">
                <a:extLst>
                  <a:ext uri="{FF2B5EF4-FFF2-40B4-BE49-F238E27FC236}">
                    <a16:creationId xmlns:a16="http://schemas.microsoft.com/office/drawing/2014/main" id="{82A52851-2B26-85F8-9C28-C1B89CE4033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8" name="Freeform 50">
                <a:extLst>
                  <a:ext uri="{FF2B5EF4-FFF2-40B4-BE49-F238E27FC236}">
                    <a16:creationId xmlns:a16="http://schemas.microsoft.com/office/drawing/2014/main" id="{5A6AD6C6-DAC0-413C-AD7D-D1FD5619EDF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9" name="Freeform 51">
                <a:extLst>
                  <a:ext uri="{FF2B5EF4-FFF2-40B4-BE49-F238E27FC236}">
                    <a16:creationId xmlns:a16="http://schemas.microsoft.com/office/drawing/2014/main" id="{99F0CC15-522D-43F2-92A3-6ECBB67D397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0" name="Freeform 52">
                <a:extLst>
                  <a:ext uri="{FF2B5EF4-FFF2-40B4-BE49-F238E27FC236}">
                    <a16:creationId xmlns:a16="http://schemas.microsoft.com/office/drawing/2014/main" id="{BD2BE5E5-9219-5A25-022A-2197629C168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1" name="Freeform 53">
                <a:extLst>
                  <a:ext uri="{FF2B5EF4-FFF2-40B4-BE49-F238E27FC236}">
                    <a16:creationId xmlns:a16="http://schemas.microsoft.com/office/drawing/2014/main" id="{EDA49DA2-DC3D-DA7A-C5FA-BED27C1218D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2" name="Freeform 54">
                <a:extLst>
                  <a:ext uri="{FF2B5EF4-FFF2-40B4-BE49-F238E27FC236}">
                    <a16:creationId xmlns:a16="http://schemas.microsoft.com/office/drawing/2014/main" id="{A133A1F2-1582-03A1-EF00-7EACF053290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" name="Freeform 55">
                <a:extLst>
                  <a:ext uri="{FF2B5EF4-FFF2-40B4-BE49-F238E27FC236}">
                    <a16:creationId xmlns:a16="http://schemas.microsoft.com/office/drawing/2014/main" id="{EB8C5B54-1982-CFE9-D3EA-D51FC2E3CAC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" name="Freeform 56">
                <a:extLst>
                  <a:ext uri="{FF2B5EF4-FFF2-40B4-BE49-F238E27FC236}">
                    <a16:creationId xmlns:a16="http://schemas.microsoft.com/office/drawing/2014/main" id="{A5888A0F-A5F9-B625-4AE5-1B8F3D97E17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5" name="Freeform 57">
                <a:extLst>
                  <a:ext uri="{FF2B5EF4-FFF2-40B4-BE49-F238E27FC236}">
                    <a16:creationId xmlns:a16="http://schemas.microsoft.com/office/drawing/2014/main" id="{51497ABB-B009-6819-90DD-3BA92EBB990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6" name="Freeform 58">
                <a:extLst>
                  <a:ext uri="{FF2B5EF4-FFF2-40B4-BE49-F238E27FC236}">
                    <a16:creationId xmlns:a16="http://schemas.microsoft.com/office/drawing/2014/main" id="{B6755EF9-423E-A062-923A-2394F603C48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7" name="Freeform 59">
                <a:extLst>
                  <a:ext uri="{FF2B5EF4-FFF2-40B4-BE49-F238E27FC236}">
                    <a16:creationId xmlns:a16="http://schemas.microsoft.com/office/drawing/2014/main" id="{8881160E-A886-CE6A-C11F-D1C33633FB70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8" name="Freeform 60">
                <a:extLst>
                  <a:ext uri="{FF2B5EF4-FFF2-40B4-BE49-F238E27FC236}">
                    <a16:creationId xmlns:a16="http://schemas.microsoft.com/office/drawing/2014/main" id="{E6A1E789-0F42-004E-EC19-41D6E61CC9A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9" name="Freeform 61">
                <a:extLst>
                  <a:ext uri="{FF2B5EF4-FFF2-40B4-BE49-F238E27FC236}">
                    <a16:creationId xmlns:a16="http://schemas.microsoft.com/office/drawing/2014/main" id="{EDC584A9-B189-A46C-5645-F5C14E9D1F0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0" name="Freeform 62">
                <a:extLst>
                  <a:ext uri="{FF2B5EF4-FFF2-40B4-BE49-F238E27FC236}">
                    <a16:creationId xmlns:a16="http://schemas.microsoft.com/office/drawing/2014/main" id="{404DC493-485C-7146-5448-8EB45045645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1" name="Freeform 63">
                <a:extLst>
                  <a:ext uri="{FF2B5EF4-FFF2-40B4-BE49-F238E27FC236}">
                    <a16:creationId xmlns:a16="http://schemas.microsoft.com/office/drawing/2014/main" id="{F5B865B2-990A-9BA6-56E6-C36AC73A8586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2" name="Freeform 64">
                <a:extLst>
                  <a:ext uri="{FF2B5EF4-FFF2-40B4-BE49-F238E27FC236}">
                    <a16:creationId xmlns:a16="http://schemas.microsoft.com/office/drawing/2014/main" id="{CBB58955-1D1A-5200-7223-002A7CBBCF9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3" name="Freeform 65">
                <a:extLst>
                  <a:ext uri="{FF2B5EF4-FFF2-40B4-BE49-F238E27FC236}">
                    <a16:creationId xmlns:a16="http://schemas.microsoft.com/office/drawing/2014/main" id="{3A4667D7-73BA-27F6-70C8-15A24687A1E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4" name="Freeform 66">
                <a:extLst>
                  <a:ext uri="{FF2B5EF4-FFF2-40B4-BE49-F238E27FC236}">
                    <a16:creationId xmlns:a16="http://schemas.microsoft.com/office/drawing/2014/main" id="{EAF9F7BE-9CEA-AEC9-3C27-39EF5FC318B0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5" name="Freeform 67">
                <a:extLst>
                  <a:ext uri="{FF2B5EF4-FFF2-40B4-BE49-F238E27FC236}">
                    <a16:creationId xmlns:a16="http://schemas.microsoft.com/office/drawing/2014/main" id="{FA004B48-8D3E-B1FD-E505-C87CD387DAE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6" name="Freeform 68">
                <a:extLst>
                  <a:ext uri="{FF2B5EF4-FFF2-40B4-BE49-F238E27FC236}">
                    <a16:creationId xmlns:a16="http://schemas.microsoft.com/office/drawing/2014/main" id="{C623431C-50B1-9798-A681-B66CFB2D3A85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7" name="Freeform 69">
                <a:extLst>
                  <a:ext uri="{FF2B5EF4-FFF2-40B4-BE49-F238E27FC236}">
                    <a16:creationId xmlns:a16="http://schemas.microsoft.com/office/drawing/2014/main" id="{D6B452E8-FA66-FF23-5B7C-0BD81D5747B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8" name="Freeform 70">
                <a:extLst>
                  <a:ext uri="{FF2B5EF4-FFF2-40B4-BE49-F238E27FC236}">
                    <a16:creationId xmlns:a16="http://schemas.microsoft.com/office/drawing/2014/main" id="{4731BE7D-DD88-B1C3-1875-0555371B23B3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9" name="Freeform 71">
                <a:extLst>
                  <a:ext uri="{FF2B5EF4-FFF2-40B4-BE49-F238E27FC236}">
                    <a16:creationId xmlns:a16="http://schemas.microsoft.com/office/drawing/2014/main" id="{08DACD76-925E-4FBB-F96E-1651CF194C7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5" name="Group 72">
              <a:extLst>
                <a:ext uri="{FF2B5EF4-FFF2-40B4-BE49-F238E27FC236}">
                  <a16:creationId xmlns:a16="http://schemas.microsoft.com/office/drawing/2014/main" id="{DC6D0163-D4FB-F4C7-6BF7-DCF928F5706D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4" name="Freeform 73">
                <a:extLst>
                  <a:ext uri="{FF2B5EF4-FFF2-40B4-BE49-F238E27FC236}">
                    <a16:creationId xmlns:a16="http://schemas.microsoft.com/office/drawing/2014/main" id="{DF4C6779-6FFC-4959-F5B5-0D81422921D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5" name="Freeform 74">
                <a:extLst>
                  <a:ext uri="{FF2B5EF4-FFF2-40B4-BE49-F238E27FC236}">
                    <a16:creationId xmlns:a16="http://schemas.microsoft.com/office/drawing/2014/main" id="{80AFF30F-D410-0AFA-2D8B-B1ACDF15FB8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6" name="Freeform 75">
                <a:extLst>
                  <a:ext uri="{FF2B5EF4-FFF2-40B4-BE49-F238E27FC236}">
                    <a16:creationId xmlns:a16="http://schemas.microsoft.com/office/drawing/2014/main" id="{9FAE8E36-847D-ECCF-8058-D5B3E943CDA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7" name="Freeform 76">
                <a:extLst>
                  <a:ext uri="{FF2B5EF4-FFF2-40B4-BE49-F238E27FC236}">
                    <a16:creationId xmlns:a16="http://schemas.microsoft.com/office/drawing/2014/main" id="{54AE92B7-3FA0-7DD1-F168-7BC3D2B7C96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8" name="Freeform 77">
                <a:extLst>
                  <a:ext uri="{FF2B5EF4-FFF2-40B4-BE49-F238E27FC236}">
                    <a16:creationId xmlns:a16="http://schemas.microsoft.com/office/drawing/2014/main" id="{66D9FFEB-EE7E-F690-B444-FA54B38E62A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9" name="Freeform 78">
                <a:extLst>
                  <a:ext uri="{FF2B5EF4-FFF2-40B4-BE49-F238E27FC236}">
                    <a16:creationId xmlns:a16="http://schemas.microsoft.com/office/drawing/2014/main" id="{46487576-1C2A-CFCB-F492-0B74E79D4AD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0" name="Freeform 79">
                <a:extLst>
                  <a:ext uri="{FF2B5EF4-FFF2-40B4-BE49-F238E27FC236}">
                    <a16:creationId xmlns:a16="http://schemas.microsoft.com/office/drawing/2014/main" id="{A062E4F4-8056-2D0B-C617-E0A5AD1713B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1" name="Freeform 80">
                <a:extLst>
                  <a:ext uri="{FF2B5EF4-FFF2-40B4-BE49-F238E27FC236}">
                    <a16:creationId xmlns:a16="http://schemas.microsoft.com/office/drawing/2014/main" id="{B1AEA209-EF76-B7A9-D582-694E8E0A5AB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2" name="Freeform 81">
                <a:extLst>
                  <a:ext uri="{FF2B5EF4-FFF2-40B4-BE49-F238E27FC236}">
                    <a16:creationId xmlns:a16="http://schemas.microsoft.com/office/drawing/2014/main" id="{6DE900EA-E3D7-C37D-0B13-304A775B9BD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3" name="Freeform 82">
                <a:extLst>
                  <a:ext uri="{FF2B5EF4-FFF2-40B4-BE49-F238E27FC236}">
                    <a16:creationId xmlns:a16="http://schemas.microsoft.com/office/drawing/2014/main" id="{B26D9E65-E533-43B6-5DB0-E7877213182A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4" name="Freeform 83">
                <a:extLst>
                  <a:ext uri="{FF2B5EF4-FFF2-40B4-BE49-F238E27FC236}">
                    <a16:creationId xmlns:a16="http://schemas.microsoft.com/office/drawing/2014/main" id="{C3324EA0-791E-D6EE-F1FD-58E2A4C83C7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5" name="Freeform 84">
                <a:extLst>
                  <a:ext uri="{FF2B5EF4-FFF2-40B4-BE49-F238E27FC236}">
                    <a16:creationId xmlns:a16="http://schemas.microsoft.com/office/drawing/2014/main" id="{06F57B38-D5F4-35C6-F6D1-670376318758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6" name="Freeform 85">
                <a:extLst>
                  <a:ext uri="{FF2B5EF4-FFF2-40B4-BE49-F238E27FC236}">
                    <a16:creationId xmlns:a16="http://schemas.microsoft.com/office/drawing/2014/main" id="{C2ABD5E5-A01F-1AA2-C7D6-DB2DEC9C37A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7" name="Freeform 86">
                <a:extLst>
                  <a:ext uri="{FF2B5EF4-FFF2-40B4-BE49-F238E27FC236}">
                    <a16:creationId xmlns:a16="http://schemas.microsoft.com/office/drawing/2014/main" id="{2F4A06CC-F70C-E0DF-4BD1-71917AC8D81E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8" name="Freeform 87">
                <a:extLst>
                  <a:ext uri="{FF2B5EF4-FFF2-40B4-BE49-F238E27FC236}">
                    <a16:creationId xmlns:a16="http://schemas.microsoft.com/office/drawing/2014/main" id="{7433B16B-5A97-6E73-9BBB-E256660656C6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9" name="Freeform 88">
                <a:extLst>
                  <a:ext uri="{FF2B5EF4-FFF2-40B4-BE49-F238E27FC236}">
                    <a16:creationId xmlns:a16="http://schemas.microsoft.com/office/drawing/2014/main" id="{F0FE68CA-6459-ED9E-7AD0-72E8CDE91CF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0" name="Freeform 89">
                <a:extLst>
                  <a:ext uri="{FF2B5EF4-FFF2-40B4-BE49-F238E27FC236}">
                    <a16:creationId xmlns:a16="http://schemas.microsoft.com/office/drawing/2014/main" id="{63E82E85-4517-9594-6F7C-6AA1CA1DDE1D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1" name="Freeform 90">
                <a:extLst>
                  <a:ext uri="{FF2B5EF4-FFF2-40B4-BE49-F238E27FC236}">
                    <a16:creationId xmlns:a16="http://schemas.microsoft.com/office/drawing/2014/main" id="{8428493E-01D7-1C5F-CACE-4D28729CB305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2" name="Freeform 91">
                <a:extLst>
                  <a:ext uri="{FF2B5EF4-FFF2-40B4-BE49-F238E27FC236}">
                    <a16:creationId xmlns:a16="http://schemas.microsoft.com/office/drawing/2014/main" id="{1ABAEC59-80EF-490B-B5C4-50B0028374F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3" name="Freeform 92">
                <a:extLst>
                  <a:ext uri="{FF2B5EF4-FFF2-40B4-BE49-F238E27FC236}">
                    <a16:creationId xmlns:a16="http://schemas.microsoft.com/office/drawing/2014/main" id="{4204F4A1-CF63-06B2-C939-21BE5D2ACCB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4" name="Freeform 93">
                <a:extLst>
                  <a:ext uri="{FF2B5EF4-FFF2-40B4-BE49-F238E27FC236}">
                    <a16:creationId xmlns:a16="http://schemas.microsoft.com/office/drawing/2014/main" id="{F64C10F6-B5FE-F92B-16D4-770220161F6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5" name="Freeform 94">
                <a:extLst>
                  <a:ext uri="{FF2B5EF4-FFF2-40B4-BE49-F238E27FC236}">
                    <a16:creationId xmlns:a16="http://schemas.microsoft.com/office/drawing/2014/main" id="{B41275FD-AA9E-6F99-0200-206B3AAED06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6" name="Freeform 95">
                <a:extLst>
                  <a:ext uri="{FF2B5EF4-FFF2-40B4-BE49-F238E27FC236}">
                    <a16:creationId xmlns:a16="http://schemas.microsoft.com/office/drawing/2014/main" id="{CC452C40-F3AF-DA83-8217-044ADA77DACB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7" name="Freeform 96">
                <a:extLst>
                  <a:ext uri="{FF2B5EF4-FFF2-40B4-BE49-F238E27FC236}">
                    <a16:creationId xmlns:a16="http://schemas.microsoft.com/office/drawing/2014/main" id="{47CFCF19-9CF5-9C9B-A468-5CE28EA0DEA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8" name="Freeform 97">
                <a:extLst>
                  <a:ext uri="{FF2B5EF4-FFF2-40B4-BE49-F238E27FC236}">
                    <a16:creationId xmlns:a16="http://schemas.microsoft.com/office/drawing/2014/main" id="{897A419A-6BBD-F5DB-056C-4262A62D9B49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9" name="Freeform 98">
                <a:extLst>
                  <a:ext uri="{FF2B5EF4-FFF2-40B4-BE49-F238E27FC236}">
                    <a16:creationId xmlns:a16="http://schemas.microsoft.com/office/drawing/2014/main" id="{3FD534BB-A7A4-6E24-B444-09B3F7CE861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0" name="Freeform 99">
                <a:extLst>
                  <a:ext uri="{FF2B5EF4-FFF2-40B4-BE49-F238E27FC236}">
                    <a16:creationId xmlns:a16="http://schemas.microsoft.com/office/drawing/2014/main" id="{8031D53E-CDFA-5394-5FD8-F09208BD659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1" name="Freeform 100">
                <a:extLst>
                  <a:ext uri="{FF2B5EF4-FFF2-40B4-BE49-F238E27FC236}">
                    <a16:creationId xmlns:a16="http://schemas.microsoft.com/office/drawing/2014/main" id="{437B0675-6883-97B0-3A2F-B45BD4941BD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2" name="Freeform 101">
                <a:extLst>
                  <a:ext uri="{FF2B5EF4-FFF2-40B4-BE49-F238E27FC236}">
                    <a16:creationId xmlns:a16="http://schemas.microsoft.com/office/drawing/2014/main" id="{EBE6044F-B888-69E0-321A-5FB46D4BC02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3" name="Freeform 102">
                <a:extLst>
                  <a:ext uri="{FF2B5EF4-FFF2-40B4-BE49-F238E27FC236}">
                    <a16:creationId xmlns:a16="http://schemas.microsoft.com/office/drawing/2014/main" id="{7EC160C9-7F4B-93FA-AA58-CDBD9FAA118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4" name="Freeform 103">
                <a:extLst>
                  <a:ext uri="{FF2B5EF4-FFF2-40B4-BE49-F238E27FC236}">
                    <a16:creationId xmlns:a16="http://schemas.microsoft.com/office/drawing/2014/main" id="{E91A9AD5-EE00-1577-449F-4BD4993E926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5" name="Freeform 104">
                <a:extLst>
                  <a:ext uri="{FF2B5EF4-FFF2-40B4-BE49-F238E27FC236}">
                    <a16:creationId xmlns:a16="http://schemas.microsoft.com/office/drawing/2014/main" id="{A6B1DEEF-5B18-9CCA-EA18-1577A0BCBA41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6" name="Freeform 105">
                <a:extLst>
                  <a:ext uri="{FF2B5EF4-FFF2-40B4-BE49-F238E27FC236}">
                    <a16:creationId xmlns:a16="http://schemas.microsoft.com/office/drawing/2014/main" id="{960BAAC3-7C59-D91A-E22B-7343DFDDD7C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6" name="Group 106">
              <a:extLst>
                <a:ext uri="{FF2B5EF4-FFF2-40B4-BE49-F238E27FC236}">
                  <a16:creationId xmlns:a16="http://schemas.microsoft.com/office/drawing/2014/main" id="{5A34D4AE-0663-1739-4850-93F62154AF0E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1" name="Freeform 107">
                <a:extLst>
                  <a:ext uri="{FF2B5EF4-FFF2-40B4-BE49-F238E27FC236}">
                    <a16:creationId xmlns:a16="http://schemas.microsoft.com/office/drawing/2014/main" id="{9EC3053D-C1FA-A666-9AFD-14B86518E80C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" name="Freeform 108">
                <a:extLst>
                  <a:ext uri="{FF2B5EF4-FFF2-40B4-BE49-F238E27FC236}">
                    <a16:creationId xmlns:a16="http://schemas.microsoft.com/office/drawing/2014/main" id="{9A3E90C8-B29F-E2E3-A4A5-A5ADFA62E11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Freeform 109">
                <a:extLst>
                  <a:ext uri="{FF2B5EF4-FFF2-40B4-BE49-F238E27FC236}">
                    <a16:creationId xmlns:a16="http://schemas.microsoft.com/office/drawing/2014/main" id="{B561EF0C-BCC4-AB81-9458-339EE45B47D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" name="Freeform 110">
                <a:extLst>
                  <a:ext uri="{FF2B5EF4-FFF2-40B4-BE49-F238E27FC236}">
                    <a16:creationId xmlns:a16="http://schemas.microsoft.com/office/drawing/2014/main" id="{B4F60E5D-0375-512E-19F9-153B2765A81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" name="Freeform 111">
                <a:extLst>
                  <a:ext uri="{FF2B5EF4-FFF2-40B4-BE49-F238E27FC236}">
                    <a16:creationId xmlns:a16="http://schemas.microsoft.com/office/drawing/2014/main" id="{0C4561D4-BD3E-F47A-E894-646FF679DF2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" name="Freeform 112">
                <a:extLst>
                  <a:ext uri="{FF2B5EF4-FFF2-40B4-BE49-F238E27FC236}">
                    <a16:creationId xmlns:a16="http://schemas.microsoft.com/office/drawing/2014/main" id="{4C41783A-045A-CB78-B207-617323D9096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" name="Freeform 113">
                <a:extLst>
                  <a:ext uri="{FF2B5EF4-FFF2-40B4-BE49-F238E27FC236}">
                    <a16:creationId xmlns:a16="http://schemas.microsoft.com/office/drawing/2014/main" id="{D70C4261-1BAC-8EF7-515B-A43115CD345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" name="Freeform 114">
                <a:extLst>
                  <a:ext uri="{FF2B5EF4-FFF2-40B4-BE49-F238E27FC236}">
                    <a16:creationId xmlns:a16="http://schemas.microsoft.com/office/drawing/2014/main" id="{DB472184-935A-8EE2-CCD3-6BB216223B8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" name="Freeform 115">
                <a:extLst>
                  <a:ext uri="{FF2B5EF4-FFF2-40B4-BE49-F238E27FC236}">
                    <a16:creationId xmlns:a16="http://schemas.microsoft.com/office/drawing/2014/main" id="{3EEA004D-DF2D-8B4C-C575-CFD588D5DB7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" name="Freeform 116">
                <a:extLst>
                  <a:ext uri="{FF2B5EF4-FFF2-40B4-BE49-F238E27FC236}">
                    <a16:creationId xmlns:a16="http://schemas.microsoft.com/office/drawing/2014/main" id="{A50CC4EA-AF5C-584F-AA90-94FD1CDB46B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" name="Freeform 117">
                <a:extLst>
                  <a:ext uri="{FF2B5EF4-FFF2-40B4-BE49-F238E27FC236}">
                    <a16:creationId xmlns:a16="http://schemas.microsoft.com/office/drawing/2014/main" id="{7DF87105-CFB3-4423-558C-9CEFFC27229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2" name="Freeform 118">
                <a:extLst>
                  <a:ext uri="{FF2B5EF4-FFF2-40B4-BE49-F238E27FC236}">
                    <a16:creationId xmlns:a16="http://schemas.microsoft.com/office/drawing/2014/main" id="{882F351D-01F9-7184-861F-D7882274877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3" name="Freeform 119">
                <a:extLst>
                  <a:ext uri="{FF2B5EF4-FFF2-40B4-BE49-F238E27FC236}">
                    <a16:creationId xmlns:a16="http://schemas.microsoft.com/office/drawing/2014/main" id="{F7A905E5-5545-8292-778D-B597737AB2EB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4" name="Freeform 120">
                <a:extLst>
                  <a:ext uri="{FF2B5EF4-FFF2-40B4-BE49-F238E27FC236}">
                    <a16:creationId xmlns:a16="http://schemas.microsoft.com/office/drawing/2014/main" id="{3DA3F197-0DED-25C3-E21F-14EA4ED7AA4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5" name="Freeform 121">
                <a:extLst>
                  <a:ext uri="{FF2B5EF4-FFF2-40B4-BE49-F238E27FC236}">
                    <a16:creationId xmlns:a16="http://schemas.microsoft.com/office/drawing/2014/main" id="{1E0C937A-80C1-3F83-6204-A6A73E312A29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6" name="Freeform 122">
                <a:extLst>
                  <a:ext uri="{FF2B5EF4-FFF2-40B4-BE49-F238E27FC236}">
                    <a16:creationId xmlns:a16="http://schemas.microsoft.com/office/drawing/2014/main" id="{86EA511A-D23E-768B-CD4B-F6FB33578A6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7" name="Freeform 123">
                <a:extLst>
                  <a:ext uri="{FF2B5EF4-FFF2-40B4-BE49-F238E27FC236}">
                    <a16:creationId xmlns:a16="http://schemas.microsoft.com/office/drawing/2014/main" id="{728AA4D5-D21C-079C-3FE1-5636C8DFCCF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8" name="Freeform 124">
                <a:extLst>
                  <a:ext uri="{FF2B5EF4-FFF2-40B4-BE49-F238E27FC236}">
                    <a16:creationId xmlns:a16="http://schemas.microsoft.com/office/drawing/2014/main" id="{E0100195-E506-0DB6-7F43-7429BCC5EF1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9" name="Freeform 125">
                <a:extLst>
                  <a:ext uri="{FF2B5EF4-FFF2-40B4-BE49-F238E27FC236}">
                    <a16:creationId xmlns:a16="http://schemas.microsoft.com/office/drawing/2014/main" id="{FA83F8F3-C325-6C82-37BF-E6D92C11B400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0" name="Freeform 126">
                <a:extLst>
                  <a:ext uri="{FF2B5EF4-FFF2-40B4-BE49-F238E27FC236}">
                    <a16:creationId xmlns:a16="http://schemas.microsoft.com/office/drawing/2014/main" id="{DDF7EB06-CB80-08EE-AAB6-32A8EA923F14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1" name="Freeform 127">
                <a:extLst>
                  <a:ext uri="{FF2B5EF4-FFF2-40B4-BE49-F238E27FC236}">
                    <a16:creationId xmlns:a16="http://schemas.microsoft.com/office/drawing/2014/main" id="{3A8718B5-F6AC-03AE-2287-A630D826A73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2" name="Freeform 128">
                <a:extLst>
                  <a:ext uri="{FF2B5EF4-FFF2-40B4-BE49-F238E27FC236}">
                    <a16:creationId xmlns:a16="http://schemas.microsoft.com/office/drawing/2014/main" id="{31895EFB-2AFC-5A07-C0B6-9EFEC196AB6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3" name="Freeform 129">
                <a:extLst>
                  <a:ext uri="{FF2B5EF4-FFF2-40B4-BE49-F238E27FC236}">
                    <a16:creationId xmlns:a16="http://schemas.microsoft.com/office/drawing/2014/main" id="{ECF19F1F-3588-36DC-78C8-1F84151F5AA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4" name="Freeform 130">
                <a:extLst>
                  <a:ext uri="{FF2B5EF4-FFF2-40B4-BE49-F238E27FC236}">
                    <a16:creationId xmlns:a16="http://schemas.microsoft.com/office/drawing/2014/main" id="{591DCBBA-DD53-72C9-79B2-E54320D21E8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5" name="Freeform 131">
                <a:extLst>
                  <a:ext uri="{FF2B5EF4-FFF2-40B4-BE49-F238E27FC236}">
                    <a16:creationId xmlns:a16="http://schemas.microsoft.com/office/drawing/2014/main" id="{EADEE18E-BD40-3131-8DCC-0EBC38BC15C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6" name="Freeform 132">
                <a:extLst>
                  <a:ext uri="{FF2B5EF4-FFF2-40B4-BE49-F238E27FC236}">
                    <a16:creationId xmlns:a16="http://schemas.microsoft.com/office/drawing/2014/main" id="{FC8422CF-265A-00CB-0A0E-9EE85C5F08C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7" name="Freeform 133">
                <a:extLst>
                  <a:ext uri="{FF2B5EF4-FFF2-40B4-BE49-F238E27FC236}">
                    <a16:creationId xmlns:a16="http://schemas.microsoft.com/office/drawing/2014/main" id="{9A1737AC-5CF8-70B7-6131-0EE9F268272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8" name="Freeform 134">
                <a:extLst>
                  <a:ext uri="{FF2B5EF4-FFF2-40B4-BE49-F238E27FC236}">
                    <a16:creationId xmlns:a16="http://schemas.microsoft.com/office/drawing/2014/main" id="{08C01B1B-4BE7-E5B2-7DE2-F5C9BE57241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9" name="Freeform 135">
                <a:extLst>
                  <a:ext uri="{FF2B5EF4-FFF2-40B4-BE49-F238E27FC236}">
                    <a16:creationId xmlns:a16="http://schemas.microsoft.com/office/drawing/2014/main" id="{B46AAB9F-D7AD-962B-7B22-6D8C2DE4634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0" name="Freeform 136">
                <a:extLst>
                  <a:ext uri="{FF2B5EF4-FFF2-40B4-BE49-F238E27FC236}">
                    <a16:creationId xmlns:a16="http://schemas.microsoft.com/office/drawing/2014/main" id="{C728375D-841B-CBBF-5F08-5DD2810F01D5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1" name="Freeform 137">
                <a:extLst>
                  <a:ext uri="{FF2B5EF4-FFF2-40B4-BE49-F238E27FC236}">
                    <a16:creationId xmlns:a16="http://schemas.microsoft.com/office/drawing/2014/main" id="{4EB734AA-7A6B-73BE-3D5C-A6C04C62706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2" name="Freeform 138">
                <a:extLst>
                  <a:ext uri="{FF2B5EF4-FFF2-40B4-BE49-F238E27FC236}">
                    <a16:creationId xmlns:a16="http://schemas.microsoft.com/office/drawing/2014/main" id="{30225571-0078-09C5-DA87-687D6F04949E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3" name="Freeform 139">
                <a:extLst>
                  <a:ext uri="{FF2B5EF4-FFF2-40B4-BE49-F238E27FC236}">
                    <a16:creationId xmlns:a16="http://schemas.microsoft.com/office/drawing/2014/main" id="{3A31F554-B942-99F6-96A5-A6DAD6E8A15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7" name="Group 140">
              <a:extLst>
                <a:ext uri="{FF2B5EF4-FFF2-40B4-BE49-F238E27FC236}">
                  <a16:creationId xmlns:a16="http://schemas.microsoft.com/office/drawing/2014/main" id="{E36EE071-B553-3DA9-B478-11AACAFC9A58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8" name="Freeform 141">
                <a:extLst>
                  <a:ext uri="{FF2B5EF4-FFF2-40B4-BE49-F238E27FC236}">
                    <a16:creationId xmlns:a16="http://schemas.microsoft.com/office/drawing/2014/main" id="{3551F284-0DB4-6AE7-DCB5-BCEA66E8F9C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9" name="Freeform 142">
                <a:extLst>
                  <a:ext uri="{FF2B5EF4-FFF2-40B4-BE49-F238E27FC236}">
                    <a16:creationId xmlns:a16="http://schemas.microsoft.com/office/drawing/2014/main" id="{E138C2EF-C389-4F4F-29F7-61FF639D74A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0" name="Freeform 143">
                <a:extLst>
                  <a:ext uri="{FF2B5EF4-FFF2-40B4-BE49-F238E27FC236}">
                    <a16:creationId xmlns:a16="http://schemas.microsoft.com/office/drawing/2014/main" id="{8D683E13-8C69-1498-A29D-5CF4D1213AA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Freeform 144">
                <a:extLst>
                  <a:ext uri="{FF2B5EF4-FFF2-40B4-BE49-F238E27FC236}">
                    <a16:creationId xmlns:a16="http://schemas.microsoft.com/office/drawing/2014/main" id="{5471122B-E6B0-11D2-A04F-A560D1C1DADB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Freeform 145">
                <a:extLst>
                  <a:ext uri="{FF2B5EF4-FFF2-40B4-BE49-F238E27FC236}">
                    <a16:creationId xmlns:a16="http://schemas.microsoft.com/office/drawing/2014/main" id="{C71FAAE3-A221-95A4-93BC-CB945057A28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3" name="Freeform 146">
                <a:extLst>
                  <a:ext uri="{FF2B5EF4-FFF2-40B4-BE49-F238E27FC236}">
                    <a16:creationId xmlns:a16="http://schemas.microsoft.com/office/drawing/2014/main" id="{793DB483-0B93-523A-3E3C-BC3897F6A2B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Freeform 147">
                <a:extLst>
                  <a:ext uri="{FF2B5EF4-FFF2-40B4-BE49-F238E27FC236}">
                    <a16:creationId xmlns:a16="http://schemas.microsoft.com/office/drawing/2014/main" id="{2A659619-CD30-E398-F664-47D380831B3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Freeform 148">
                <a:extLst>
                  <a:ext uri="{FF2B5EF4-FFF2-40B4-BE49-F238E27FC236}">
                    <a16:creationId xmlns:a16="http://schemas.microsoft.com/office/drawing/2014/main" id="{2B2D044B-5FE7-48B5-832C-9EE15AF77314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Freeform 149">
                <a:extLst>
                  <a:ext uri="{FF2B5EF4-FFF2-40B4-BE49-F238E27FC236}">
                    <a16:creationId xmlns:a16="http://schemas.microsoft.com/office/drawing/2014/main" id="{C555A119-309D-3BBE-9E55-B4CC75AD22E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" name="Freeform 150">
                <a:extLst>
                  <a:ext uri="{FF2B5EF4-FFF2-40B4-BE49-F238E27FC236}">
                    <a16:creationId xmlns:a16="http://schemas.microsoft.com/office/drawing/2014/main" id="{DFD84BBC-C9FE-EC03-A8EC-E276A1FFED4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" name="Freeform 151">
                <a:extLst>
                  <a:ext uri="{FF2B5EF4-FFF2-40B4-BE49-F238E27FC236}">
                    <a16:creationId xmlns:a16="http://schemas.microsoft.com/office/drawing/2014/main" id="{33F65EAD-FC07-ECBD-E9DA-8F409FF9159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Freeform 152">
                <a:extLst>
                  <a:ext uri="{FF2B5EF4-FFF2-40B4-BE49-F238E27FC236}">
                    <a16:creationId xmlns:a16="http://schemas.microsoft.com/office/drawing/2014/main" id="{2932839C-FB76-A114-556D-B54E8AF6ABF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" name="Freeform 153">
                <a:extLst>
                  <a:ext uri="{FF2B5EF4-FFF2-40B4-BE49-F238E27FC236}">
                    <a16:creationId xmlns:a16="http://schemas.microsoft.com/office/drawing/2014/main" id="{AA9A767A-112A-1ADF-BCD8-03FE9FC0011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Freeform 154">
                <a:extLst>
                  <a:ext uri="{FF2B5EF4-FFF2-40B4-BE49-F238E27FC236}">
                    <a16:creationId xmlns:a16="http://schemas.microsoft.com/office/drawing/2014/main" id="{48FDB7CD-9E19-F25C-EA34-323FBE8DC6D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Freeform 155">
                <a:extLst>
                  <a:ext uri="{FF2B5EF4-FFF2-40B4-BE49-F238E27FC236}">
                    <a16:creationId xmlns:a16="http://schemas.microsoft.com/office/drawing/2014/main" id="{42A2ABBA-5D08-8CAD-A95E-6CCEC0C0432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Freeform 156">
                <a:extLst>
                  <a:ext uri="{FF2B5EF4-FFF2-40B4-BE49-F238E27FC236}">
                    <a16:creationId xmlns:a16="http://schemas.microsoft.com/office/drawing/2014/main" id="{5DD76CF5-E231-A55E-1E4D-83AFC942347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Freeform 157">
                <a:extLst>
                  <a:ext uri="{FF2B5EF4-FFF2-40B4-BE49-F238E27FC236}">
                    <a16:creationId xmlns:a16="http://schemas.microsoft.com/office/drawing/2014/main" id="{FABEA959-FB18-F671-B6FD-9FB17D55D82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Freeform 158">
                <a:extLst>
                  <a:ext uri="{FF2B5EF4-FFF2-40B4-BE49-F238E27FC236}">
                    <a16:creationId xmlns:a16="http://schemas.microsoft.com/office/drawing/2014/main" id="{D3B62A55-FDE3-1D52-1047-A02A4BAA38E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" name="Freeform 159">
                <a:extLst>
                  <a:ext uri="{FF2B5EF4-FFF2-40B4-BE49-F238E27FC236}">
                    <a16:creationId xmlns:a16="http://schemas.microsoft.com/office/drawing/2014/main" id="{E051D190-2548-6E95-E5CC-3CFF540D481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" name="Freeform 160">
                <a:extLst>
                  <a:ext uri="{FF2B5EF4-FFF2-40B4-BE49-F238E27FC236}">
                    <a16:creationId xmlns:a16="http://schemas.microsoft.com/office/drawing/2014/main" id="{C22F8618-B006-334D-1A2A-BA6CDAF86E3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Freeform 161">
                <a:extLst>
                  <a:ext uri="{FF2B5EF4-FFF2-40B4-BE49-F238E27FC236}">
                    <a16:creationId xmlns:a16="http://schemas.microsoft.com/office/drawing/2014/main" id="{99ECCA69-EB83-1687-4DDC-A18BBDD0474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" name="Freeform 162">
                <a:extLst>
                  <a:ext uri="{FF2B5EF4-FFF2-40B4-BE49-F238E27FC236}">
                    <a16:creationId xmlns:a16="http://schemas.microsoft.com/office/drawing/2014/main" id="{51F42AAF-432D-4F2D-0515-2F6AE1E4199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" name="Freeform 163">
                <a:extLst>
                  <a:ext uri="{FF2B5EF4-FFF2-40B4-BE49-F238E27FC236}">
                    <a16:creationId xmlns:a16="http://schemas.microsoft.com/office/drawing/2014/main" id="{CB64035A-EEF9-9137-4E97-418706B7357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" name="Freeform 164">
                <a:extLst>
                  <a:ext uri="{FF2B5EF4-FFF2-40B4-BE49-F238E27FC236}">
                    <a16:creationId xmlns:a16="http://schemas.microsoft.com/office/drawing/2014/main" id="{D1955D77-5733-3584-7B05-D100A152C9BD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" name="Freeform 165">
                <a:extLst>
                  <a:ext uri="{FF2B5EF4-FFF2-40B4-BE49-F238E27FC236}">
                    <a16:creationId xmlns:a16="http://schemas.microsoft.com/office/drawing/2014/main" id="{6BC22747-8B27-48D0-B248-5F1B9B37B50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" name="Freeform 166">
                <a:extLst>
                  <a:ext uri="{FF2B5EF4-FFF2-40B4-BE49-F238E27FC236}">
                    <a16:creationId xmlns:a16="http://schemas.microsoft.com/office/drawing/2014/main" id="{4B9889BD-282D-F0ED-15E5-95E6E779D92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" name="Freeform 167">
                <a:extLst>
                  <a:ext uri="{FF2B5EF4-FFF2-40B4-BE49-F238E27FC236}">
                    <a16:creationId xmlns:a16="http://schemas.microsoft.com/office/drawing/2014/main" id="{D9F395A7-7BB5-8C5B-3867-5BFA324C006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Freeform 168">
                <a:extLst>
                  <a:ext uri="{FF2B5EF4-FFF2-40B4-BE49-F238E27FC236}">
                    <a16:creationId xmlns:a16="http://schemas.microsoft.com/office/drawing/2014/main" id="{9C525F07-0B36-5FD7-9752-E0B6B7981EE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Freeform 169">
                <a:extLst>
                  <a:ext uri="{FF2B5EF4-FFF2-40B4-BE49-F238E27FC236}">
                    <a16:creationId xmlns:a16="http://schemas.microsoft.com/office/drawing/2014/main" id="{B567AF65-7B63-EFCB-F5A8-AA4E4886FE3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Freeform 170">
                <a:extLst>
                  <a:ext uri="{FF2B5EF4-FFF2-40B4-BE49-F238E27FC236}">
                    <a16:creationId xmlns:a16="http://schemas.microsoft.com/office/drawing/2014/main" id="{C78453BF-9DA6-9D40-016C-BE5099FD17F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" name="Freeform 171">
                <a:extLst>
                  <a:ext uri="{FF2B5EF4-FFF2-40B4-BE49-F238E27FC236}">
                    <a16:creationId xmlns:a16="http://schemas.microsoft.com/office/drawing/2014/main" id="{71DCCD03-C189-3755-2E18-082E8A61A2C5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" name="Freeform 172">
                <a:extLst>
                  <a:ext uri="{FF2B5EF4-FFF2-40B4-BE49-F238E27FC236}">
                    <a16:creationId xmlns:a16="http://schemas.microsoft.com/office/drawing/2014/main" id="{ADA4B783-7C70-04C1-F5FA-BEC88D32350C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Freeform 173">
                <a:extLst>
                  <a:ext uri="{FF2B5EF4-FFF2-40B4-BE49-F238E27FC236}">
                    <a16:creationId xmlns:a16="http://schemas.microsoft.com/office/drawing/2014/main" id="{B5AAC751-167A-2B70-AD8C-CB36EEFC9F1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2554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3"/>
          <p:cNvSpPr/>
          <p:nvPr/>
        </p:nvSpPr>
        <p:spPr>
          <a:xfrm>
            <a:off x="4486320" y="98424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4" name="Rectangle 6"/>
          <p:cNvSpPr/>
          <p:nvPr/>
        </p:nvSpPr>
        <p:spPr>
          <a:xfrm>
            <a:off x="6215040" y="27612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2D9C81E-8AFA-C53E-673D-EBF6DF1AC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303280"/>
            <a:ext cx="10134600" cy="1462275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3C7A43F3-5F56-63C6-6E66-4723180ED89B}"/>
              </a:ext>
            </a:extLst>
          </p:cNvPr>
          <p:cNvSpPr/>
          <p:nvPr/>
        </p:nvSpPr>
        <p:spPr>
          <a:xfrm>
            <a:off x="2643090" y="3881378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Nụ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hoa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xinh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xinh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trong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từng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chiếc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lá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nhỏ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id="{2AD1DCCA-2B81-7481-35FF-92F549B0AC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27" y="3697920"/>
            <a:ext cx="8729345" cy="4265930"/>
          </a:xfrm>
          <a:prstGeom prst="rect">
            <a:avLst/>
          </a:prstGeom>
        </p:spPr>
      </p:pic>
      <p:pic>
        <p:nvPicPr>
          <p:cNvPr id="6" name="c3">
            <a:hlinkClick r:id="" action="ppaction://media"/>
            <a:extLst>
              <a:ext uri="{FF2B5EF4-FFF2-40B4-BE49-F238E27FC236}">
                <a16:creationId xmlns:a16="http://schemas.microsoft.com/office/drawing/2014/main" id="{A8C317AF-DB0D-1085-6D63-6D319E905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70241" y="15592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6"/>
          <p:cNvSpPr/>
          <p:nvPr/>
        </p:nvSpPr>
        <p:spPr>
          <a:xfrm>
            <a:off x="6278400" y="29196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3"/>
          <p:cNvSpPr/>
          <p:nvPr/>
        </p:nvSpPr>
        <p:spPr>
          <a:xfrm>
            <a:off x="4486320" y="107172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4 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9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614760" y="1128600"/>
            <a:ext cx="1224000" cy="1030320"/>
          </a:xfrm>
          <a:prstGeom prst="rect">
            <a:avLst/>
          </a:prstGeom>
          <a:ln w="0">
            <a:noFill/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96F1EA5-FD23-92CF-806F-0695A65E82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362200"/>
            <a:ext cx="10134600" cy="1403355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2C609DE-19A3-B1B3-3F7A-EAFABA1FF2E2}"/>
              </a:ext>
            </a:extLst>
          </p:cNvPr>
          <p:cNvSpPr/>
          <p:nvPr/>
        </p:nvSpPr>
        <p:spPr>
          <a:xfrm>
            <a:off x="2429751" y="3847500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Như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lời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thầy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cho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em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những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ước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mơ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id="{23A8E63A-8FA3-52B2-E71B-7636C8FAF6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27" y="3746894"/>
            <a:ext cx="8729345" cy="4265930"/>
          </a:xfrm>
          <a:prstGeom prst="rect">
            <a:avLst/>
          </a:prstGeom>
        </p:spPr>
      </p:pic>
      <p:pic>
        <p:nvPicPr>
          <p:cNvPr id="6" name="c4">
            <a:hlinkClick r:id="" action="ppaction://media"/>
            <a:extLst>
              <a:ext uri="{FF2B5EF4-FFF2-40B4-BE49-F238E27FC236}">
                <a16:creationId xmlns:a16="http://schemas.microsoft.com/office/drawing/2014/main" id="{999B4DA1-F2ED-EAF8-EE97-4233E59ED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5580" y="14815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1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vi-VN"/>
          </a:p>
        </p:txBody>
      </p:sp>
      <p:sp>
        <p:nvSpPr>
          <p:cNvPr id="282" name="Rectangle 3"/>
          <p:cNvSpPr/>
          <p:nvPr/>
        </p:nvSpPr>
        <p:spPr>
          <a:xfrm>
            <a:off x="4133880" y="1123920"/>
            <a:ext cx="272088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3 + 4 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6E28BF3-35AD-FE04-8C12-8A4C38A7C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848240"/>
            <a:ext cx="10058400" cy="281522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3AA5AD4-8547-E32E-C9E9-37F4A0B5254F}"/>
              </a:ext>
            </a:extLst>
          </p:cNvPr>
          <p:cNvSpPr/>
          <p:nvPr/>
        </p:nvSpPr>
        <p:spPr>
          <a:xfrm>
            <a:off x="3268379" y="2930032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Nụ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hoa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xinh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xinh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trong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từng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chiếc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lá</a:t>
            </a:r>
            <a:endParaRPr lang="en-US" sz="2000" strike="noStrike" spc="-1" dirty="0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EB8C755-8349-DD2F-6677-F1D5C57FC210}"/>
              </a:ext>
            </a:extLst>
          </p:cNvPr>
          <p:cNvSpPr/>
          <p:nvPr/>
        </p:nvSpPr>
        <p:spPr>
          <a:xfrm>
            <a:off x="1066800" y="4809147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nhỏ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.     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Như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lời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thầy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cho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em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những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ước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mơ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id="{6AB60391-56BC-E4DA-0289-7D083E2A4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487559"/>
            <a:ext cx="8729345" cy="3311780"/>
          </a:xfrm>
          <a:prstGeom prst="rect">
            <a:avLst/>
          </a:prstGeom>
        </p:spPr>
      </p:pic>
      <p:pic>
        <p:nvPicPr>
          <p:cNvPr id="7" name="3-4">
            <a:hlinkClick r:id="" action="ppaction://media"/>
            <a:extLst>
              <a:ext uri="{FF2B5EF4-FFF2-40B4-BE49-F238E27FC236}">
                <a16:creationId xmlns:a16="http://schemas.microsoft.com/office/drawing/2014/main" id="{CA25B151-477D-B84C-CD4C-53789A25E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358" y="1045632"/>
            <a:ext cx="609600" cy="60960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4A215CA9-2774-9D19-55A5-2F0A0B01B7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7793361" y="208113"/>
            <a:ext cx="2992325" cy="1292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737502-D6D0-3EB6-3DAC-ECF1E45914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 flipV="1">
            <a:off x="123093" y="220986"/>
            <a:ext cx="3079620" cy="1129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/>
          <p:nvPr/>
        </p:nvSpPr>
        <p:spPr>
          <a:xfrm>
            <a:off x="4127783" y="120356"/>
            <a:ext cx="321033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defRPr/>
            </a:pPr>
            <a:r>
              <a:rPr lang="en-US" sz="25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5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1-2-3-4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9CC41C85-AAD8-DEB0-D5CB-8FA76288F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77" y="581209"/>
            <a:ext cx="10393826" cy="5274760"/>
          </a:xfrm>
          <a:prstGeom prst="rect">
            <a:avLst/>
          </a:prstGeom>
        </p:spPr>
      </p:pic>
      <p:grpSp>
        <p:nvGrpSpPr>
          <p:cNvPr id="19" name="Group 34">
            <a:extLst>
              <a:ext uri="{FF2B5EF4-FFF2-40B4-BE49-F238E27FC236}">
                <a16:creationId xmlns:a16="http://schemas.microsoft.com/office/drawing/2014/main" id="{448CB52F-C1E7-C4A2-BF63-15E35F53E2C2}"/>
              </a:ext>
            </a:extLst>
          </p:cNvPr>
          <p:cNvGrpSpPr/>
          <p:nvPr/>
        </p:nvGrpSpPr>
        <p:grpSpPr bwMode="auto">
          <a:xfrm>
            <a:off x="-80941" y="6484867"/>
            <a:ext cx="11240262" cy="431606"/>
            <a:chOff x="0" y="4105"/>
            <a:chExt cx="5511" cy="215"/>
          </a:xfrm>
        </p:grpSpPr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B876642C-59BF-75A6-3925-770D0BA23116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23" name="Group 38">
              <a:extLst>
                <a:ext uri="{FF2B5EF4-FFF2-40B4-BE49-F238E27FC236}">
                  <a16:creationId xmlns:a16="http://schemas.microsoft.com/office/drawing/2014/main" id="{D997DD25-C319-2DD4-BA2C-04BB35FB949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20" name="Freeform 39">
                <a:extLst>
                  <a:ext uri="{FF2B5EF4-FFF2-40B4-BE49-F238E27FC236}">
                    <a16:creationId xmlns:a16="http://schemas.microsoft.com/office/drawing/2014/main" id="{B4FC3202-2F29-4C99-0690-7A62C687ABA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1" name="Freeform 40">
                <a:extLst>
                  <a:ext uri="{FF2B5EF4-FFF2-40B4-BE49-F238E27FC236}">
                    <a16:creationId xmlns:a16="http://schemas.microsoft.com/office/drawing/2014/main" id="{0E80B1B6-F8E3-919F-F3CA-84F599A0DBF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2" name="Freeform 41">
                <a:extLst>
                  <a:ext uri="{FF2B5EF4-FFF2-40B4-BE49-F238E27FC236}">
                    <a16:creationId xmlns:a16="http://schemas.microsoft.com/office/drawing/2014/main" id="{2C778A78-B02C-EAD8-50D6-CC7247C15EA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3" name="Freeform 42">
                <a:extLst>
                  <a:ext uri="{FF2B5EF4-FFF2-40B4-BE49-F238E27FC236}">
                    <a16:creationId xmlns:a16="http://schemas.microsoft.com/office/drawing/2014/main" id="{9F3CFBB7-4B03-55B8-9870-57FB0E86EC9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4" name="Freeform 43">
                <a:extLst>
                  <a:ext uri="{FF2B5EF4-FFF2-40B4-BE49-F238E27FC236}">
                    <a16:creationId xmlns:a16="http://schemas.microsoft.com/office/drawing/2014/main" id="{36AB4986-135E-7E60-5DEA-0A2F8EDF80DF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5" name="Freeform 44">
                <a:extLst>
                  <a:ext uri="{FF2B5EF4-FFF2-40B4-BE49-F238E27FC236}">
                    <a16:creationId xmlns:a16="http://schemas.microsoft.com/office/drawing/2014/main" id="{55C09758-A820-74DE-1258-C504B1CAF84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6" name="Freeform 45">
                <a:extLst>
                  <a:ext uri="{FF2B5EF4-FFF2-40B4-BE49-F238E27FC236}">
                    <a16:creationId xmlns:a16="http://schemas.microsoft.com/office/drawing/2014/main" id="{3CA3E5F3-9346-793E-35C6-1B89F65D2F0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7" name="Freeform 46">
                <a:extLst>
                  <a:ext uri="{FF2B5EF4-FFF2-40B4-BE49-F238E27FC236}">
                    <a16:creationId xmlns:a16="http://schemas.microsoft.com/office/drawing/2014/main" id="{FDAA5DC2-4E6B-13D9-4622-D60F31D41357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8" name="Freeform 47">
                <a:extLst>
                  <a:ext uri="{FF2B5EF4-FFF2-40B4-BE49-F238E27FC236}">
                    <a16:creationId xmlns:a16="http://schemas.microsoft.com/office/drawing/2014/main" id="{14EE8378-AF8E-809D-B17D-01E3750788D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9" name="Freeform 48">
                <a:extLst>
                  <a:ext uri="{FF2B5EF4-FFF2-40B4-BE49-F238E27FC236}">
                    <a16:creationId xmlns:a16="http://schemas.microsoft.com/office/drawing/2014/main" id="{BD0283A1-D63A-F819-5330-25AC593C2FE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0" name="Freeform 49">
                <a:extLst>
                  <a:ext uri="{FF2B5EF4-FFF2-40B4-BE49-F238E27FC236}">
                    <a16:creationId xmlns:a16="http://schemas.microsoft.com/office/drawing/2014/main" id="{18FF9EFA-EFED-CD96-7E97-D9153C05627E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1" name="Freeform 50">
                <a:extLst>
                  <a:ext uri="{FF2B5EF4-FFF2-40B4-BE49-F238E27FC236}">
                    <a16:creationId xmlns:a16="http://schemas.microsoft.com/office/drawing/2014/main" id="{A5881631-8842-C3F1-2C7C-732D6AC6377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2" name="Freeform 51">
                <a:extLst>
                  <a:ext uri="{FF2B5EF4-FFF2-40B4-BE49-F238E27FC236}">
                    <a16:creationId xmlns:a16="http://schemas.microsoft.com/office/drawing/2014/main" id="{8D17F6D3-554D-2FE3-2ACF-9ED0FF08805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3" name="Freeform 52">
                <a:extLst>
                  <a:ext uri="{FF2B5EF4-FFF2-40B4-BE49-F238E27FC236}">
                    <a16:creationId xmlns:a16="http://schemas.microsoft.com/office/drawing/2014/main" id="{CC72449F-D815-2F94-2239-35762C8ABC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4" name="Freeform 53">
                <a:extLst>
                  <a:ext uri="{FF2B5EF4-FFF2-40B4-BE49-F238E27FC236}">
                    <a16:creationId xmlns:a16="http://schemas.microsoft.com/office/drawing/2014/main" id="{15C87AA4-B149-A7D0-D8DC-5E30F4627BA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5" name="Freeform 54">
                <a:extLst>
                  <a:ext uri="{FF2B5EF4-FFF2-40B4-BE49-F238E27FC236}">
                    <a16:creationId xmlns:a16="http://schemas.microsoft.com/office/drawing/2014/main" id="{98DC04DA-14C6-DB02-3A0F-45E6CCA378B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6" name="Freeform 55">
                <a:extLst>
                  <a:ext uri="{FF2B5EF4-FFF2-40B4-BE49-F238E27FC236}">
                    <a16:creationId xmlns:a16="http://schemas.microsoft.com/office/drawing/2014/main" id="{72756598-719D-BD5F-5C53-F2D343F95A9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7" name="Freeform 56">
                <a:extLst>
                  <a:ext uri="{FF2B5EF4-FFF2-40B4-BE49-F238E27FC236}">
                    <a16:creationId xmlns:a16="http://schemas.microsoft.com/office/drawing/2014/main" id="{65454F00-C7FF-F12D-C7EA-3E8BD5B44B8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8" name="Freeform 57">
                <a:extLst>
                  <a:ext uri="{FF2B5EF4-FFF2-40B4-BE49-F238E27FC236}">
                    <a16:creationId xmlns:a16="http://schemas.microsoft.com/office/drawing/2014/main" id="{C77B645A-BBD2-B679-ACDC-69B912A2EDD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9" name="Freeform 58">
                <a:extLst>
                  <a:ext uri="{FF2B5EF4-FFF2-40B4-BE49-F238E27FC236}">
                    <a16:creationId xmlns:a16="http://schemas.microsoft.com/office/drawing/2014/main" id="{7251F9CD-1E3E-773E-27AA-BEAD6440278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0" name="Freeform 59">
                <a:extLst>
                  <a:ext uri="{FF2B5EF4-FFF2-40B4-BE49-F238E27FC236}">
                    <a16:creationId xmlns:a16="http://schemas.microsoft.com/office/drawing/2014/main" id="{EF5B24D9-8D61-54BB-EA35-4D1BB71E5B0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1" name="Freeform 60">
                <a:extLst>
                  <a:ext uri="{FF2B5EF4-FFF2-40B4-BE49-F238E27FC236}">
                    <a16:creationId xmlns:a16="http://schemas.microsoft.com/office/drawing/2014/main" id="{2D5A4BF7-6C74-F4E1-62FD-1E4B83B2D3B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2" name="Freeform 61">
                <a:extLst>
                  <a:ext uri="{FF2B5EF4-FFF2-40B4-BE49-F238E27FC236}">
                    <a16:creationId xmlns:a16="http://schemas.microsoft.com/office/drawing/2014/main" id="{0520ECE7-864D-C5E4-1347-40CB3631DC6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3" name="Freeform 62">
                <a:extLst>
                  <a:ext uri="{FF2B5EF4-FFF2-40B4-BE49-F238E27FC236}">
                    <a16:creationId xmlns:a16="http://schemas.microsoft.com/office/drawing/2014/main" id="{A7DA4289-150D-D1D5-5448-6FE034D95A1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4" name="Freeform 63">
                <a:extLst>
                  <a:ext uri="{FF2B5EF4-FFF2-40B4-BE49-F238E27FC236}">
                    <a16:creationId xmlns:a16="http://schemas.microsoft.com/office/drawing/2014/main" id="{834E4B07-FC6A-31C0-B6D2-280A4D54D55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5" name="Freeform 64">
                <a:extLst>
                  <a:ext uri="{FF2B5EF4-FFF2-40B4-BE49-F238E27FC236}">
                    <a16:creationId xmlns:a16="http://schemas.microsoft.com/office/drawing/2014/main" id="{537FB924-E981-E124-D3B2-820EC248BFF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6" name="Freeform 65">
                <a:extLst>
                  <a:ext uri="{FF2B5EF4-FFF2-40B4-BE49-F238E27FC236}">
                    <a16:creationId xmlns:a16="http://schemas.microsoft.com/office/drawing/2014/main" id="{BF097B54-2E60-DDB3-99EE-C6D6BB31FDFB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7" name="Freeform 66">
                <a:extLst>
                  <a:ext uri="{FF2B5EF4-FFF2-40B4-BE49-F238E27FC236}">
                    <a16:creationId xmlns:a16="http://schemas.microsoft.com/office/drawing/2014/main" id="{252481D8-E5B8-6D3C-DE77-B37DDB5DDFE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8" name="Freeform 67">
                <a:extLst>
                  <a:ext uri="{FF2B5EF4-FFF2-40B4-BE49-F238E27FC236}">
                    <a16:creationId xmlns:a16="http://schemas.microsoft.com/office/drawing/2014/main" id="{A50D7BD0-962A-DFA4-A13B-E5377CA2959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9" name="Freeform 68">
                <a:extLst>
                  <a:ext uri="{FF2B5EF4-FFF2-40B4-BE49-F238E27FC236}">
                    <a16:creationId xmlns:a16="http://schemas.microsoft.com/office/drawing/2014/main" id="{C92E83B5-AAB9-EF1D-3CCE-EA1273F243E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0" name="Freeform 69">
                <a:extLst>
                  <a:ext uri="{FF2B5EF4-FFF2-40B4-BE49-F238E27FC236}">
                    <a16:creationId xmlns:a16="http://schemas.microsoft.com/office/drawing/2014/main" id="{480D1968-9B4A-7BEA-10A4-6CEC561B38D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1" name="Freeform 70">
                <a:extLst>
                  <a:ext uri="{FF2B5EF4-FFF2-40B4-BE49-F238E27FC236}">
                    <a16:creationId xmlns:a16="http://schemas.microsoft.com/office/drawing/2014/main" id="{D6BB874C-900D-8D13-5BE0-807B09F3675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2" name="Freeform 71">
                <a:extLst>
                  <a:ext uri="{FF2B5EF4-FFF2-40B4-BE49-F238E27FC236}">
                    <a16:creationId xmlns:a16="http://schemas.microsoft.com/office/drawing/2014/main" id="{F8610F5C-EA49-ECB2-00F9-BD69B49B1E0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4" name="Group 72">
              <a:extLst>
                <a:ext uri="{FF2B5EF4-FFF2-40B4-BE49-F238E27FC236}">
                  <a16:creationId xmlns:a16="http://schemas.microsoft.com/office/drawing/2014/main" id="{11A7B562-A367-E378-99DC-C373A8C5522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57" name="Freeform 73">
                <a:extLst>
                  <a:ext uri="{FF2B5EF4-FFF2-40B4-BE49-F238E27FC236}">
                    <a16:creationId xmlns:a16="http://schemas.microsoft.com/office/drawing/2014/main" id="{3D49EFC8-4AE5-2E84-FBFB-EE56D596332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8" name="Freeform 74">
                <a:extLst>
                  <a:ext uri="{FF2B5EF4-FFF2-40B4-BE49-F238E27FC236}">
                    <a16:creationId xmlns:a16="http://schemas.microsoft.com/office/drawing/2014/main" id="{CD73EA55-D759-D0FB-0E7C-2F23AFE3435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9" name="Freeform 75">
                <a:extLst>
                  <a:ext uri="{FF2B5EF4-FFF2-40B4-BE49-F238E27FC236}">
                    <a16:creationId xmlns:a16="http://schemas.microsoft.com/office/drawing/2014/main" id="{78503076-6ED7-FA5E-EB39-6BC66D63012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0" name="Freeform 76">
                <a:extLst>
                  <a:ext uri="{FF2B5EF4-FFF2-40B4-BE49-F238E27FC236}">
                    <a16:creationId xmlns:a16="http://schemas.microsoft.com/office/drawing/2014/main" id="{A92E33BC-36A2-C7F6-EC29-1C36946B505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1" name="Freeform 77">
                <a:extLst>
                  <a:ext uri="{FF2B5EF4-FFF2-40B4-BE49-F238E27FC236}">
                    <a16:creationId xmlns:a16="http://schemas.microsoft.com/office/drawing/2014/main" id="{FBE76A24-06EF-0D87-8FF1-64F4D89969A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2" name="Freeform 78">
                <a:extLst>
                  <a:ext uri="{FF2B5EF4-FFF2-40B4-BE49-F238E27FC236}">
                    <a16:creationId xmlns:a16="http://schemas.microsoft.com/office/drawing/2014/main" id="{9A87A002-DD5A-9E4B-3D97-9F6A179CA4D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3" name="Freeform 79">
                <a:extLst>
                  <a:ext uri="{FF2B5EF4-FFF2-40B4-BE49-F238E27FC236}">
                    <a16:creationId xmlns:a16="http://schemas.microsoft.com/office/drawing/2014/main" id="{820B92CB-4098-19B8-35AE-D0AD1CBBC4B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4" name="Freeform 80">
                <a:extLst>
                  <a:ext uri="{FF2B5EF4-FFF2-40B4-BE49-F238E27FC236}">
                    <a16:creationId xmlns:a16="http://schemas.microsoft.com/office/drawing/2014/main" id="{64157AB9-2842-74F2-7496-8A90974D7B0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5" name="Freeform 81">
                <a:extLst>
                  <a:ext uri="{FF2B5EF4-FFF2-40B4-BE49-F238E27FC236}">
                    <a16:creationId xmlns:a16="http://schemas.microsoft.com/office/drawing/2014/main" id="{85BF90CF-D585-AFFA-1EDB-EE9C4BA4342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6" name="Freeform 82">
                <a:extLst>
                  <a:ext uri="{FF2B5EF4-FFF2-40B4-BE49-F238E27FC236}">
                    <a16:creationId xmlns:a16="http://schemas.microsoft.com/office/drawing/2014/main" id="{D7025132-198F-D7D0-6DBA-21EEF91E13D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7" name="Freeform 83">
                <a:extLst>
                  <a:ext uri="{FF2B5EF4-FFF2-40B4-BE49-F238E27FC236}">
                    <a16:creationId xmlns:a16="http://schemas.microsoft.com/office/drawing/2014/main" id="{8E940B2A-E8C6-F9EA-522D-4E5FF861522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8" name="Freeform 84">
                <a:extLst>
                  <a:ext uri="{FF2B5EF4-FFF2-40B4-BE49-F238E27FC236}">
                    <a16:creationId xmlns:a16="http://schemas.microsoft.com/office/drawing/2014/main" id="{E3A8B6BF-D344-DDAF-2B08-CA893DBF17F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69" name="Freeform 85">
                <a:extLst>
                  <a:ext uri="{FF2B5EF4-FFF2-40B4-BE49-F238E27FC236}">
                    <a16:creationId xmlns:a16="http://schemas.microsoft.com/office/drawing/2014/main" id="{3B4026FB-3A88-A9CE-A236-8E95431E3EB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0" name="Freeform 86">
                <a:extLst>
                  <a:ext uri="{FF2B5EF4-FFF2-40B4-BE49-F238E27FC236}">
                    <a16:creationId xmlns:a16="http://schemas.microsoft.com/office/drawing/2014/main" id="{6D69056A-E588-36C2-6C9C-F7555EF5C65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1" name="Freeform 87">
                <a:extLst>
                  <a:ext uri="{FF2B5EF4-FFF2-40B4-BE49-F238E27FC236}">
                    <a16:creationId xmlns:a16="http://schemas.microsoft.com/office/drawing/2014/main" id="{E39C4118-58D8-38FF-407F-6472BE1D6F0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2" name="Freeform 88">
                <a:extLst>
                  <a:ext uri="{FF2B5EF4-FFF2-40B4-BE49-F238E27FC236}">
                    <a16:creationId xmlns:a16="http://schemas.microsoft.com/office/drawing/2014/main" id="{5CFF5081-5642-C8EF-ADD2-4735ACBF7D0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3" name="Freeform 89">
                <a:extLst>
                  <a:ext uri="{FF2B5EF4-FFF2-40B4-BE49-F238E27FC236}">
                    <a16:creationId xmlns:a16="http://schemas.microsoft.com/office/drawing/2014/main" id="{096A0532-AED0-3550-3877-B093A5CDD0B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4" name="Freeform 90">
                <a:extLst>
                  <a:ext uri="{FF2B5EF4-FFF2-40B4-BE49-F238E27FC236}">
                    <a16:creationId xmlns:a16="http://schemas.microsoft.com/office/drawing/2014/main" id="{9118B6CD-4982-6591-D40E-F216261960E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5" name="Freeform 91">
                <a:extLst>
                  <a:ext uri="{FF2B5EF4-FFF2-40B4-BE49-F238E27FC236}">
                    <a16:creationId xmlns:a16="http://schemas.microsoft.com/office/drawing/2014/main" id="{C382C22B-C277-5C1B-54C8-E0EC327EC8A0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6" name="Freeform 92">
                <a:extLst>
                  <a:ext uri="{FF2B5EF4-FFF2-40B4-BE49-F238E27FC236}">
                    <a16:creationId xmlns:a16="http://schemas.microsoft.com/office/drawing/2014/main" id="{1A40E2F2-7280-E1B2-72D8-370638F3260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7" name="Freeform 93">
                <a:extLst>
                  <a:ext uri="{FF2B5EF4-FFF2-40B4-BE49-F238E27FC236}">
                    <a16:creationId xmlns:a16="http://schemas.microsoft.com/office/drawing/2014/main" id="{AC1F0FD8-0B66-5EC0-D01E-27E7C340D25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8" name="Freeform 94">
                <a:extLst>
                  <a:ext uri="{FF2B5EF4-FFF2-40B4-BE49-F238E27FC236}">
                    <a16:creationId xmlns:a16="http://schemas.microsoft.com/office/drawing/2014/main" id="{9E185A0A-EEAC-8F3E-3243-6F9433BD303B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9" name="Freeform 95">
                <a:extLst>
                  <a:ext uri="{FF2B5EF4-FFF2-40B4-BE49-F238E27FC236}">
                    <a16:creationId xmlns:a16="http://schemas.microsoft.com/office/drawing/2014/main" id="{632378A2-D4F6-4067-751A-26EF7125DE4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0" name="Freeform 96">
                <a:extLst>
                  <a:ext uri="{FF2B5EF4-FFF2-40B4-BE49-F238E27FC236}">
                    <a16:creationId xmlns:a16="http://schemas.microsoft.com/office/drawing/2014/main" id="{15469637-489B-BC7B-8F81-8D0BD8A7C8D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1" name="Freeform 97">
                <a:extLst>
                  <a:ext uri="{FF2B5EF4-FFF2-40B4-BE49-F238E27FC236}">
                    <a16:creationId xmlns:a16="http://schemas.microsoft.com/office/drawing/2014/main" id="{3DD66306-1106-68BE-EB9E-DDF6F78579C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2" name="Freeform 98">
                <a:extLst>
                  <a:ext uri="{FF2B5EF4-FFF2-40B4-BE49-F238E27FC236}">
                    <a16:creationId xmlns:a16="http://schemas.microsoft.com/office/drawing/2014/main" id="{2E86DB5D-5517-DDDA-F601-CB5F76C6C9B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3" name="Freeform 99">
                <a:extLst>
                  <a:ext uri="{FF2B5EF4-FFF2-40B4-BE49-F238E27FC236}">
                    <a16:creationId xmlns:a16="http://schemas.microsoft.com/office/drawing/2014/main" id="{102A618C-225E-356E-6A48-E58883B6758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4" name="Freeform 100">
                <a:extLst>
                  <a:ext uri="{FF2B5EF4-FFF2-40B4-BE49-F238E27FC236}">
                    <a16:creationId xmlns:a16="http://schemas.microsoft.com/office/drawing/2014/main" id="{8731C5A1-EE2D-E7B5-AF25-086DB121366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5" name="Freeform 101">
                <a:extLst>
                  <a:ext uri="{FF2B5EF4-FFF2-40B4-BE49-F238E27FC236}">
                    <a16:creationId xmlns:a16="http://schemas.microsoft.com/office/drawing/2014/main" id="{07CC7C59-0AC3-DA91-AE44-DCAA0236C9A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6" name="Freeform 102">
                <a:extLst>
                  <a:ext uri="{FF2B5EF4-FFF2-40B4-BE49-F238E27FC236}">
                    <a16:creationId xmlns:a16="http://schemas.microsoft.com/office/drawing/2014/main" id="{39B9CF20-2D1B-19FA-5172-5AF1E9EE22A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7" name="Freeform 103">
                <a:extLst>
                  <a:ext uri="{FF2B5EF4-FFF2-40B4-BE49-F238E27FC236}">
                    <a16:creationId xmlns:a16="http://schemas.microsoft.com/office/drawing/2014/main" id="{5B99254D-3FCD-BDBF-033F-E9920370C2D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8" name="Freeform 104">
                <a:extLst>
                  <a:ext uri="{FF2B5EF4-FFF2-40B4-BE49-F238E27FC236}">
                    <a16:creationId xmlns:a16="http://schemas.microsoft.com/office/drawing/2014/main" id="{58800108-FEEC-048D-40FE-199D7B576CD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9" name="Freeform 105">
                <a:extLst>
                  <a:ext uri="{FF2B5EF4-FFF2-40B4-BE49-F238E27FC236}">
                    <a16:creationId xmlns:a16="http://schemas.microsoft.com/office/drawing/2014/main" id="{71AE7297-469E-1112-AEFB-50D55732697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5" name="Group 106">
              <a:extLst>
                <a:ext uri="{FF2B5EF4-FFF2-40B4-BE49-F238E27FC236}">
                  <a16:creationId xmlns:a16="http://schemas.microsoft.com/office/drawing/2014/main" id="{8C2C60B7-6580-02A6-C028-5371AC5F6F5D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60" name="Freeform 107">
                <a:extLst>
                  <a:ext uri="{FF2B5EF4-FFF2-40B4-BE49-F238E27FC236}">
                    <a16:creationId xmlns:a16="http://schemas.microsoft.com/office/drawing/2014/main" id="{5E46D48C-2AD2-53E9-109E-D071F314DCD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1" name="Freeform 108">
                <a:extLst>
                  <a:ext uri="{FF2B5EF4-FFF2-40B4-BE49-F238E27FC236}">
                    <a16:creationId xmlns:a16="http://schemas.microsoft.com/office/drawing/2014/main" id="{D82D7030-1B25-ACDE-CAE4-AE2C5442945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2" name="Freeform 109">
                <a:extLst>
                  <a:ext uri="{FF2B5EF4-FFF2-40B4-BE49-F238E27FC236}">
                    <a16:creationId xmlns:a16="http://schemas.microsoft.com/office/drawing/2014/main" id="{72CC2692-3008-BA18-7C53-7EA85AFC66B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63" name="Freeform 110">
                <a:extLst>
                  <a:ext uri="{FF2B5EF4-FFF2-40B4-BE49-F238E27FC236}">
                    <a16:creationId xmlns:a16="http://schemas.microsoft.com/office/drawing/2014/main" id="{A672A781-904D-7533-D457-2E3C241C321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8" name="Freeform 111">
                <a:extLst>
                  <a:ext uri="{FF2B5EF4-FFF2-40B4-BE49-F238E27FC236}">
                    <a16:creationId xmlns:a16="http://schemas.microsoft.com/office/drawing/2014/main" id="{9E6EB629-89E7-4717-3742-BBFC9C8F744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9" name="Freeform 112">
                <a:extLst>
                  <a:ext uri="{FF2B5EF4-FFF2-40B4-BE49-F238E27FC236}">
                    <a16:creationId xmlns:a16="http://schemas.microsoft.com/office/drawing/2014/main" id="{4798A770-C711-58E4-8D18-77FA2513DE5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0" name="Freeform 113">
                <a:extLst>
                  <a:ext uri="{FF2B5EF4-FFF2-40B4-BE49-F238E27FC236}">
                    <a16:creationId xmlns:a16="http://schemas.microsoft.com/office/drawing/2014/main" id="{B7433B6B-5927-DFE6-792E-0D6A2BC6512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1" name="Freeform 114">
                <a:extLst>
                  <a:ext uri="{FF2B5EF4-FFF2-40B4-BE49-F238E27FC236}">
                    <a16:creationId xmlns:a16="http://schemas.microsoft.com/office/drawing/2014/main" id="{D97EE6D0-6CA4-9B93-7351-043801EDAD0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2" name="Freeform 115">
                <a:extLst>
                  <a:ext uri="{FF2B5EF4-FFF2-40B4-BE49-F238E27FC236}">
                    <a16:creationId xmlns:a16="http://schemas.microsoft.com/office/drawing/2014/main" id="{E4316734-E8A6-68B9-D29A-16463C489C0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3" name="Freeform 116">
                <a:extLst>
                  <a:ext uri="{FF2B5EF4-FFF2-40B4-BE49-F238E27FC236}">
                    <a16:creationId xmlns:a16="http://schemas.microsoft.com/office/drawing/2014/main" id="{B4732B55-A362-3137-AC72-662D2FDA6C0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4" name="Freeform 117">
                <a:extLst>
                  <a:ext uri="{FF2B5EF4-FFF2-40B4-BE49-F238E27FC236}">
                    <a16:creationId xmlns:a16="http://schemas.microsoft.com/office/drawing/2014/main" id="{39046B69-9034-4EE7-E330-C070AC9CDEA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5" name="Freeform 118">
                <a:extLst>
                  <a:ext uri="{FF2B5EF4-FFF2-40B4-BE49-F238E27FC236}">
                    <a16:creationId xmlns:a16="http://schemas.microsoft.com/office/drawing/2014/main" id="{F4FBCFB8-44A2-AA16-87FC-CF5F1F790CF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6" name="Freeform 119">
                <a:extLst>
                  <a:ext uri="{FF2B5EF4-FFF2-40B4-BE49-F238E27FC236}">
                    <a16:creationId xmlns:a16="http://schemas.microsoft.com/office/drawing/2014/main" id="{6ECBB17C-B4AB-F375-DB78-31A9D3F2BCBF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7" name="Freeform 120">
                <a:extLst>
                  <a:ext uri="{FF2B5EF4-FFF2-40B4-BE49-F238E27FC236}">
                    <a16:creationId xmlns:a16="http://schemas.microsoft.com/office/drawing/2014/main" id="{EAD1F7DD-6541-6451-F4E7-CB4EAAE1CD6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8" name="Freeform 121">
                <a:extLst>
                  <a:ext uri="{FF2B5EF4-FFF2-40B4-BE49-F238E27FC236}">
                    <a16:creationId xmlns:a16="http://schemas.microsoft.com/office/drawing/2014/main" id="{4C897B36-1A4E-0ABC-B2B2-AC0B5342444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9" name="Freeform 122">
                <a:extLst>
                  <a:ext uri="{FF2B5EF4-FFF2-40B4-BE49-F238E27FC236}">
                    <a16:creationId xmlns:a16="http://schemas.microsoft.com/office/drawing/2014/main" id="{4085AE3E-FE5C-B0C6-97FB-58E5712937D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0" name="Freeform 123">
                <a:extLst>
                  <a:ext uri="{FF2B5EF4-FFF2-40B4-BE49-F238E27FC236}">
                    <a16:creationId xmlns:a16="http://schemas.microsoft.com/office/drawing/2014/main" id="{F7E5BBC1-FE72-4167-0E90-E0BD43B4742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1" name="Freeform 124">
                <a:extLst>
                  <a:ext uri="{FF2B5EF4-FFF2-40B4-BE49-F238E27FC236}">
                    <a16:creationId xmlns:a16="http://schemas.microsoft.com/office/drawing/2014/main" id="{93F8A7F0-577A-CB15-A20A-0F1802E5D3A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2" name="Freeform 125">
                <a:extLst>
                  <a:ext uri="{FF2B5EF4-FFF2-40B4-BE49-F238E27FC236}">
                    <a16:creationId xmlns:a16="http://schemas.microsoft.com/office/drawing/2014/main" id="{FC4562D2-B5ED-2757-84FA-2BB069B95C14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3" name="Freeform 126">
                <a:extLst>
                  <a:ext uri="{FF2B5EF4-FFF2-40B4-BE49-F238E27FC236}">
                    <a16:creationId xmlns:a16="http://schemas.microsoft.com/office/drawing/2014/main" id="{6A2EF3C7-CFF2-BF9F-EB88-336886FBE50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4" name="Freeform 127">
                <a:extLst>
                  <a:ext uri="{FF2B5EF4-FFF2-40B4-BE49-F238E27FC236}">
                    <a16:creationId xmlns:a16="http://schemas.microsoft.com/office/drawing/2014/main" id="{717F0074-8F50-6503-E00D-DAA3B5C4DCA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5" name="Freeform 128">
                <a:extLst>
                  <a:ext uri="{FF2B5EF4-FFF2-40B4-BE49-F238E27FC236}">
                    <a16:creationId xmlns:a16="http://schemas.microsoft.com/office/drawing/2014/main" id="{CD027EFB-A959-BF50-F845-13D8FFFEEA7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6" name="Freeform 129">
                <a:extLst>
                  <a:ext uri="{FF2B5EF4-FFF2-40B4-BE49-F238E27FC236}">
                    <a16:creationId xmlns:a16="http://schemas.microsoft.com/office/drawing/2014/main" id="{8AA7ABFA-8D7A-1C01-7AAE-775EB6F3A6C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7" name="Freeform 130">
                <a:extLst>
                  <a:ext uri="{FF2B5EF4-FFF2-40B4-BE49-F238E27FC236}">
                    <a16:creationId xmlns:a16="http://schemas.microsoft.com/office/drawing/2014/main" id="{94A29F37-B6DE-CD74-99E5-35D44B8E9B9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8" name="Freeform 131">
                <a:extLst>
                  <a:ext uri="{FF2B5EF4-FFF2-40B4-BE49-F238E27FC236}">
                    <a16:creationId xmlns:a16="http://schemas.microsoft.com/office/drawing/2014/main" id="{02D18D00-2642-90CB-1D69-C04E362AD5B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9" name="Freeform 132">
                <a:extLst>
                  <a:ext uri="{FF2B5EF4-FFF2-40B4-BE49-F238E27FC236}">
                    <a16:creationId xmlns:a16="http://schemas.microsoft.com/office/drawing/2014/main" id="{4F64599F-8009-FE09-4FCE-AAAF0306B96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0" name="Freeform 133">
                <a:extLst>
                  <a:ext uri="{FF2B5EF4-FFF2-40B4-BE49-F238E27FC236}">
                    <a16:creationId xmlns:a16="http://schemas.microsoft.com/office/drawing/2014/main" id="{DE649720-32C3-8C59-D93D-7236D666E0D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1" name="Freeform 134">
                <a:extLst>
                  <a:ext uri="{FF2B5EF4-FFF2-40B4-BE49-F238E27FC236}">
                    <a16:creationId xmlns:a16="http://schemas.microsoft.com/office/drawing/2014/main" id="{0F5B5BA3-035B-2B11-A839-EB42EC0100B0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2" name="Freeform 135">
                <a:extLst>
                  <a:ext uri="{FF2B5EF4-FFF2-40B4-BE49-F238E27FC236}">
                    <a16:creationId xmlns:a16="http://schemas.microsoft.com/office/drawing/2014/main" id="{E8FF35E8-5E32-89AA-706B-1FF5A80F70A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3" name="Freeform 136">
                <a:extLst>
                  <a:ext uri="{FF2B5EF4-FFF2-40B4-BE49-F238E27FC236}">
                    <a16:creationId xmlns:a16="http://schemas.microsoft.com/office/drawing/2014/main" id="{B631319A-5000-1A70-E8CE-B49464D74AD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4" name="Freeform 137">
                <a:extLst>
                  <a:ext uri="{FF2B5EF4-FFF2-40B4-BE49-F238E27FC236}">
                    <a16:creationId xmlns:a16="http://schemas.microsoft.com/office/drawing/2014/main" id="{1307DD7A-6DAE-0201-F437-3CCD6C69D80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5" name="Freeform 138">
                <a:extLst>
                  <a:ext uri="{FF2B5EF4-FFF2-40B4-BE49-F238E27FC236}">
                    <a16:creationId xmlns:a16="http://schemas.microsoft.com/office/drawing/2014/main" id="{AF51DCF2-2458-07C0-A698-C78E064F117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56" name="Freeform 139">
                <a:extLst>
                  <a:ext uri="{FF2B5EF4-FFF2-40B4-BE49-F238E27FC236}">
                    <a16:creationId xmlns:a16="http://schemas.microsoft.com/office/drawing/2014/main" id="{614F0FD6-3629-2A75-6EB4-3CA4907A31D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6" name="Group 140">
              <a:extLst>
                <a:ext uri="{FF2B5EF4-FFF2-40B4-BE49-F238E27FC236}">
                  <a16:creationId xmlns:a16="http://schemas.microsoft.com/office/drawing/2014/main" id="{AA691018-DA2A-E544-C581-D564DCCEAACE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7" name="Freeform 141">
                <a:extLst>
                  <a:ext uri="{FF2B5EF4-FFF2-40B4-BE49-F238E27FC236}">
                    <a16:creationId xmlns:a16="http://schemas.microsoft.com/office/drawing/2014/main" id="{8216C94D-1905-4DD9-E85A-A0CB6AD363D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" name="Freeform 142">
                <a:extLst>
                  <a:ext uri="{FF2B5EF4-FFF2-40B4-BE49-F238E27FC236}">
                    <a16:creationId xmlns:a16="http://schemas.microsoft.com/office/drawing/2014/main" id="{457FA978-D552-B408-893D-BBAA0D3A5ECF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Freeform 143">
                <a:extLst>
                  <a:ext uri="{FF2B5EF4-FFF2-40B4-BE49-F238E27FC236}">
                    <a16:creationId xmlns:a16="http://schemas.microsoft.com/office/drawing/2014/main" id="{2866C534-3C6E-FBC2-8D3F-0F30F5DE2FE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" name="Freeform 144">
                <a:extLst>
                  <a:ext uri="{FF2B5EF4-FFF2-40B4-BE49-F238E27FC236}">
                    <a16:creationId xmlns:a16="http://schemas.microsoft.com/office/drawing/2014/main" id="{C0D93B6C-51F3-3BCA-9799-8735AB97916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1" name="Freeform 145">
                <a:extLst>
                  <a:ext uri="{FF2B5EF4-FFF2-40B4-BE49-F238E27FC236}">
                    <a16:creationId xmlns:a16="http://schemas.microsoft.com/office/drawing/2014/main" id="{E6B05BEC-C116-D9D8-9DC6-9983CC4C8F0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2" name="Freeform 146">
                <a:extLst>
                  <a:ext uri="{FF2B5EF4-FFF2-40B4-BE49-F238E27FC236}">
                    <a16:creationId xmlns:a16="http://schemas.microsoft.com/office/drawing/2014/main" id="{0480DB03-C67C-2038-F3E2-9729EFD8FF7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3" name="Freeform 147">
                <a:extLst>
                  <a:ext uri="{FF2B5EF4-FFF2-40B4-BE49-F238E27FC236}">
                    <a16:creationId xmlns:a16="http://schemas.microsoft.com/office/drawing/2014/main" id="{6D1783A9-9FDA-4164-62F2-5CF506F2250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Freeform 148">
                <a:extLst>
                  <a:ext uri="{FF2B5EF4-FFF2-40B4-BE49-F238E27FC236}">
                    <a16:creationId xmlns:a16="http://schemas.microsoft.com/office/drawing/2014/main" id="{4D15F30A-40C6-3121-43FD-0D76890720F4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" name="Freeform 149">
                <a:extLst>
                  <a:ext uri="{FF2B5EF4-FFF2-40B4-BE49-F238E27FC236}">
                    <a16:creationId xmlns:a16="http://schemas.microsoft.com/office/drawing/2014/main" id="{001D2C0F-BC24-32FF-7561-2FB3961F739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" name="Freeform 150">
                <a:extLst>
                  <a:ext uri="{FF2B5EF4-FFF2-40B4-BE49-F238E27FC236}">
                    <a16:creationId xmlns:a16="http://schemas.microsoft.com/office/drawing/2014/main" id="{002343C7-08DD-4EB9-680D-C63BD18FAEC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" name="Freeform 151">
                <a:extLst>
                  <a:ext uri="{FF2B5EF4-FFF2-40B4-BE49-F238E27FC236}">
                    <a16:creationId xmlns:a16="http://schemas.microsoft.com/office/drawing/2014/main" id="{608F57A0-95DF-CA0F-9BFF-8984A5AC094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" name="Freeform 152">
                <a:extLst>
                  <a:ext uri="{FF2B5EF4-FFF2-40B4-BE49-F238E27FC236}">
                    <a16:creationId xmlns:a16="http://schemas.microsoft.com/office/drawing/2014/main" id="{5A9C221D-2E21-70A3-602C-2F807A154E1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" name="Freeform 153">
                <a:extLst>
                  <a:ext uri="{FF2B5EF4-FFF2-40B4-BE49-F238E27FC236}">
                    <a16:creationId xmlns:a16="http://schemas.microsoft.com/office/drawing/2014/main" id="{49354850-6DD0-12FA-019B-DF35BBB5B866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" name="Freeform 154">
                <a:extLst>
                  <a:ext uri="{FF2B5EF4-FFF2-40B4-BE49-F238E27FC236}">
                    <a16:creationId xmlns:a16="http://schemas.microsoft.com/office/drawing/2014/main" id="{421F7B2C-B985-69FF-1E9C-DF04378B277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" name="Freeform 155">
                <a:extLst>
                  <a:ext uri="{FF2B5EF4-FFF2-40B4-BE49-F238E27FC236}">
                    <a16:creationId xmlns:a16="http://schemas.microsoft.com/office/drawing/2014/main" id="{9B703B55-4C4B-A1AE-A423-7E12BE1410F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" name="Freeform 156">
                <a:extLst>
                  <a:ext uri="{FF2B5EF4-FFF2-40B4-BE49-F238E27FC236}">
                    <a16:creationId xmlns:a16="http://schemas.microsoft.com/office/drawing/2014/main" id="{0AC78866-C1F6-FDFF-3F32-77470FDB6F2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" name="Freeform 157">
                <a:extLst>
                  <a:ext uri="{FF2B5EF4-FFF2-40B4-BE49-F238E27FC236}">
                    <a16:creationId xmlns:a16="http://schemas.microsoft.com/office/drawing/2014/main" id="{B0B37469-3D80-676F-4074-E21736BACC9D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" name="Freeform 158">
                <a:extLst>
                  <a:ext uri="{FF2B5EF4-FFF2-40B4-BE49-F238E27FC236}">
                    <a16:creationId xmlns:a16="http://schemas.microsoft.com/office/drawing/2014/main" id="{9636E797-588F-C58F-C932-F12F720D2456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" name="Freeform 159">
                <a:extLst>
                  <a:ext uri="{FF2B5EF4-FFF2-40B4-BE49-F238E27FC236}">
                    <a16:creationId xmlns:a16="http://schemas.microsoft.com/office/drawing/2014/main" id="{50EFAE70-7621-6B8E-AB47-6E472DE8AC3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" name="Freeform 160">
                <a:extLst>
                  <a:ext uri="{FF2B5EF4-FFF2-40B4-BE49-F238E27FC236}">
                    <a16:creationId xmlns:a16="http://schemas.microsoft.com/office/drawing/2014/main" id="{80008B4D-7191-5B68-B9E8-AE786DEB1F4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" name="Freeform 161">
                <a:extLst>
                  <a:ext uri="{FF2B5EF4-FFF2-40B4-BE49-F238E27FC236}">
                    <a16:creationId xmlns:a16="http://schemas.microsoft.com/office/drawing/2014/main" id="{6555D9ED-EC82-2142-4814-151E37B96A3A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8" name="Freeform 162">
                <a:extLst>
                  <a:ext uri="{FF2B5EF4-FFF2-40B4-BE49-F238E27FC236}">
                    <a16:creationId xmlns:a16="http://schemas.microsoft.com/office/drawing/2014/main" id="{E0085C82-B4DF-AF51-F588-D1466E8580C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9" name="Freeform 163">
                <a:extLst>
                  <a:ext uri="{FF2B5EF4-FFF2-40B4-BE49-F238E27FC236}">
                    <a16:creationId xmlns:a16="http://schemas.microsoft.com/office/drawing/2014/main" id="{8C843DC6-A90A-972B-FE73-11D7E337984F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0" name="Freeform 164">
                <a:extLst>
                  <a:ext uri="{FF2B5EF4-FFF2-40B4-BE49-F238E27FC236}">
                    <a16:creationId xmlns:a16="http://schemas.microsoft.com/office/drawing/2014/main" id="{729DF2B9-F90F-177C-8C39-206D50FB682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1" name="Freeform 165">
                <a:extLst>
                  <a:ext uri="{FF2B5EF4-FFF2-40B4-BE49-F238E27FC236}">
                    <a16:creationId xmlns:a16="http://schemas.microsoft.com/office/drawing/2014/main" id="{99DD796C-5050-D555-072C-1F87101D53D6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2" name="Freeform 166">
                <a:extLst>
                  <a:ext uri="{FF2B5EF4-FFF2-40B4-BE49-F238E27FC236}">
                    <a16:creationId xmlns:a16="http://schemas.microsoft.com/office/drawing/2014/main" id="{DE06B4A3-C4D6-82D6-B260-FC5402CB52F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3" name="Freeform 167">
                <a:extLst>
                  <a:ext uri="{FF2B5EF4-FFF2-40B4-BE49-F238E27FC236}">
                    <a16:creationId xmlns:a16="http://schemas.microsoft.com/office/drawing/2014/main" id="{214BDE9D-3433-1EF8-03B8-E0D11E84ACE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4" name="Freeform 168">
                <a:extLst>
                  <a:ext uri="{FF2B5EF4-FFF2-40B4-BE49-F238E27FC236}">
                    <a16:creationId xmlns:a16="http://schemas.microsoft.com/office/drawing/2014/main" id="{975B1469-2F71-AF88-A5A9-59EA7645CBC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5" name="Freeform 169">
                <a:extLst>
                  <a:ext uri="{FF2B5EF4-FFF2-40B4-BE49-F238E27FC236}">
                    <a16:creationId xmlns:a16="http://schemas.microsoft.com/office/drawing/2014/main" id="{5FFBCD0D-C36D-E407-7F58-2873D1C7DEA0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6" name="Freeform 170">
                <a:extLst>
                  <a:ext uri="{FF2B5EF4-FFF2-40B4-BE49-F238E27FC236}">
                    <a16:creationId xmlns:a16="http://schemas.microsoft.com/office/drawing/2014/main" id="{61B73BA3-809C-E503-F93B-67D8AAB7D3B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7" name="Freeform 171">
                <a:extLst>
                  <a:ext uri="{FF2B5EF4-FFF2-40B4-BE49-F238E27FC236}">
                    <a16:creationId xmlns:a16="http://schemas.microsoft.com/office/drawing/2014/main" id="{E0D00232-CCEF-2921-97D3-C0AF2200DCC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8" name="Freeform 172">
                <a:extLst>
                  <a:ext uri="{FF2B5EF4-FFF2-40B4-BE49-F238E27FC236}">
                    <a16:creationId xmlns:a16="http://schemas.microsoft.com/office/drawing/2014/main" id="{7FB8A354-3BED-35E3-EEF1-8DE68FD72FA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59" name="Freeform 173">
                <a:extLst>
                  <a:ext uri="{FF2B5EF4-FFF2-40B4-BE49-F238E27FC236}">
                    <a16:creationId xmlns:a16="http://schemas.microsoft.com/office/drawing/2014/main" id="{8CC12DC1-B126-9CC9-D7BC-CE36004F48A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sp>
        <p:nvSpPr>
          <p:cNvPr id="353" name="Rectangle 3">
            <a:extLst>
              <a:ext uri="{FF2B5EF4-FFF2-40B4-BE49-F238E27FC236}">
                <a16:creationId xmlns:a16="http://schemas.microsoft.com/office/drawing/2014/main" id="{11143500-3EDE-6097-5A79-B76D88AAC655}"/>
              </a:ext>
            </a:extLst>
          </p:cNvPr>
          <p:cNvSpPr/>
          <p:nvPr/>
        </p:nvSpPr>
        <p:spPr>
          <a:xfrm>
            <a:off x="3454511" y="1371600"/>
            <a:ext cx="8458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Vui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đến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trường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lòng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rộn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ràng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như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hoa</a:t>
            </a:r>
            <a:endParaRPr lang="en-US" sz="2000" strike="noStrike" spc="-1" dirty="0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354" name="Rectangle 3">
            <a:extLst>
              <a:ext uri="{FF2B5EF4-FFF2-40B4-BE49-F238E27FC236}">
                <a16:creationId xmlns:a16="http://schemas.microsoft.com/office/drawing/2014/main" id="{B01ECB47-66A4-0059-81BE-4A6860F670C2}"/>
              </a:ext>
            </a:extLst>
          </p:cNvPr>
          <p:cNvSpPr/>
          <p:nvPr/>
        </p:nvSpPr>
        <p:spPr>
          <a:xfrm>
            <a:off x="1284916" y="2971413"/>
            <a:ext cx="88614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n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ở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                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Hương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thơm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ngọt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ngào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từng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góc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phố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thân</a:t>
            </a:r>
            <a:endParaRPr lang="en-US" sz="2000" strike="noStrike" spc="-1" dirty="0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355" name="Rectangle 3">
            <a:extLst>
              <a:ext uri="{FF2B5EF4-FFF2-40B4-BE49-F238E27FC236}">
                <a16:creationId xmlns:a16="http://schemas.microsoft.com/office/drawing/2014/main" id="{F03802C0-C970-25C4-FB81-9CE419B6A872}"/>
              </a:ext>
            </a:extLst>
          </p:cNvPr>
          <p:cNvSpPr/>
          <p:nvPr/>
        </p:nvSpPr>
        <p:spPr>
          <a:xfrm>
            <a:off x="1176475" y="4455292"/>
            <a:ext cx="10139058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quen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                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Nụ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hoa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xinh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xinh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trong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từng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chiếc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lá</a:t>
            </a:r>
            <a:endParaRPr lang="en-US" sz="2000" strike="noStrike" spc="-1" dirty="0">
              <a:solidFill>
                <a:srgbClr val="0070C0"/>
              </a:solidFill>
              <a:latin typeface="Times New Roman"/>
            </a:endParaRPr>
          </a:p>
        </p:txBody>
      </p:sp>
      <p:sp>
        <p:nvSpPr>
          <p:cNvPr id="356" name="Rectangle 3">
            <a:extLst>
              <a:ext uri="{FF2B5EF4-FFF2-40B4-BE49-F238E27FC236}">
                <a16:creationId xmlns:a16="http://schemas.microsoft.com/office/drawing/2014/main" id="{DF13D36F-A9A3-BDE9-4B4B-55826D6E3ED9}"/>
              </a:ext>
            </a:extLst>
          </p:cNvPr>
          <p:cNvSpPr/>
          <p:nvPr/>
        </p:nvSpPr>
        <p:spPr>
          <a:xfrm>
            <a:off x="937841" y="5788958"/>
            <a:ext cx="8213854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nhỏ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.        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Như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lời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thầy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cho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em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những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ước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mơ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2" name="câu 1234">
            <a:hlinkClick r:id="" action="ppaction://media"/>
            <a:extLst>
              <a:ext uri="{FF2B5EF4-FFF2-40B4-BE49-F238E27FC236}">
                <a16:creationId xmlns:a16="http://schemas.microsoft.com/office/drawing/2014/main" id="{28EB3708-7D63-292A-3BA9-BFADAE3EC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1659" y="192138"/>
            <a:ext cx="609600" cy="609600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DDF82B18-7DE7-B966-26F4-FA9BFC5E39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6470156" y="363660"/>
            <a:ext cx="2992325" cy="849349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3FCCA26-B1CB-46C0-EDF5-5800A338E4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 flipV="1">
            <a:off x="-116214" y="44264"/>
            <a:ext cx="3079620" cy="74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56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vi-VN"/>
          </a:p>
        </p:txBody>
      </p:sp>
      <p:sp>
        <p:nvSpPr>
          <p:cNvPr id="291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FF0000"/>
                </a:solidFill>
                <a:latin typeface="Cambria"/>
                <a:ea typeface="Times New Roman"/>
              </a:rPr>
              <a:t>Câu</a:t>
            </a:r>
            <a:r>
              <a:rPr lang="en-US" sz="4000" b="1" strike="noStrike" spc="-1" dirty="0">
                <a:solidFill>
                  <a:srgbClr val="FF0000"/>
                </a:solidFill>
                <a:latin typeface="Cambria"/>
                <a:ea typeface="Times New Roman"/>
              </a:rPr>
              <a:t> 5 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108CFF6-6AC7-5C89-A122-189648F6A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2364285"/>
            <a:ext cx="9829800" cy="1609387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924240C-FB1A-349F-394D-B3364D1CFE29}"/>
              </a:ext>
            </a:extLst>
          </p:cNvPr>
          <p:cNvSpPr/>
          <p:nvPr/>
        </p:nvSpPr>
        <p:spPr>
          <a:xfrm>
            <a:off x="2318657" y="3645819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Cây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xanh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xanh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trong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nắng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ấm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ban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mai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 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id="{72C0E297-4880-D58B-822D-F3B393F248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973672"/>
            <a:ext cx="8729345" cy="3825667"/>
          </a:xfrm>
          <a:prstGeom prst="rect">
            <a:avLst/>
          </a:prstGeom>
        </p:spPr>
      </p:pic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D6BA4459-31D1-A570-1525-28E7F5201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93067" y="1832019"/>
            <a:ext cx="609600" cy="60960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9523DCD-1901-427A-9C17-985A1E5C628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7723630" y="1104773"/>
            <a:ext cx="2992325" cy="1292971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7C2DBB8-8A39-D8F7-C755-A8506AF84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 flipV="1">
            <a:off x="457200" y="1268298"/>
            <a:ext cx="3079620" cy="1129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vi-VN"/>
          </a:p>
        </p:txBody>
      </p:sp>
      <p:sp>
        <p:nvSpPr>
          <p:cNvPr id="291" name="Rectangle 6"/>
          <p:cNvSpPr/>
          <p:nvPr/>
        </p:nvSpPr>
        <p:spPr>
          <a:xfrm>
            <a:off x="3921120" y="1052640"/>
            <a:ext cx="3073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4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Times New Roman"/>
              </a:rPr>
              <a:t>Câu</a:t>
            </a: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Times New Roman"/>
              </a:rPr>
              <a:t> 6 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9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308400" y="1071720"/>
            <a:ext cx="1225440" cy="1029960"/>
          </a:xfrm>
          <a:prstGeom prst="rect">
            <a:avLst/>
          </a:prstGeom>
          <a:ln w="0">
            <a:noFill/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887B582-4D67-45AE-C642-031B26771D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201" y="2101680"/>
            <a:ext cx="9810599" cy="19369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8ECFB9-184D-6826-6BB2-A5E3D7BDDB90}"/>
              </a:ext>
            </a:extLst>
          </p:cNvPr>
          <p:cNvSpPr/>
          <p:nvPr/>
        </p:nvSpPr>
        <p:spPr>
          <a:xfrm>
            <a:off x="2554021" y="3713040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Bước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chân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nhẹ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em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vui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đi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đến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trường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id="{0F93C261-BE24-344D-7826-E46181F9B7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86200"/>
            <a:ext cx="8729345" cy="3913139"/>
          </a:xfrm>
          <a:prstGeom prst="rect">
            <a:avLst/>
          </a:prstGeom>
        </p:spPr>
      </p:pic>
      <p:pic>
        <p:nvPicPr>
          <p:cNvPr id="6" name="6">
            <a:hlinkClick r:id="" action="ppaction://media"/>
            <a:extLst>
              <a:ext uri="{FF2B5EF4-FFF2-40B4-BE49-F238E27FC236}">
                <a16:creationId xmlns:a16="http://schemas.microsoft.com/office/drawing/2014/main" id="{321A6947-8E90-7FE3-F05C-FC66AAD95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4253" y="1645320"/>
            <a:ext cx="609600" cy="60960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DAEB49FA-2670-9EFC-159D-738DEB4B7E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7702688" y="1061714"/>
            <a:ext cx="2992325" cy="1292971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5C69CBF-C950-7FB1-7D35-25EDBBCC7F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 flipV="1">
            <a:off x="427434" y="1126800"/>
            <a:ext cx="3079620" cy="11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3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3"/>
          <p:cNvSpPr/>
          <p:nvPr/>
        </p:nvSpPr>
        <p:spPr>
          <a:xfrm>
            <a:off x="3859244" y="593434"/>
            <a:ext cx="3373390" cy="6542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500" b="1" spc="-1" dirty="0" err="1">
                <a:solidFill>
                  <a:srgbClr val="FF0000"/>
                </a:solidFill>
                <a:latin typeface="Times New Roman"/>
              </a:rPr>
              <a:t>Nối</a:t>
            </a:r>
            <a:r>
              <a:rPr lang="en-US" sz="3500" b="1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500" b="1" spc="-1" dirty="0" err="1">
                <a:solidFill>
                  <a:srgbClr val="FF0000"/>
                </a:solidFill>
                <a:latin typeface="Times New Roman"/>
              </a:rPr>
              <a:t>câu</a:t>
            </a:r>
            <a:r>
              <a:rPr lang="en-US" sz="3500" b="1" spc="-1" dirty="0">
                <a:solidFill>
                  <a:srgbClr val="FF0000"/>
                </a:solidFill>
                <a:latin typeface="Times New Roman"/>
              </a:rPr>
              <a:t> 5-6</a:t>
            </a:r>
            <a:endParaRPr kumimoji="0" lang="en-US" sz="35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grpSp>
        <p:nvGrpSpPr>
          <p:cNvPr id="5" name="Group 34">
            <a:extLst>
              <a:ext uri="{FF2B5EF4-FFF2-40B4-BE49-F238E27FC236}">
                <a16:creationId xmlns:a16="http://schemas.microsoft.com/office/drawing/2014/main" id="{B377B603-48C6-4EE0-C068-493710E03BA4}"/>
              </a:ext>
            </a:extLst>
          </p:cNvPr>
          <p:cNvGrpSpPr/>
          <p:nvPr/>
        </p:nvGrpSpPr>
        <p:grpSpPr bwMode="auto">
          <a:xfrm>
            <a:off x="17640" y="5627967"/>
            <a:ext cx="10937520" cy="1125273"/>
            <a:chOff x="0" y="4105"/>
            <a:chExt cx="5511" cy="215"/>
          </a:xfrm>
        </p:grpSpPr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C9A8A070-D7CE-80D6-04AF-6B641337ECFB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7" name="Group 38">
              <a:extLst>
                <a:ext uri="{FF2B5EF4-FFF2-40B4-BE49-F238E27FC236}">
                  <a16:creationId xmlns:a16="http://schemas.microsoft.com/office/drawing/2014/main" id="{0FFF4BD2-955C-C4E4-F1C0-C93BA49AA799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9" name="Freeform 39">
                <a:extLst>
                  <a:ext uri="{FF2B5EF4-FFF2-40B4-BE49-F238E27FC236}">
                    <a16:creationId xmlns:a16="http://schemas.microsoft.com/office/drawing/2014/main" id="{1FBB04B4-C64B-D119-B084-DA5AF07E5F2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0" name="Freeform 40">
                <a:extLst>
                  <a:ext uri="{FF2B5EF4-FFF2-40B4-BE49-F238E27FC236}">
                    <a16:creationId xmlns:a16="http://schemas.microsoft.com/office/drawing/2014/main" id="{096E6339-B0DC-156E-E833-4399CAF5623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1" name="Freeform 41">
                <a:extLst>
                  <a:ext uri="{FF2B5EF4-FFF2-40B4-BE49-F238E27FC236}">
                    <a16:creationId xmlns:a16="http://schemas.microsoft.com/office/drawing/2014/main" id="{1B4115EB-C1B0-C458-F5E4-DF51048CF4A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2" name="Freeform 42">
                <a:extLst>
                  <a:ext uri="{FF2B5EF4-FFF2-40B4-BE49-F238E27FC236}">
                    <a16:creationId xmlns:a16="http://schemas.microsoft.com/office/drawing/2014/main" id="{8F00392F-E767-593D-B00D-1815F006F0C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3" name="Freeform 43">
                <a:extLst>
                  <a:ext uri="{FF2B5EF4-FFF2-40B4-BE49-F238E27FC236}">
                    <a16:creationId xmlns:a16="http://schemas.microsoft.com/office/drawing/2014/main" id="{DA2049C2-F217-2F99-E183-19AC0D5E397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4" name="Freeform 44">
                <a:extLst>
                  <a:ext uri="{FF2B5EF4-FFF2-40B4-BE49-F238E27FC236}">
                    <a16:creationId xmlns:a16="http://schemas.microsoft.com/office/drawing/2014/main" id="{7290E49A-113A-B2F5-0466-A02679B2F9A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5" name="Freeform 45">
                <a:extLst>
                  <a:ext uri="{FF2B5EF4-FFF2-40B4-BE49-F238E27FC236}">
                    <a16:creationId xmlns:a16="http://schemas.microsoft.com/office/drawing/2014/main" id="{03484D9A-CAC0-4129-4E00-AFAB0395420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6" name="Freeform 46">
                <a:extLst>
                  <a:ext uri="{FF2B5EF4-FFF2-40B4-BE49-F238E27FC236}">
                    <a16:creationId xmlns:a16="http://schemas.microsoft.com/office/drawing/2014/main" id="{CD9EF186-1D31-43C9-6DAD-C5BFB50665F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7" name="Freeform 47">
                <a:extLst>
                  <a:ext uri="{FF2B5EF4-FFF2-40B4-BE49-F238E27FC236}">
                    <a16:creationId xmlns:a16="http://schemas.microsoft.com/office/drawing/2014/main" id="{078E3150-D9BA-A1C0-1007-9B9FD8A299C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8" name="Freeform 48">
                <a:extLst>
                  <a:ext uri="{FF2B5EF4-FFF2-40B4-BE49-F238E27FC236}">
                    <a16:creationId xmlns:a16="http://schemas.microsoft.com/office/drawing/2014/main" id="{CF7F0D21-3923-46B8-A040-6839A1A9716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9" name="Freeform 49">
                <a:extLst>
                  <a:ext uri="{FF2B5EF4-FFF2-40B4-BE49-F238E27FC236}">
                    <a16:creationId xmlns:a16="http://schemas.microsoft.com/office/drawing/2014/main" id="{D59BB5A1-0C4A-A373-3A1D-9D6D084629B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0" name="Freeform 50">
                <a:extLst>
                  <a:ext uri="{FF2B5EF4-FFF2-40B4-BE49-F238E27FC236}">
                    <a16:creationId xmlns:a16="http://schemas.microsoft.com/office/drawing/2014/main" id="{D79A8BDF-21C6-7A08-23CF-30615C21FAD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1" name="Freeform 51">
                <a:extLst>
                  <a:ext uri="{FF2B5EF4-FFF2-40B4-BE49-F238E27FC236}">
                    <a16:creationId xmlns:a16="http://schemas.microsoft.com/office/drawing/2014/main" id="{A6CC4EE7-FD73-A39D-0570-ACF6ACF0F37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2" name="Freeform 52">
                <a:extLst>
                  <a:ext uri="{FF2B5EF4-FFF2-40B4-BE49-F238E27FC236}">
                    <a16:creationId xmlns:a16="http://schemas.microsoft.com/office/drawing/2014/main" id="{8A39E6E7-E6C7-11E2-21FF-408F5DC652FD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3" name="Freeform 53">
                <a:extLst>
                  <a:ext uri="{FF2B5EF4-FFF2-40B4-BE49-F238E27FC236}">
                    <a16:creationId xmlns:a16="http://schemas.microsoft.com/office/drawing/2014/main" id="{21D48BF2-393B-402D-CA77-D59EC930D88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4" name="Freeform 54">
                <a:extLst>
                  <a:ext uri="{FF2B5EF4-FFF2-40B4-BE49-F238E27FC236}">
                    <a16:creationId xmlns:a16="http://schemas.microsoft.com/office/drawing/2014/main" id="{6EB9BF90-CB69-7317-8E14-AF956B1A3EF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5" name="Freeform 55">
                <a:extLst>
                  <a:ext uri="{FF2B5EF4-FFF2-40B4-BE49-F238E27FC236}">
                    <a16:creationId xmlns:a16="http://schemas.microsoft.com/office/drawing/2014/main" id="{96C58BF1-773C-F4DA-441B-36205420339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6" name="Freeform 56">
                <a:extLst>
                  <a:ext uri="{FF2B5EF4-FFF2-40B4-BE49-F238E27FC236}">
                    <a16:creationId xmlns:a16="http://schemas.microsoft.com/office/drawing/2014/main" id="{6A2505A4-9D6A-8E80-92E1-C4C8039EDE3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7" name="Freeform 57">
                <a:extLst>
                  <a:ext uri="{FF2B5EF4-FFF2-40B4-BE49-F238E27FC236}">
                    <a16:creationId xmlns:a16="http://schemas.microsoft.com/office/drawing/2014/main" id="{9CE2C0D8-F0BA-B7B7-7DAD-5DD383B1902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8" name="Freeform 58">
                <a:extLst>
                  <a:ext uri="{FF2B5EF4-FFF2-40B4-BE49-F238E27FC236}">
                    <a16:creationId xmlns:a16="http://schemas.microsoft.com/office/drawing/2014/main" id="{8F755095-BB08-7E3C-4BF9-B9D2DD79A4F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9" name="Freeform 59">
                <a:extLst>
                  <a:ext uri="{FF2B5EF4-FFF2-40B4-BE49-F238E27FC236}">
                    <a16:creationId xmlns:a16="http://schemas.microsoft.com/office/drawing/2014/main" id="{4FDFD5CB-E755-93B8-3D54-F5A737F182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0" name="Freeform 60">
                <a:extLst>
                  <a:ext uri="{FF2B5EF4-FFF2-40B4-BE49-F238E27FC236}">
                    <a16:creationId xmlns:a16="http://schemas.microsoft.com/office/drawing/2014/main" id="{FBDB7745-D340-3766-23EE-9E2C6C9CC68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1" name="Freeform 61">
                <a:extLst>
                  <a:ext uri="{FF2B5EF4-FFF2-40B4-BE49-F238E27FC236}">
                    <a16:creationId xmlns:a16="http://schemas.microsoft.com/office/drawing/2014/main" id="{C49A58EA-58F3-CEC7-90AB-3D786DCB0BE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2" name="Freeform 62">
                <a:extLst>
                  <a:ext uri="{FF2B5EF4-FFF2-40B4-BE49-F238E27FC236}">
                    <a16:creationId xmlns:a16="http://schemas.microsoft.com/office/drawing/2014/main" id="{70C0CDDB-3A0D-41DF-C4E0-86D8509943B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3" name="Freeform 63">
                <a:extLst>
                  <a:ext uri="{FF2B5EF4-FFF2-40B4-BE49-F238E27FC236}">
                    <a16:creationId xmlns:a16="http://schemas.microsoft.com/office/drawing/2014/main" id="{C16BC70C-740F-3FF8-473A-8C9664CA685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4" name="Freeform 64">
                <a:extLst>
                  <a:ext uri="{FF2B5EF4-FFF2-40B4-BE49-F238E27FC236}">
                    <a16:creationId xmlns:a16="http://schemas.microsoft.com/office/drawing/2014/main" id="{CF57E92A-C628-52F7-DBDA-98A91FD3A40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5" name="Freeform 65">
                <a:extLst>
                  <a:ext uri="{FF2B5EF4-FFF2-40B4-BE49-F238E27FC236}">
                    <a16:creationId xmlns:a16="http://schemas.microsoft.com/office/drawing/2014/main" id="{A2EB37A2-ED60-6EC8-59C8-081101E0959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6" name="Freeform 66">
                <a:extLst>
                  <a:ext uri="{FF2B5EF4-FFF2-40B4-BE49-F238E27FC236}">
                    <a16:creationId xmlns:a16="http://schemas.microsoft.com/office/drawing/2014/main" id="{BA09CBA6-2470-1C0B-1839-433DC5A7BFE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7" name="Freeform 67">
                <a:extLst>
                  <a:ext uri="{FF2B5EF4-FFF2-40B4-BE49-F238E27FC236}">
                    <a16:creationId xmlns:a16="http://schemas.microsoft.com/office/drawing/2014/main" id="{9202AFA1-D94A-2CFB-D689-B857751C6AC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8" name="Freeform 68">
                <a:extLst>
                  <a:ext uri="{FF2B5EF4-FFF2-40B4-BE49-F238E27FC236}">
                    <a16:creationId xmlns:a16="http://schemas.microsoft.com/office/drawing/2014/main" id="{0591FA5A-79B8-6F77-E297-A55A2B878BE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9" name="Freeform 69">
                <a:extLst>
                  <a:ext uri="{FF2B5EF4-FFF2-40B4-BE49-F238E27FC236}">
                    <a16:creationId xmlns:a16="http://schemas.microsoft.com/office/drawing/2014/main" id="{C55D872B-BB19-7329-0EEA-D86733CE78E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0" name="Freeform 70">
                <a:extLst>
                  <a:ext uri="{FF2B5EF4-FFF2-40B4-BE49-F238E27FC236}">
                    <a16:creationId xmlns:a16="http://schemas.microsoft.com/office/drawing/2014/main" id="{0A943BEC-3B2C-296F-9926-4374CF5CE6F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1" name="Freeform 71">
                <a:extLst>
                  <a:ext uri="{FF2B5EF4-FFF2-40B4-BE49-F238E27FC236}">
                    <a16:creationId xmlns:a16="http://schemas.microsoft.com/office/drawing/2014/main" id="{ACB72DED-D4AB-2586-FE86-C564FC65B15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8" name="Group 72">
              <a:extLst>
                <a:ext uri="{FF2B5EF4-FFF2-40B4-BE49-F238E27FC236}">
                  <a16:creationId xmlns:a16="http://schemas.microsoft.com/office/drawing/2014/main" id="{D8FAD14D-1460-7652-0830-C1B2D20E7CDF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69" name="Freeform 73">
                <a:extLst>
                  <a:ext uri="{FF2B5EF4-FFF2-40B4-BE49-F238E27FC236}">
                    <a16:creationId xmlns:a16="http://schemas.microsoft.com/office/drawing/2014/main" id="{8011F1AA-6FC8-3D46-0616-DC55EB85B37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0" name="Freeform 74">
                <a:extLst>
                  <a:ext uri="{FF2B5EF4-FFF2-40B4-BE49-F238E27FC236}">
                    <a16:creationId xmlns:a16="http://schemas.microsoft.com/office/drawing/2014/main" id="{D822BD87-957F-BF33-468A-DB03A2497EB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1" name="Freeform 75">
                <a:extLst>
                  <a:ext uri="{FF2B5EF4-FFF2-40B4-BE49-F238E27FC236}">
                    <a16:creationId xmlns:a16="http://schemas.microsoft.com/office/drawing/2014/main" id="{A95B202C-20FD-98A7-AD25-E67245AC11C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2" name="Freeform 76">
                <a:extLst>
                  <a:ext uri="{FF2B5EF4-FFF2-40B4-BE49-F238E27FC236}">
                    <a16:creationId xmlns:a16="http://schemas.microsoft.com/office/drawing/2014/main" id="{65203E25-D411-7A77-CE55-BB1DF0DF93F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3" name="Freeform 77">
                <a:extLst>
                  <a:ext uri="{FF2B5EF4-FFF2-40B4-BE49-F238E27FC236}">
                    <a16:creationId xmlns:a16="http://schemas.microsoft.com/office/drawing/2014/main" id="{8DC43FAE-556F-94E3-DC58-BA4A12AFFB1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4" name="Freeform 78">
                <a:extLst>
                  <a:ext uri="{FF2B5EF4-FFF2-40B4-BE49-F238E27FC236}">
                    <a16:creationId xmlns:a16="http://schemas.microsoft.com/office/drawing/2014/main" id="{EED0AC52-17D7-D82A-EC23-7A460E9F8BA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5" name="Freeform 79">
                <a:extLst>
                  <a:ext uri="{FF2B5EF4-FFF2-40B4-BE49-F238E27FC236}">
                    <a16:creationId xmlns:a16="http://schemas.microsoft.com/office/drawing/2014/main" id="{9A53BBC4-3E47-D8AD-1ED2-60ED6C33B68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6" name="Freeform 80">
                <a:extLst>
                  <a:ext uri="{FF2B5EF4-FFF2-40B4-BE49-F238E27FC236}">
                    <a16:creationId xmlns:a16="http://schemas.microsoft.com/office/drawing/2014/main" id="{2EF0E8AC-15C8-211B-6D33-2CB9D703BBC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7" name="Freeform 81">
                <a:extLst>
                  <a:ext uri="{FF2B5EF4-FFF2-40B4-BE49-F238E27FC236}">
                    <a16:creationId xmlns:a16="http://schemas.microsoft.com/office/drawing/2014/main" id="{F7131AB0-0BBC-D0FF-CEB4-A659C8C03CA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8" name="Freeform 82">
                <a:extLst>
                  <a:ext uri="{FF2B5EF4-FFF2-40B4-BE49-F238E27FC236}">
                    <a16:creationId xmlns:a16="http://schemas.microsoft.com/office/drawing/2014/main" id="{75422046-C58F-F63D-A5CD-9D921E1F266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9" name="Freeform 83">
                <a:extLst>
                  <a:ext uri="{FF2B5EF4-FFF2-40B4-BE49-F238E27FC236}">
                    <a16:creationId xmlns:a16="http://schemas.microsoft.com/office/drawing/2014/main" id="{CDBF0845-5CD3-0330-364F-329F6BE85ED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0" name="Freeform 84">
                <a:extLst>
                  <a:ext uri="{FF2B5EF4-FFF2-40B4-BE49-F238E27FC236}">
                    <a16:creationId xmlns:a16="http://schemas.microsoft.com/office/drawing/2014/main" id="{E272DFE3-05B1-DF27-D0E4-D8761044E92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1" name="Freeform 85">
                <a:extLst>
                  <a:ext uri="{FF2B5EF4-FFF2-40B4-BE49-F238E27FC236}">
                    <a16:creationId xmlns:a16="http://schemas.microsoft.com/office/drawing/2014/main" id="{9B802264-58E8-FD2A-25B1-9E8CAFE587C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2" name="Freeform 86">
                <a:extLst>
                  <a:ext uri="{FF2B5EF4-FFF2-40B4-BE49-F238E27FC236}">
                    <a16:creationId xmlns:a16="http://schemas.microsoft.com/office/drawing/2014/main" id="{A75E2E7D-4FE0-04F8-D4C0-56907F06158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3" name="Freeform 87">
                <a:extLst>
                  <a:ext uri="{FF2B5EF4-FFF2-40B4-BE49-F238E27FC236}">
                    <a16:creationId xmlns:a16="http://schemas.microsoft.com/office/drawing/2014/main" id="{46AC749C-A5AE-464E-38EF-D1344D16802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4" name="Freeform 88">
                <a:extLst>
                  <a:ext uri="{FF2B5EF4-FFF2-40B4-BE49-F238E27FC236}">
                    <a16:creationId xmlns:a16="http://schemas.microsoft.com/office/drawing/2014/main" id="{1D4ACB38-C8EF-5E41-4DC4-C7BB63B8DD1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5" name="Freeform 89">
                <a:extLst>
                  <a:ext uri="{FF2B5EF4-FFF2-40B4-BE49-F238E27FC236}">
                    <a16:creationId xmlns:a16="http://schemas.microsoft.com/office/drawing/2014/main" id="{357B9690-BC0C-7392-44E8-6FDD89721528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6" name="Freeform 90">
                <a:extLst>
                  <a:ext uri="{FF2B5EF4-FFF2-40B4-BE49-F238E27FC236}">
                    <a16:creationId xmlns:a16="http://schemas.microsoft.com/office/drawing/2014/main" id="{90D1F740-BECE-FCFB-B095-E7F21963D0B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7" name="Freeform 91">
                <a:extLst>
                  <a:ext uri="{FF2B5EF4-FFF2-40B4-BE49-F238E27FC236}">
                    <a16:creationId xmlns:a16="http://schemas.microsoft.com/office/drawing/2014/main" id="{F7BE18C0-12F9-E7EF-A8C5-992CA2122C3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8" name="Freeform 92">
                <a:extLst>
                  <a:ext uri="{FF2B5EF4-FFF2-40B4-BE49-F238E27FC236}">
                    <a16:creationId xmlns:a16="http://schemas.microsoft.com/office/drawing/2014/main" id="{276C0A0C-C25D-96DD-5B1A-3BB1B51A27E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9" name="Freeform 93">
                <a:extLst>
                  <a:ext uri="{FF2B5EF4-FFF2-40B4-BE49-F238E27FC236}">
                    <a16:creationId xmlns:a16="http://schemas.microsoft.com/office/drawing/2014/main" id="{1DC16324-CE2E-8075-F1D9-97F559B6E7C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0" name="Freeform 94">
                <a:extLst>
                  <a:ext uri="{FF2B5EF4-FFF2-40B4-BE49-F238E27FC236}">
                    <a16:creationId xmlns:a16="http://schemas.microsoft.com/office/drawing/2014/main" id="{61604989-2B1B-22E5-948B-400D0573AB5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1" name="Freeform 95">
                <a:extLst>
                  <a:ext uri="{FF2B5EF4-FFF2-40B4-BE49-F238E27FC236}">
                    <a16:creationId xmlns:a16="http://schemas.microsoft.com/office/drawing/2014/main" id="{E110FAA3-CBF5-1745-0528-CA103FF50DE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2" name="Freeform 96">
                <a:extLst>
                  <a:ext uri="{FF2B5EF4-FFF2-40B4-BE49-F238E27FC236}">
                    <a16:creationId xmlns:a16="http://schemas.microsoft.com/office/drawing/2014/main" id="{4F9FE5CC-AF58-150F-33BB-E2FB2A02547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3" name="Freeform 97">
                <a:extLst>
                  <a:ext uri="{FF2B5EF4-FFF2-40B4-BE49-F238E27FC236}">
                    <a16:creationId xmlns:a16="http://schemas.microsoft.com/office/drawing/2014/main" id="{2AB9E63C-7C22-672F-AA97-F2FCE3FAC8F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4" name="Freeform 98">
                <a:extLst>
                  <a:ext uri="{FF2B5EF4-FFF2-40B4-BE49-F238E27FC236}">
                    <a16:creationId xmlns:a16="http://schemas.microsoft.com/office/drawing/2014/main" id="{7B636D6D-601B-9414-8068-03B34D6D40E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5" name="Freeform 99">
                <a:extLst>
                  <a:ext uri="{FF2B5EF4-FFF2-40B4-BE49-F238E27FC236}">
                    <a16:creationId xmlns:a16="http://schemas.microsoft.com/office/drawing/2014/main" id="{BA93A567-9901-FE82-425F-975339702C6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6" name="Freeform 100">
                <a:extLst>
                  <a:ext uri="{FF2B5EF4-FFF2-40B4-BE49-F238E27FC236}">
                    <a16:creationId xmlns:a16="http://schemas.microsoft.com/office/drawing/2014/main" id="{53840215-C6A9-5256-1FAB-D5BAA9E1500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7" name="Freeform 101">
                <a:extLst>
                  <a:ext uri="{FF2B5EF4-FFF2-40B4-BE49-F238E27FC236}">
                    <a16:creationId xmlns:a16="http://schemas.microsoft.com/office/drawing/2014/main" id="{AEC1F1ED-12D7-4467-6DBF-8231539D42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5" name="Freeform 102">
                <a:extLst>
                  <a:ext uri="{FF2B5EF4-FFF2-40B4-BE49-F238E27FC236}">
                    <a16:creationId xmlns:a16="http://schemas.microsoft.com/office/drawing/2014/main" id="{E4348699-198D-1911-B97B-82AA7CAEEDC6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6" name="Freeform 103">
                <a:extLst>
                  <a:ext uri="{FF2B5EF4-FFF2-40B4-BE49-F238E27FC236}">
                    <a16:creationId xmlns:a16="http://schemas.microsoft.com/office/drawing/2014/main" id="{8CE9DA6B-F353-0C93-F973-98FDCBFB24E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7" name="Freeform 104">
                <a:extLst>
                  <a:ext uri="{FF2B5EF4-FFF2-40B4-BE49-F238E27FC236}">
                    <a16:creationId xmlns:a16="http://schemas.microsoft.com/office/drawing/2014/main" id="{CA019936-0904-6C71-DA87-E6B92F13A65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8" name="Freeform 105">
                <a:extLst>
                  <a:ext uri="{FF2B5EF4-FFF2-40B4-BE49-F238E27FC236}">
                    <a16:creationId xmlns:a16="http://schemas.microsoft.com/office/drawing/2014/main" id="{E1C66720-F49E-E673-44BD-F6E0E00F3C1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9" name="Group 106">
              <a:extLst>
                <a:ext uri="{FF2B5EF4-FFF2-40B4-BE49-F238E27FC236}">
                  <a16:creationId xmlns:a16="http://schemas.microsoft.com/office/drawing/2014/main" id="{299379B3-D741-8B4A-62BD-09935FFF1E07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4" name="Freeform 107">
                <a:extLst>
                  <a:ext uri="{FF2B5EF4-FFF2-40B4-BE49-F238E27FC236}">
                    <a16:creationId xmlns:a16="http://schemas.microsoft.com/office/drawing/2014/main" id="{25660FE5-A95A-5A27-4F17-C5A4584D918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Freeform 108">
                <a:extLst>
                  <a:ext uri="{FF2B5EF4-FFF2-40B4-BE49-F238E27FC236}">
                    <a16:creationId xmlns:a16="http://schemas.microsoft.com/office/drawing/2014/main" id="{388F141B-C286-463D-D848-C6859AC871B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Freeform 109">
                <a:extLst>
                  <a:ext uri="{FF2B5EF4-FFF2-40B4-BE49-F238E27FC236}">
                    <a16:creationId xmlns:a16="http://schemas.microsoft.com/office/drawing/2014/main" id="{C9B04053-E849-BB13-F502-DF2DE0AD2671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Freeform 110">
                <a:extLst>
                  <a:ext uri="{FF2B5EF4-FFF2-40B4-BE49-F238E27FC236}">
                    <a16:creationId xmlns:a16="http://schemas.microsoft.com/office/drawing/2014/main" id="{337D86BF-9417-7BD2-F26A-D088495F446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" name="Freeform 111">
                <a:extLst>
                  <a:ext uri="{FF2B5EF4-FFF2-40B4-BE49-F238E27FC236}">
                    <a16:creationId xmlns:a16="http://schemas.microsoft.com/office/drawing/2014/main" id="{18EDEA90-B9F2-91D2-E967-84ED19C504C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" name="Freeform 112">
                <a:extLst>
                  <a:ext uri="{FF2B5EF4-FFF2-40B4-BE49-F238E27FC236}">
                    <a16:creationId xmlns:a16="http://schemas.microsoft.com/office/drawing/2014/main" id="{976BAC74-7B43-D94D-068C-7AD59CF3951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Freeform 113">
                <a:extLst>
                  <a:ext uri="{FF2B5EF4-FFF2-40B4-BE49-F238E27FC236}">
                    <a16:creationId xmlns:a16="http://schemas.microsoft.com/office/drawing/2014/main" id="{41847D22-429C-100E-CE3E-CDE7C1FEAD0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" name="Freeform 114">
                <a:extLst>
                  <a:ext uri="{FF2B5EF4-FFF2-40B4-BE49-F238E27FC236}">
                    <a16:creationId xmlns:a16="http://schemas.microsoft.com/office/drawing/2014/main" id="{C32928A7-F712-A03D-DBC8-8D4CA6DC85C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" name="Freeform 115">
                <a:extLst>
                  <a:ext uri="{FF2B5EF4-FFF2-40B4-BE49-F238E27FC236}">
                    <a16:creationId xmlns:a16="http://schemas.microsoft.com/office/drawing/2014/main" id="{6DD5AEB8-4D84-F9D4-69D1-8A8E67CCDD1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Freeform 116">
                <a:extLst>
                  <a:ext uri="{FF2B5EF4-FFF2-40B4-BE49-F238E27FC236}">
                    <a16:creationId xmlns:a16="http://schemas.microsoft.com/office/drawing/2014/main" id="{6EFC9748-32EC-A56B-04EF-C148E25ED2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" name="Freeform 117">
                <a:extLst>
                  <a:ext uri="{FF2B5EF4-FFF2-40B4-BE49-F238E27FC236}">
                    <a16:creationId xmlns:a16="http://schemas.microsoft.com/office/drawing/2014/main" id="{793804E7-B944-BB45-8327-AB5928AD885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" name="Freeform 118">
                <a:extLst>
                  <a:ext uri="{FF2B5EF4-FFF2-40B4-BE49-F238E27FC236}">
                    <a16:creationId xmlns:a16="http://schemas.microsoft.com/office/drawing/2014/main" id="{6883B55D-5A6C-C4D3-0FA9-09C9AB0ECF8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" name="Freeform 119">
                <a:extLst>
                  <a:ext uri="{FF2B5EF4-FFF2-40B4-BE49-F238E27FC236}">
                    <a16:creationId xmlns:a16="http://schemas.microsoft.com/office/drawing/2014/main" id="{727FB58E-D206-EAED-99B3-7FAF284A1C2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" name="Freeform 120">
                <a:extLst>
                  <a:ext uri="{FF2B5EF4-FFF2-40B4-BE49-F238E27FC236}">
                    <a16:creationId xmlns:a16="http://schemas.microsoft.com/office/drawing/2014/main" id="{8D73E7E1-D10D-08A1-0709-447E4C37190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" name="Freeform 121">
                <a:extLst>
                  <a:ext uri="{FF2B5EF4-FFF2-40B4-BE49-F238E27FC236}">
                    <a16:creationId xmlns:a16="http://schemas.microsoft.com/office/drawing/2014/main" id="{1D68B5A7-7CD8-4D6B-0B02-A754D12FDC5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" name="Freeform 122">
                <a:extLst>
                  <a:ext uri="{FF2B5EF4-FFF2-40B4-BE49-F238E27FC236}">
                    <a16:creationId xmlns:a16="http://schemas.microsoft.com/office/drawing/2014/main" id="{4BE49B22-EB0A-C002-24F7-AA74365EBD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" name="Freeform 123">
                <a:extLst>
                  <a:ext uri="{FF2B5EF4-FFF2-40B4-BE49-F238E27FC236}">
                    <a16:creationId xmlns:a16="http://schemas.microsoft.com/office/drawing/2014/main" id="{43D657EF-AE25-562C-979F-4FD68DF7EF4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" name="Freeform 124">
                <a:extLst>
                  <a:ext uri="{FF2B5EF4-FFF2-40B4-BE49-F238E27FC236}">
                    <a16:creationId xmlns:a16="http://schemas.microsoft.com/office/drawing/2014/main" id="{392BE787-D9EB-3D59-9002-CB1EB1AD4DE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2" name="Freeform 125">
                <a:extLst>
                  <a:ext uri="{FF2B5EF4-FFF2-40B4-BE49-F238E27FC236}">
                    <a16:creationId xmlns:a16="http://schemas.microsoft.com/office/drawing/2014/main" id="{653A7529-71EC-1AB7-9998-F5A4965F44C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3" name="Freeform 126">
                <a:extLst>
                  <a:ext uri="{FF2B5EF4-FFF2-40B4-BE49-F238E27FC236}">
                    <a16:creationId xmlns:a16="http://schemas.microsoft.com/office/drawing/2014/main" id="{5F0FB06F-2EA6-FC29-DC96-D4735D2755B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6" name="Freeform 127">
                <a:extLst>
                  <a:ext uri="{FF2B5EF4-FFF2-40B4-BE49-F238E27FC236}">
                    <a16:creationId xmlns:a16="http://schemas.microsoft.com/office/drawing/2014/main" id="{35AEBAAD-2025-0941-FBA5-57F321DABAC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7" name="Freeform 128">
                <a:extLst>
                  <a:ext uri="{FF2B5EF4-FFF2-40B4-BE49-F238E27FC236}">
                    <a16:creationId xmlns:a16="http://schemas.microsoft.com/office/drawing/2014/main" id="{1616C2A8-93B1-FE0A-E5BC-AEEE91566F8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8" name="Freeform 129">
                <a:extLst>
                  <a:ext uri="{FF2B5EF4-FFF2-40B4-BE49-F238E27FC236}">
                    <a16:creationId xmlns:a16="http://schemas.microsoft.com/office/drawing/2014/main" id="{7A26B109-DFF1-A862-7672-EF1076B4465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9" name="Freeform 130">
                <a:extLst>
                  <a:ext uri="{FF2B5EF4-FFF2-40B4-BE49-F238E27FC236}">
                    <a16:creationId xmlns:a16="http://schemas.microsoft.com/office/drawing/2014/main" id="{74D15008-F955-3B24-E870-51C9DFC322F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0" name="Freeform 131">
                <a:extLst>
                  <a:ext uri="{FF2B5EF4-FFF2-40B4-BE49-F238E27FC236}">
                    <a16:creationId xmlns:a16="http://schemas.microsoft.com/office/drawing/2014/main" id="{0DCF4C41-A762-2CBA-9FBF-E832548875E6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1" name="Freeform 132">
                <a:extLst>
                  <a:ext uri="{FF2B5EF4-FFF2-40B4-BE49-F238E27FC236}">
                    <a16:creationId xmlns:a16="http://schemas.microsoft.com/office/drawing/2014/main" id="{C1C7476A-215A-6150-3A5E-671650DC9CD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2" name="Freeform 133">
                <a:extLst>
                  <a:ext uri="{FF2B5EF4-FFF2-40B4-BE49-F238E27FC236}">
                    <a16:creationId xmlns:a16="http://schemas.microsoft.com/office/drawing/2014/main" id="{9FAB27F2-8D1C-B812-D125-0B437F2F4FC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3" name="Freeform 134">
                <a:extLst>
                  <a:ext uri="{FF2B5EF4-FFF2-40B4-BE49-F238E27FC236}">
                    <a16:creationId xmlns:a16="http://schemas.microsoft.com/office/drawing/2014/main" id="{D32B7D87-1AE7-8228-B998-6E78D3D5CF8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4" name="Freeform 135">
                <a:extLst>
                  <a:ext uri="{FF2B5EF4-FFF2-40B4-BE49-F238E27FC236}">
                    <a16:creationId xmlns:a16="http://schemas.microsoft.com/office/drawing/2014/main" id="{9757575F-58E2-5CE9-635A-88C89F18815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5" name="Freeform 136">
                <a:extLst>
                  <a:ext uri="{FF2B5EF4-FFF2-40B4-BE49-F238E27FC236}">
                    <a16:creationId xmlns:a16="http://schemas.microsoft.com/office/drawing/2014/main" id="{414A9724-F315-CB4C-9671-87FC3AAFD04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6" name="Freeform 137">
                <a:extLst>
                  <a:ext uri="{FF2B5EF4-FFF2-40B4-BE49-F238E27FC236}">
                    <a16:creationId xmlns:a16="http://schemas.microsoft.com/office/drawing/2014/main" id="{44F20D29-8B2E-4354-FC42-A135B727FA3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7" name="Freeform 138">
                <a:extLst>
                  <a:ext uri="{FF2B5EF4-FFF2-40B4-BE49-F238E27FC236}">
                    <a16:creationId xmlns:a16="http://schemas.microsoft.com/office/drawing/2014/main" id="{1D2B2D7C-DA83-138F-1175-4CCFAF556B4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8" name="Freeform 139">
                <a:extLst>
                  <a:ext uri="{FF2B5EF4-FFF2-40B4-BE49-F238E27FC236}">
                    <a16:creationId xmlns:a16="http://schemas.microsoft.com/office/drawing/2014/main" id="{5588939C-3CE0-9A2A-EA72-319B740088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0" name="Group 140">
              <a:extLst>
                <a:ext uri="{FF2B5EF4-FFF2-40B4-BE49-F238E27FC236}">
                  <a16:creationId xmlns:a16="http://schemas.microsoft.com/office/drawing/2014/main" id="{A87FF26F-3362-883E-5636-505D8CF9B559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1" name="Freeform 141">
                <a:extLst>
                  <a:ext uri="{FF2B5EF4-FFF2-40B4-BE49-F238E27FC236}">
                    <a16:creationId xmlns:a16="http://schemas.microsoft.com/office/drawing/2014/main" id="{98C0F93C-8F78-9590-A840-441CFB52230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Freeform 142">
                <a:extLst>
                  <a:ext uri="{FF2B5EF4-FFF2-40B4-BE49-F238E27FC236}">
                    <a16:creationId xmlns:a16="http://schemas.microsoft.com/office/drawing/2014/main" id="{11DD1A19-8D2B-0FDC-C08A-B6C1EEB0D09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" name="Freeform 143">
                <a:extLst>
                  <a:ext uri="{FF2B5EF4-FFF2-40B4-BE49-F238E27FC236}">
                    <a16:creationId xmlns:a16="http://schemas.microsoft.com/office/drawing/2014/main" id="{658E8B02-1142-63A6-1929-56A3BF5ACB8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" name="Freeform 144">
                <a:extLst>
                  <a:ext uri="{FF2B5EF4-FFF2-40B4-BE49-F238E27FC236}">
                    <a16:creationId xmlns:a16="http://schemas.microsoft.com/office/drawing/2014/main" id="{CE8C010C-DD99-D798-2513-69BA661C74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Freeform 145">
                <a:extLst>
                  <a:ext uri="{FF2B5EF4-FFF2-40B4-BE49-F238E27FC236}">
                    <a16:creationId xmlns:a16="http://schemas.microsoft.com/office/drawing/2014/main" id="{D4CB2C21-0043-9453-D908-742A83695A5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6" name="Freeform 146">
                <a:extLst>
                  <a:ext uri="{FF2B5EF4-FFF2-40B4-BE49-F238E27FC236}">
                    <a16:creationId xmlns:a16="http://schemas.microsoft.com/office/drawing/2014/main" id="{E1647359-B501-1B00-1343-41DE1870151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7" name="Freeform 147">
                <a:extLst>
                  <a:ext uri="{FF2B5EF4-FFF2-40B4-BE49-F238E27FC236}">
                    <a16:creationId xmlns:a16="http://schemas.microsoft.com/office/drawing/2014/main" id="{D6BE6A3B-93BC-6778-928E-2856385DC5D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Freeform 148">
                <a:extLst>
                  <a:ext uri="{FF2B5EF4-FFF2-40B4-BE49-F238E27FC236}">
                    <a16:creationId xmlns:a16="http://schemas.microsoft.com/office/drawing/2014/main" id="{8C4BF4D1-6B88-9428-0725-C565B8B446E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9" name="Freeform 149">
                <a:extLst>
                  <a:ext uri="{FF2B5EF4-FFF2-40B4-BE49-F238E27FC236}">
                    <a16:creationId xmlns:a16="http://schemas.microsoft.com/office/drawing/2014/main" id="{9F983D90-29AE-604B-F1B9-45F403173051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0" name="Freeform 150">
                <a:extLst>
                  <a:ext uri="{FF2B5EF4-FFF2-40B4-BE49-F238E27FC236}">
                    <a16:creationId xmlns:a16="http://schemas.microsoft.com/office/drawing/2014/main" id="{E704680D-5C27-5F04-B437-7C75FF1D42C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Freeform 151">
                <a:extLst>
                  <a:ext uri="{FF2B5EF4-FFF2-40B4-BE49-F238E27FC236}">
                    <a16:creationId xmlns:a16="http://schemas.microsoft.com/office/drawing/2014/main" id="{6584E900-CE29-1F73-4152-0542682DAC1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Freeform 152">
                <a:extLst>
                  <a:ext uri="{FF2B5EF4-FFF2-40B4-BE49-F238E27FC236}">
                    <a16:creationId xmlns:a16="http://schemas.microsoft.com/office/drawing/2014/main" id="{7004B07A-0195-1927-B3F7-4C0B8FE1709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3" name="Freeform 153">
                <a:extLst>
                  <a:ext uri="{FF2B5EF4-FFF2-40B4-BE49-F238E27FC236}">
                    <a16:creationId xmlns:a16="http://schemas.microsoft.com/office/drawing/2014/main" id="{3D57B20A-7716-021D-6DB8-9A88A9EF66A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Freeform 154">
                <a:extLst>
                  <a:ext uri="{FF2B5EF4-FFF2-40B4-BE49-F238E27FC236}">
                    <a16:creationId xmlns:a16="http://schemas.microsoft.com/office/drawing/2014/main" id="{0CFB74AA-A11E-BB06-7720-7542AF36402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Freeform 155">
                <a:extLst>
                  <a:ext uri="{FF2B5EF4-FFF2-40B4-BE49-F238E27FC236}">
                    <a16:creationId xmlns:a16="http://schemas.microsoft.com/office/drawing/2014/main" id="{2E662B44-7721-7A62-4D34-3B9AE78CDC1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Freeform 156">
                <a:extLst>
                  <a:ext uri="{FF2B5EF4-FFF2-40B4-BE49-F238E27FC236}">
                    <a16:creationId xmlns:a16="http://schemas.microsoft.com/office/drawing/2014/main" id="{C81E0B0A-CF8F-8B52-C2A6-56017A0B3742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" name="Freeform 157">
                <a:extLst>
                  <a:ext uri="{FF2B5EF4-FFF2-40B4-BE49-F238E27FC236}">
                    <a16:creationId xmlns:a16="http://schemas.microsoft.com/office/drawing/2014/main" id="{A5138C26-3739-E95E-4766-7D63D171E54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" name="Freeform 158">
                <a:extLst>
                  <a:ext uri="{FF2B5EF4-FFF2-40B4-BE49-F238E27FC236}">
                    <a16:creationId xmlns:a16="http://schemas.microsoft.com/office/drawing/2014/main" id="{51F95A12-1A29-E07D-49DE-01B9120CA8C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Freeform 159">
                <a:extLst>
                  <a:ext uri="{FF2B5EF4-FFF2-40B4-BE49-F238E27FC236}">
                    <a16:creationId xmlns:a16="http://schemas.microsoft.com/office/drawing/2014/main" id="{8D0E12B3-8182-33E2-A7D6-59FFCDA9DCC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" name="Freeform 160">
                <a:extLst>
                  <a:ext uri="{FF2B5EF4-FFF2-40B4-BE49-F238E27FC236}">
                    <a16:creationId xmlns:a16="http://schemas.microsoft.com/office/drawing/2014/main" id="{AD903D48-7299-33BF-1517-AC1A769D756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Freeform 161">
                <a:extLst>
                  <a:ext uri="{FF2B5EF4-FFF2-40B4-BE49-F238E27FC236}">
                    <a16:creationId xmlns:a16="http://schemas.microsoft.com/office/drawing/2014/main" id="{0F083109-B472-CFD0-E2F8-70DAB666876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Freeform 162">
                <a:extLst>
                  <a:ext uri="{FF2B5EF4-FFF2-40B4-BE49-F238E27FC236}">
                    <a16:creationId xmlns:a16="http://schemas.microsoft.com/office/drawing/2014/main" id="{07726FE0-5EB5-0E26-766F-6B1D5893FDF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Freeform 163">
                <a:extLst>
                  <a:ext uri="{FF2B5EF4-FFF2-40B4-BE49-F238E27FC236}">
                    <a16:creationId xmlns:a16="http://schemas.microsoft.com/office/drawing/2014/main" id="{29E34F9D-1B1B-032C-53C6-C10A1B98B25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Freeform 164">
                <a:extLst>
                  <a:ext uri="{FF2B5EF4-FFF2-40B4-BE49-F238E27FC236}">
                    <a16:creationId xmlns:a16="http://schemas.microsoft.com/office/drawing/2014/main" id="{ADDD228F-8DCB-D50C-2AC8-FC2FA3DC542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Freeform 165">
                <a:extLst>
                  <a:ext uri="{FF2B5EF4-FFF2-40B4-BE49-F238E27FC236}">
                    <a16:creationId xmlns:a16="http://schemas.microsoft.com/office/drawing/2014/main" id="{21FD149C-F37E-1606-FF76-B6C0C580519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" name="Freeform 166">
                <a:extLst>
                  <a:ext uri="{FF2B5EF4-FFF2-40B4-BE49-F238E27FC236}">
                    <a16:creationId xmlns:a16="http://schemas.microsoft.com/office/drawing/2014/main" id="{CC061F75-7F75-A4F5-7EDA-A399D8E42C2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" name="Freeform 167">
                <a:extLst>
                  <a:ext uri="{FF2B5EF4-FFF2-40B4-BE49-F238E27FC236}">
                    <a16:creationId xmlns:a16="http://schemas.microsoft.com/office/drawing/2014/main" id="{2564A842-5E88-2688-A953-B661D2B4604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Freeform 168">
                <a:extLst>
                  <a:ext uri="{FF2B5EF4-FFF2-40B4-BE49-F238E27FC236}">
                    <a16:creationId xmlns:a16="http://schemas.microsoft.com/office/drawing/2014/main" id="{6A1FE23F-0D88-99D7-EEC5-AD51FCDD11D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" name="Freeform 169">
                <a:extLst>
                  <a:ext uri="{FF2B5EF4-FFF2-40B4-BE49-F238E27FC236}">
                    <a16:creationId xmlns:a16="http://schemas.microsoft.com/office/drawing/2014/main" id="{29B7DCFD-63A5-39C1-CD27-E317552A8FC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" name="Freeform 170">
                <a:extLst>
                  <a:ext uri="{FF2B5EF4-FFF2-40B4-BE49-F238E27FC236}">
                    <a16:creationId xmlns:a16="http://schemas.microsoft.com/office/drawing/2014/main" id="{6DADC818-47D9-A2C7-CD86-8079F1ABAB1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" name="Freeform 171">
                <a:extLst>
                  <a:ext uri="{FF2B5EF4-FFF2-40B4-BE49-F238E27FC236}">
                    <a16:creationId xmlns:a16="http://schemas.microsoft.com/office/drawing/2014/main" id="{0D899C65-3BB2-C1C0-E4F0-23A45F9574D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" name="Freeform 172">
                <a:extLst>
                  <a:ext uri="{FF2B5EF4-FFF2-40B4-BE49-F238E27FC236}">
                    <a16:creationId xmlns:a16="http://schemas.microsoft.com/office/drawing/2014/main" id="{B3ADA921-EACB-F9B4-039C-D568F01CEB4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" name="Freeform 173">
                <a:extLst>
                  <a:ext uri="{FF2B5EF4-FFF2-40B4-BE49-F238E27FC236}">
                    <a16:creationId xmlns:a16="http://schemas.microsoft.com/office/drawing/2014/main" id="{A4DA1850-F77D-4507-226F-FCAC3DBAA71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298" name="Hình ảnh 297">
            <a:extLst>
              <a:ext uri="{FF2B5EF4-FFF2-40B4-BE49-F238E27FC236}">
                <a16:creationId xmlns:a16="http://schemas.microsoft.com/office/drawing/2014/main" id="{C4965CBB-BBF3-2D0D-08A0-A1CF989A7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64" y="1577372"/>
            <a:ext cx="10036236" cy="3501043"/>
          </a:xfrm>
          <a:prstGeom prst="rect">
            <a:avLst/>
          </a:prstGeom>
        </p:spPr>
      </p:pic>
      <p:sp>
        <p:nvSpPr>
          <p:cNvPr id="304" name="Rectangle 3">
            <a:extLst>
              <a:ext uri="{FF2B5EF4-FFF2-40B4-BE49-F238E27FC236}">
                <a16:creationId xmlns:a16="http://schemas.microsoft.com/office/drawing/2014/main" id="{8BC08593-3015-5128-C11B-271D0C4B92AB}"/>
              </a:ext>
            </a:extLst>
          </p:cNvPr>
          <p:cNvSpPr/>
          <p:nvPr/>
        </p:nvSpPr>
        <p:spPr>
          <a:xfrm>
            <a:off x="3130249" y="2810407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Cây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xanh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xanh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trong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nắng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ấm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      ban          </a:t>
            </a:r>
          </a:p>
        </p:txBody>
      </p:sp>
      <p:sp>
        <p:nvSpPr>
          <p:cNvPr id="342" name="Rectangle 3">
            <a:extLst>
              <a:ext uri="{FF2B5EF4-FFF2-40B4-BE49-F238E27FC236}">
                <a16:creationId xmlns:a16="http://schemas.microsoft.com/office/drawing/2014/main" id="{A910C9C0-3A93-E679-E677-05336D05C872}"/>
              </a:ext>
            </a:extLst>
          </p:cNvPr>
          <p:cNvSpPr/>
          <p:nvPr/>
        </p:nvSpPr>
        <p:spPr>
          <a:xfrm>
            <a:off x="1053733" y="4767850"/>
            <a:ext cx="822438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mai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          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Bước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chân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nhẹ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em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vui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đi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đến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trường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43" name="5-6">
            <a:hlinkClick r:id="" action="ppaction://media"/>
            <a:extLst>
              <a:ext uri="{FF2B5EF4-FFF2-40B4-BE49-F238E27FC236}">
                <a16:creationId xmlns:a16="http://schemas.microsoft.com/office/drawing/2014/main" id="{4FE05C06-3700-528A-3E7F-AF355FFC8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6055" y="852628"/>
            <a:ext cx="609600" cy="60960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B33F47DD-56D9-1B5C-A7AD-AABECF7E14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7821644" y="128243"/>
            <a:ext cx="2992325" cy="1292971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C3A0D783-00AB-62F4-734E-5341C3F6F5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 flipV="1">
            <a:off x="105871" y="259089"/>
            <a:ext cx="3079620" cy="11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751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239" fill="hold"/>
                                        <p:tgtEl>
                                          <p:spTgt spid="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3"/>
                </p:tgtEl>
              </p:cMediaNode>
            </p:audio>
          </p:childTnLst>
        </p:cTn>
      </p:par>
    </p:tnLst>
    <p:bldLst>
      <p:bldP spid="304" grpId="0"/>
      <p:bldP spid="3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3"/>
          <p:cNvSpPr/>
          <p:nvPr/>
        </p:nvSpPr>
        <p:spPr>
          <a:xfrm>
            <a:off x="3124200" y="2286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5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7</a:t>
            </a:r>
            <a:endParaRPr lang="en-US" sz="3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0AC28B93-5064-D332-CF88-C2D94D706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60" y="1447800"/>
            <a:ext cx="10639140" cy="2057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2C5A13-5051-0B3C-39B8-7CE6BAAFCAAF}"/>
              </a:ext>
            </a:extLst>
          </p:cNvPr>
          <p:cNvSpPr/>
          <p:nvPr/>
        </p:nvSpPr>
        <p:spPr>
          <a:xfrm>
            <a:off x="2133600" y="3263329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Chim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reo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 vang     bao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khúc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hát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líu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     lo.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98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id="{BCA85A6D-7D14-C362-D20C-532C2CC6FA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63" y="3364159"/>
            <a:ext cx="8729345" cy="3913139"/>
          </a:xfrm>
          <a:prstGeom prst="rect">
            <a:avLst/>
          </a:prstGeom>
        </p:spPr>
      </p:pic>
      <p:grpSp>
        <p:nvGrpSpPr>
          <p:cNvPr id="304" name="Group 34">
            <a:extLst>
              <a:ext uri="{FF2B5EF4-FFF2-40B4-BE49-F238E27FC236}">
                <a16:creationId xmlns:a16="http://schemas.microsoft.com/office/drawing/2014/main" id="{89EF4944-BA7F-3A97-DC55-455EA9BB7613}"/>
              </a:ext>
            </a:extLst>
          </p:cNvPr>
          <p:cNvGrpSpPr/>
          <p:nvPr/>
        </p:nvGrpSpPr>
        <p:grpSpPr bwMode="auto">
          <a:xfrm>
            <a:off x="17640" y="5627967"/>
            <a:ext cx="10937520" cy="1125273"/>
            <a:chOff x="0" y="4105"/>
            <a:chExt cx="5511" cy="215"/>
          </a:xfrm>
        </p:grpSpPr>
        <p:sp>
          <p:nvSpPr>
            <p:cNvPr id="342" name="Freeform 37">
              <a:extLst>
                <a:ext uri="{FF2B5EF4-FFF2-40B4-BE49-F238E27FC236}">
                  <a16:creationId xmlns:a16="http://schemas.microsoft.com/office/drawing/2014/main" id="{4938FE3B-6744-802B-15D1-A05612A1768A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343" name="Group 38">
              <a:extLst>
                <a:ext uri="{FF2B5EF4-FFF2-40B4-BE49-F238E27FC236}">
                  <a16:creationId xmlns:a16="http://schemas.microsoft.com/office/drawing/2014/main" id="{7AE9BDF8-B76E-536B-801B-002D30B77A7A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446" name="Freeform 39">
                <a:extLst>
                  <a:ext uri="{FF2B5EF4-FFF2-40B4-BE49-F238E27FC236}">
                    <a16:creationId xmlns:a16="http://schemas.microsoft.com/office/drawing/2014/main" id="{CCFFA1AC-0555-475C-57A9-370DC829F59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7" name="Freeform 40">
                <a:extLst>
                  <a:ext uri="{FF2B5EF4-FFF2-40B4-BE49-F238E27FC236}">
                    <a16:creationId xmlns:a16="http://schemas.microsoft.com/office/drawing/2014/main" id="{469112A5-5DE5-2660-CAE2-C2DBE33C3CC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8" name="Freeform 41">
                <a:extLst>
                  <a:ext uri="{FF2B5EF4-FFF2-40B4-BE49-F238E27FC236}">
                    <a16:creationId xmlns:a16="http://schemas.microsoft.com/office/drawing/2014/main" id="{E7BD82AB-F4CA-1574-7D04-89C3ACF8124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9" name="Freeform 42">
                <a:extLst>
                  <a:ext uri="{FF2B5EF4-FFF2-40B4-BE49-F238E27FC236}">
                    <a16:creationId xmlns:a16="http://schemas.microsoft.com/office/drawing/2014/main" id="{D544DD1E-DB34-4F1F-78A7-921E417ABCF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0" name="Freeform 43">
                <a:extLst>
                  <a:ext uri="{FF2B5EF4-FFF2-40B4-BE49-F238E27FC236}">
                    <a16:creationId xmlns:a16="http://schemas.microsoft.com/office/drawing/2014/main" id="{2DF6BAF3-077D-DFC6-9FC1-4EBA932A8CF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1" name="Freeform 44">
                <a:extLst>
                  <a:ext uri="{FF2B5EF4-FFF2-40B4-BE49-F238E27FC236}">
                    <a16:creationId xmlns:a16="http://schemas.microsoft.com/office/drawing/2014/main" id="{775B11CE-2CF6-2696-659B-6D8692A7EB9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2" name="Freeform 45">
                <a:extLst>
                  <a:ext uri="{FF2B5EF4-FFF2-40B4-BE49-F238E27FC236}">
                    <a16:creationId xmlns:a16="http://schemas.microsoft.com/office/drawing/2014/main" id="{57A88B27-1059-4961-35FE-B036437BEAC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3" name="Freeform 46">
                <a:extLst>
                  <a:ext uri="{FF2B5EF4-FFF2-40B4-BE49-F238E27FC236}">
                    <a16:creationId xmlns:a16="http://schemas.microsoft.com/office/drawing/2014/main" id="{41E331D5-3045-50DB-C772-EC08CD02246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4" name="Freeform 47">
                <a:extLst>
                  <a:ext uri="{FF2B5EF4-FFF2-40B4-BE49-F238E27FC236}">
                    <a16:creationId xmlns:a16="http://schemas.microsoft.com/office/drawing/2014/main" id="{7C1DC5C8-FAF5-AA43-8C01-4FAA4620EC3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5" name="Freeform 48">
                <a:extLst>
                  <a:ext uri="{FF2B5EF4-FFF2-40B4-BE49-F238E27FC236}">
                    <a16:creationId xmlns:a16="http://schemas.microsoft.com/office/drawing/2014/main" id="{DF1BE2B5-C9E0-567A-F7EC-2E63FC3BF51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6" name="Freeform 49">
                <a:extLst>
                  <a:ext uri="{FF2B5EF4-FFF2-40B4-BE49-F238E27FC236}">
                    <a16:creationId xmlns:a16="http://schemas.microsoft.com/office/drawing/2014/main" id="{63B4395D-3EE5-1B4A-68F1-C064C559488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7" name="Freeform 50">
                <a:extLst>
                  <a:ext uri="{FF2B5EF4-FFF2-40B4-BE49-F238E27FC236}">
                    <a16:creationId xmlns:a16="http://schemas.microsoft.com/office/drawing/2014/main" id="{CD4DF635-A816-4EF1-7B26-EEE456942BC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8" name="Freeform 51">
                <a:extLst>
                  <a:ext uri="{FF2B5EF4-FFF2-40B4-BE49-F238E27FC236}">
                    <a16:creationId xmlns:a16="http://schemas.microsoft.com/office/drawing/2014/main" id="{93E595DF-FDB1-9C2B-F41B-298E434659C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59" name="Freeform 52">
                <a:extLst>
                  <a:ext uri="{FF2B5EF4-FFF2-40B4-BE49-F238E27FC236}">
                    <a16:creationId xmlns:a16="http://schemas.microsoft.com/office/drawing/2014/main" id="{18854F9E-C92A-6609-5F2D-ACF907E2C79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0" name="Freeform 53">
                <a:extLst>
                  <a:ext uri="{FF2B5EF4-FFF2-40B4-BE49-F238E27FC236}">
                    <a16:creationId xmlns:a16="http://schemas.microsoft.com/office/drawing/2014/main" id="{B54327B2-C04C-6D73-FBD6-7E612BF2043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1" name="Freeform 54">
                <a:extLst>
                  <a:ext uri="{FF2B5EF4-FFF2-40B4-BE49-F238E27FC236}">
                    <a16:creationId xmlns:a16="http://schemas.microsoft.com/office/drawing/2014/main" id="{275726CA-4D30-439C-45E8-3296F639CF1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2" name="Freeform 55">
                <a:extLst>
                  <a:ext uri="{FF2B5EF4-FFF2-40B4-BE49-F238E27FC236}">
                    <a16:creationId xmlns:a16="http://schemas.microsoft.com/office/drawing/2014/main" id="{E9F5C1A5-12D0-9581-737F-77BDA005E1FB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3" name="Freeform 56">
                <a:extLst>
                  <a:ext uri="{FF2B5EF4-FFF2-40B4-BE49-F238E27FC236}">
                    <a16:creationId xmlns:a16="http://schemas.microsoft.com/office/drawing/2014/main" id="{8C1F2D45-7EF4-A8B4-4E4F-29168DE864CC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4" name="Freeform 57">
                <a:extLst>
                  <a:ext uri="{FF2B5EF4-FFF2-40B4-BE49-F238E27FC236}">
                    <a16:creationId xmlns:a16="http://schemas.microsoft.com/office/drawing/2014/main" id="{48FA4332-3812-9112-D348-836FBD45A77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5" name="Freeform 58">
                <a:extLst>
                  <a:ext uri="{FF2B5EF4-FFF2-40B4-BE49-F238E27FC236}">
                    <a16:creationId xmlns:a16="http://schemas.microsoft.com/office/drawing/2014/main" id="{6F28A7DF-5BA7-F229-B0A7-3289AA3F4DF4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6" name="Freeform 59">
                <a:extLst>
                  <a:ext uri="{FF2B5EF4-FFF2-40B4-BE49-F238E27FC236}">
                    <a16:creationId xmlns:a16="http://schemas.microsoft.com/office/drawing/2014/main" id="{6BF84558-E419-E1AB-0644-2BF812CAEB0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7" name="Freeform 60">
                <a:extLst>
                  <a:ext uri="{FF2B5EF4-FFF2-40B4-BE49-F238E27FC236}">
                    <a16:creationId xmlns:a16="http://schemas.microsoft.com/office/drawing/2014/main" id="{DB2B786F-23E0-13A9-CD53-D3C0D1A922EA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8" name="Freeform 61">
                <a:extLst>
                  <a:ext uri="{FF2B5EF4-FFF2-40B4-BE49-F238E27FC236}">
                    <a16:creationId xmlns:a16="http://schemas.microsoft.com/office/drawing/2014/main" id="{6941B949-4B9A-F6C9-23C5-7CA81E90B7D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69" name="Freeform 62">
                <a:extLst>
                  <a:ext uri="{FF2B5EF4-FFF2-40B4-BE49-F238E27FC236}">
                    <a16:creationId xmlns:a16="http://schemas.microsoft.com/office/drawing/2014/main" id="{77C0F539-84C5-62AF-623D-14E654E68547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0" name="Freeform 63">
                <a:extLst>
                  <a:ext uri="{FF2B5EF4-FFF2-40B4-BE49-F238E27FC236}">
                    <a16:creationId xmlns:a16="http://schemas.microsoft.com/office/drawing/2014/main" id="{F20FB8D4-1E96-156A-6281-2903D2AB665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1" name="Freeform 64">
                <a:extLst>
                  <a:ext uri="{FF2B5EF4-FFF2-40B4-BE49-F238E27FC236}">
                    <a16:creationId xmlns:a16="http://schemas.microsoft.com/office/drawing/2014/main" id="{6F402E9E-F2E2-01EE-D981-B39617A7005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2" name="Freeform 65">
                <a:extLst>
                  <a:ext uri="{FF2B5EF4-FFF2-40B4-BE49-F238E27FC236}">
                    <a16:creationId xmlns:a16="http://schemas.microsoft.com/office/drawing/2014/main" id="{189EB969-9882-67C9-1C03-7000F6E1100B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3" name="Freeform 66">
                <a:extLst>
                  <a:ext uri="{FF2B5EF4-FFF2-40B4-BE49-F238E27FC236}">
                    <a16:creationId xmlns:a16="http://schemas.microsoft.com/office/drawing/2014/main" id="{0A018A1E-3C56-111C-FDFB-C2041136BB0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4" name="Freeform 67">
                <a:extLst>
                  <a:ext uri="{FF2B5EF4-FFF2-40B4-BE49-F238E27FC236}">
                    <a16:creationId xmlns:a16="http://schemas.microsoft.com/office/drawing/2014/main" id="{1D1C6358-4B41-371A-50A1-0689804E149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5" name="Freeform 68">
                <a:extLst>
                  <a:ext uri="{FF2B5EF4-FFF2-40B4-BE49-F238E27FC236}">
                    <a16:creationId xmlns:a16="http://schemas.microsoft.com/office/drawing/2014/main" id="{82D4ADBE-4EE0-E076-6F36-B797D380151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6" name="Freeform 69">
                <a:extLst>
                  <a:ext uri="{FF2B5EF4-FFF2-40B4-BE49-F238E27FC236}">
                    <a16:creationId xmlns:a16="http://schemas.microsoft.com/office/drawing/2014/main" id="{F6B3D151-27AB-D0D1-8D36-AE9278ECC69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7" name="Freeform 70">
                <a:extLst>
                  <a:ext uri="{FF2B5EF4-FFF2-40B4-BE49-F238E27FC236}">
                    <a16:creationId xmlns:a16="http://schemas.microsoft.com/office/drawing/2014/main" id="{0C18F67B-F5B3-7A46-9CFB-747E759AA6D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78" name="Freeform 71">
                <a:extLst>
                  <a:ext uri="{FF2B5EF4-FFF2-40B4-BE49-F238E27FC236}">
                    <a16:creationId xmlns:a16="http://schemas.microsoft.com/office/drawing/2014/main" id="{E3BDB8A8-E5AD-AAA3-A8CD-89DF8CE07298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344" name="Group 72">
              <a:extLst>
                <a:ext uri="{FF2B5EF4-FFF2-40B4-BE49-F238E27FC236}">
                  <a16:creationId xmlns:a16="http://schemas.microsoft.com/office/drawing/2014/main" id="{C4E5C708-A80E-D94E-2860-114459E1746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413" name="Freeform 73">
                <a:extLst>
                  <a:ext uri="{FF2B5EF4-FFF2-40B4-BE49-F238E27FC236}">
                    <a16:creationId xmlns:a16="http://schemas.microsoft.com/office/drawing/2014/main" id="{6D574055-C6F5-1682-6BF1-3F38312C2AE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4" name="Freeform 74">
                <a:extLst>
                  <a:ext uri="{FF2B5EF4-FFF2-40B4-BE49-F238E27FC236}">
                    <a16:creationId xmlns:a16="http://schemas.microsoft.com/office/drawing/2014/main" id="{8952C74B-BAB6-8AA3-44F6-5C22C83B64D3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5" name="Freeform 75">
                <a:extLst>
                  <a:ext uri="{FF2B5EF4-FFF2-40B4-BE49-F238E27FC236}">
                    <a16:creationId xmlns:a16="http://schemas.microsoft.com/office/drawing/2014/main" id="{4F2389AD-9AD6-929A-076F-F949D5F0687F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6" name="Freeform 76">
                <a:extLst>
                  <a:ext uri="{FF2B5EF4-FFF2-40B4-BE49-F238E27FC236}">
                    <a16:creationId xmlns:a16="http://schemas.microsoft.com/office/drawing/2014/main" id="{683A9205-4B65-B272-6778-533765BA6F4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7" name="Freeform 77">
                <a:extLst>
                  <a:ext uri="{FF2B5EF4-FFF2-40B4-BE49-F238E27FC236}">
                    <a16:creationId xmlns:a16="http://schemas.microsoft.com/office/drawing/2014/main" id="{7EA6FF92-7E18-E9B7-1F60-85C7B214205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8" name="Freeform 78">
                <a:extLst>
                  <a:ext uri="{FF2B5EF4-FFF2-40B4-BE49-F238E27FC236}">
                    <a16:creationId xmlns:a16="http://schemas.microsoft.com/office/drawing/2014/main" id="{4FC0A0E5-3CE6-A711-021A-CEAC7BA1E84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9" name="Freeform 79">
                <a:extLst>
                  <a:ext uri="{FF2B5EF4-FFF2-40B4-BE49-F238E27FC236}">
                    <a16:creationId xmlns:a16="http://schemas.microsoft.com/office/drawing/2014/main" id="{AD6866B5-E264-53E4-62A6-9AFE6ED7D5C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0" name="Freeform 80">
                <a:extLst>
                  <a:ext uri="{FF2B5EF4-FFF2-40B4-BE49-F238E27FC236}">
                    <a16:creationId xmlns:a16="http://schemas.microsoft.com/office/drawing/2014/main" id="{80599C2A-4C0F-28DF-DACA-39A016445214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1" name="Freeform 81">
                <a:extLst>
                  <a:ext uri="{FF2B5EF4-FFF2-40B4-BE49-F238E27FC236}">
                    <a16:creationId xmlns:a16="http://schemas.microsoft.com/office/drawing/2014/main" id="{AC236368-EA35-F5C8-8BB5-D94B52A2A94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2" name="Freeform 82">
                <a:extLst>
                  <a:ext uri="{FF2B5EF4-FFF2-40B4-BE49-F238E27FC236}">
                    <a16:creationId xmlns:a16="http://schemas.microsoft.com/office/drawing/2014/main" id="{744C3275-8868-B7CB-6BDB-CADEF351C85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3" name="Freeform 83">
                <a:extLst>
                  <a:ext uri="{FF2B5EF4-FFF2-40B4-BE49-F238E27FC236}">
                    <a16:creationId xmlns:a16="http://schemas.microsoft.com/office/drawing/2014/main" id="{81A56C1C-8D3B-AC8E-4290-B0EB62E07C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4" name="Freeform 84">
                <a:extLst>
                  <a:ext uri="{FF2B5EF4-FFF2-40B4-BE49-F238E27FC236}">
                    <a16:creationId xmlns:a16="http://schemas.microsoft.com/office/drawing/2014/main" id="{69BD07F1-0172-CA8C-912F-FDC0BBA89FFF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5" name="Freeform 85">
                <a:extLst>
                  <a:ext uri="{FF2B5EF4-FFF2-40B4-BE49-F238E27FC236}">
                    <a16:creationId xmlns:a16="http://schemas.microsoft.com/office/drawing/2014/main" id="{ED164638-D6C3-0B73-2AAF-D95B22F9FE2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6" name="Freeform 86">
                <a:extLst>
                  <a:ext uri="{FF2B5EF4-FFF2-40B4-BE49-F238E27FC236}">
                    <a16:creationId xmlns:a16="http://schemas.microsoft.com/office/drawing/2014/main" id="{5C540EE6-DAB0-8208-B032-08AC7DE0D08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7" name="Freeform 87">
                <a:extLst>
                  <a:ext uri="{FF2B5EF4-FFF2-40B4-BE49-F238E27FC236}">
                    <a16:creationId xmlns:a16="http://schemas.microsoft.com/office/drawing/2014/main" id="{8588E0D4-C8ED-1CD3-FE08-4A286BC1C92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8" name="Freeform 88">
                <a:extLst>
                  <a:ext uri="{FF2B5EF4-FFF2-40B4-BE49-F238E27FC236}">
                    <a16:creationId xmlns:a16="http://schemas.microsoft.com/office/drawing/2014/main" id="{062C9946-DFDE-2DFB-6D17-9DD8F06E6F3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29" name="Freeform 89">
                <a:extLst>
                  <a:ext uri="{FF2B5EF4-FFF2-40B4-BE49-F238E27FC236}">
                    <a16:creationId xmlns:a16="http://schemas.microsoft.com/office/drawing/2014/main" id="{6DC119D6-4C32-5432-4D07-4F7F9868061D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0" name="Freeform 90">
                <a:extLst>
                  <a:ext uri="{FF2B5EF4-FFF2-40B4-BE49-F238E27FC236}">
                    <a16:creationId xmlns:a16="http://schemas.microsoft.com/office/drawing/2014/main" id="{11C604A2-7967-D4A3-7BBE-7E6306E4963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1" name="Freeform 91">
                <a:extLst>
                  <a:ext uri="{FF2B5EF4-FFF2-40B4-BE49-F238E27FC236}">
                    <a16:creationId xmlns:a16="http://schemas.microsoft.com/office/drawing/2014/main" id="{44C20682-C571-1E4A-FA47-40610F8279C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2" name="Freeform 92">
                <a:extLst>
                  <a:ext uri="{FF2B5EF4-FFF2-40B4-BE49-F238E27FC236}">
                    <a16:creationId xmlns:a16="http://schemas.microsoft.com/office/drawing/2014/main" id="{731CCEC7-27B4-529D-EDA8-9561E0E44751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3" name="Freeform 93">
                <a:extLst>
                  <a:ext uri="{FF2B5EF4-FFF2-40B4-BE49-F238E27FC236}">
                    <a16:creationId xmlns:a16="http://schemas.microsoft.com/office/drawing/2014/main" id="{9B135589-E733-0053-738D-24A97919684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4" name="Freeform 94">
                <a:extLst>
                  <a:ext uri="{FF2B5EF4-FFF2-40B4-BE49-F238E27FC236}">
                    <a16:creationId xmlns:a16="http://schemas.microsoft.com/office/drawing/2014/main" id="{CB999D5B-C2E2-0D0F-C1C2-F5F041A160D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5" name="Freeform 95">
                <a:extLst>
                  <a:ext uri="{FF2B5EF4-FFF2-40B4-BE49-F238E27FC236}">
                    <a16:creationId xmlns:a16="http://schemas.microsoft.com/office/drawing/2014/main" id="{EFD2561D-8C8A-CAFF-F74A-658E74164DA9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6" name="Freeform 96">
                <a:extLst>
                  <a:ext uri="{FF2B5EF4-FFF2-40B4-BE49-F238E27FC236}">
                    <a16:creationId xmlns:a16="http://schemas.microsoft.com/office/drawing/2014/main" id="{863DB53A-F428-E47F-51C1-41A4EBD196E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7" name="Freeform 97">
                <a:extLst>
                  <a:ext uri="{FF2B5EF4-FFF2-40B4-BE49-F238E27FC236}">
                    <a16:creationId xmlns:a16="http://schemas.microsoft.com/office/drawing/2014/main" id="{27329AB1-73E0-6D91-2F39-66AF70404C7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8" name="Freeform 98">
                <a:extLst>
                  <a:ext uri="{FF2B5EF4-FFF2-40B4-BE49-F238E27FC236}">
                    <a16:creationId xmlns:a16="http://schemas.microsoft.com/office/drawing/2014/main" id="{51342F26-DD3B-0CA8-725B-8F9AC954055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39" name="Freeform 99">
                <a:extLst>
                  <a:ext uri="{FF2B5EF4-FFF2-40B4-BE49-F238E27FC236}">
                    <a16:creationId xmlns:a16="http://schemas.microsoft.com/office/drawing/2014/main" id="{34457A18-1BF9-E4F4-708F-FA97AC3634F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0" name="Freeform 100">
                <a:extLst>
                  <a:ext uri="{FF2B5EF4-FFF2-40B4-BE49-F238E27FC236}">
                    <a16:creationId xmlns:a16="http://schemas.microsoft.com/office/drawing/2014/main" id="{267CFA27-4775-1B83-9BA6-0D3754589E5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1" name="Freeform 101">
                <a:extLst>
                  <a:ext uri="{FF2B5EF4-FFF2-40B4-BE49-F238E27FC236}">
                    <a16:creationId xmlns:a16="http://schemas.microsoft.com/office/drawing/2014/main" id="{865A5C19-F7C5-C4A1-8077-802969907EA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2" name="Freeform 102">
                <a:extLst>
                  <a:ext uri="{FF2B5EF4-FFF2-40B4-BE49-F238E27FC236}">
                    <a16:creationId xmlns:a16="http://schemas.microsoft.com/office/drawing/2014/main" id="{B9864348-CFB5-3A51-5C82-D40F26AEE87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3" name="Freeform 103">
                <a:extLst>
                  <a:ext uri="{FF2B5EF4-FFF2-40B4-BE49-F238E27FC236}">
                    <a16:creationId xmlns:a16="http://schemas.microsoft.com/office/drawing/2014/main" id="{B5D8365F-9DEF-CC6C-0A50-9135B091FC2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4" name="Freeform 104">
                <a:extLst>
                  <a:ext uri="{FF2B5EF4-FFF2-40B4-BE49-F238E27FC236}">
                    <a16:creationId xmlns:a16="http://schemas.microsoft.com/office/drawing/2014/main" id="{08A4637F-0385-AB8F-5008-F8EC2E7BF26E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45" name="Freeform 105">
                <a:extLst>
                  <a:ext uri="{FF2B5EF4-FFF2-40B4-BE49-F238E27FC236}">
                    <a16:creationId xmlns:a16="http://schemas.microsoft.com/office/drawing/2014/main" id="{45DCF767-C097-B43B-0E6F-CC9F363897F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345" name="Group 106">
              <a:extLst>
                <a:ext uri="{FF2B5EF4-FFF2-40B4-BE49-F238E27FC236}">
                  <a16:creationId xmlns:a16="http://schemas.microsoft.com/office/drawing/2014/main" id="{FE01039C-82EC-7FAB-EC80-02C2F2880582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80" name="Freeform 107">
                <a:extLst>
                  <a:ext uri="{FF2B5EF4-FFF2-40B4-BE49-F238E27FC236}">
                    <a16:creationId xmlns:a16="http://schemas.microsoft.com/office/drawing/2014/main" id="{D1C98238-419B-2410-7DB5-33933D8D0FA2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1" name="Freeform 108">
                <a:extLst>
                  <a:ext uri="{FF2B5EF4-FFF2-40B4-BE49-F238E27FC236}">
                    <a16:creationId xmlns:a16="http://schemas.microsoft.com/office/drawing/2014/main" id="{147DD1EE-6E91-AFFB-F374-2D941D39C49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2" name="Freeform 109">
                <a:extLst>
                  <a:ext uri="{FF2B5EF4-FFF2-40B4-BE49-F238E27FC236}">
                    <a16:creationId xmlns:a16="http://schemas.microsoft.com/office/drawing/2014/main" id="{BF82F1FD-7C2C-BA96-F4F2-4EB26F9A491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3" name="Freeform 110">
                <a:extLst>
                  <a:ext uri="{FF2B5EF4-FFF2-40B4-BE49-F238E27FC236}">
                    <a16:creationId xmlns:a16="http://schemas.microsoft.com/office/drawing/2014/main" id="{78C958B9-25BF-CAAA-82A8-44874D1152B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4" name="Freeform 111">
                <a:extLst>
                  <a:ext uri="{FF2B5EF4-FFF2-40B4-BE49-F238E27FC236}">
                    <a16:creationId xmlns:a16="http://schemas.microsoft.com/office/drawing/2014/main" id="{FCA16FB8-0543-2514-8B9C-931CFBA6183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5" name="Freeform 112">
                <a:extLst>
                  <a:ext uri="{FF2B5EF4-FFF2-40B4-BE49-F238E27FC236}">
                    <a16:creationId xmlns:a16="http://schemas.microsoft.com/office/drawing/2014/main" id="{3E1527F9-C1E3-8DC4-12E5-07501A7E35C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6" name="Freeform 113">
                <a:extLst>
                  <a:ext uri="{FF2B5EF4-FFF2-40B4-BE49-F238E27FC236}">
                    <a16:creationId xmlns:a16="http://schemas.microsoft.com/office/drawing/2014/main" id="{ADB75F48-B3F7-6219-6305-61876DB6D4C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7" name="Freeform 114">
                <a:extLst>
                  <a:ext uri="{FF2B5EF4-FFF2-40B4-BE49-F238E27FC236}">
                    <a16:creationId xmlns:a16="http://schemas.microsoft.com/office/drawing/2014/main" id="{DE6D68E8-14D9-78ED-6CD8-E71E2AAB84C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8" name="Freeform 115">
                <a:extLst>
                  <a:ext uri="{FF2B5EF4-FFF2-40B4-BE49-F238E27FC236}">
                    <a16:creationId xmlns:a16="http://schemas.microsoft.com/office/drawing/2014/main" id="{7D47F46E-0507-48D2-95B2-4C1BD31165D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89" name="Freeform 116">
                <a:extLst>
                  <a:ext uri="{FF2B5EF4-FFF2-40B4-BE49-F238E27FC236}">
                    <a16:creationId xmlns:a16="http://schemas.microsoft.com/office/drawing/2014/main" id="{0BB6776A-27A1-C32C-D1BF-1B84BA116646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0" name="Freeform 117">
                <a:extLst>
                  <a:ext uri="{FF2B5EF4-FFF2-40B4-BE49-F238E27FC236}">
                    <a16:creationId xmlns:a16="http://schemas.microsoft.com/office/drawing/2014/main" id="{A94C6E87-F438-D477-1665-6522FBF5060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1" name="Freeform 118">
                <a:extLst>
                  <a:ext uri="{FF2B5EF4-FFF2-40B4-BE49-F238E27FC236}">
                    <a16:creationId xmlns:a16="http://schemas.microsoft.com/office/drawing/2014/main" id="{C0DA9C19-1535-8E07-4C2D-E64EC34317C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2" name="Freeform 119">
                <a:extLst>
                  <a:ext uri="{FF2B5EF4-FFF2-40B4-BE49-F238E27FC236}">
                    <a16:creationId xmlns:a16="http://schemas.microsoft.com/office/drawing/2014/main" id="{F07AE114-485D-B6F0-AE49-0AF90ED0C4E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3" name="Freeform 120">
                <a:extLst>
                  <a:ext uri="{FF2B5EF4-FFF2-40B4-BE49-F238E27FC236}">
                    <a16:creationId xmlns:a16="http://schemas.microsoft.com/office/drawing/2014/main" id="{B663D85C-0400-4229-0756-12D2B76C97F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4" name="Freeform 121">
                <a:extLst>
                  <a:ext uri="{FF2B5EF4-FFF2-40B4-BE49-F238E27FC236}">
                    <a16:creationId xmlns:a16="http://schemas.microsoft.com/office/drawing/2014/main" id="{35431F91-E176-E3DE-B831-473A1ED712B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5" name="Freeform 122">
                <a:extLst>
                  <a:ext uri="{FF2B5EF4-FFF2-40B4-BE49-F238E27FC236}">
                    <a16:creationId xmlns:a16="http://schemas.microsoft.com/office/drawing/2014/main" id="{CB9466A2-F2C8-91A8-9FF4-EAB711C6651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6" name="Freeform 123">
                <a:extLst>
                  <a:ext uri="{FF2B5EF4-FFF2-40B4-BE49-F238E27FC236}">
                    <a16:creationId xmlns:a16="http://schemas.microsoft.com/office/drawing/2014/main" id="{230D39B0-7722-509F-6B0E-A0C714E747D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7" name="Freeform 124">
                <a:extLst>
                  <a:ext uri="{FF2B5EF4-FFF2-40B4-BE49-F238E27FC236}">
                    <a16:creationId xmlns:a16="http://schemas.microsoft.com/office/drawing/2014/main" id="{5436F023-627F-1993-342D-CFB38CACEEB6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8" name="Freeform 125">
                <a:extLst>
                  <a:ext uri="{FF2B5EF4-FFF2-40B4-BE49-F238E27FC236}">
                    <a16:creationId xmlns:a16="http://schemas.microsoft.com/office/drawing/2014/main" id="{8999FE97-A755-9CA4-3AC5-35D741291314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99" name="Freeform 126">
                <a:extLst>
                  <a:ext uri="{FF2B5EF4-FFF2-40B4-BE49-F238E27FC236}">
                    <a16:creationId xmlns:a16="http://schemas.microsoft.com/office/drawing/2014/main" id="{5140B63A-EEEB-DF2C-AE74-88ACF039747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0" name="Freeform 127">
                <a:extLst>
                  <a:ext uri="{FF2B5EF4-FFF2-40B4-BE49-F238E27FC236}">
                    <a16:creationId xmlns:a16="http://schemas.microsoft.com/office/drawing/2014/main" id="{D9FE9B66-E1BC-5CE4-1C2B-F2AF19692E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1" name="Freeform 128">
                <a:extLst>
                  <a:ext uri="{FF2B5EF4-FFF2-40B4-BE49-F238E27FC236}">
                    <a16:creationId xmlns:a16="http://schemas.microsoft.com/office/drawing/2014/main" id="{4D5093E7-4F30-EBB3-6F29-413DE714531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2" name="Freeform 129">
                <a:extLst>
                  <a:ext uri="{FF2B5EF4-FFF2-40B4-BE49-F238E27FC236}">
                    <a16:creationId xmlns:a16="http://schemas.microsoft.com/office/drawing/2014/main" id="{B5939CB8-E758-DA0E-F1EC-A0A09102C88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3" name="Freeform 130">
                <a:extLst>
                  <a:ext uri="{FF2B5EF4-FFF2-40B4-BE49-F238E27FC236}">
                    <a16:creationId xmlns:a16="http://schemas.microsoft.com/office/drawing/2014/main" id="{C3C0101D-D5A7-87DF-0CA4-125C5A1749E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4" name="Freeform 131">
                <a:extLst>
                  <a:ext uri="{FF2B5EF4-FFF2-40B4-BE49-F238E27FC236}">
                    <a16:creationId xmlns:a16="http://schemas.microsoft.com/office/drawing/2014/main" id="{38526199-4DFB-6CF0-B27D-0DFBD950B0A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5" name="Freeform 132">
                <a:extLst>
                  <a:ext uri="{FF2B5EF4-FFF2-40B4-BE49-F238E27FC236}">
                    <a16:creationId xmlns:a16="http://schemas.microsoft.com/office/drawing/2014/main" id="{341EA0DE-59FC-2FFB-5695-052CB47914F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6" name="Freeform 133">
                <a:extLst>
                  <a:ext uri="{FF2B5EF4-FFF2-40B4-BE49-F238E27FC236}">
                    <a16:creationId xmlns:a16="http://schemas.microsoft.com/office/drawing/2014/main" id="{6F52DF20-81C7-AEFE-B0DD-D99D992489B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7" name="Freeform 134">
                <a:extLst>
                  <a:ext uri="{FF2B5EF4-FFF2-40B4-BE49-F238E27FC236}">
                    <a16:creationId xmlns:a16="http://schemas.microsoft.com/office/drawing/2014/main" id="{7F28EDB3-13A2-1851-2DFB-E505489CFBE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8" name="Freeform 135">
                <a:extLst>
                  <a:ext uri="{FF2B5EF4-FFF2-40B4-BE49-F238E27FC236}">
                    <a16:creationId xmlns:a16="http://schemas.microsoft.com/office/drawing/2014/main" id="{A75D9D0F-22E9-F314-21E4-033DF0F44F6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09" name="Freeform 136">
                <a:extLst>
                  <a:ext uri="{FF2B5EF4-FFF2-40B4-BE49-F238E27FC236}">
                    <a16:creationId xmlns:a16="http://schemas.microsoft.com/office/drawing/2014/main" id="{CD8E227F-F4B9-8833-6DE3-459ED81FAF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0" name="Freeform 137">
                <a:extLst>
                  <a:ext uri="{FF2B5EF4-FFF2-40B4-BE49-F238E27FC236}">
                    <a16:creationId xmlns:a16="http://schemas.microsoft.com/office/drawing/2014/main" id="{103D62F1-212E-EFDD-D487-ADAD5C2922C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1" name="Freeform 138">
                <a:extLst>
                  <a:ext uri="{FF2B5EF4-FFF2-40B4-BE49-F238E27FC236}">
                    <a16:creationId xmlns:a16="http://schemas.microsoft.com/office/drawing/2014/main" id="{CF634240-3B3A-BEB8-143D-B4879FF260C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412" name="Freeform 139">
                <a:extLst>
                  <a:ext uri="{FF2B5EF4-FFF2-40B4-BE49-F238E27FC236}">
                    <a16:creationId xmlns:a16="http://schemas.microsoft.com/office/drawing/2014/main" id="{AC3A6579-AB15-1ADB-A3CB-E0F6EAE1489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346" name="Group 140">
              <a:extLst>
                <a:ext uri="{FF2B5EF4-FFF2-40B4-BE49-F238E27FC236}">
                  <a16:creationId xmlns:a16="http://schemas.microsoft.com/office/drawing/2014/main" id="{45BDAE16-71D1-DD4C-7194-3FF451CB0FCB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347" name="Freeform 141">
                <a:extLst>
                  <a:ext uri="{FF2B5EF4-FFF2-40B4-BE49-F238E27FC236}">
                    <a16:creationId xmlns:a16="http://schemas.microsoft.com/office/drawing/2014/main" id="{762B8D72-61E8-CCF1-B182-F8C2280E529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8" name="Freeform 142">
                <a:extLst>
                  <a:ext uri="{FF2B5EF4-FFF2-40B4-BE49-F238E27FC236}">
                    <a16:creationId xmlns:a16="http://schemas.microsoft.com/office/drawing/2014/main" id="{D0F9017F-1041-E7B6-1374-E41188F9A5C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9" name="Freeform 143">
                <a:extLst>
                  <a:ext uri="{FF2B5EF4-FFF2-40B4-BE49-F238E27FC236}">
                    <a16:creationId xmlns:a16="http://schemas.microsoft.com/office/drawing/2014/main" id="{0E378C18-B024-B312-04BB-D5394C7D65D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0" name="Freeform 144">
                <a:extLst>
                  <a:ext uri="{FF2B5EF4-FFF2-40B4-BE49-F238E27FC236}">
                    <a16:creationId xmlns:a16="http://schemas.microsoft.com/office/drawing/2014/main" id="{C6744DA9-7AE1-4745-1B42-7EBAC73B046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1" name="Freeform 145">
                <a:extLst>
                  <a:ext uri="{FF2B5EF4-FFF2-40B4-BE49-F238E27FC236}">
                    <a16:creationId xmlns:a16="http://schemas.microsoft.com/office/drawing/2014/main" id="{53E64A97-573F-1BB8-D6DD-BE3CF42B568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2" name="Freeform 146">
                <a:extLst>
                  <a:ext uri="{FF2B5EF4-FFF2-40B4-BE49-F238E27FC236}">
                    <a16:creationId xmlns:a16="http://schemas.microsoft.com/office/drawing/2014/main" id="{2BCBFB85-AF6F-665B-435E-902B2F011FD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3" name="Freeform 147">
                <a:extLst>
                  <a:ext uri="{FF2B5EF4-FFF2-40B4-BE49-F238E27FC236}">
                    <a16:creationId xmlns:a16="http://schemas.microsoft.com/office/drawing/2014/main" id="{0990803B-FB7F-F01D-5749-5FD9C8703AC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4" name="Freeform 148">
                <a:extLst>
                  <a:ext uri="{FF2B5EF4-FFF2-40B4-BE49-F238E27FC236}">
                    <a16:creationId xmlns:a16="http://schemas.microsoft.com/office/drawing/2014/main" id="{873DEC54-C258-98F5-B94C-7B116278BE6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5" name="Freeform 149">
                <a:extLst>
                  <a:ext uri="{FF2B5EF4-FFF2-40B4-BE49-F238E27FC236}">
                    <a16:creationId xmlns:a16="http://schemas.microsoft.com/office/drawing/2014/main" id="{F24E2F92-07F0-0EC4-A97A-9A3381C2909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6" name="Freeform 150">
                <a:extLst>
                  <a:ext uri="{FF2B5EF4-FFF2-40B4-BE49-F238E27FC236}">
                    <a16:creationId xmlns:a16="http://schemas.microsoft.com/office/drawing/2014/main" id="{8BD09191-8FFE-DD08-EBDB-9CE9545A6ED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7" name="Freeform 151">
                <a:extLst>
                  <a:ext uri="{FF2B5EF4-FFF2-40B4-BE49-F238E27FC236}">
                    <a16:creationId xmlns:a16="http://schemas.microsoft.com/office/drawing/2014/main" id="{17642E72-C027-F6C6-06F3-8B19D128F95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8" name="Freeform 152">
                <a:extLst>
                  <a:ext uri="{FF2B5EF4-FFF2-40B4-BE49-F238E27FC236}">
                    <a16:creationId xmlns:a16="http://schemas.microsoft.com/office/drawing/2014/main" id="{833906D7-78A6-8AB4-CAA7-0D6C486D0948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59" name="Freeform 153">
                <a:extLst>
                  <a:ext uri="{FF2B5EF4-FFF2-40B4-BE49-F238E27FC236}">
                    <a16:creationId xmlns:a16="http://schemas.microsoft.com/office/drawing/2014/main" id="{28C84B88-C7C6-FB45-5BF8-DEB69393D83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0" name="Freeform 154">
                <a:extLst>
                  <a:ext uri="{FF2B5EF4-FFF2-40B4-BE49-F238E27FC236}">
                    <a16:creationId xmlns:a16="http://schemas.microsoft.com/office/drawing/2014/main" id="{52AC63A1-E20F-2693-7F09-5384AF58EBC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1" name="Freeform 155">
                <a:extLst>
                  <a:ext uri="{FF2B5EF4-FFF2-40B4-BE49-F238E27FC236}">
                    <a16:creationId xmlns:a16="http://schemas.microsoft.com/office/drawing/2014/main" id="{FF47079F-6C55-81CE-4DD4-B0379A0E070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2" name="Freeform 156">
                <a:extLst>
                  <a:ext uri="{FF2B5EF4-FFF2-40B4-BE49-F238E27FC236}">
                    <a16:creationId xmlns:a16="http://schemas.microsoft.com/office/drawing/2014/main" id="{8904E541-1508-D52E-A878-6EF98CA2F7A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3" name="Freeform 157">
                <a:extLst>
                  <a:ext uri="{FF2B5EF4-FFF2-40B4-BE49-F238E27FC236}">
                    <a16:creationId xmlns:a16="http://schemas.microsoft.com/office/drawing/2014/main" id="{C3C2A892-2992-87A7-2DB6-46CDB39D85C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4" name="Freeform 158">
                <a:extLst>
                  <a:ext uri="{FF2B5EF4-FFF2-40B4-BE49-F238E27FC236}">
                    <a16:creationId xmlns:a16="http://schemas.microsoft.com/office/drawing/2014/main" id="{DBEBFC56-A18C-09B7-21C3-4ECE65133DB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5" name="Freeform 159">
                <a:extLst>
                  <a:ext uri="{FF2B5EF4-FFF2-40B4-BE49-F238E27FC236}">
                    <a16:creationId xmlns:a16="http://schemas.microsoft.com/office/drawing/2014/main" id="{D2AF8845-FDCC-EADC-C9E6-11E97BF00AB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6" name="Freeform 160">
                <a:extLst>
                  <a:ext uri="{FF2B5EF4-FFF2-40B4-BE49-F238E27FC236}">
                    <a16:creationId xmlns:a16="http://schemas.microsoft.com/office/drawing/2014/main" id="{99B97C71-2EBE-6887-282F-22A88611F55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7" name="Freeform 161">
                <a:extLst>
                  <a:ext uri="{FF2B5EF4-FFF2-40B4-BE49-F238E27FC236}">
                    <a16:creationId xmlns:a16="http://schemas.microsoft.com/office/drawing/2014/main" id="{8AD079FF-2BDD-9A01-CCFA-04A3951D5F2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8" name="Freeform 162">
                <a:extLst>
                  <a:ext uri="{FF2B5EF4-FFF2-40B4-BE49-F238E27FC236}">
                    <a16:creationId xmlns:a16="http://schemas.microsoft.com/office/drawing/2014/main" id="{6759B82A-0D37-E952-ADC8-3DD2B4AC2D7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69" name="Freeform 163">
                <a:extLst>
                  <a:ext uri="{FF2B5EF4-FFF2-40B4-BE49-F238E27FC236}">
                    <a16:creationId xmlns:a16="http://schemas.microsoft.com/office/drawing/2014/main" id="{A2CB486B-24A6-41E6-B762-73EFE0D60E6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0" name="Freeform 164">
                <a:extLst>
                  <a:ext uri="{FF2B5EF4-FFF2-40B4-BE49-F238E27FC236}">
                    <a16:creationId xmlns:a16="http://schemas.microsoft.com/office/drawing/2014/main" id="{679120E8-6236-B607-9947-09016B45F96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1" name="Freeform 165">
                <a:extLst>
                  <a:ext uri="{FF2B5EF4-FFF2-40B4-BE49-F238E27FC236}">
                    <a16:creationId xmlns:a16="http://schemas.microsoft.com/office/drawing/2014/main" id="{957FAC38-327F-EBD8-B195-A450B4561A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2" name="Freeform 166">
                <a:extLst>
                  <a:ext uri="{FF2B5EF4-FFF2-40B4-BE49-F238E27FC236}">
                    <a16:creationId xmlns:a16="http://schemas.microsoft.com/office/drawing/2014/main" id="{1051C617-8A91-48E9-783D-E1E518F137B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3" name="Freeform 167">
                <a:extLst>
                  <a:ext uri="{FF2B5EF4-FFF2-40B4-BE49-F238E27FC236}">
                    <a16:creationId xmlns:a16="http://schemas.microsoft.com/office/drawing/2014/main" id="{7DFE9878-58C1-C3A1-9770-A22A9E4C4079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4" name="Freeform 168">
                <a:extLst>
                  <a:ext uri="{FF2B5EF4-FFF2-40B4-BE49-F238E27FC236}">
                    <a16:creationId xmlns:a16="http://schemas.microsoft.com/office/drawing/2014/main" id="{ECD8D796-B4DC-991B-964A-BD4A69DE4110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5" name="Freeform 169">
                <a:extLst>
                  <a:ext uri="{FF2B5EF4-FFF2-40B4-BE49-F238E27FC236}">
                    <a16:creationId xmlns:a16="http://schemas.microsoft.com/office/drawing/2014/main" id="{88A33D5C-2E47-80C9-F223-F199764A6F5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6" name="Freeform 170">
                <a:extLst>
                  <a:ext uri="{FF2B5EF4-FFF2-40B4-BE49-F238E27FC236}">
                    <a16:creationId xmlns:a16="http://schemas.microsoft.com/office/drawing/2014/main" id="{BB036D1E-1086-01BF-BAB2-8D4A08B2A27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7" name="Freeform 171">
                <a:extLst>
                  <a:ext uri="{FF2B5EF4-FFF2-40B4-BE49-F238E27FC236}">
                    <a16:creationId xmlns:a16="http://schemas.microsoft.com/office/drawing/2014/main" id="{9FCA2257-51F9-C0CF-635A-C7A454BFAB3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8" name="Freeform 172">
                <a:extLst>
                  <a:ext uri="{FF2B5EF4-FFF2-40B4-BE49-F238E27FC236}">
                    <a16:creationId xmlns:a16="http://schemas.microsoft.com/office/drawing/2014/main" id="{C080A12B-DDAF-432F-ECBE-7C92C58CE07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79" name="Freeform 173">
                <a:extLst>
                  <a:ext uri="{FF2B5EF4-FFF2-40B4-BE49-F238E27FC236}">
                    <a16:creationId xmlns:a16="http://schemas.microsoft.com/office/drawing/2014/main" id="{3AF5E02B-C62B-200E-42A4-5C2C6980481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pic>
        <p:nvPicPr>
          <p:cNvPr id="479" name="7">
            <a:hlinkClick r:id="" action="ppaction://media"/>
            <a:extLst>
              <a:ext uri="{FF2B5EF4-FFF2-40B4-BE49-F238E27FC236}">
                <a16:creationId xmlns:a16="http://schemas.microsoft.com/office/drawing/2014/main" id="{C241C658-2F00-DA6E-82D2-B159AF250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14927" y="1194259"/>
            <a:ext cx="609600" cy="60960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BED6B1AA-7B3D-2573-3A1A-D469C489837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7920415" y="154411"/>
            <a:ext cx="2992325" cy="1292971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CEB8288-9492-CD70-206C-75B7710491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 flipV="1">
            <a:off x="84421" y="169780"/>
            <a:ext cx="3079620" cy="1129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86" fill="hold"/>
                                        <p:tgtEl>
                                          <p:spTgt spid="4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3"/>
          <p:cNvSpPr/>
          <p:nvPr/>
        </p:nvSpPr>
        <p:spPr>
          <a:xfrm>
            <a:off x="2775352" y="804004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Câu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 8</a:t>
            </a:r>
            <a:endParaRPr kumimoji="0" lang="en-US" sz="35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8" name="Hình ảnh 297">
            <a:extLst>
              <a:ext uri="{FF2B5EF4-FFF2-40B4-BE49-F238E27FC236}">
                <a16:creationId xmlns:a16="http://schemas.microsoft.com/office/drawing/2014/main" id="{B73CD58A-F04C-D719-1816-2A7E64E63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632" y="1321836"/>
            <a:ext cx="10587494" cy="2446912"/>
          </a:xfrm>
          <a:prstGeom prst="rect">
            <a:avLst/>
          </a:prstGeom>
        </p:spPr>
      </p:pic>
      <p:sp>
        <p:nvSpPr>
          <p:cNvPr id="304" name="Rectangle 3">
            <a:extLst>
              <a:ext uri="{FF2B5EF4-FFF2-40B4-BE49-F238E27FC236}">
                <a16:creationId xmlns:a16="http://schemas.microsoft.com/office/drawing/2014/main" id="{E001758E-F917-81B1-7F32-2F17787C59A4}"/>
              </a:ext>
            </a:extLst>
          </p:cNvPr>
          <p:cNvSpPr/>
          <p:nvPr/>
        </p:nvSpPr>
        <p:spPr>
          <a:xfrm>
            <a:off x="2032521" y="3222661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Dưới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mái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trường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là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khoảng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trời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thân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thương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id="{699D405A-3DD0-E515-34EA-895BF0B33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63" y="3364159"/>
            <a:ext cx="8729345" cy="3913139"/>
          </a:xfrm>
          <a:prstGeom prst="rect">
            <a:avLst/>
          </a:prstGeom>
        </p:spPr>
      </p:pic>
      <p:grpSp>
        <p:nvGrpSpPr>
          <p:cNvPr id="4" name="Group 34">
            <a:extLst>
              <a:ext uri="{FF2B5EF4-FFF2-40B4-BE49-F238E27FC236}">
                <a16:creationId xmlns:a16="http://schemas.microsoft.com/office/drawing/2014/main" id="{52B6077A-8E6B-5618-E229-F38B322A5752}"/>
              </a:ext>
            </a:extLst>
          </p:cNvPr>
          <p:cNvGrpSpPr/>
          <p:nvPr/>
        </p:nvGrpSpPr>
        <p:grpSpPr bwMode="auto">
          <a:xfrm>
            <a:off x="17640" y="5627967"/>
            <a:ext cx="10937520" cy="1125273"/>
            <a:chOff x="0" y="4105"/>
            <a:chExt cx="5511" cy="215"/>
          </a:xfrm>
        </p:grpSpPr>
        <p:sp>
          <p:nvSpPr>
            <p:cNvPr id="342" name="Freeform 37">
              <a:extLst>
                <a:ext uri="{FF2B5EF4-FFF2-40B4-BE49-F238E27FC236}">
                  <a16:creationId xmlns:a16="http://schemas.microsoft.com/office/drawing/2014/main" id="{58FD046A-5F8C-CC08-F4C7-6E5BE90A6A10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343" name="Group 38">
              <a:extLst>
                <a:ext uri="{FF2B5EF4-FFF2-40B4-BE49-F238E27FC236}">
                  <a16:creationId xmlns:a16="http://schemas.microsoft.com/office/drawing/2014/main" id="{1CEB9607-9B4D-32B8-19EE-CF0D186DF51D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446" name="Freeform 39">
                <a:extLst>
                  <a:ext uri="{FF2B5EF4-FFF2-40B4-BE49-F238E27FC236}">
                    <a16:creationId xmlns:a16="http://schemas.microsoft.com/office/drawing/2014/main" id="{FB8A9A99-7EE1-ABCE-2B5B-3DF3997623E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7" name="Freeform 40">
                <a:extLst>
                  <a:ext uri="{FF2B5EF4-FFF2-40B4-BE49-F238E27FC236}">
                    <a16:creationId xmlns:a16="http://schemas.microsoft.com/office/drawing/2014/main" id="{F0AB4C86-1F37-2D76-4121-0EEED50FC67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8" name="Freeform 41">
                <a:extLst>
                  <a:ext uri="{FF2B5EF4-FFF2-40B4-BE49-F238E27FC236}">
                    <a16:creationId xmlns:a16="http://schemas.microsoft.com/office/drawing/2014/main" id="{D8EA4A07-5695-658B-F476-C33E7001DC9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9" name="Freeform 42">
                <a:extLst>
                  <a:ext uri="{FF2B5EF4-FFF2-40B4-BE49-F238E27FC236}">
                    <a16:creationId xmlns:a16="http://schemas.microsoft.com/office/drawing/2014/main" id="{175E9E2D-F37B-F07B-1AFC-735DF6F217C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0" name="Freeform 43">
                <a:extLst>
                  <a:ext uri="{FF2B5EF4-FFF2-40B4-BE49-F238E27FC236}">
                    <a16:creationId xmlns:a16="http://schemas.microsoft.com/office/drawing/2014/main" id="{1C46400E-3BBD-78E2-162F-13B27CB1D74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1" name="Freeform 44">
                <a:extLst>
                  <a:ext uri="{FF2B5EF4-FFF2-40B4-BE49-F238E27FC236}">
                    <a16:creationId xmlns:a16="http://schemas.microsoft.com/office/drawing/2014/main" id="{F30F2BBB-968E-8818-9CD5-7113B67D3330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2" name="Freeform 45">
                <a:extLst>
                  <a:ext uri="{FF2B5EF4-FFF2-40B4-BE49-F238E27FC236}">
                    <a16:creationId xmlns:a16="http://schemas.microsoft.com/office/drawing/2014/main" id="{32A3730B-70DC-CC0E-A89A-F99F000B697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3" name="Freeform 46">
                <a:extLst>
                  <a:ext uri="{FF2B5EF4-FFF2-40B4-BE49-F238E27FC236}">
                    <a16:creationId xmlns:a16="http://schemas.microsoft.com/office/drawing/2014/main" id="{F03AAEBD-308B-375A-B37A-DD4FD5C2AF3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4" name="Freeform 47">
                <a:extLst>
                  <a:ext uri="{FF2B5EF4-FFF2-40B4-BE49-F238E27FC236}">
                    <a16:creationId xmlns:a16="http://schemas.microsoft.com/office/drawing/2014/main" id="{B1F7F5D8-AA5A-B4BB-84ED-0E4F490283C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5" name="Freeform 48">
                <a:extLst>
                  <a:ext uri="{FF2B5EF4-FFF2-40B4-BE49-F238E27FC236}">
                    <a16:creationId xmlns:a16="http://schemas.microsoft.com/office/drawing/2014/main" id="{E4440DE8-F919-8F21-4D3A-15A58BE79EB2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6" name="Freeform 49">
                <a:extLst>
                  <a:ext uri="{FF2B5EF4-FFF2-40B4-BE49-F238E27FC236}">
                    <a16:creationId xmlns:a16="http://schemas.microsoft.com/office/drawing/2014/main" id="{D55B2C1B-314B-EFD4-19FC-38C05116822A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7" name="Freeform 50">
                <a:extLst>
                  <a:ext uri="{FF2B5EF4-FFF2-40B4-BE49-F238E27FC236}">
                    <a16:creationId xmlns:a16="http://schemas.microsoft.com/office/drawing/2014/main" id="{7038ADF7-C392-29D1-DC2C-4996691EC85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8" name="Freeform 51">
                <a:extLst>
                  <a:ext uri="{FF2B5EF4-FFF2-40B4-BE49-F238E27FC236}">
                    <a16:creationId xmlns:a16="http://schemas.microsoft.com/office/drawing/2014/main" id="{3947F55D-D389-7191-36F0-1F009A8F3B0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9" name="Freeform 52">
                <a:extLst>
                  <a:ext uri="{FF2B5EF4-FFF2-40B4-BE49-F238E27FC236}">
                    <a16:creationId xmlns:a16="http://schemas.microsoft.com/office/drawing/2014/main" id="{6659B387-187D-BB86-53A4-210BD21E57B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0" name="Freeform 53">
                <a:extLst>
                  <a:ext uri="{FF2B5EF4-FFF2-40B4-BE49-F238E27FC236}">
                    <a16:creationId xmlns:a16="http://schemas.microsoft.com/office/drawing/2014/main" id="{182F8E10-6696-E06A-889F-914A36F411E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1" name="Freeform 54">
                <a:extLst>
                  <a:ext uri="{FF2B5EF4-FFF2-40B4-BE49-F238E27FC236}">
                    <a16:creationId xmlns:a16="http://schemas.microsoft.com/office/drawing/2014/main" id="{1BE57B8B-8973-E8F9-B129-9D4460ED6A6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2" name="Freeform 55">
                <a:extLst>
                  <a:ext uri="{FF2B5EF4-FFF2-40B4-BE49-F238E27FC236}">
                    <a16:creationId xmlns:a16="http://schemas.microsoft.com/office/drawing/2014/main" id="{57082C65-F856-8B5D-3B32-77B06535380D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3" name="Freeform 56">
                <a:extLst>
                  <a:ext uri="{FF2B5EF4-FFF2-40B4-BE49-F238E27FC236}">
                    <a16:creationId xmlns:a16="http://schemas.microsoft.com/office/drawing/2014/main" id="{62B86316-4A8C-644D-060B-0DF6F09A8C8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4" name="Freeform 57">
                <a:extLst>
                  <a:ext uri="{FF2B5EF4-FFF2-40B4-BE49-F238E27FC236}">
                    <a16:creationId xmlns:a16="http://schemas.microsoft.com/office/drawing/2014/main" id="{AE14B154-5C95-369C-6138-580C5FB107A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5" name="Freeform 58">
                <a:extLst>
                  <a:ext uri="{FF2B5EF4-FFF2-40B4-BE49-F238E27FC236}">
                    <a16:creationId xmlns:a16="http://schemas.microsoft.com/office/drawing/2014/main" id="{544E4B89-7C38-C44C-BBDB-E915194CC57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6" name="Freeform 59">
                <a:extLst>
                  <a:ext uri="{FF2B5EF4-FFF2-40B4-BE49-F238E27FC236}">
                    <a16:creationId xmlns:a16="http://schemas.microsoft.com/office/drawing/2014/main" id="{632AF09E-118F-30F2-33EE-3892A4BA6A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7" name="Freeform 60">
                <a:extLst>
                  <a:ext uri="{FF2B5EF4-FFF2-40B4-BE49-F238E27FC236}">
                    <a16:creationId xmlns:a16="http://schemas.microsoft.com/office/drawing/2014/main" id="{7931E614-BD01-7A39-4D5D-20ECD60DCFF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8" name="Freeform 61">
                <a:extLst>
                  <a:ext uri="{FF2B5EF4-FFF2-40B4-BE49-F238E27FC236}">
                    <a16:creationId xmlns:a16="http://schemas.microsoft.com/office/drawing/2014/main" id="{3B497304-6EE0-7F1B-B01A-6515D23BD493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9" name="Freeform 62">
                <a:extLst>
                  <a:ext uri="{FF2B5EF4-FFF2-40B4-BE49-F238E27FC236}">
                    <a16:creationId xmlns:a16="http://schemas.microsoft.com/office/drawing/2014/main" id="{63E12216-87CA-EC43-D690-53D434A0B314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0" name="Freeform 63">
                <a:extLst>
                  <a:ext uri="{FF2B5EF4-FFF2-40B4-BE49-F238E27FC236}">
                    <a16:creationId xmlns:a16="http://schemas.microsoft.com/office/drawing/2014/main" id="{C25D9A4B-0E87-A7B5-193C-2A451AC0BFE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1" name="Freeform 64">
                <a:extLst>
                  <a:ext uri="{FF2B5EF4-FFF2-40B4-BE49-F238E27FC236}">
                    <a16:creationId xmlns:a16="http://schemas.microsoft.com/office/drawing/2014/main" id="{470A5468-CBBB-306E-8679-76E59590C51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2" name="Freeform 65">
                <a:extLst>
                  <a:ext uri="{FF2B5EF4-FFF2-40B4-BE49-F238E27FC236}">
                    <a16:creationId xmlns:a16="http://schemas.microsoft.com/office/drawing/2014/main" id="{082AB2C0-5742-36A3-D78E-7C947E727BD2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3" name="Freeform 66">
                <a:extLst>
                  <a:ext uri="{FF2B5EF4-FFF2-40B4-BE49-F238E27FC236}">
                    <a16:creationId xmlns:a16="http://schemas.microsoft.com/office/drawing/2014/main" id="{7D6D7F42-6752-59BB-F134-8209FD86146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4" name="Freeform 67">
                <a:extLst>
                  <a:ext uri="{FF2B5EF4-FFF2-40B4-BE49-F238E27FC236}">
                    <a16:creationId xmlns:a16="http://schemas.microsoft.com/office/drawing/2014/main" id="{E990A237-E780-9D35-30B2-59B703381230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5" name="Freeform 68">
                <a:extLst>
                  <a:ext uri="{FF2B5EF4-FFF2-40B4-BE49-F238E27FC236}">
                    <a16:creationId xmlns:a16="http://schemas.microsoft.com/office/drawing/2014/main" id="{B4F9270A-E0E4-4085-63FB-20C3F8E403E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6" name="Freeform 69">
                <a:extLst>
                  <a:ext uri="{FF2B5EF4-FFF2-40B4-BE49-F238E27FC236}">
                    <a16:creationId xmlns:a16="http://schemas.microsoft.com/office/drawing/2014/main" id="{FDCA13FA-9C6F-B9AB-103A-A1BA2516BDA5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7" name="Freeform 70">
                <a:extLst>
                  <a:ext uri="{FF2B5EF4-FFF2-40B4-BE49-F238E27FC236}">
                    <a16:creationId xmlns:a16="http://schemas.microsoft.com/office/drawing/2014/main" id="{867C908F-1CE4-EA52-59C6-33C346EADFE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8" name="Freeform 71">
                <a:extLst>
                  <a:ext uri="{FF2B5EF4-FFF2-40B4-BE49-F238E27FC236}">
                    <a16:creationId xmlns:a16="http://schemas.microsoft.com/office/drawing/2014/main" id="{D66CC241-1B2B-9DD4-853F-0BFA6B60484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44" name="Group 72">
              <a:extLst>
                <a:ext uri="{FF2B5EF4-FFF2-40B4-BE49-F238E27FC236}">
                  <a16:creationId xmlns:a16="http://schemas.microsoft.com/office/drawing/2014/main" id="{123993E2-3AD4-6CC8-73B5-D744C65FB68B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413" name="Freeform 73">
                <a:extLst>
                  <a:ext uri="{FF2B5EF4-FFF2-40B4-BE49-F238E27FC236}">
                    <a16:creationId xmlns:a16="http://schemas.microsoft.com/office/drawing/2014/main" id="{EAE89AE5-B391-0924-E010-C1F54C044E0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4" name="Freeform 74">
                <a:extLst>
                  <a:ext uri="{FF2B5EF4-FFF2-40B4-BE49-F238E27FC236}">
                    <a16:creationId xmlns:a16="http://schemas.microsoft.com/office/drawing/2014/main" id="{2A833898-9062-16D7-5879-005451BDA03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5" name="Freeform 75">
                <a:extLst>
                  <a:ext uri="{FF2B5EF4-FFF2-40B4-BE49-F238E27FC236}">
                    <a16:creationId xmlns:a16="http://schemas.microsoft.com/office/drawing/2014/main" id="{EF878DE0-7B23-5142-4BB8-960D9AF29C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6" name="Freeform 76">
                <a:extLst>
                  <a:ext uri="{FF2B5EF4-FFF2-40B4-BE49-F238E27FC236}">
                    <a16:creationId xmlns:a16="http://schemas.microsoft.com/office/drawing/2014/main" id="{F8FF237C-F3FD-5236-2737-59B458B8938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7" name="Freeform 77">
                <a:extLst>
                  <a:ext uri="{FF2B5EF4-FFF2-40B4-BE49-F238E27FC236}">
                    <a16:creationId xmlns:a16="http://schemas.microsoft.com/office/drawing/2014/main" id="{BD064DD0-E70A-A88C-3775-BB19D3B60E1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8" name="Freeform 78">
                <a:extLst>
                  <a:ext uri="{FF2B5EF4-FFF2-40B4-BE49-F238E27FC236}">
                    <a16:creationId xmlns:a16="http://schemas.microsoft.com/office/drawing/2014/main" id="{F5A674BC-7C9E-37C1-CE9B-D557FF73776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9" name="Freeform 79">
                <a:extLst>
                  <a:ext uri="{FF2B5EF4-FFF2-40B4-BE49-F238E27FC236}">
                    <a16:creationId xmlns:a16="http://schemas.microsoft.com/office/drawing/2014/main" id="{3C7C4A85-2A71-290C-CEBD-3554B25092A3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0" name="Freeform 80">
                <a:extLst>
                  <a:ext uri="{FF2B5EF4-FFF2-40B4-BE49-F238E27FC236}">
                    <a16:creationId xmlns:a16="http://schemas.microsoft.com/office/drawing/2014/main" id="{81E9C298-1BA2-024D-A8AE-88B6B6626B5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1" name="Freeform 81">
                <a:extLst>
                  <a:ext uri="{FF2B5EF4-FFF2-40B4-BE49-F238E27FC236}">
                    <a16:creationId xmlns:a16="http://schemas.microsoft.com/office/drawing/2014/main" id="{C81E2E97-55C1-F40B-5EC6-D4D0AAC1A6B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2" name="Freeform 82">
                <a:extLst>
                  <a:ext uri="{FF2B5EF4-FFF2-40B4-BE49-F238E27FC236}">
                    <a16:creationId xmlns:a16="http://schemas.microsoft.com/office/drawing/2014/main" id="{72F7E5FF-91AB-318D-32BB-E2B1CB9B550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3" name="Freeform 83">
                <a:extLst>
                  <a:ext uri="{FF2B5EF4-FFF2-40B4-BE49-F238E27FC236}">
                    <a16:creationId xmlns:a16="http://schemas.microsoft.com/office/drawing/2014/main" id="{CFAF6C8A-10AC-9432-2B6D-DBF024886FB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4" name="Freeform 84">
                <a:extLst>
                  <a:ext uri="{FF2B5EF4-FFF2-40B4-BE49-F238E27FC236}">
                    <a16:creationId xmlns:a16="http://schemas.microsoft.com/office/drawing/2014/main" id="{171FC879-5800-BE41-1B23-9AFB90F3B29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5" name="Freeform 85">
                <a:extLst>
                  <a:ext uri="{FF2B5EF4-FFF2-40B4-BE49-F238E27FC236}">
                    <a16:creationId xmlns:a16="http://schemas.microsoft.com/office/drawing/2014/main" id="{BAD53B41-2293-9387-B28D-9B0E500DE9F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6" name="Freeform 86">
                <a:extLst>
                  <a:ext uri="{FF2B5EF4-FFF2-40B4-BE49-F238E27FC236}">
                    <a16:creationId xmlns:a16="http://schemas.microsoft.com/office/drawing/2014/main" id="{E3D28366-938B-5A9B-5ADF-C062683DD97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7" name="Freeform 87">
                <a:extLst>
                  <a:ext uri="{FF2B5EF4-FFF2-40B4-BE49-F238E27FC236}">
                    <a16:creationId xmlns:a16="http://schemas.microsoft.com/office/drawing/2014/main" id="{3F07B7C4-D523-A935-1B35-C72B41F49F16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8" name="Freeform 88">
                <a:extLst>
                  <a:ext uri="{FF2B5EF4-FFF2-40B4-BE49-F238E27FC236}">
                    <a16:creationId xmlns:a16="http://schemas.microsoft.com/office/drawing/2014/main" id="{560E5FF2-D159-D2E8-9408-3E0FAC6DBCB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9" name="Freeform 89">
                <a:extLst>
                  <a:ext uri="{FF2B5EF4-FFF2-40B4-BE49-F238E27FC236}">
                    <a16:creationId xmlns:a16="http://schemas.microsoft.com/office/drawing/2014/main" id="{79D8FD9F-D4D4-FED2-97B3-F28656DC75A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0" name="Freeform 90">
                <a:extLst>
                  <a:ext uri="{FF2B5EF4-FFF2-40B4-BE49-F238E27FC236}">
                    <a16:creationId xmlns:a16="http://schemas.microsoft.com/office/drawing/2014/main" id="{413F7A13-D5B0-9201-6188-6C292CD385F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1" name="Freeform 91">
                <a:extLst>
                  <a:ext uri="{FF2B5EF4-FFF2-40B4-BE49-F238E27FC236}">
                    <a16:creationId xmlns:a16="http://schemas.microsoft.com/office/drawing/2014/main" id="{46958ACA-7A5A-AA7D-D51B-A69EDAF22B0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2" name="Freeform 92">
                <a:extLst>
                  <a:ext uri="{FF2B5EF4-FFF2-40B4-BE49-F238E27FC236}">
                    <a16:creationId xmlns:a16="http://schemas.microsoft.com/office/drawing/2014/main" id="{68A391CC-4C44-8062-2A59-A719CB79E1F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3" name="Freeform 93">
                <a:extLst>
                  <a:ext uri="{FF2B5EF4-FFF2-40B4-BE49-F238E27FC236}">
                    <a16:creationId xmlns:a16="http://schemas.microsoft.com/office/drawing/2014/main" id="{C563DC45-DDA5-F44B-0FBE-6EC8FE71EAC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4" name="Freeform 94">
                <a:extLst>
                  <a:ext uri="{FF2B5EF4-FFF2-40B4-BE49-F238E27FC236}">
                    <a16:creationId xmlns:a16="http://schemas.microsoft.com/office/drawing/2014/main" id="{642FFDC8-7FC8-0463-4F10-343186B8D1F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5" name="Freeform 95">
                <a:extLst>
                  <a:ext uri="{FF2B5EF4-FFF2-40B4-BE49-F238E27FC236}">
                    <a16:creationId xmlns:a16="http://schemas.microsoft.com/office/drawing/2014/main" id="{D677FD33-852D-7C35-987A-A3F8DE3E8C6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6" name="Freeform 96">
                <a:extLst>
                  <a:ext uri="{FF2B5EF4-FFF2-40B4-BE49-F238E27FC236}">
                    <a16:creationId xmlns:a16="http://schemas.microsoft.com/office/drawing/2014/main" id="{22273D38-FAA5-86A2-AD2E-219F6A6AE68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7" name="Freeform 97">
                <a:extLst>
                  <a:ext uri="{FF2B5EF4-FFF2-40B4-BE49-F238E27FC236}">
                    <a16:creationId xmlns:a16="http://schemas.microsoft.com/office/drawing/2014/main" id="{A72625CA-DB60-33B7-97EB-02880C0C01C4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8" name="Freeform 98">
                <a:extLst>
                  <a:ext uri="{FF2B5EF4-FFF2-40B4-BE49-F238E27FC236}">
                    <a16:creationId xmlns:a16="http://schemas.microsoft.com/office/drawing/2014/main" id="{9308A068-8F41-ADDF-0CCF-459F6506419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9" name="Freeform 99">
                <a:extLst>
                  <a:ext uri="{FF2B5EF4-FFF2-40B4-BE49-F238E27FC236}">
                    <a16:creationId xmlns:a16="http://schemas.microsoft.com/office/drawing/2014/main" id="{D908B688-1322-468F-9EA6-DB410CEC423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0" name="Freeform 100">
                <a:extLst>
                  <a:ext uri="{FF2B5EF4-FFF2-40B4-BE49-F238E27FC236}">
                    <a16:creationId xmlns:a16="http://schemas.microsoft.com/office/drawing/2014/main" id="{C5D3ABB5-F311-240D-15A7-F59176E3DCB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1" name="Freeform 101">
                <a:extLst>
                  <a:ext uri="{FF2B5EF4-FFF2-40B4-BE49-F238E27FC236}">
                    <a16:creationId xmlns:a16="http://schemas.microsoft.com/office/drawing/2014/main" id="{3DE3881C-C150-113F-E5E6-FDF198D0EC8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2" name="Freeform 102">
                <a:extLst>
                  <a:ext uri="{FF2B5EF4-FFF2-40B4-BE49-F238E27FC236}">
                    <a16:creationId xmlns:a16="http://schemas.microsoft.com/office/drawing/2014/main" id="{1F1B53DC-B25A-E003-1E10-8565EF6EB80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3" name="Freeform 103">
                <a:extLst>
                  <a:ext uri="{FF2B5EF4-FFF2-40B4-BE49-F238E27FC236}">
                    <a16:creationId xmlns:a16="http://schemas.microsoft.com/office/drawing/2014/main" id="{044FF179-3FFB-F593-2B7E-3BD0EF4F1FF8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4" name="Freeform 104">
                <a:extLst>
                  <a:ext uri="{FF2B5EF4-FFF2-40B4-BE49-F238E27FC236}">
                    <a16:creationId xmlns:a16="http://schemas.microsoft.com/office/drawing/2014/main" id="{EC666E75-5B9E-06FC-5625-32EBB003F0A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5" name="Freeform 105">
                <a:extLst>
                  <a:ext uri="{FF2B5EF4-FFF2-40B4-BE49-F238E27FC236}">
                    <a16:creationId xmlns:a16="http://schemas.microsoft.com/office/drawing/2014/main" id="{58AA811C-9BDF-EC04-578D-DBF3C99557DF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45" name="Group 106">
              <a:extLst>
                <a:ext uri="{FF2B5EF4-FFF2-40B4-BE49-F238E27FC236}">
                  <a16:creationId xmlns:a16="http://schemas.microsoft.com/office/drawing/2014/main" id="{5B08F771-EE32-FCAF-5E22-47345A41C0C1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380" name="Freeform 107">
                <a:extLst>
                  <a:ext uri="{FF2B5EF4-FFF2-40B4-BE49-F238E27FC236}">
                    <a16:creationId xmlns:a16="http://schemas.microsoft.com/office/drawing/2014/main" id="{10AC5B96-D1F6-894D-4E4E-58DEA7C1CD2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1" name="Freeform 108">
                <a:extLst>
                  <a:ext uri="{FF2B5EF4-FFF2-40B4-BE49-F238E27FC236}">
                    <a16:creationId xmlns:a16="http://schemas.microsoft.com/office/drawing/2014/main" id="{E4F3923D-42CC-8038-A562-6D9F18EA10C9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2" name="Freeform 109">
                <a:extLst>
                  <a:ext uri="{FF2B5EF4-FFF2-40B4-BE49-F238E27FC236}">
                    <a16:creationId xmlns:a16="http://schemas.microsoft.com/office/drawing/2014/main" id="{B1F2BEB2-C186-36E7-DB4E-4A8AF000DB4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3" name="Freeform 110">
                <a:extLst>
                  <a:ext uri="{FF2B5EF4-FFF2-40B4-BE49-F238E27FC236}">
                    <a16:creationId xmlns:a16="http://schemas.microsoft.com/office/drawing/2014/main" id="{4E1CD454-E8B3-8313-4457-348A11D381C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4" name="Freeform 111">
                <a:extLst>
                  <a:ext uri="{FF2B5EF4-FFF2-40B4-BE49-F238E27FC236}">
                    <a16:creationId xmlns:a16="http://schemas.microsoft.com/office/drawing/2014/main" id="{D1DED1AC-649F-5319-A874-E584F87182F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5" name="Freeform 112">
                <a:extLst>
                  <a:ext uri="{FF2B5EF4-FFF2-40B4-BE49-F238E27FC236}">
                    <a16:creationId xmlns:a16="http://schemas.microsoft.com/office/drawing/2014/main" id="{DC08BCC6-CE51-9180-68E1-364E536381C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6" name="Freeform 113">
                <a:extLst>
                  <a:ext uri="{FF2B5EF4-FFF2-40B4-BE49-F238E27FC236}">
                    <a16:creationId xmlns:a16="http://schemas.microsoft.com/office/drawing/2014/main" id="{541518A6-D2E3-5583-9807-5BED0FD306B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7" name="Freeform 114">
                <a:extLst>
                  <a:ext uri="{FF2B5EF4-FFF2-40B4-BE49-F238E27FC236}">
                    <a16:creationId xmlns:a16="http://schemas.microsoft.com/office/drawing/2014/main" id="{918418E3-8FA6-3193-A07E-816F9D2F7D0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8" name="Freeform 115">
                <a:extLst>
                  <a:ext uri="{FF2B5EF4-FFF2-40B4-BE49-F238E27FC236}">
                    <a16:creationId xmlns:a16="http://schemas.microsoft.com/office/drawing/2014/main" id="{858A0419-6BCC-2E5A-3A3A-EDA19F6DF53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9" name="Freeform 116">
                <a:extLst>
                  <a:ext uri="{FF2B5EF4-FFF2-40B4-BE49-F238E27FC236}">
                    <a16:creationId xmlns:a16="http://schemas.microsoft.com/office/drawing/2014/main" id="{AB01D0AA-31E1-3B3D-DA8B-0A68C66C8F42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0" name="Freeform 117">
                <a:extLst>
                  <a:ext uri="{FF2B5EF4-FFF2-40B4-BE49-F238E27FC236}">
                    <a16:creationId xmlns:a16="http://schemas.microsoft.com/office/drawing/2014/main" id="{071FE424-03BB-A0A0-E86C-C793B061058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1" name="Freeform 118">
                <a:extLst>
                  <a:ext uri="{FF2B5EF4-FFF2-40B4-BE49-F238E27FC236}">
                    <a16:creationId xmlns:a16="http://schemas.microsoft.com/office/drawing/2014/main" id="{EB4BF33A-F4F6-7D83-3056-6AB53AFB2A1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2" name="Freeform 119">
                <a:extLst>
                  <a:ext uri="{FF2B5EF4-FFF2-40B4-BE49-F238E27FC236}">
                    <a16:creationId xmlns:a16="http://schemas.microsoft.com/office/drawing/2014/main" id="{C7F8F7F9-69FF-0DE7-F6A8-780ACC015A1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3" name="Freeform 120">
                <a:extLst>
                  <a:ext uri="{FF2B5EF4-FFF2-40B4-BE49-F238E27FC236}">
                    <a16:creationId xmlns:a16="http://schemas.microsoft.com/office/drawing/2014/main" id="{B135A580-5B78-7D14-320D-244B902F9F4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4" name="Freeform 121">
                <a:extLst>
                  <a:ext uri="{FF2B5EF4-FFF2-40B4-BE49-F238E27FC236}">
                    <a16:creationId xmlns:a16="http://schemas.microsoft.com/office/drawing/2014/main" id="{3809E326-95EB-E4E4-405C-E1C39EFDDC7F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5" name="Freeform 122">
                <a:extLst>
                  <a:ext uri="{FF2B5EF4-FFF2-40B4-BE49-F238E27FC236}">
                    <a16:creationId xmlns:a16="http://schemas.microsoft.com/office/drawing/2014/main" id="{41F139C8-0FC1-C660-3440-BB5C04744EE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6" name="Freeform 123">
                <a:extLst>
                  <a:ext uri="{FF2B5EF4-FFF2-40B4-BE49-F238E27FC236}">
                    <a16:creationId xmlns:a16="http://schemas.microsoft.com/office/drawing/2014/main" id="{839DB95F-933E-6E21-0B8A-190E1725626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7" name="Freeform 124">
                <a:extLst>
                  <a:ext uri="{FF2B5EF4-FFF2-40B4-BE49-F238E27FC236}">
                    <a16:creationId xmlns:a16="http://schemas.microsoft.com/office/drawing/2014/main" id="{CAC0DD82-706C-A335-C764-D55D58F079B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8" name="Freeform 125">
                <a:extLst>
                  <a:ext uri="{FF2B5EF4-FFF2-40B4-BE49-F238E27FC236}">
                    <a16:creationId xmlns:a16="http://schemas.microsoft.com/office/drawing/2014/main" id="{F4B2A053-EB6B-08EB-B4DD-C589D431EE8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9" name="Freeform 126">
                <a:extLst>
                  <a:ext uri="{FF2B5EF4-FFF2-40B4-BE49-F238E27FC236}">
                    <a16:creationId xmlns:a16="http://schemas.microsoft.com/office/drawing/2014/main" id="{77EE556F-0BF8-7717-1C2F-03D2691F5D0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0" name="Freeform 127">
                <a:extLst>
                  <a:ext uri="{FF2B5EF4-FFF2-40B4-BE49-F238E27FC236}">
                    <a16:creationId xmlns:a16="http://schemas.microsoft.com/office/drawing/2014/main" id="{AFF2C208-5503-D58B-9455-B07AED8496B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1" name="Freeform 128">
                <a:extLst>
                  <a:ext uri="{FF2B5EF4-FFF2-40B4-BE49-F238E27FC236}">
                    <a16:creationId xmlns:a16="http://schemas.microsoft.com/office/drawing/2014/main" id="{600554F5-A128-1137-E16F-B1B33D9CCCF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2" name="Freeform 129">
                <a:extLst>
                  <a:ext uri="{FF2B5EF4-FFF2-40B4-BE49-F238E27FC236}">
                    <a16:creationId xmlns:a16="http://schemas.microsoft.com/office/drawing/2014/main" id="{3F9B0D16-F7A9-74AA-5EF7-6A36D959465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3" name="Freeform 130">
                <a:extLst>
                  <a:ext uri="{FF2B5EF4-FFF2-40B4-BE49-F238E27FC236}">
                    <a16:creationId xmlns:a16="http://schemas.microsoft.com/office/drawing/2014/main" id="{298D5BAD-4BC8-F6AB-B71D-7357F359450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4" name="Freeform 131">
                <a:extLst>
                  <a:ext uri="{FF2B5EF4-FFF2-40B4-BE49-F238E27FC236}">
                    <a16:creationId xmlns:a16="http://schemas.microsoft.com/office/drawing/2014/main" id="{3D3C6BF8-F945-C2D4-0A4D-3A5E9668E05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5" name="Freeform 132">
                <a:extLst>
                  <a:ext uri="{FF2B5EF4-FFF2-40B4-BE49-F238E27FC236}">
                    <a16:creationId xmlns:a16="http://schemas.microsoft.com/office/drawing/2014/main" id="{E3A05D44-8846-F7B3-E633-389C1677692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6" name="Freeform 133">
                <a:extLst>
                  <a:ext uri="{FF2B5EF4-FFF2-40B4-BE49-F238E27FC236}">
                    <a16:creationId xmlns:a16="http://schemas.microsoft.com/office/drawing/2014/main" id="{784BAE25-127B-1318-DB26-9CC22C843824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7" name="Freeform 134">
                <a:extLst>
                  <a:ext uri="{FF2B5EF4-FFF2-40B4-BE49-F238E27FC236}">
                    <a16:creationId xmlns:a16="http://schemas.microsoft.com/office/drawing/2014/main" id="{F8196493-2134-FB8E-17F3-9298DE37B06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8" name="Freeform 135">
                <a:extLst>
                  <a:ext uri="{FF2B5EF4-FFF2-40B4-BE49-F238E27FC236}">
                    <a16:creationId xmlns:a16="http://schemas.microsoft.com/office/drawing/2014/main" id="{C64D486B-6159-D408-FFE3-7A622B326F8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9" name="Freeform 136">
                <a:extLst>
                  <a:ext uri="{FF2B5EF4-FFF2-40B4-BE49-F238E27FC236}">
                    <a16:creationId xmlns:a16="http://schemas.microsoft.com/office/drawing/2014/main" id="{3E1F76BA-C92A-051E-0298-366D55751FE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0" name="Freeform 137">
                <a:extLst>
                  <a:ext uri="{FF2B5EF4-FFF2-40B4-BE49-F238E27FC236}">
                    <a16:creationId xmlns:a16="http://schemas.microsoft.com/office/drawing/2014/main" id="{B6D5FBFE-B554-5F68-C5EE-87FD79E2F68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1" name="Freeform 138">
                <a:extLst>
                  <a:ext uri="{FF2B5EF4-FFF2-40B4-BE49-F238E27FC236}">
                    <a16:creationId xmlns:a16="http://schemas.microsoft.com/office/drawing/2014/main" id="{7A26BDBF-03F2-5054-357C-96CA7ADB7EE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2" name="Freeform 139">
                <a:extLst>
                  <a:ext uri="{FF2B5EF4-FFF2-40B4-BE49-F238E27FC236}">
                    <a16:creationId xmlns:a16="http://schemas.microsoft.com/office/drawing/2014/main" id="{E85B9AB8-8D6B-7EDA-B440-2C4D1841BE3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346" name="Group 140">
              <a:extLst>
                <a:ext uri="{FF2B5EF4-FFF2-40B4-BE49-F238E27FC236}">
                  <a16:creationId xmlns:a16="http://schemas.microsoft.com/office/drawing/2014/main" id="{574C0D19-401F-BED2-E17D-76AA5DF6DE79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347" name="Freeform 141">
                <a:extLst>
                  <a:ext uri="{FF2B5EF4-FFF2-40B4-BE49-F238E27FC236}">
                    <a16:creationId xmlns:a16="http://schemas.microsoft.com/office/drawing/2014/main" id="{C4A9C871-3478-5F92-6DC6-3A3E8A6985EC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8" name="Freeform 142">
                <a:extLst>
                  <a:ext uri="{FF2B5EF4-FFF2-40B4-BE49-F238E27FC236}">
                    <a16:creationId xmlns:a16="http://schemas.microsoft.com/office/drawing/2014/main" id="{A24E979E-53BE-76A8-7F77-A285A87D129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9" name="Freeform 143">
                <a:extLst>
                  <a:ext uri="{FF2B5EF4-FFF2-40B4-BE49-F238E27FC236}">
                    <a16:creationId xmlns:a16="http://schemas.microsoft.com/office/drawing/2014/main" id="{9AEE2176-8D95-753D-4392-C267C1164CA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0" name="Freeform 144">
                <a:extLst>
                  <a:ext uri="{FF2B5EF4-FFF2-40B4-BE49-F238E27FC236}">
                    <a16:creationId xmlns:a16="http://schemas.microsoft.com/office/drawing/2014/main" id="{E880C309-9392-0282-8C65-D6C6B1313AF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1" name="Freeform 145">
                <a:extLst>
                  <a:ext uri="{FF2B5EF4-FFF2-40B4-BE49-F238E27FC236}">
                    <a16:creationId xmlns:a16="http://schemas.microsoft.com/office/drawing/2014/main" id="{D79D795C-8A45-1D32-F480-3CDB13FE9B7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2" name="Freeform 146">
                <a:extLst>
                  <a:ext uri="{FF2B5EF4-FFF2-40B4-BE49-F238E27FC236}">
                    <a16:creationId xmlns:a16="http://schemas.microsoft.com/office/drawing/2014/main" id="{EF15733D-DC4E-6622-E675-ED6458FDDAAA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3" name="Freeform 147">
                <a:extLst>
                  <a:ext uri="{FF2B5EF4-FFF2-40B4-BE49-F238E27FC236}">
                    <a16:creationId xmlns:a16="http://schemas.microsoft.com/office/drawing/2014/main" id="{D1488371-F31F-B7F8-3AD4-4AD07AD99B6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4" name="Freeform 148">
                <a:extLst>
                  <a:ext uri="{FF2B5EF4-FFF2-40B4-BE49-F238E27FC236}">
                    <a16:creationId xmlns:a16="http://schemas.microsoft.com/office/drawing/2014/main" id="{C273EEF9-862C-742E-3A0B-B3411B6B650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5" name="Freeform 149">
                <a:extLst>
                  <a:ext uri="{FF2B5EF4-FFF2-40B4-BE49-F238E27FC236}">
                    <a16:creationId xmlns:a16="http://schemas.microsoft.com/office/drawing/2014/main" id="{E345DD89-B984-1CF5-5700-DAA14199542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6" name="Freeform 150">
                <a:extLst>
                  <a:ext uri="{FF2B5EF4-FFF2-40B4-BE49-F238E27FC236}">
                    <a16:creationId xmlns:a16="http://schemas.microsoft.com/office/drawing/2014/main" id="{17D38860-624D-BE5D-5743-7C274C73CD7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7" name="Freeform 151">
                <a:extLst>
                  <a:ext uri="{FF2B5EF4-FFF2-40B4-BE49-F238E27FC236}">
                    <a16:creationId xmlns:a16="http://schemas.microsoft.com/office/drawing/2014/main" id="{B989887E-3B87-EE68-8A09-C873CE0A322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8" name="Freeform 152">
                <a:extLst>
                  <a:ext uri="{FF2B5EF4-FFF2-40B4-BE49-F238E27FC236}">
                    <a16:creationId xmlns:a16="http://schemas.microsoft.com/office/drawing/2014/main" id="{B3EEAC2B-B381-7FF2-A6A4-D222B80EDB0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9" name="Freeform 153">
                <a:extLst>
                  <a:ext uri="{FF2B5EF4-FFF2-40B4-BE49-F238E27FC236}">
                    <a16:creationId xmlns:a16="http://schemas.microsoft.com/office/drawing/2014/main" id="{FC0DC462-F17B-D182-FA5B-39A52A29B3A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0" name="Freeform 154">
                <a:extLst>
                  <a:ext uri="{FF2B5EF4-FFF2-40B4-BE49-F238E27FC236}">
                    <a16:creationId xmlns:a16="http://schemas.microsoft.com/office/drawing/2014/main" id="{B2B434F6-BA97-B2FB-172B-D2F1A1A94B38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1" name="Freeform 155">
                <a:extLst>
                  <a:ext uri="{FF2B5EF4-FFF2-40B4-BE49-F238E27FC236}">
                    <a16:creationId xmlns:a16="http://schemas.microsoft.com/office/drawing/2014/main" id="{6965AC7B-58AB-CA0F-91CA-0FA7623235A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2" name="Freeform 156">
                <a:extLst>
                  <a:ext uri="{FF2B5EF4-FFF2-40B4-BE49-F238E27FC236}">
                    <a16:creationId xmlns:a16="http://schemas.microsoft.com/office/drawing/2014/main" id="{CF592FDD-692F-BA91-8A23-F12534998D2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3" name="Freeform 157">
                <a:extLst>
                  <a:ext uri="{FF2B5EF4-FFF2-40B4-BE49-F238E27FC236}">
                    <a16:creationId xmlns:a16="http://schemas.microsoft.com/office/drawing/2014/main" id="{8768A863-67BC-A56A-6F77-E6DB85FC06F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4" name="Freeform 158">
                <a:extLst>
                  <a:ext uri="{FF2B5EF4-FFF2-40B4-BE49-F238E27FC236}">
                    <a16:creationId xmlns:a16="http://schemas.microsoft.com/office/drawing/2014/main" id="{39CAE6F6-8A04-F420-9437-7116130A7CF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5" name="Freeform 159">
                <a:extLst>
                  <a:ext uri="{FF2B5EF4-FFF2-40B4-BE49-F238E27FC236}">
                    <a16:creationId xmlns:a16="http://schemas.microsoft.com/office/drawing/2014/main" id="{2D561340-B621-D96F-B685-73FD2F52A8B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6" name="Freeform 160">
                <a:extLst>
                  <a:ext uri="{FF2B5EF4-FFF2-40B4-BE49-F238E27FC236}">
                    <a16:creationId xmlns:a16="http://schemas.microsoft.com/office/drawing/2014/main" id="{DC6E61B1-3EF2-B33A-4EA2-8FAFE36C4B2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7" name="Freeform 161">
                <a:extLst>
                  <a:ext uri="{FF2B5EF4-FFF2-40B4-BE49-F238E27FC236}">
                    <a16:creationId xmlns:a16="http://schemas.microsoft.com/office/drawing/2014/main" id="{DD3EDB87-08AF-F232-74B6-1DF18CBE8AC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8" name="Freeform 162">
                <a:extLst>
                  <a:ext uri="{FF2B5EF4-FFF2-40B4-BE49-F238E27FC236}">
                    <a16:creationId xmlns:a16="http://schemas.microsoft.com/office/drawing/2014/main" id="{5150DC3D-70C4-5542-93C0-FC799B8D920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9" name="Freeform 163">
                <a:extLst>
                  <a:ext uri="{FF2B5EF4-FFF2-40B4-BE49-F238E27FC236}">
                    <a16:creationId xmlns:a16="http://schemas.microsoft.com/office/drawing/2014/main" id="{CD445846-B5BB-7081-DD76-0BC9D6D21F2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0" name="Freeform 164">
                <a:extLst>
                  <a:ext uri="{FF2B5EF4-FFF2-40B4-BE49-F238E27FC236}">
                    <a16:creationId xmlns:a16="http://schemas.microsoft.com/office/drawing/2014/main" id="{8E6F418A-487D-41A9-F819-0C4DE7B3F8A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1" name="Freeform 165">
                <a:extLst>
                  <a:ext uri="{FF2B5EF4-FFF2-40B4-BE49-F238E27FC236}">
                    <a16:creationId xmlns:a16="http://schemas.microsoft.com/office/drawing/2014/main" id="{ED53B437-960F-D8E2-744D-32E14BD197E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2" name="Freeform 166">
                <a:extLst>
                  <a:ext uri="{FF2B5EF4-FFF2-40B4-BE49-F238E27FC236}">
                    <a16:creationId xmlns:a16="http://schemas.microsoft.com/office/drawing/2014/main" id="{CE2ED529-AC9D-E86E-0246-F8DD105E6F6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3" name="Freeform 167">
                <a:extLst>
                  <a:ext uri="{FF2B5EF4-FFF2-40B4-BE49-F238E27FC236}">
                    <a16:creationId xmlns:a16="http://schemas.microsoft.com/office/drawing/2014/main" id="{8B055A31-27E6-BE28-A01F-04ABBD17018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4" name="Freeform 168">
                <a:extLst>
                  <a:ext uri="{FF2B5EF4-FFF2-40B4-BE49-F238E27FC236}">
                    <a16:creationId xmlns:a16="http://schemas.microsoft.com/office/drawing/2014/main" id="{5A647964-404A-58D9-EAC2-E4ECCBD4CD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5" name="Freeform 169">
                <a:extLst>
                  <a:ext uri="{FF2B5EF4-FFF2-40B4-BE49-F238E27FC236}">
                    <a16:creationId xmlns:a16="http://schemas.microsoft.com/office/drawing/2014/main" id="{E2D9BEEA-B04E-0D40-C231-8C8B3DF41BD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6" name="Freeform 170">
                <a:extLst>
                  <a:ext uri="{FF2B5EF4-FFF2-40B4-BE49-F238E27FC236}">
                    <a16:creationId xmlns:a16="http://schemas.microsoft.com/office/drawing/2014/main" id="{94560CCF-A9C1-D98D-FC2E-6125DAC3DAE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7" name="Freeform 171">
                <a:extLst>
                  <a:ext uri="{FF2B5EF4-FFF2-40B4-BE49-F238E27FC236}">
                    <a16:creationId xmlns:a16="http://schemas.microsoft.com/office/drawing/2014/main" id="{F32A93C5-66AC-F967-5F91-547410E7962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8" name="Freeform 172">
                <a:extLst>
                  <a:ext uri="{FF2B5EF4-FFF2-40B4-BE49-F238E27FC236}">
                    <a16:creationId xmlns:a16="http://schemas.microsoft.com/office/drawing/2014/main" id="{621F2E4F-654C-185E-4627-A3F7600F132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9" name="Freeform 173">
                <a:extLst>
                  <a:ext uri="{FF2B5EF4-FFF2-40B4-BE49-F238E27FC236}">
                    <a16:creationId xmlns:a16="http://schemas.microsoft.com/office/drawing/2014/main" id="{3B8172B6-A187-8A70-A8E0-E7F91A258C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479" name="8">
            <a:hlinkClick r:id="" action="ppaction://media"/>
            <a:extLst>
              <a:ext uri="{FF2B5EF4-FFF2-40B4-BE49-F238E27FC236}">
                <a16:creationId xmlns:a16="http://schemas.microsoft.com/office/drawing/2014/main" id="{90F8DB1C-F3B5-8654-6CF0-4738A145A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1425" y="955528"/>
            <a:ext cx="609600" cy="60960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DA1D4494-9B3B-C911-DE14-0357DAC168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7920415" y="154411"/>
            <a:ext cx="2992325" cy="1292971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BF929B2-FB46-BD59-9D90-EC19A636C5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 flipV="1">
            <a:off x="84421" y="169780"/>
            <a:ext cx="3079620" cy="11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926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25" fill="hold"/>
                                        <p:tgtEl>
                                          <p:spTgt spid="4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9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014703" y="771905"/>
            <a:ext cx="9008201" cy="5054962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7591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5719" tIns="42859" rIns="85719" bIns="42859">
              <a:spAutoFit/>
            </a:bodyPr>
            <a:lstStyle/>
            <a:p>
              <a:pPr eaLnBrk="1" hangingPunct="1"/>
              <a:r>
                <a:rPr lang="en-US" sz="54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3"/>
          <p:cNvSpPr/>
          <p:nvPr/>
        </p:nvSpPr>
        <p:spPr>
          <a:xfrm>
            <a:off x="3124200" y="228600"/>
            <a:ext cx="3071720" cy="6542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Nối</a:t>
            </a:r>
            <a:r>
              <a:rPr kumimoji="0" lang="en-US" sz="3500" b="1" i="0" u="none" strike="noStrike" kern="1200" cap="none" spc="-1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500" b="1" i="0" u="none" strike="noStrike" kern="1200" cap="none" spc="-1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câu</a:t>
            </a:r>
            <a:r>
              <a:rPr kumimoji="0" lang="en-US" sz="3500" b="1" i="0" u="none" strike="noStrike" kern="1200" cap="none" spc="-1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</a:rPr>
              <a:t> 7-8</a:t>
            </a:r>
            <a:endParaRPr kumimoji="0" lang="en-US" sz="35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grpSp>
        <p:nvGrpSpPr>
          <p:cNvPr id="5" name="Group 34">
            <a:extLst>
              <a:ext uri="{FF2B5EF4-FFF2-40B4-BE49-F238E27FC236}">
                <a16:creationId xmlns:a16="http://schemas.microsoft.com/office/drawing/2014/main" id="{B377B603-48C6-4EE0-C068-493710E03BA4}"/>
              </a:ext>
            </a:extLst>
          </p:cNvPr>
          <p:cNvGrpSpPr/>
          <p:nvPr/>
        </p:nvGrpSpPr>
        <p:grpSpPr bwMode="auto">
          <a:xfrm>
            <a:off x="17640" y="5627967"/>
            <a:ext cx="10937520" cy="1125273"/>
            <a:chOff x="0" y="4105"/>
            <a:chExt cx="5511" cy="215"/>
          </a:xfrm>
        </p:grpSpPr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C9A8A070-D7CE-80D6-04AF-6B641337ECFB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7" name="Group 38">
              <a:extLst>
                <a:ext uri="{FF2B5EF4-FFF2-40B4-BE49-F238E27FC236}">
                  <a16:creationId xmlns:a16="http://schemas.microsoft.com/office/drawing/2014/main" id="{0FFF4BD2-955C-C4E4-F1C0-C93BA49AA799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309" name="Freeform 39">
                <a:extLst>
                  <a:ext uri="{FF2B5EF4-FFF2-40B4-BE49-F238E27FC236}">
                    <a16:creationId xmlns:a16="http://schemas.microsoft.com/office/drawing/2014/main" id="{1FBB04B4-C64B-D119-B084-DA5AF07E5F2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0" name="Freeform 40">
                <a:extLst>
                  <a:ext uri="{FF2B5EF4-FFF2-40B4-BE49-F238E27FC236}">
                    <a16:creationId xmlns:a16="http://schemas.microsoft.com/office/drawing/2014/main" id="{096E6339-B0DC-156E-E833-4399CAF5623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1" name="Freeform 41">
                <a:extLst>
                  <a:ext uri="{FF2B5EF4-FFF2-40B4-BE49-F238E27FC236}">
                    <a16:creationId xmlns:a16="http://schemas.microsoft.com/office/drawing/2014/main" id="{1B4115EB-C1B0-C458-F5E4-DF51048CF4A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2" name="Freeform 42">
                <a:extLst>
                  <a:ext uri="{FF2B5EF4-FFF2-40B4-BE49-F238E27FC236}">
                    <a16:creationId xmlns:a16="http://schemas.microsoft.com/office/drawing/2014/main" id="{8F00392F-E767-593D-B00D-1815F006F0C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3" name="Freeform 43">
                <a:extLst>
                  <a:ext uri="{FF2B5EF4-FFF2-40B4-BE49-F238E27FC236}">
                    <a16:creationId xmlns:a16="http://schemas.microsoft.com/office/drawing/2014/main" id="{DA2049C2-F217-2F99-E183-19AC0D5E397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4" name="Freeform 44">
                <a:extLst>
                  <a:ext uri="{FF2B5EF4-FFF2-40B4-BE49-F238E27FC236}">
                    <a16:creationId xmlns:a16="http://schemas.microsoft.com/office/drawing/2014/main" id="{7290E49A-113A-B2F5-0466-A02679B2F9A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5" name="Freeform 45">
                <a:extLst>
                  <a:ext uri="{FF2B5EF4-FFF2-40B4-BE49-F238E27FC236}">
                    <a16:creationId xmlns:a16="http://schemas.microsoft.com/office/drawing/2014/main" id="{03484D9A-CAC0-4129-4E00-AFAB0395420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6" name="Freeform 46">
                <a:extLst>
                  <a:ext uri="{FF2B5EF4-FFF2-40B4-BE49-F238E27FC236}">
                    <a16:creationId xmlns:a16="http://schemas.microsoft.com/office/drawing/2014/main" id="{CD9EF186-1D31-43C9-6DAD-C5BFB50665F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7" name="Freeform 47">
                <a:extLst>
                  <a:ext uri="{FF2B5EF4-FFF2-40B4-BE49-F238E27FC236}">
                    <a16:creationId xmlns:a16="http://schemas.microsoft.com/office/drawing/2014/main" id="{078E3150-D9BA-A1C0-1007-9B9FD8A299C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8" name="Freeform 48">
                <a:extLst>
                  <a:ext uri="{FF2B5EF4-FFF2-40B4-BE49-F238E27FC236}">
                    <a16:creationId xmlns:a16="http://schemas.microsoft.com/office/drawing/2014/main" id="{CF7F0D21-3923-46B8-A040-6839A1A9716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9" name="Freeform 49">
                <a:extLst>
                  <a:ext uri="{FF2B5EF4-FFF2-40B4-BE49-F238E27FC236}">
                    <a16:creationId xmlns:a16="http://schemas.microsoft.com/office/drawing/2014/main" id="{D59BB5A1-0C4A-A373-3A1D-9D6D084629B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0" name="Freeform 50">
                <a:extLst>
                  <a:ext uri="{FF2B5EF4-FFF2-40B4-BE49-F238E27FC236}">
                    <a16:creationId xmlns:a16="http://schemas.microsoft.com/office/drawing/2014/main" id="{D79A8BDF-21C6-7A08-23CF-30615C21FAD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1" name="Freeform 51">
                <a:extLst>
                  <a:ext uri="{FF2B5EF4-FFF2-40B4-BE49-F238E27FC236}">
                    <a16:creationId xmlns:a16="http://schemas.microsoft.com/office/drawing/2014/main" id="{A6CC4EE7-FD73-A39D-0570-ACF6ACF0F37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2" name="Freeform 52">
                <a:extLst>
                  <a:ext uri="{FF2B5EF4-FFF2-40B4-BE49-F238E27FC236}">
                    <a16:creationId xmlns:a16="http://schemas.microsoft.com/office/drawing/2014/main" id="{8A39E6E7-E6C7-11E2-21FF-408F5DC652FD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3" name="Freeform 53">
                <a:extLst>
                  <a:ext uri="{FF2B5EF4-FFF2-40B4-BE49-F238E27FC236}">
                    <a16:creationId xmlns:a16="http://schemas.microsoft.com/office/drawing/2014/main" id="{21D48BF2-393B-402D-CA77-D59EC930D88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4" name="Freeform 54">
                <a:extLst>
                  <a:ext uri="{FF2B5EF4-FFF2-40B4-BE49-F238E27FC236}">
                    <a16:creationId xmlns:a16="http://schemas.microsoft.com/office/drawing/2014/main" id="{6EB9BF90-CB69-7317-8E14-AF956B1A3EF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5" name="Freeform 55">
                <a:extLst>
                  <a:ext uri="{FF2B5EF4-FFF2-40B4-BE49-F238E27FC236}">
                    <a16:creationId xmlns:a16="http://schemas.microsoft.com/office/drawing/2014/main" id="{96C58BF1-773C-F4DA-441B-362054203395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6" name="Freeform 56">
                <a:extLst>
                  <a:ext uri="{FF2B5EF4-FFF2-40B4-BE49-F238E27FC236}">
                    <a16:creationId xmlns:a16="http://schemas.microsoft.com/office/drawing/2014/main" id="{6A2505A4-9D6A-8E80-92E1-C4C8039EDE3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7" name="Freeform 57">
                <a:extLst>
                  <a:ext uri="{FF2B5EF4-FFF2-40B4-BE49-F238E27FC236}">
                    <a16:creationId xmlns:a16="http://schemas.microsoft.com/office/drawing/2014/main" id="{9CE2C0D8-F0BA-B7B7-7DAD-5DD383B1902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8" name="Freeform 58">
                <a:extLst>
                  <a:ext uri="{FF2B5EF4-FFF2-40B4-BE49-F238E27FC236}">
                    <a16:creationId xmlns:a16="http://schemas.microsoft.com/office/drawing/2014/main" id="{8F755095-BB08-7E3C-4BF9-B9D2DD79A4F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9" name="Freeform 59">
                <a:extLst>
                  <a:ext uri="{FF2B5EF4-FFF2-40B4-BE49-F238E27FC236}">
                    <a16:creationId xmlns:a16="http://schemas.microsoft.com/office/drawing/2014/main" id="{4FDFD5CB-E755-93B8-3D54-F5A737F182F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0" name="Freeform 60">
                <a:extLst>
                  <a:ext uri="{FF2B5EF4-FFF2-40B4-BE49-F238E27FC236}">
                    <a16:creationId xmlns:a16="http://schemas.microsoft.com/office/drawing/2014/main" id="{FBDB7745-D340-3766-23EE-9E2C6C9CC68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1" name="Freeform 61">
                <a:extLst>
                  <a:ext uri="{FF2B5EF4-FFF2-40B4-BE49-F238E27FC236}">
                    <a16:creationId xmlns:a16="http://schemas.microsoft.com/office/drawing/2014/main" id="{C49A58EA-58F3-CEC7-90AB-3D786DCB0BE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2" name="Freeform 62">
                <a:extLst>
                  <a:ext uri="{FF2B5EF4-FFF2-40B4-BE49-F238E27FC236}">
                    <a16:creationId xmlns:a16="http://schemas.microsoft.com/office/drawing/2014/main" id="{70C0CDDB-3A0D-41DF-C4E0-86D8509943B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3" name="Freeform 63">
                <a:extLst>
                  <a:ext uri="{FF2B5EF4-FFF2-40B4-BE49-F238E27FC236}">
                    <a16:creationId xmlns:a16="http://schemas.microsoft.com/office/drawing/2014/main" id="{C16BC70C-740F-3FF8-473A-8C9664CA685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4" name="Freeform 64">
                <a:extLst>
                  <a:ext uri="{FF2B5EF4-FFF2-40B4-BE49-F238E27FC236}">
                    <a16:creationId xmlns:a16="http://schemas.microsoft.com/office/drawing/2014/main" id="{CF57E92A-C628-52F7-DBDA-98A91FD3A40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5" name="Freeform 65">
                <a:extLst>
                  <a:ext uri="{FF2B5EF4-FFF2-40B4-BE49-F238E27FC236}">
                    <a16:creationId xmlns:a16="http://schemas.microsoft.com/office/drawing/2014/main" id="{A2EB37A2-ED60-6EC8-59C8-081101E0959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6" name="Freeform 66">
                <a:extLst>
                  <a:ext uri="{FF2B5EF4-FFF2-40B4-BE49-F238E27FC236}">
                    <a16:creationId xmlns:a16="http://schemas.microsoft.com/office/drawing/2014/main" id="{BA09CBA6-2470-1C0B-1839-433DC5A7BFE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7" name="Freeform 67">
                <a:extLst>
                  <a:ext uri="{FF2B5EF4-FFF2-40B4-BE49-F238E27FC236}">
                    <a16:creationId xmlns:a16="http://schemas.microsoft.com/office/drawing/2014/main" id="{9202AFA1-D94A-2CFB-D689-B857751C6AC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8" name="Freeform 68">
                <a:extLst>
                  <a:ext uri="{FF2B5EF4-FFF2-40B4-BE49-F238E27FC236}">
                    <a16:creationId xmlns:a16="http://schemas.microsoft.com/office/drawing/2014/main" id="{0591FA5A-79B8-6F77-E297-A55A2B878BE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9" name="Freeform 69">
                <a:extLst>
                  <a:ext uri="{FF2B5EF4-FFF2-40B4-BE49-F238E27FC236}">
                    <a16:creationId xmlns:a16="http://schemas.microsoft.com/office/drawing/2014/main" id="{C55D872B-BB19-7329-0EEA-D86733CE78E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0" name="Freeform 70">
                <a:extLst>
                  <a:ext uri="{FF2B5EF4-FFF2-40B4-BE49-F238E27FC236}">
                    <a16:creationId xmlns:a16="http://schemas.microsoft.com/office/drawing/2014/main" id="{0A943BEC-3B2C-296F-9926-4374CF5CE6F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1" name="Freeform 71">
                <a:extLst>
                  <a:ext uri="{FF2B5EF4-FFF2-40B4-BE49-F238E27FC236}">
                    <a16:creationId xmlns:a16="http://schemas.microsoft.com/office/drawing/2014/main" id="{ACB72DED-D4AB-2586-FE86-C564FC65B15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8" name="Group 72">
              <a:extLst>
                <a:ext uri="{FF2B5EF4-FFF2-40B4-BE49-F238E27FC236}">
                  <a16:creationId xmlns:a16="http://schemas.microsoft.com/office/drawing/2014/main" id="{D8FAD14D-1460-7652-0830-C1B2D20E7CDF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69" name="Freeform 73">
                <a:extLst>
                  <a:ext uri="{FF2B5EF4-FFF2-40B4-BE49-F238E27FC236}">
                    <a16:creationId xmlns:a16="http://schemas.microsoft.com/office/drawing/2014/main" id="{8011F1AA-6FC8-3D46-0616-DC55EB85B37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0" name="Freeform 74">
                <a:extLst>
                  <a:ext uri="{FF2B5EF4-FFF2-40B4-BE49-F238E27FC236}">
                    <a16:creationId xmlns:a16="http://schemas.microsoft.com/office/drawing/2014/main" id="{D822BD87-957F-BF33-468A-DB03A2497EB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1" name="Freeform 75">
                <a:extLst>
                  <a:ext uri="{FF2B5EF4-FFF2-40B4-BE49-F238E27FC236}">
                    <a16:creationId xmlns:a16="http://schemas.microsoft.com/office/drawing/2014/main" id="{A95B202C-20FD-98A7-AD25-E67245AC11C5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2" name="Freeform 76">
                <a:extLst>
                  <a:ext uri="{FF2B5EF4-FFF2-40B4-BE49-F238E27FC236}">
                    <a16:creationId xmlns:a16="http://schemas.microsoft.com/office/drawing/2014/main" id="{65203E25-D411-7A77-CE55-BB1DF0DF93F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3" name="Freeform 77">
                <a:extLst>
                  <a:ext uri="{FF2B5EF4-FFF2-40B4-BE49-F238E27FC236}">
                    <a16:creationId xmlns:a16="http://schemas.microsoft.com/office/drawing/2014/main" id="{8DC43FAE-556F-94E3-DC58-BA4A12AFFB1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4" name="Freeform 78">
                <a:extLst>
                  <a:ext uri="{FF2B5EF4-FFF2-40B4-BE49-F238E27FC236}">
                    <a16:creationId xmlns:a16="http://schemas.microsoft.com/office/drawing/2014/main" id="{EED0AC52-17D7-D82A-EC23-7A460E9F8BA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5" name="Freeform 79">
                <a:extLst>
                  <a:ext uri="{FF2B5EF4-FFF2-40B4-BE49-F238E27FC236}">
                    <a16:creationId xmlns:a16="http://schemas.microsoft.com/office/drawing/2014/main" id="{9A53BBC4-3E47-D8AD-1ED2-60ED6C33B68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6" name="Freeform 80">
                <a:extLst>
                  <a:ext uri="{FF2B5EF4-FFF2-40B4-BE49-F238E27FC236}">
                    <a16:creationId xmlns:a16="http://schemas.microsoft.com/office/drawing/2014/main" id="{2EF0E8AC-15C8-211B-6D33-2CB9D703BBC3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7" name="Freeform 81">
                <a:extLst>
                  <a:ext uri="{FF2B5EF4-FFF2-40B4-BE49-F238E27FC236}">
                    <a16:creationId xmlns:a16="http://schemas.microsoft.com/office/drawing/2014/main" id="{F7131AB0-0BBC-D0FF-CEB4-A659C8C03CA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8" name="Freeform 82">
                <a:extLst>
                  <a:ext uri="{FF2B5EF4-FFF2-40B4-BE49-F238E27FC236}">
                    <a16:creationId xmlns:a16="http://schemas.microsoft.com/office/drawing/2014/main" id="{75422046-C58F-F63D-A5CD-9D921E1F266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9" name="Freeform 83">
                <a:extLst>
                  <a:ext uri="{FF2B5EF4-FFF2-40B4-BE49-F238E27FC236}">
                    <a16:creationId xmlns:a16="http://schemas.microsoft.com/office/drawing/2014/main" id="{CDBF0845-5CD3-0330-364F-329F6BE85ED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0" name="Freeform 84">
                <a:extLst>
                  <a:ext uri="{FF2B5EF4-FFF2-40B4-BE49-F238E27FC236}">
                    <a16:creationId xmlns:a16="http://schemas.microsoft.com/office/drawing/2014/main" id="{E272DFE3-05B1-DF27-D0E4-D8761044E92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1" name="Freeform 85">
                <a:extLst>
                  <a:ext uri="{FF2B5EF4-FFF2-40B4-BE49-F238E27FC236}">
                    <a16:creationId xmlns:a16="http://schemas.microsoft.com/office/drawing/2014/main" id="{9B802264-58E8-FD2A-25B1-9E8CAFE587C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2" name="Freeform 86">
                <a:extLst>
                  <a:ext uri="{FF2B5EF4-FFF2-40B4-BE49-F238E27FC236}">
                    <a16:creationId xmlns:a16="http://schemas.microsoft.com/office/drawing/2014/main" id="{A75E2E7D-4FE0-04F8-D4C0-56907F06158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3" name="Freeform 87">
                <a:extLst>
                  <a:ext uri="{FF2B5EF4-FFF2-40B4-BE49-F238E27FC236}">
                    <a16:creationId xmlns:a16="http://schemas.microsoft.com/office/drawing/2014/main" id="{46AC749C-A5AE-464E-38EF-D1344D16802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4" name="Freeform 88">
                <a:extLst>
                  <a:ext uri="{FF2B5EF4-FFF2-40B4-BE49-F238E27FC236}">
                    <a16:creationId xmlns:a16="http://schemas.microsoft.com/office/drawing/2014/main" id="{1D4ACB38-C8EF-5E41-4DC4-C7BB63B8DD1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5" name="Freeform 89">
                <a:extLst>
                  <a:ext uri="{FF2B5EF4-FFF2-40B4-BE49-F238E27FC236}">
                    <a16:creationId xmlns:a16="http://schemas.microsoft.com/office/drawing/2014/main" id="{357B9690-BC0C-7392-44E8-6FDD89721528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6" name="Freeform 90">
                <a:extLst>
                  <a:ext uri="{FF2B5EF4-FFF2-40B4-BE49-F238E27FC236}">
                    <a16:creationId xmlns:a16="http://schemas.microsoft.com/office/drawing/2014/main" id="{90D1F740-BECE-FCFB-B095-E7F21963D0B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7" name="Freeform 91">
                <a:extLst>
                  <a:ext uri="{FF2B5EF4-FFF2-40B4-BE49-F238E27FC236}">
                    <a16:creationId xmlns:a16="http://schemas.microsoft.com/office/drawing/2014/main" id="{F7BE18C0-12F9-E7EF-A8C5-992CA2122C35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8" name="Freeform 92">
                <a:extLst>
                  <a:ext uri="{FF2B5EF4-FFF2-40B4-BE49-F238E27FC236}">
                    <a16:creationId xmlns:a16="http://schemas.microsoft.com/office/drawing/2014/main" id="{276C0A0C-C25D-96DD-5B1A-3BB1B51A27E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9" name="Freeform 93">
                <a:extLst>
                  <a:ext uri="{FF2B5EF4-FFF2-40B4-BE49-F238E27FC236}">
                    <a16:creationId xmlns:a16="http://schemas.microsoft.com/office/drawing/2014/main" id="{1DC16324-CE2E-8075-F1D9-97F559B6E7C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0" name="Freeform 94">
                <a:extLst>
                  <a:ext uri="{FF2B5EF4-FFF2-40B4-BE49-F238E27FC236}">
                    <a16:creationId xmlns:a16="http://schemas.microsoft.com/office/drawing/2014/main" id="{61604989-2B1B-22E5-948B-400D0573AB5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1" name="Freeform 95">
                <a:extLst>
                  <a:ext uri="{FF2B5EF4-FFF2-40B4-BE49-F238E27FC236}">
                    <a16:creationId xmlns:a16="http://schemas.microsoft.com/office/drawing/2014/main" id="{E110FAA3-CBF5-1745-0528-CA103FF50DE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2" name="Freeform 96">
                <a:extLst>
                  <a:ext uri="{FF2B5EF4-FFF2-40B4-BE49-F238E27FC236}">
                    <a16:creationId xmlns:a16="http://schemas.microsoft.com/office/drawing/2014/main" id="{4F9FE5CC-AF58-150F-33BB-E2FB2A02547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3" name="Freeform 97">
                <a:extLst>
                  <a:ext uri="{FF2B5EF4-FFF2-40B4-BE49-F238E27FC236}">
                    <a16:creationId xmlns:a16="http://schemas.microsoft.com/office/drawing/2014/main" id="{2AB9E63C-7C22-672F-AA97-F2FCE3FAC8F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4" name="Freeform 98">
                <a:extLst>
                  <a:ext uri="{FF2B5EF4-FFF2-40B4-BE49-F238E27FC236}">
                    <a16:creationId xmlns:a16="http://schemas.microsoft.com/office/drawing/2014/main" id="{7B636D6D-601B-9414-8068-03B34D6D40E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5" name="Freeform 99">
                <a:extLst>
                  <a:ext uri="{FF2B5EF4-FFF2-40B4-BE49-F238E27FC236}">
                    <a16:creationId xmlns:a16="http://schemas.microsoft.com/office/drawing/2014/main" id="{BA93A567-9901-FE82-425F-975339702C6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6" name="Freeform 100">
                <a:extLst>
                  <a:ext uri="{FF2B5EF4-FFF2-40B4-BE49-F238E27FC236}">
                    <a16:creationId xmlns:a16="http://schemas.microsoft.com/office/drawing/2014/main" id="{53840215-C6A9-5256-1FAB-D5BAA9E1500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7" name="Freeform 101">
                <a:extLst>
                  <a:ext uri="{FF2B5EF4-FFF2-40B4-BE49-F238E27FC236}">
                    <a16:creationId xmlns:a16="http://schemas.microsoft.com/office/drawing/2014/main" id="{AEC1F1ED-12D7-4467-6DBF-8231539D42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5" name="Freeform 102">
                <a:extLst>
                  <a:ext uri="{FF2B5EF4-FFF2-40B4-BE49-F238E27FC236}">
                    <a16:creationId xmlns:a16="http://schemas.microsoft.com/office/drawing/2014/main" id="{E4348699-198D-1911-B97B-82AA7CAEEDC6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6" name="Freeform 103">
                <a:extLst>
                  <a:ext uri="{FF2B5EF4-FFF2-40B4-BE49-F238E27FC236}">
                    <a16:creationId xmlns:a16="http://schemas.microsoft.com/office/drawing/2014/main" id="{8CE9DA6B-F353-0C93-F973-98FDCBFB24E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7" name="Freeform 104">
                <a:extLst>
                  <a:ext uri="{FF2B5EF4-FFF2-40B4-BE49-F238E27FC236}">
                    <a16:creationId xmlns:a16="http://schemas.microsoft.com/office/drawing/2014/main" id="{CA019936-0904-6C71-DA87-E6B92F13A65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8" name="Freeform 105">
                <a:extLst>
                  <a:ext uri="{FF2B5EF4-FFF2-40B4-BE49-F238E27FC236}">
                    <a16:creationId xmlns:a16="http://schemas.microsoft.com/office/drawing/2014/main" id="{E1C66720-F49E-E673-44BD-F6E0E00F3C1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9" name="Group 106">
              <a:extLst>
                <a:ext uri="{FF2B5EF4-FFF2-40B4-BE49-F238E27FC236}">
                  <a16:creationId xmlns:a16="http://schemas.microsoft.com/office/drawing/2014/main" id="{299379B3-D741-8B4A-62BD-09935FFF1E07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4" name="Freeform 107">
                <a:extLst>
                  <a:ext uri="{FF2B5EF4-FFF2-40B4-BE49-F238E27FC236}">
                    <a16:creationId xmlns:a16="http://schemas.microsoft.com/office/drawing/2014/main" id="{25660FE5-A95A-5A27-4F17-C5A4584D918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Freeform 108">
                <a:extLst>
                  <a:ext uri="{FF2B5EF4-FFF2-40B4-BE49-F238E27FC236}">
                    <a16:creationId xmlns:a16="http://schemas.microsoft.com/office/drawing/2014/main" id="{388F141B-C286-463D-D848-C6859AC871B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Freeform 109">
                <a:extLst>
                  <a:ext uri="{FF2B5EF4-FFF2-40B4-BE49-F238E27FC236}">
                    <a16:creationId xmlns:a16="http://schemas.microsoft.com/office/drawing/2014/main" id="{C9B04053-E849-BB13-F502-DF2DE0AD2671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Freeform 110">
                <a:extLst>
                  <a:ext uri="{FF2B5EF4-FFF2-40B4-BE49-F238E27FC236}">
                    <a16:creationId xmlns:a16="http://schemas.microsoft.com/office/drawing/2014/main" id="{337D86BF-9417-7BD2-F26A-D088495F446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" name="Freeform 111">
                <a:extLst>
                  <a:ext uri="{FF2B5EF4-FFF2-40B4-BE49-F238E27FC236}">
                    <a16:creationId xmlns:a16="http://schemas.microsoft.com/office/drawing/2014/main" id="{18EDEA90-B9F2-91D2-E967-84ED19C504C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" name="Freeform 112">
                <a:extLst>
                  <a:ext uri="{FF2B5EF4-FFF2-40B4-BE49-F238E27FC236}">
                    <a16:creationId xmlns:a16="http://schemas.microsoft.com/office/drawing/2014/main" id="{976BAC74-7B43-D94D-068C-7AD59CF3951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Freeform 113">
                <a:extLst>
                  <a:ext uri="{FF2B5EF4-FFF2-40B4-BE49-F238E27FC236}">
                    <a16:creationId xmlns:a16="http://schemas.microsoft.com/office/drawing/2014/main" id="{41847D22-429C-100E-CE3E-CDE7C1FEAD0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" name="Freeform 114">
                <a:extLst>
                  <a:ext uri="{FF2B5EF4-FFF2-40B4-BE49-F238E27FC236}">
                    <a16:creationId xmlns:a16="http://schemas.microsoft.com/office/drawing/2014/main" id="{C32928A7-F712-A03D-DBC8-8D4CA6DC85C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" name="Freeform 115">
                <a:extLst>
                  <a:ext uri="{FF2B5EF4-FFF2-40B4-BE49-F238E27FC236}">
                    <a16:creationId xmlns:a16="http://schemas.microsoft.com/office/drawing/2014/main" id="{6DD5AEB8-4D84-F9D4-69D1-8A8E67CCDD1E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Freeform 116">
                <a:extLst>
                  <a:ext uri="{FF2B5EF4-FFF2-40B4-BE49-F238E27FC236}">
                    <a16:creationId xmlns:a16="http://schemas.microsoft.com/office/drawing/2014/main" id="{6EFC9748-32EC-A56B-04EF-C148E25ED2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" name="Freeform 117">
                <a:extLst>
                  <a:ext uri="{FF2B5EF4-FFF2-40B4-BE49-F238E27FC236}">
                    <a16:creationId xmlns:a16="http://schemas.microsoft.com/office/drawing/2014/main" id="{793804E7-B944-BB45-8327-AB5928AD885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" name="Freeform 118">
                <a:extLst>
                  <a:ext uri="{FF2B5EF4-FFF2-40B4-BE49-F238E27FC236}">
                    <a16:creationId xmlns:a16="http://schemas.microsoft.com/office/drawing/2014/main" id="{6883B55D-5A6C-C4D3-0FA9-09C9AB0ECF8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" name="Freeform 119">
                <a:extLst>
                  <a:ext uri="{FF2B5EF4-FFF2-40B4-BE49-F238E27FC236}">
                    <a16:creationId xmlns:a16="http://schemas.microsoft.com/office/drawing/2014/main" id="{727FB58E-D206-EAED-99B3-7FAF284A1C2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" name="Freeform 120">
                <a:extLst>
                  <a:ext uri="{FF2B5EF4-FFF2-40B4-BE49-F238E27FC236}">
                    <a16:creationId xmlns:a16="http://schemas.microsoft.com/office/drawing/2014/main" id="{8D73E7E1-D10D-08A1-0709-447E4C37190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" name="Freeform 121">
                <a:extLst>
                  <a:ext uri="{FF2B5EF4-FFF2-40B4-BE49-F238E27FC236}">
                    <a16:creationId xmlns:a16="http://schemas.microsoft.com/office/drawing/2014/main" id="{1D68B5A7-7CD8-4D6B-0B02-A754D12FDC5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" name="Freeform 122">
                <a:extLst>
                  <a:ext uri="{FF2B5EF4-FFF2-40B4-BE49-F238E27FC236}">
                    <a16:creationId xmlns:a16="http://schemas.microsoft.com/office/drawing/2014/main" id="{4BE49B22-EB0A-C002-24F7-AA74365EBD5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" name="Freeform 123">
                <a:extLst>
                  <a:ext uri="{FF2B5EF4-FFF2-40B4-BE49-F238E27FC236}">
                    <a16:creationId xmlns:a16="http://schemas.microsoft.com/office/drawing/2014/main" id="{43D657EF-AE25-562C-979F-4FD68DF7EF4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" name="Freeform 124">
                <a:extLst>
                  <a:ext uri="{FF2B5EF4-FFF2-40B4-BE49-F238E27FC236}">
                    <a16:creationId xmlns:a16="http://schemas.microsoft.com/office/drawing/2014/main" id="{392BE787-D9EB-3D59-9002-CB1EB1AD4DE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2" name="Freeform 125">
                <a:extLst>
                  <a:ext uri="{FF2B5EF4-FFF2-40B4-BE49-F238E27FC236}">
                    <a16:creationId xmlns:a16="http://schemas.microsoft.com/office/drawing/2014/main" id="{653A7529-71EC-1AB7-9998-F5A4965F44C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3" name="Freeform 126">
                <a:extLst>
                  <a:ext uri="{FF2B5EF4-FFF2-40B4-BE49-F238E27FC236}">
                    <a16:creationId xmlns:a16="http://schemas.microsoft.com/office/drawing/2014/main" id="{5F0FB06F-2EA6-FC29-DC96-D4735D2755B8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6" name="Freeform 127">
                <a:extLst>
                  <a:ext uri="{FF2B5EF4-FFF2-40B4-BE49-F238E27FC236}">
                    <a16:creationId xmlns:a16="http://schemas.microsoft.com/office/drawing/2014/main" id="{35AEBAAD-2025-0941-FBA5-57F321DABAC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7" name="Freeform 128">
                <a:extLst>
                  <a:ext uri="{FF2B5EF4-FFF2-40B4-BE49-F238E27FC236}">
                    <a16:creationId xmlns:a16="http://schemas.microsoft.com/office/drawing/2014/main" id="{1616C2A8-93B1-FE0A-E5BC-AEEE91566F8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8" name="Freeform 129">
                <a:extLst>
                  <a:ext uri="{FF2B5EF4-FFF2-40B4-BE49-F238E27FC236}">
                    <a16:creationId xmlns:a16="http://schemas.microsoft.com/office/drawing/2014/main" id="{7A26B109-DFF1-A862-7672-EF1076B4465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9" name="Freeform 130">
                <a:extLst>
                  <a:ext uri="{FF2B5EF4-FFF2-40B4-BE49-F238E27FC236}">
                    <a16:creationId xmlns:a16="http://schemas.microsoft.com/office/drawing/2014/main" id="{74D15008-F955-3B24-E870-51C9DFC322F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0" name="Freeform 131">
                <a:extLst>
                  <a:ext uri="{FF2B5EF4-FFF2-40B4-BE49-F238E27FC236}">
                    <a16:creationId xmlns:a16="http://schemas.microsoft.com/office/drawing/2014/main" id="{0DCF4C41-A762-2CBA-9FBF-E832548875E6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1" name="Freeform 132">
                <a:extLst>
                  <a:ext uri="{FF2B5EF4-FFF2-40B4-BE49-F238E27FC236}">
                    <a16:creationId xmlns:a16="http://schemas.microsoft.com/office/drawing/2014/main" id="{C1C7476A-215A-6150-3A5E-671650DC9CD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2" name="Freeform 133">
                <a:extLst>
                  <a:ext uri="{FF2B5EF4-FFF2-40B4-BE49-F238E27FC236}">
                    <a16:creationId xmlns:a16="http://schemas.microsoft.com/office/drawing/2014/main" id="{9FAB27F2-8D1C-B812-D125-0B437F2F4FC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3" name="Freeform 134">
                <a:extLst>
                  <a:ext uri="{FF2B5EF4-FFF2-40B4-BE49-F238E27FC236}">
                    <a16:creationId xmlns:a16="http://schemas.microsoft.com/office/drawing/2014/main" id="{D32B7D87-1AE7-8228-B998-6E78D3D5CF8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4" name="Freeform 135">
                <a:extLst>
                  <a:ext uri="{FF2B5EF4-FFF2-40B4-BE49-F238E27FC236}">
                    <a16:creationId xmlns:a16="http://schemas.microsoft.com/office/drawing/2014/main" id="{9757575F-58E2-5CE9-635A-88C89F18815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5" name="Freeform 136">
                <a:extLst>
                  <a:ext uri="{FF2B5EF4-FFF2-40B4-BE49-F238E27FC236}">
                    <a16:creationId xmlns:a16="http://schemas.microsoft.com/office/drawing/2014/main" id="{414A9724-F315-CB4C-9671-87FC3AAFD04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6" name="Freeform 137">
                <a:extLst>
                  <a:ext uri="{FF2B5EF4-FFF2-40B4-BE49-F238E27FC236}">
                    <a16:creationId xmlns:a16="http://schemas.microsoft.com/office/drawing/2014/main" id="{44F20D29-8B2E-4354-FC42-A135B727FA3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7" name="Freeform 138">
                <a:extLst>
                  <a:ext uri="{FF2B5EF4-FFF2-40B4-BE49-F238E27FC236}">
                    <a16:creationId xmlns:a16="http://schemas.microsoft.com/office/drawing/2014/main" id="{1D2B2D7C-DA83-138F-1175-4CCFAF556B4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8" name="Freeform 139">
                <a:extLst>
                  <a:ext uri="{FF2B5EF4-FFF2-40B4-BE49-F238E27FC236}">
                    <a16:creationId xmlns:a16="http://schemas.microsoft.com/office/drawing/2014/main" id="{5588939C-3CE0-9A2A-EA72-319B740088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0" name="Group 140">
              <a:extLst>
                <a:ext uri="{FF2B5EF4-FFF2-40B4-BE49-F238E27FC236}">
                  <a16:creationId xmlns:a16="http://schemas.microsoft.com/office/drawing/2014/main" id="{A87FF26F-3362-883E-5636-505D8CF9B559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1" name="Freeform 141">
                <a:extLst>
                  <a:ext uri="{FF2B5EF4-FFF2-40B4-BE49-F238E27FC236}">
                    <a16:creationId xmlns:a16="http://schemas.microsoft.com/office/drawing/2014/main" id="{98C0F93C-8F78-9590-A840-441CFB52230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" name="Freeform 142">
                <a:extLst>
                  <a:ext uri="{FF2B5EF4-FFF2-40B4-BE49-F238E27FC236}">
                    <a16:creationId xmlns:a16="http://schemas.microsoft.com/office/drawing/2014/main" id="{11DD1A19-8D2B-0FDC-C08A-B6C1EEB0D09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" name="Freeform 143">
                <a:extLst>
                  <a:ext uri="{FF2B5EF4-FFF2-40B4-BE49-F238E27FC236}">
                    <a16:creationId xmlns:a16="http://schemas.microsoft.com/office/drawing/2014/main" id="{658E8B02-1142-63A6-1929-56A3BF5ACB8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" name="Freeform 144">
                <a:extLst>
                  <a:ext uri="{FF2B5EF4-FFF2-40B4-BE49-F238E27FC236}">
                    <a16:creationId xmlns:a16="http://schemas.microsoft.com/office/drawing/2014/main" id="{CE8C010C-DD99-D798-2513-69BA661C74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Freeform 145">
                <a:extLst>
                  <a:ext uri="{FF2B5EF4-FFF2-40B4-BE49-F238E27FC236}">
                    <a16:creationId xmlns:a16="http://schemas.microsoft.com/office/drawing/2014/main" id="{D4CB2C21-0043-9453-D908-742A83695A5E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6" name="Freeform 146">
                <a:extLst>
                  <a:ext uri="{FF2B5EF4-FFF2-40B4-BE49-F238E27FC236}">
                    <a16:creationId xmlns:a16="http://schemas.microsoft.com/office/drawing/2014/main" id="{E1647359-B501-1B00-1343-41DE1870151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7" name="Freeform 147">
                <a:extLst>
                  <a:ext uri="{FF2B5EF4-FFF2-40B4-BE49-F238E27FC236}">
                    <a16:creationId xmlns:a16="http://schemas.microsoft.com/office/drawing/2014/main" id="{D6BE6A3B-93BC-6778-928E-2856385DC5D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Freeform 148">
                <a:extLst>
                  <a:ext uri="{FF2B5EF4-FFF2-40B4-BE49-F238E27FC236}">
                    <a16:creationId xmlns:a16="http://schemas.microsoft.com/office/drawing/2014/main" id="{8C4BF4D1-6B88-9428-0725-C565B8B446E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9" name="Freeform 149">
                <a:extLst>
                  <a:ext uri="{FF2B5EF4-FFF2-40B4-BE49-F238E27FC236}">
                    <a16:creationId xmlns:a16="http://schemas.microsoft.com/office/drawing/2014/main" id="{9F983D90-29AE-604B-F1B9-45F403173051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0" name="Freeform 150">
                <a:extLst>
                  <a:ext uri="{FF2B5EF4-FFF2-40B4-BE49-F238E27FC236}">
                    <a16:creationId xmlns:a16="http://schemas.microsoft.com/office/drawing/2014/main" id="{E704680D-5C27-5F04-B437-7C75FF1D42C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Freeform 151">
                <a:extLst>
                  <a:ext uri="{FF2B5EF4-FFF2-40B4-BE49-F238E27FC236}">
                    <a16:creationId xmlns:a16="http://schemas.microsoft.com/office/drawing/2014/main" id="{6584E900-CE29-1F73-4152-0542682DAC1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Freeform 152">
                <a:extLst>
                  <a:ext uri="{FF2B5EF4-FFF2-40B4-BE49-F238E27FC236}">
                    <a16:creationId xmlns:a16="http://schemas.microsoft.com/office/drawing/2014/main" id="{7004B07A-0195-1927-B3F7-4C0B8FE1709E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3" name="Freeform 153">
                <a:extLst>
                  <a:ext uri="{FF2B5EF4-FFF2-40B4-BE49-F238E27FC236}">
                    <a16:creationId xmlns:a16="http://schemas.microsoft.com/office/drawing/2014/main" id="{3D57B20A-7716-021D-6DB8-9A88A9EF66A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Freeform 154">
                <a:extLst>
                  <a:ext uri="{FF2B5EF4-FFF2-40B4-BE49-F238E27FC236}">
                    <a16:creationId xmlns:a16="http://schemas.microsoft.com/office/drawing/2014/main" id="{0CFB74AA-A11E-BB06-7720-7542AF36402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Freeform 155">
                <a:extLst>
                  <a:ext uri="{FF2B5EF4-FFF2-40B4-BE49-F238E27FC236}">
                    <a16:creationId xmlns:a16="http://schemas.microsoft.com/office/drawing/2014/main" id="{2E662B44-7721-7A62-4D34-3B9AE78CDC1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Freeform 156">
                <a:extLst>
                  <a:ext uri="{FF2B5EF4-FFF2-40B4-BE49-F238E27FC236}">
                    <a16:creationId xmlns:a16="http://schemas.microsoft.com/office/drawing/2014/main" id="{C81E0B0A-CF8F-8B52-C2A6-56017A0B3742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" name="Freeform 157">
                <a:extLst>
                  <a:ext uri="{FF2B5EF4-FFF2-40B4-BE49-F238E27FC236}">
                    <a16:creationId xmlns:a16="http://schemas.microsoft.com/office/drawing/2014/main" id="{A5138C26-3739-E95E-4766-7D63D171E54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" name="Freeform 158">
                <a:extLst>
                  <a:ext uri="{FF2B5EF4-FFF2-40B4-BE49-F238E27FC236}">
                    <a16:creationId xmlns:a16="http://schemas.microsoft.com/office/drawing/2014/main" id="{51F95A12-1A29-E07D-49DE-01B9120CA8C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Freeform 159">
                <a:extLst>
                  <a:ext uri="{FF2B5EF4-FFF2-40B4-BE49-F238E27FC236}">
                    <a16:creationId xmlns:a16="http://schemas.microsoft.com/office/drawing/2014/main" id="{8D0E12B3-8182-33E2-A7D6-59FFCDA9DCC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" name="Freeform 160">
                <a:extLst>
                  <a:ext uri="{FF2B5EF4-FFF2-40B4-BE49-F238E27FC236}">
                    <a16:creationId xmlns:a16="http://schemas.microsoft.com/office/drawing/2014/main" id="{AD903D48-7299-33BF-1517-AC1A769D756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Freeform 161">
                <a:extLst>
                  <a:ext uri="{FF2B5EF4-FFF2-40B4-BE49-F238E27FC236}">
                    <a16:creationId xmlns:a16="http://schemas.microsoft.com/office/drawing/2014/main" id="{0F083109-B472-CFD0-E2F8-70DAB666876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Freeform 162">
                <a:extLst>
                  <a:ext uri="{FF2B5EF4-FFF2-40B4-BE49-F238E27FC236}">
                    <a16:creationId xmlns:a16="http://schemas.microsoft.com/office/drawing/2014/main" id="{07726FE0-5EB5-0E26-766F-6B1D5893FDF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Freeform 163">
                <a:extLst>
                  <a:ext uri="{FF2B5EF4-FFF2-40B4-BE49-F238E27FC236}">
                    <a16:creationId xmlns:a16="http://schemas.microsoft.com/office/drawing/2014/main" id="{29E34F9D-1B1B-032C-53C6-C10A1B98B25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Freeform 164">
                <a:extLst>
                  <a:ext uri="{FF2B5EF4-FFF2-40B4-BE49-F238E27FC236}">
                    <a16:creationId xmlns:a16="http://schemas.microsoft.com/office/drawing/2014/main" id="{ADDD228F-8DCB-D50C-2AC8-FC2FA3DC542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Freeform 165">
                <a:extLst>
                  <a:ext uri="{FF2B5EF4-FFF2-40B4-BE49-F238E27FC236}">
                    <a16:creationId xmlns:a16="http://schemas.microsoft.com/office/drawing/2014/main" id="{21FD149C-F37E-1606-FF76-B6C0C580519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" name="Freeform 166">
                <a:extLst>
                  <a:ext uri="{FF2B5EF4-FFF2-40B4-BE49-F238E27FC236}">
                    <a16:creationId xmlns:a16="http://schemas.microsoft.com/office/drawing/2014/main" id="{CC061F75-7F75-A4F5-7EDA-A399D8E42C2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" name="Freeform 167">
                <a:extLst>
                  <a:ext uri="{FF2B5EF4-FFF2-40B4-BE49-F238E27FC236}">
                    <a16:creationId xmlns:a16="http://schemas.microsoft.com/office/drawing/2014/main" id="{2564A842-5E88-2688-A953-B661D2B4604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Freeform 168">
                <a:extLst>
                  <a:ext uri="{FF2B5EF4-FFF2-40B4-BE49-F238E27FC236}">
                    <a16:creationId xmlns:a16="http://schemas.microsoft.com/office/drawing/2014/main" id="{6A1FE23F-0D88-99D7-EEC5-AD51FCDD11D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" name="Freeform 169">
                <a:extLst>
                  <a:ext uri="{FF2B5EF4-FFF2-40B4-BE49-F238E27FC236}">
                    <a16:creationId xmlns:a16="http://schemas.microsoft.com/office/drawing/2014/main" id="{29B7DCFD-63A5-39C1-CD27-E317552A8FC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" name="Freeform 170">
                <a:extLst>
                  <a:ext uri="{FF2B5EF4-FFF2-40B4-BE49-F238E27FC236}">
                    <a16:creationId xmlns:a16="http://schemas.microsoft.com/office/drawing/2014/main" id="{6DADC818-47D9-A2C7-CD86-8079F1ABAB1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" name="Freeform 171">
                <a:extLst>
                  <a:ext uri="{FF2B5EF4-FFF2-40B4-BE49-F238E27FC236}">
                    <a16:creationId xmlns:a16="http://schemas.microsoft.com/office/drawing/2014/main" id="{0D899C65-3BB2-C1C0-E4F0-23A45F9574D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" name="Freeform 172">
                <a:extLst>
                  <a:ext uri="{FF2B5EF4-FFF2-40B4-BE49-F238E27FC236}">
                    <a16:creationId xmlns:a16="http://schemas.microsoft.com/office/drawing/2014/main" id="{B3ADA921-EACB-F9B4-039C-D568F01CEB4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" name="Freeform 173">
                <a:extLst>
                  <a:ext uri="{FF2B5EF4-FFF2-40B4-BE49-F238E27FC236}">
                    <a16:creationId xmlns:a16="http://schemas.microsoft.com/office/drawing/2014/main" id="{A4DA1850-F77D-4507-226F-FCAC3DBAA71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298" name="Hình ảnh 297">
            <a:extLst>
              <a:ext uri="{FF2B5EF4-FFF2-40B4-BE49-F238E27FC236}">
                <a16:creationId xmlns:a16="http://schemas.microsoft.com/office/drawing/2014/main" id="{0D59C473-AAD2-6885-A12E-2C877CD92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75" y="1515423"/>
            <a:ext cx="10282579" cy="2894692"/>
          </a:xfrm>
          <a:prstGeom prst="rect">
            <a:avLst/>
          </a:prstGeom>
        </p:spPr>
      </p:pic>
      <p:sp>
        <p:nvSpPr>
          <p:cNvPr id="304" name="Rectangle 3">
            <a:extLst>
              <a:ext uri="{FF2B5EF4-FFF2-40B4-BE49-F238E27FC236}">
                <a16:creationId xmlns:a16="http://schemas.microsoft.com/office/drawing/2014/main" id="{2CC4D460-46D7-2C93-3BEB-54F2C503FEA8}"/>
              </a:ext>
            </a:extLst>
          </p:cNvPr>
          <p:cNvSpPr/>
          <p:nvPr/>
        </p:nvSpPr>
        <p:spPr>
          <a:xfrm>
            <a:off x="3145481" y="2392207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Chim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reo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      vang          bao  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khúc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hát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líu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      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343" name="Rectangle 3">
            <a:extLst>
              <a:ext uri="{FF2B5EF4-FFF2-40B4-BE49-F238E27FC236}">
                <a16:creationId xmlns:a16="http://schemas.microsoft.com/office/drawing/2014/main" id="{926885FB-B025-856D-4EE8-7D5AB9022CFE}"/>
              </a:ext>
            </a:extLst>
          </p:cNvPr>
          <p:cNvSpPr/>
          <p:nvPr/>
        </p:nvSpPr>
        <p:spPr>
          <a:xfrm>
            <a:off x="1085393" y="4276935"/>
            <a:ext cx="934996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lo.             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Dưới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mái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trường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là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khoảng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trời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thân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   </a:t>
            </a:r>
            <a:r>
              <a:rPr kumimoji="0" lang="en-US" sz="2000" b="0" i="0" u="none" strike="noStrike" kern="1200" cap="none" spc="-1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thương</a:t>
            </a:r>
            <a:r>
              <a:rPr kumimoji="0" lang="en-US" sz="2000" b="0" i="0" u="none" strike="noStrike" kern="1200" cap="none" spc="-1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344" name="78">
            <a:hlinkClick r:id="" action="ppaction://media"/>
            <a:extLst>
              <a:ext uri="{FF2B5EF4-FFF2-40B4-BE49-F238E27FC236}">
                <a16:creationId xmlns:a16="http://schemas.microsoft.com/office/drawing/2014/main" id="{A36E9D8F-A808-48EB-1F64-989C101DD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41670" y="890122"/>
            <a:ext cx="609600" cy="60960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8E6AA102-7386-2058-130C-88937F5579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V="1">
            <a:off x="7920415" y="154411"/>
            <a:ext cx="2992325" cy="1292971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05D71FF2-88BE-8FA6-67A4-1298E7D05D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0"/>
          <a:stretch/>
        </p:blipFill>
        <p:spPr>
          <a:xfrm flipH="1" flipV="1">
            <a:off x="84421" y="169780"/>
            <a:ext cx="3079620" cy="11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62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109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4"/>
                </p:tgtEl>
              </p:cMediaNode>
            </p:audio>
          </p:childTnLst>
        </p:cTn>
      </p:par>
    </p:tnLst>
    <p:bldLst>
      <p:bldP spid="304" grpId="0"/>
      <p:bldP spid="3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705"/>
            <a:ext cx="8706678" cy="2425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646" y="355705"/>
            <a:ext cx="2426127" cy="617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505" y="2780717"/>
            <a:ext cx="2666144" cy="37471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42900"/>
            <a:ext cx="127150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60">
              <a:defRPr/>
            </a:pPr>
            <a:r>
              <a:rPr lang="en-US" sz="324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endParaRPr lang="en-US" sz="324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60" y="3206248"/>
            <a:ext cx="7359522" cy="3321657"/>
          </a:xfrm>
          <a:prstGeom prst="rect">
            <a:avLst/>
          </a:prstGeom>
        </p:spPr>
      </p:pic>
      <p:grpSp>
        <p:nvGrpSpPr>
          <p:cNvPr id="4" name="Group 34">
            <a:extLst>
              <a:ext uri="{FF2B5EF4-FFF2-40B4-BE49-F238E27FC236}">
                <a16:creationId xmlns:a16="http://schemas.microsoft.com/office/drawing/2014/main" id="{88CBBA71-EF21-60FD-A92E-5128389AFF81}"/>
              </a:ext>
            </a:extLst>
          </p:cNvPr>
          <p:cNvGrpSpPr/>
          <p:nvPr/>
        </p:nvGrpSpPr>
        <p:grpSpPr bwMode="auto">
          <a:xfrm>
            <a:off x="17640" y="5867400"/>
            <a:ext cx="10937520" cy="885840"/>
            <a:chOff x="0" y="4105"/>
            <a:chExt cx="5511" cy="215"/>
          </a:xfrm>
        </p:grpSpPr>
        <p:sp>
          <p:nvSpPr>
            <p:cNvPr id="5" name="Freeform 37">
              <a:extLst>
                <a:ext uri="{FF2B5EF4-FFF2-40B4-BE49-F238E27FC236}">
                  <a16:creationId xmlns:a16="http://schemas.microsoft.com/office/drawing/2014/main" id="{91AA7A13-FEA9-A800-F2B0-81AA8083E7B8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8" name="Group 38">
              <a:extLst>
                <a:ext uri="{FF2B5EF4-FFF2-40B4-BE49-F238E27FC236}">
                  <a16:creationId xmlns:a16="http://schemas.microsoft.com/office/drawing/2014/main" id="{5F8CC470-7C9C-923C-B009-EDB1296D3C96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4" name="Freeform 39">
                <a:extLst>
                  <a:ext uri="{FF2B5EF4-FFF2-40B4-BE49-F238E27FC236}">
                    <a16:creationId xmlns:a16="http://schemas.microsoft.com/office/drawing/2014/main" id="{5FF1B3DA-53AB-3075-FFB1-D9DDC5D83C7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5" name="Freeform 40">
                <a:extLst>
                  <a:ext uri="{FF2B5EF4-FFF2-40B4-BE49-F238E27FC236}">
                    <a16:creationId xmlns:a16="http://schemas.microsoft.com/office/drawing/2014/main" id="{70B76D29-AF4B-6594-9B18-7CCF33695394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6" name="Freeform 41">
                <a:extLst>
                  <a:ext uri="{FF2B5EF4-FFF2-40B4-BE49-F238E27FC236}">
                    <a16:creationId xmlns:a16="http://schemas.microsoft.com/office/drawing/2014/main" id="{330214DD-11E8-138B-F97D-30416636437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59CAF277-A804-3671-5011-C78ED119A9F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8" name="Freeform 43">
                <a:extLst>
                  <a:ext uri="{FF2B5EF4-FFF2-40B4-BE49-F238E27FC236}">
                    <a16:creationId xmlns:a16="http://schemas.microsoft.com/office/drawing/2014/main" id="{5CB1879D-92A4-4908-706D-69B7ADA0B46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9" name="Freeform 44">
                <a:extLst>
                  <a:ext uri="{FF2B5EF4-FFF2-40B4-BE49-F238E27FC236}">
                    <a16:creationId xmlns:a16="http://schemas.microsoft.com/office/drawing/2014/main" id="{A57DF49A-A1C1-09C3-AFA4-07AA7849590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0" name="Freeform 45">
                <a:extLst>
                  <a:ext uri="{FF2B5EF4-FFF2-40B4-BE49-F238E27FC236}">
                    <a16:creationId xmlns:a16="http://schemas.microsoft.com/office/drawing/2014/main" id="{7F29FE74-94FF-43FB-E42B-42DEF17EE970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1" name="Freeform 46">
                <a:extLst>
                  <a:ext uri="{FF2B5EF4-FFF2-40B4-BE49-F238E27FC236}">
                    <a16:creationId xmlns:a16="http://schemas.microsoft.com/office/drawing/2014/main" id="{FFB1DB94-4F5C-1420-DD21-70907C358E2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2" name="Freeform 47">
                <a:extLst>
                  <a:ext uri="{FF2B5EF4-FFF2-40B4-BE49-F238E27FC236}">
                    <a16:creationId xmlns:a16="http://schemas.microsoft.com/office/drawing/2014/main" id="{DCFD0548-AC1C-9835-F0DB-32355DA536C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3" name="Freeform 48">
                <a:extLst>
                  <a:ext uri="{FF2B5EF4-FFF2-40B4-BE49-F238E27FC236}">
                    <a16:creationId xmlns:a16="http://schemas.microsoft.com/office/drawing/2014/main" id="{4C6017D6-B5FD-8304-DBC0-28DB5077A9C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4" name="Freeform 49">
                <a:extLst>
                  <a:ext uri="{FF2B5EF4-FFF2-40B4-BE49-F238E27FC236}">
                    <a16:creationId xmlns:a16="http://schemas.microsoft.com/office/drawing/2014/main" id="{58EFE1D8-E603-2E34-1190-D5BFF217FC4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5" name="Freeform 50">
                <a:extLst>
                  <a:ext uri="{FF2B5EF4-FFF2-40B4-BE49-F238E27FC236}">
                    <a16:creationId xmlns:a16="http://schemas.microsoft.com/office/drawing/2014/main" id="{FB86E395-89BC-F042-143A-A06243A057A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6" name="Freeform 51">
                <a:extLst>
                  <a:ext uri="{FF2B5EF4-FFF2-40B4-BE49-F238E27FC236}">
                    <a16:creationId xmlns:a16="http://schemas.microsoft.com/office/drawing/2014/main" id="{96C75C01-9BB0-1CCA-A04C-BF095EF09569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7" name="Freeform 52">
                <a:extLst>
                  <a:ext uri="{FF2B5EF4-FFF2-40B4-BE49-F238E27FC236}">
                    <a16:creationId xmlns:a16="http://schemas.microsoft.com/office/drawing/2014/main" id="{E05A7AE6-C9B5-51C6-1B39-2DF7E9EA3A8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8" name="Freeform 53">
                <a:extLst>
                  <a:ext uri="{FF2B5EF4-FFF2-40B4-BE49-F238E27FC236}">
                    <a16:creationId xmlns:a16="http://schemas.microsoft.com/office/drawing/2014/main" id="{8106546C-42B2-F4B4-8D66-B7306D5661DA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9" name="Freeform 54">
                <a:extLst>
                  <a:ext uri="{FF2B5EF4-FFF2-40B4-BE49-F238E27FC236}">
                    <a16:creationId xmlns:a16="http://schemas.microsoft.com/office/drawing/2014/main" id="{B119126B-2270-CBA1-9288-3E8EF22731A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0" name="Freeform 55">
                <a:extLst>
                  <a:ext uri="{FF2B5EF4-FFF2-40B4-BE49-F238E27FC236}">
                    <a16:creationId xmlns:a16="http://schemas.microsoft.com/office/drawing/2014/main" id="{1B49DE9A-40A5-8F09-3A91-6B6F8CC6773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1" name="Freeform 56">
                <a:extLst>
                  <a:ext uri="{FF2B5EF4-FFF2-40B4-BE49-F238E27FC236}">
                    <a16:creationId xmlns:a16="http://schemas.microsoft.com/office/drawing/2014/main" id="{C0677E9C-A392-A8D7-2F92-137300F5C3B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2" name="Freeform 57">
                <a:extLst>
                  <a:ext uri="{FF2B5EF4-FFF2-40B4-BE49-F238E27FC236}">
                    <a16:creationId xmlns:a16="http://schemas.microsoft.com/office/drawing/2014/main" id="{E7250FF0-31F8-D8E0-A632-13C5AEB5436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" name="Freeform 58">
                <a:extLst>
                  <a:ext uri="{FF2B5EF4-FFF2-40B4-BE49-F238E27FC236}">
                    <a16:creationId xmlns:a16="http://schemas.microsoft.com/office/drawing/2014/main" id="{559C94DD-A4D5-4E37-5A2C-33261E70671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" name="Freeform 59">
                <a:extLst>
                  <a:ext uri="{FF2B5EF4-FFF2-40B4-BE49-F238E27FC236}">
                    <a16:creationId xmlns:a16="http://schemas.microsoft.com/office/drawing/2014/main" id="{3C9A8355-BDBB-AF6E-6ECB-ED14DF388D4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5" name="Freeform 60">
                <a:extLst>
                  <a:ext uri="{FF2B5EF4-FFF2-40B4-BE49-F238E27FC236}">
                    <a16:creationId xmlns:a16="http://schemas.microsoft.com/office/drawing/2014/main" id="{144092A1-072E-E31B-D36D-48475C38552B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6" name="Freeform 61">
                <a:extLst>
                  <a:ext uri="{FF2B5EF4-FFF2-40B4-BE49-F238E27FC236}">
                    <a16:creationId xmlns:a16="http://schemas.microsoft.com/office/drawing/2014/main" id="{3109188A-BAF5-DFB7-52C8-BA3A4403954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7" name="Freeform 62">
                <a:extLst>
                  <a:ext uri="{FF2B5EF4-FFF2-40B4-BE49-F238E27FC236}">
                    <a16:creationId xmlns:a16="http://schemas.microsoft.com/office/drawing/2014/main" id="{D86157CE-979B-F063-07DE-CEE88899031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8" name="Freeform 63">
                <a:extLst>
                  <a:ext uri="{FF2B5EF4-FFF2-40B4-BE49-F238E27FC236}">
                    <a16:creationId xmlns:a16="http://schemas.microsoft.com/office/drawing/2014/main" id="{47EDC2B3-17D9-A5D2-E354-8F6F41C0878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9" name="Freeform 64">
                <a:extLst>
                  <a:ext uri="{FF2B5EF4-FFF2-40B4-BE49-F238E27FC236}">
                    <a16:creationId xmlns:a16="http://schemas.microsoft.com/office/drawing/2014/main" id="{0AC3DA35-13D7-4ACD-8F37-8F4F2196EB8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0" name="Freeform 65">
                <a:extLst>
                  <a:ext uri="{FF2B5EF4-FFF2-40B4-BE49-F238E27FC236}">
                    <a16:creationId xmlns:a16="http://schemas.microsoft.com/office/drawing/2014/main" id="{0D19B200-9A31-98C9-DF1E-40B74C1B4A7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1" name="Freeform 66">
                <a:extLst>
                  <a:ext uri="{FF2B5EF4-FFF2-40B4-BE49-F238E27FC236}">
                    <a16:creationId xmlns:a16="http://schemas.microsoft.com/office/drawing/2014/main" id="{73A6806B-A1D6-52D0-FA9B-AD27245C9C17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2" name="Freeform 67">
                <a:extLst>
                  <a:ext uri="{FF2B5EF4-FFF2-40B4-BE49-F238E27FC236}">
                    <a16:creationId xmlns:a16="http://schemas.microsoft.com/office/drawing/2014/main" id="{BBEAAA7A-EAE4-FE87-1BF1-5BB9FDB6A5A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3" name="Freeform 68">
                <a:extLst>
                  <a:ext uri="{FF2B5EF4-FFF2-40B4-BE49-F238E27FC236}">
                    <a16:creationId xmlns:a16="http://schemas.microsoft.com/office/drawing/2014/main" id="{7DD1B2C6-B7FA-D43E-D099-A20A63936FD5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4" name="Freeform 69">
                <a:extLst>
                  <a:ext uri="{FF2B5EF4-FFF2-40B4-BE49-F238E27FC236}">
                    <a16:creationId xmlns:a16="http://schemas.microsoft.com/office/drawing/2014/main" id="{429ED2D4-A2B9-A49F-F835-273F282DADE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5" name="Freeform 70">
                <a:extLst>
                  <a:ext uri="{FF2B5EF4-FFF2-40B4-BE49-F238E27FC236}">
                    <a16:creationId xmlns:a16="http://schemas.microsoft.com/office/drawing/2014/main" id="{89971FAF-B101-9692-AD97-9EDEBF9925EC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6" name="Freeform 71">
                <a:extLst>
                  <a:ext uri="{FF2B5EF4-FFF2-40B4-BE49-F238E27FC236}">
                    <a16:creationId xmlns:a16="http://schemas.microsoft.com/office/drawing/2014/main" id="{20956E00-E966-CDD2-3659-0852031D46A1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9" name="Group 72">
              <a:extLst>
                <a:ext uri="{FF2B5EF4-FFF2-40B4-BE49-F238E27FC236}">
                  <a16:creationId xmlns:a16="http://schemas.microsoft.com/office/drawing/2014/main" id="{95CD80CF-6FF7-BC29-948E-9DF8B926D4AB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1" name="Freeform 73">
                <a:extLst>
                  <a:ext uri="{FF2B5EF4-FFF2-40B4-BE49-F238E27FC236}">
                    <a16:creationId xmlns:a16="http://schemas.microsoft.com/office/drawing/2014/main" id="{801D889C-F6E0-229F-0091-83F3410F30C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2" name="Freeform 74">
                <a:extLst>
                  <a:ext uri="{FF2B5EF4-FFF2-40B4-BE49-F238E27FC236}">
                    <a16:creationId xmlns:a16="http://schemas.microsoft.com/office/drawing/2014/main" id="{CB300B6E-1E75-BDCA-6EFA-6DC0BA752A6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3" name="Freeform 75">
                <a:extLst>
                  <a:ext uri="{FF2B5EF4-FFF2-40B4-BE49-F238E27FC236}">
                    <a16:creationId xmlns:a16="http://schemas.microsoft.com/office/drawing/2014/main" id="{04598EFE-F690-A652-0D13-2CD7BFED860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4" name="Freeform 76">
                <a:extLst>
                  <a:ext uri="{FF2B5EF4-FFF2-40B4-BE49-F238E27FC236}">
                    <a16:creationId xmlns:a16="http://schemas.microsoft.com/office/drawing/2014/main" id="{F2362820-FCFC-85A1-9004-1CCB5CBAC68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5" name="Freeform 77">
                <a:extLst>
                  <a:ext uri="{FF2B5EF4-FFF2-40B4-BE49-F238E27FC236}">
                    <a16:creationId xmlns:a16="http://schemas.microsoft.com/office/drawing/2014/main" id="{8129ECBC-9C59-4437-F2D5-67D73513AB7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6" name="Freeform 78">
                <a:extLst>
                  <a:ext uri="{FF2B5EF4-FFF2-40B4-BE49-F238E27FC236}">
                    <a16:creationId xmlns:a16="http://schemas.microsoft.com/office/drawing/2014/main" id="{8EB041DF-5723-97BE-E702-A562908844AA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7" name="Freeform 79">
                <a:extLst>
                  <a:ext uri="{FF2B5EF4-FFF2-40B4-BE49-F238E27FC236}">
                    <a16:creationId xmlns:a16="http://schemas.microsoft.com/office/drawing/2014/main" id="{5D1AEC97-0BEF-9C73-EE1A-0141A74E116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8" name="Freeform 80">
                <a:extLst>
                  <a:ext uri="{FF2B5EF4-FFF2-40B4-BE49-F238E27FC236}">
                    <a16:creationId xmlns:a16="http://schemas.microsoft.com/office/drawing/2014/main" id="{A40D42E1-F69D-9106-0DF2-7E0C70FE979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9" name="Freeform 81">
                <a:extLst>
                  <a:ext uri="{FF2B5EF4-FFF2-40B4-BE49-F238E27FC236}">
                    <a16:creationId xmlns:a16="http://schemas.microsoft.com/office/drawing/2014/main" id="{82113967-3E90-A75B-2B81-235A787FE632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0" name="Freeform 82">
                <a:extLst>
                  <a:ext uri="{FF2B5EF4-FFF2-40B4-BE49-F238E27FC236}">
                    <a16:creationId xmlns:a16="http://schemas.microsoft.com/office/drawing/2014/main" id="{95936EAD-0B55-578C-8CF0-664AF77757B0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1" name="Freeform 83">
                <a:extLst>
                  <a:ext uri="{FF2B5EF4-FFF2-40B4-BE49-F238E27FC236}">
                    <a16:creationId xmlns:a16="http://schemas.microsoft.com/office/drawing/2014/main" id="{C4348283-951C-B18C-7843-EF9972E1077E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2" name="Freeform 84">
                <a:extLst>
                  <a:ext uri="{FF2B5EF4-FFF2-40B4-BE49-F238E27FC236}">
                    <a16:creationId xmlns:a16="http://schemas.microsoft.com/office/drawing/2014/main" id="{5320BBF2-97AC-C9A2-B52F-7A7BC8B61E84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3" name="Freeform 85">
                <a:extLst>
                  <a:ext uri="{FF2B5EF4-FFF2-40B4-BE49-F238E27FC236}">
                    <a16:creationId xmlns:a16="http://schemas.microsoft.com/office/drawing/2014/main" id="{CB5971DF-C405-91CE-C908-A778D273B09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4" name="Freeform 86">
                <a:extLst>
                  <a:ext uri="{FF2B5EF4-FFF2-40B4-BE49-F238E27FC236}">
                    <a16:creationId xmlns:a16="http://schemas.microsoft.com/office/drawing/2014/main" id="{3A18037E-EF46-5CD1-2F9B-901F7004E80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5" name="Freeform 87">
                <a:extLst>
                  <a:ext uri="{FF2B5EF4-FFF2-40B4-BE49-F238E27FC236}">
                    <a16:creationId xmlns:a16="http://schemas.microsoft.com/office/drawing/2014/main" id="{68F5C6A6-0F00-7D60-B7D8-4942C6E004C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6" name="Freeform 88">
                <a:extLst>
                  <a:ext uri="{FF2B5EF4-FFF2-40B4-BE49-F238E27FC236}">
                    <a16:creationId xmlns:a16="http://schemas.microsoft.com/office/drawing/2014/main" id="{7F4FF148-C2AF-A23F-F4D9-173F68EF9B5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7" name="Freeform 89">
                <a:extLst>
                  <a:ext uri="{FF2B5EF4-FFF2-40B4-BE49-F238E27FC236}">
                    <a16:creationId xmlns:a16="http://schemas.microsoft.com/office/drawing/2014/main" id="{66B6AAF4-9D83-383F-9CB2-38C1E419FAB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8" name="Freeform 90">
                <a:extLst>
                  <a:ext uri="{FF2B5EF4-FFF2-40B4-BE49-F238E27FC236}">
                    <a16:creationId xmlns:a16="http://schemas.microsoft.com/office/drawing/2014/main" id="{4215E172-91BD-A2B0-0B69-0C9BAE172B2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9" name="Freeform 91">
                <a:extLst>
                  <a:ext uri="{FF2B5EF4-FFF2-40B4-BE49-F238E27FC236}">
                    <a16:creationId xmlns:a16="http://schemas.microsoft.com/office/drawing/2014/main" id="{E3F5764D-EE4C-5A37-8CF5-DB8B93E982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0" name="Freeform 92">
                <a:extLst>
                  <a:ext uri="{FF2B5EF4-FFF2-40B4-BE49-F238E27FC236}">
                    <a16:creationId xmlns:a16="http://schemas.microsoft.com/office/drawing/2014/main" id="{9CBB0EC1-F927-5E0D-1FEA-33A89DCB148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1" name="Freeform 93">
                <a:extLst>
                  <a:ext uri="{FF2B5EF4-FFF2-40B4-BE49-F238E27FC236}">
                    <a16:creationId xmlns:a16="http://schemas.microsoft.com/office/drawing/2014/main" id="{FE66A660-48BD-C2DA-AC24-01CA93E0A88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2" name="Freeform 94">
                <a:extLst>
                  <a:ext uri="{FF2B5EF4-FFF2-40B4-BE49-F238E27FC236}">
                    <a16:creationId xmlns:a16="http://schemas.microsoft.com/office/drawing/2014/main" id="{3A4F4F69-E838-1E51-67B6-36874FDE54F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3" name="Freeform 95">
                <a:extLst>
                  <a:ext uri="{FF2B5EF4-FFF2-40B4-BE49-F238E27FC236}">
                    <a16:creationId xmlns:a16="http://schemas.microsoft.com/office/drawing/2014/main" id="{CB1290DF-6046-7ACD-1665-C219867D59F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4" name="Freeform 96">
                <a:extLst>
                  <a:ext uri="{FF2B5EF4-FFF2-40B4-BE49-F238E27FC236}">
                    <a16:creationId xmlns:a16="http://schemas.microsoft.com/office/drawing/2014/main" id="{2A954562-0782-0634-8918-252C83635027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5" name="Freeform 97">
                <a:extLst>
                  <a:ext uri="{FF2B5EF4-FFF2-40B4-BE49-F238E27FC236}">
                    <a16:creationId xmlns:a16="http://schemas.microsoft.com/office/drawing/2014/main" id="{688B1774-F8DD-0D9F-85D1-20805B3DF46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6" name="Freeform 98">
                <a:extLst>
                  <a:ext uri="{FF2B5EF4-FFF2-40B4-BE49-F238E27FC236}">
                    <a16:creationId xmlns:a16="http://schemas.microsoft.com/office/drawing/2014/main" id="{D9C235C6-2D42-642E-BEA1-2F1F0039812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7" name="Freeform 99">
                <a:extLst>
                  <a:ext uri="{FF2B5EF4-FFF2-40B4-BE49-F238E27FC236}">
                    <a16:creationId xmlns:a16="http://schemas.microsoft.com/office/drawing/2014/main" id="{1E9D67F2-EEAB-50A7-17E9-FEA490177B8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8" name="Freeform 100">
                <a:extLst>
                  <a:ext uri="{FF2B5EF4-FFF2-40B4-BE49-F238E27FC236}">
                    <a16:creationId xmlns:a16="http://schemas.microsoft.com/office/drawing/2014/main" id="{3DA62293-DAE9-CA82-24AA-78EB3F93315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9" name="Freeform 101">
                <a:extLst>
                  <a:ext uri="{FF2B5EF4-FFF2-40B4-BE49-F238E27FC236}">
                    <a16:creationId xmlns:a16="http://schemas.microsoft.com/office/drawing/2014/main" id="{55903E77-E7C1-E9D2-FE76-F2E47A0F657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0" name="Freeform 102">
                <a:extLst>
                  <a:ext uri="{FF2B5EF4-FFF2-40B4-BE49-F238E27FC236}">
                    <a16:creationId xmlns:a16="http://schemas.microsoft.com/office/drawing/2014/main" id="{0934E976-3336-4D9E-72B5-6DA82DBD87D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1" name="Freeform 103">
                <a:extLst>
                  <a:ext uri="{FF2B5EF4-FFF2-40B4-BE49-F238E27FC236}">
                    <a16:creationId xmlns:a16="http://schemas.microsoft.com/office/drawing/2014/main" id="{B86B43CF-8014-C0FD-2D97-BF53F5174E8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2" name="Freeform 104">
                <a:extLst>
                  <a:ext uri="{FF2B5EF4-FFF2-40B4-BE49-F238E27FC236}">
                    <a16:creationId xmlns:a16="http://schemas.microsoft.com/office/drawing/2014/main" id="{913AF638-04C5-5278-0BEC-61CCABB3C0C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3" name="Freeform 105">
                <a:extLst>
                  <a:ext uri="{FF2B5EF4-FFF2-40B4-BE49-F238E27FC236}">
                    <a16:creationId xmlns:a16="http://schemas.microsoft.com/office/drawing/2014/main" id="{9C8C48EE-7481-AAD0-4D0D-38B5A9747E3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1" name="Group 106">
              <a:extLst>
                <a:ext uri="{FF2B5EF4-FFF2-40B4-BE49-F238E27FC236}">
                  <a16:creationId xmlns:a16="http://schemas.microsoft.com/office/drawing/2014/main" id="{E3904A23-2626-5903-37E5-1783A31622F3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8" name="Freeform 107">
                <a:extLst>
                  <a:ext uri="{FF2B5EF4-FFF2-40B4-BE49-F238E27FC236}">
                    <a16:creationId xmlns:a16="http://schemas.microsoft.com/office/drawing/2014/main" id="{74A45D91-D5C9-C4EB-FEB7-49C13E05DD8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" name="Freeform 108">
                <a:extLst>
                  <a:ext uri="{FF2B5EF4-FFF2-40B4-BE49-F238E27FC236}">
                    <a16:creationId xmlns:a16="http://schemas.microsoft.com/office/drawing/2014/main" id="{D94894C7-A83F-D038-8B77-EF8CD71BDA5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Freeform 109">
                <a:extLst>
                  <a:ext uri="{FF2B5EF4-FFF2-40B4-BE49-F238E27FC236}">
                    <a16:creationId xmlns:a16="http://schemas.microsoft.com/office/drawing/2014/main" id="{8829F98C-E8EC-6F6C-BC99-52C92D5EC70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" name="Freeform 110">
                <a:extLst>
                  <a:ext uri="{FF2B5EF4-FFF2-40B4-BE49-F238E27FC236}">
                    <a16:creationId xmlns:a16="http://schemas.microsoft.com/office/drawing/2014/main" id="{2B9B25C5-3F7F-C462-B298-CE903FB3662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" name="Freeform 111">
                <a:extLst>
                  <a:ext uri="{FF2B5EF4-FFF2-40B4-BE49-F238E27FC236}">
                    <a16:creationId xmlns:a16="http://schemas.microsoft.com/office/drawing/2014/main" id="{C80855C8-87F7-F2A5-45D3-14B207E1CAFD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Freeform 112">
                <a:extLst>
                  <a:ext uri="{FF2B5EF4-FFF2-40B4-BE49-F238E27FC236}">
                    <a16:creationId xmlns:a16="http://schemas.microsoft.com/office/drawing/2014/main" id="{A4593401-EFE1-7EF0-F2E6-B4AC1B78F35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" name="Freeform 113">
                <a:extLst>
                  <a:ext uri="{FF2B5EF4-FFF2-40B4-BE49-F238E27FC236}">
                    <a16:creationId xmlns:a16="http://schemas.microsoft.com/office/drawing/2014/main" id="{5EFECAE3-775B-A87D-C7EC-A1DA6DA64C1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" name="Freeform 114">
                <a:extLst>
                  <a:ext uri="{FF2B5EF4-FFF2-40B4-BE49-F238E27FC236}">
                    <a16:creationId xmlns:a16="http://schemas.microsoft.com/office/drawing/2014/main" id="{AF9A5088-0BAF-C1E7-1FD6-77EBAEE218BC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" name="Freeform 115">
                <a:extLst>
                  <a:ext uri="{FF2B5EF4-FFF2-40B4-BE49-F238E27FC236}">
                    <a16:creationId xmlns:a16="http://schemas.microsoft.com/office/drawing/2014/main" id="{64DB4EC8-AE8F-26F9-B13B-A55B5571644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" name="Freeform 116">
                <a:extLst>
                  <a:ext uri="{FF2B5EF4-FFF2-40B4-BE49-F238E27FC236}">
                    <a16:creationId xmlns:a16="http://schemas.microsoft.com/office/drawing/2014/main" id="{438CD068-BE87-43B3-BFFB-C94DD7CFACF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" name="Freeform 117">
                <a:extLst>
                  <a:ext uri="{FF2B5EF4-FFF2-40B4-BE49-F238E27FC236}">
                    <a16:creationId xmlns:a16="http://schemas.microsoft.com/office/drawing/2014/main" id="{820D3483-8610-9086-5B6E-296D0567BB7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" name="Freeform 118">
                <a:extLst>
                  <a:ext uri="{FF2B5EF4-FFF2-40B4-BE49-F238E27FC236}">
                    <a16:creationId xmlns:a16="http://schemas.microsoft.com/office/drawing/2014/main" id="{5F4ECD26-3598-D1A0-D7BD-E0969041DE77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" name="Freeform 119">
                <a:extLst>
                  <a:ext uri="{FF2B5EF4-FFF2-40B4-BE49-F238E27FC236}">
                    <a16:creationId xmlns:a16="http://schemas.microsoft.com/office/drawing/2014/main" id="{19F02681-0627-4B07-579A-00935BC034F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" name="Freeform 120">
                <a:extLst>
                  <a:ext uri="{FF2B5EF4-FFF2-40B4-BE49-F238E27FC236}">
                    <a16:creationId xmlns:a16="http://schemas.microsoft.com/office/drawing/2014/main" id="{445D1D8B-EBDB-7FE4-3F48-D1D0A85C07B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2" name="Freeform 121">
                <a:extLst>
                  <a:ext uri="{FF2B5EF4-FFF2-40B4-BE49-F238E27FC236}">
                    <a16:creationId xmlns:a16="http://schemas.microsoft.com/office/drawing/2014/main" id="{B23FAE5D-BCC2-F444-45DA-03289D25F6B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3" name="Freeform 122">
                <a:extLst>
                  <a:ext uri="{FF2B5EF4-FFF2-40B4-BE49-F238E27FC236}">
                    <a16:creationId xmlns:a16="http://schemas.microsoft.com/office/drawing/2014/main" id="{E966C72B-0DC7-BE86-E610-B507D948E65C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4" name="Freeform 123">
                <a:extLst>
                  <a:ext uri="{FF2B5EF4-FFF2-40B4-BE49-F238E27FC236}">
                    <a16:creationId xmlns:a16="http://schemas.microsoft.com/office/drawing/2014/main" id="{79786D6F-C510-D25F-F8D1-E8E7E3FD9F7B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5" name="Freeform 124">
                <a:extLst>
                  <a:ext uri="{FF2B5EF4-FFF2-40B4-BE49-F238E27FC236}">
                    <a16:creationId xmlns:a16="http://schemas.microsoft.com/office/drawing/2014/main" id="{D0E3DC52-AAC3-13C5-F905-EC07AEDB401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6" name="Freeform 125">
                <a:extLst>
                  <a:ext uri="{FF2B5EF4-FFF2-40B4-BE49-F238E27FC236}">
                    <a16:creationId xmlns:a16="http://schemas.microsoft.com/office/drawing/2014/main" id="{CD84D79A-86A2-9AE9-3E8F-0C0DFF9D365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7" name="Freeform 126">
                <a:extLst>
                  <a:ext uri="{FF2B5EF4-FFF2-40B4-BE49-F238E27FC236}">
                    <a16:creationId xmlns:a16="http://schemas.microsoft.com/office/drawing/2014/main" id="{1C64FEC2-9766-AFD0-5DE4-F99DDC5FE7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8" name="Freeform 127">
                <a:extLst>
                  <a:ext uri="{FF2B5EF4-FFF2-40B4-BE49-F238E27FC236}">
                    <a16:creationId xmlns:a16="http://schemas.microsoft.com/office/drawing/2014/main" id="{AEB2AE4A-86C4-2B33-6AB9-FA3FF535AF73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9" name="Freeform 128">
                <a:extLst>
                  <a:ext uri="{FF2B5EF4-FFF2-40B4-BE49-F238E27FC236}">
                    <a16:creationId xmlns:a16="http://schemas.microsoft.com/office/drawing/2014/main" id="{FECC581A-8991-334F-F42A-E7F503381D96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0" name="Freeform 129">
                <a:extLst>
                  <a:ext uri="{FF2B5EF4-FFF2-40B4-BE49-F238E27FC236}">
                    <a16:creationId xmlns:a16="http://schemas.microsoft.com/office/drawing/2014/main" id="{8A0ECC97-A988-EB7E-06A2-301C781083D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1" name="Freeform 130">
                <a:extLst>
                  <a:ext uri="{FF2B5EF4-FFF2-40B4-BE49-F238E27FC236}">
                    <a16:creationId xmlns:a16="http://schemas.microsoft.com/office/drawing/2014/main" id="{C9AF5365-4214-D4AC-D114-1FEC299A79E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2" name="Freeform 131">
                <a:extLst>
                  <a:ext uri="{FF2B5EF4-FFF2-40B4-BE49-F238E27FC236}">
                    <a16:creationId xmlns:a16="http://schemas.microsoft.com/office/drawing/2014/main" id="{38287001-AEA0-7F17-65F4-F03BEADE7DD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3" name="Freeform 132">
                <a:extLst>
                  <a:ext uri="{FF2B5EF4-FFF2-40B4-BE49-F238E27FC236}">
                    <a16:creationId xmlns:a16="http://schemas.microsoft.com/office/drawing/2014/main" id="{2BFCCF00-EB9A-B857-420A-8BABB1FE477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4" name="Freeform 133">
                <a:extLst>
                  <a:ext uri="{FF2B5EF4-FFF2-40B4-BE49-F238E27FC236}">
                    <a16:creationId xmlns:a16="http://schemas.microsoft.com/office/drawing/2014/main" id="{AE5EFC19-B5DE-DCC1-E555-53D26D17B5F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5" name="Freeform 134">
                <a:extLst>
                  <a:ext uri="{FF2B5EF4-FFF2-40B4-BE49-F238E27FC236}">
                    <a16:creationId xmlns:a16="http://schemas.microsoft.com/office/drawing/2014/main" id="{E3BE3AC5-1885-77F9-99DF-32602D04DF00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6" name="Freeform 135">
                <a:extLst>
                  <a:ext uri="{FF2B5EF4-FFF2-40B4-BE49-F238E27FC236}">
                    <a16:creationId xmlns:a16="http://schemas.microsoft.com/office/drawing/2014/main" id="{39852516-7C9D-FA74-8535-8D05D81A9BA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7" name="Freeform 136">
                <a:extLst>
                  <a:ext uri="{FF2B5EF4-FFF2-40B4-BE49-F238E27FC236}">
                    <a16:creationId xmlns:a16="http://schemas.microsoft.com/office/drawing/2014/main" id="{A5777A16-CF85-4D75-23BF-17EC6309E55A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8" name="Freeform 137">
                <a:extLst>
                  <a:ext uri="{FF2B5EF4-FFF2-40B4-BE49-F238E27FC236}">
                    <a16:creationId xmlns:a16="http://schemas.microsoft.com/office/drawing/2014/main" id="{22FBBCB8-BC88-5383-3B98-ED82FFA131E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9" name="Freeform 138">
                <a:extLst>
                  <a:ext uri="{FF2B5EF4-FFF2-40B4-BE49-F238E27FC236}">
                    <a16:creationId xmlns:a16="http://schemas.microsoft.com/office/drawing/2014/main" id="{C34BF1AB-FE29-9655-9999-5426ED125FF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0" name="Freeform 139">
                <a:extLst>
                  <a:ext uri="{FF2B5EF4-FFF2-40B4-BE49-F238E27FC236}">
                    <a16:creationId xmlns:a16="http://schemas.microsoft.com/office/drawing/2014/main" id="{88E6B10A-A3B6-51D7-BE9C-34213D72FF90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2" name="Group 140">
              <a:extLst>
                <a:ext uri="{FF2B5EF4-FFF2-40B4-BE49-F238E27FC236}">
                  <a16:creationId xmlns:a16="http://schemas.microsoft.com/office/drawing/2014/main" id="{08C8C208-A775-7CC9-38B5-B1412E0AB2DA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3" name="Freeform 141">
                <a:extLst>
                  <a:ext uri="{FF2B5EF4-FFF2-40B4-BE49-F238E27FC236}">
                    <a16:creationId xmlns:a16="http://schemas.microsoft.com/office/drawing/2014/main" id="{E5140081-D1EA-E97A-588C-D813DABF231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" name="Freeform 142">
                <a:extLst>
                  <a:ext uri="{FF2B5EF4-FFF2-40B4-BE49-F238E27FC236}">
                    <a16:creationId xmlns:a16="http://schemas.microsoft.com/office/drawing/2014/main" id="{410DD93C-A535-506E-D8BD-F3EDDC120A7D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7" name="Freeform 143">
                <a:extLst>
                  <a:ext uri="{FF2B5EF4-FFF2-40B4-BE49-F238E27FC236}">
                    <a16:creationId xmlns:a16="http://schemas.microsoft.com/office/drawing/2014/main" id="{D6DFFA9A-5163-7A32-3830-4359D06AE1AF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Freeform 144">
                <a:extLst>
                  <a:ext uri="{FF2B5EF4-FFF2-40B4-BE49-F238E27FC236}">
                    <a16:creationId xmlns:a16="http://schemas.microsoft.com/office/drawing/2014/main" id="{8020F40D-E225-C2A7-63C9-ACD322C7B5F2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9" name="Freeform 145">
                <a:extLst>
                  <a:ext uri="{FF2B5EF4-FFF2-40B4-BE49-F238E27FC236}">
                    <a16:creationId xmlns:a16="http://schemas.microsoft.com/office/drawing/2014/main" id="{7F3BD1F5-3738-D81C-2956-A525A36AC12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0" name="Freeform 146">
                <a:extLst>
                  <a:ext uri="{FF2B5EF4-FFF2-40B4-BE49-F238E27FC236}">
                    <a16:creationId xmlns:a16="http://schemas.microsoft.com/office/drawing/2014/main" id="{D8B065C2-AEBD-70D0-BC69-8C0EA1C9503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Freeform 147">
                <a:extLst>
                  <a:ext uri="{FF2B5EF4-FFF2-40B4-BE49-F238E27FC236}">
                    <a16:creationId xmlns:a16="http://schemas.microsoft.com/office/drawing/2014/main" id="{0F362AD6-D7E5-8401-79B6-E51BA24E5D9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Freeform 148">
                <a:extLst>
                  <a:ext uri="{FF2B5EF4-FFF2-40B4-BE49-F238E27FC236}">
                    <a16:creationId xmlns:a16="http://schemas.microsoft.com/office/drawing/2014/main" id="{78603BEB-8567-ABEC-3155-FB74E216726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3" name="Freeform 149">
                <a:extLst>
                  <a:ext uri="{FF2B5EF4-FFF2-40B4-BE49-F238E27FC236}">
                    <a16:creationId xmlns:a16="http://schemas.microsoft.com/office/drawing/2014/main" id="{CA3B4F33-9867-37B7-16CE-18ABA51243D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Freeform 150">
                <a:extLst>
                  <a:ext uri="{FF2B5EF4-FFF2-40B4-BE49-F238E27FC236}">
                    <a16:creationId xmlns:a16="http://schemas.microsoft.com/office/drawing/2014/main" id="{3ACC64EC-3AF2-32E1-B66D-5A4BE99273AF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Freeform 151">
                <a:extLst>
                  <a:ext uri="{FF2B5EF4-FFF2-40B4-BE49-F238E27FC236}">
                    <a16:creationId xmlns:a16="http://schemas.microsoft.com/office/drawing/2014/main" id="{0710F17C-2A48-0943-C0F0-2F77915D3363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Freeform 152">
                <a:extLst>
                  <a:ext uri="{FF2B5EF4-FFF2-40B4-BE49-F238E27FC236}">
                    <a16:creationId xmlns:a16="http://schemas.microsoft.com/office/drawing/2014/main" id="{10AC169F-228A-BC75-2B0F-EAB7856DA63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" name="Freeform 153">
                <a:extLst>
                  <a:ext uri="{FF2B5EF4-FFF2-40B4-BE49-F238E27FC236}">
                    <a16:creationId xmlns:a16="http://schemas.microsoft.com/office/drawing/2014/main" id="{E8A0B148-7486-A096-EAB8-895BB4646A5A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" name="Freeform 154">
                <a:extLst>
                  <a:ext uri="{FF2B5EF4-FFF2-40B4-BE49-F238E27FC236}">
                    <a16:creationId xmlns:a16="http://schemas.microsoft.com/office/drawing/2014/main" id="{DFB8DC61-EE0B-2EBC-3294-CFCEB241D03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Freeform 155">
                <a:extLst>
                  <a:ext uri="{FF2B5EF4-FFF2-40B4-BE49-F238E27FC236}">
                    <a16:creationId xmlns:a16="http://schemas.microsoft.com/office/drawing/2014/main" id="{CF679B3B-A7A9-A7F3-D0A4-21F45636496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" name="Freeform 156">
                <a:extLst>
                  <a:ext uri="{FF2B5EF4-FFF2-40B4-BE49-F238E27FC236}">
                    <a16:creationId xmlns:a16="http://schemas.microsoft.com/office/drawing/2014/main" id="{E89766ED-ACAB-9891-627D-FA82B5CC4D4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Freeform 157">
                <a:extLst>
                  <a:ext uri="{FF2B5EF4-FFF2-40B4-BE49-F238E27FC236}">
                    <a16:creationId xmlns:a16="http://schemas.microsoft.com/office/drawing/2014/main" id="{CD1BB469-ABA4-1CE0-5D7F-EBBEFEE2389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Freeform 158">
                <a:extLst>
                  <a:ext uri="{FF2B5EF4-FFF2-40B4-BE49-F238E27FC236}">
                    <a16:creationId xmlns:a16="http://schemas.microsoft.com/office/drawing/2014/main" id="{273957CC-2038-E856-B474-305DCC69A7BF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Freeform 159">
                <a:extLst>
                  <a:ext uri="{FF2B5EF4-FFF2-40B4-BE49-F238E27FC236}">
                    <a16:creationId xmlns:a16="http://schemas.microsoft.com/office/drawing/2014/main" id="{6973AA59-DB0F-1CF0-4E64-5313DAA3EFB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Freeform 160">
                <a:extLst>
                  <a:ext uri="{FF2B5EF4-FFF2-40B4-BE49-F238E27FC236}">
                    <a16:creationId xmlns:a16="http://schemas.microsoft.com/office/drawing/2014/main" id="{03282F63-ED93-C335-E5F8-1472DE8847D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Freeform 161">
                <a:extLst>
                  <a:ext uri="{FF2B5EF4-FFF2-40B4-BE49-F238E27FC236}">
                    <a16:creationId xmlns:a16="http://schemas.microsoft.com/office/drawing/2014/main" id="{99D78FAF-3F6C-41C0-BD61-251D0B087238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" name="Freeform 162">
                <a:extLst>
                  <a:ext uri="{FF2B5EF4-FFF2-40B4-BE49-F238E27FC236}">
                    <a16:creationId xmlns:a16="http://schemas.microsoft.com/office/drawing/2014/main" id="{3022609F-FAD8-2152-9D85-B0483652B7D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" name="Freeform 163">
                <a:extLst>
                  <a:ext uri="{FF2B5EF4-FFF2-40B4-BE49-F238E27FC236}">
                    <a16:creationId xmlns:a16="http://schemas.microsoft.com/office/drawing/2014/main" id="{F6757350-3869-E599-70FA-76CA44ADCDC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Freeform 164">
                <a:extLst>
                  <a:ext uri="{FF2B5EF4-FFF2-40B4-BE49-F238E27FC236}">
                    <a16:creationId xmlns:a16="http://schemas.microsoft.com/office/drawing/2014/main" id="{D70CFDC9-583C-BCC5-9575-1A0DF4502727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" name="Freeform 165">
                <a:extLst>
                  <a:ext uri="{FF2B5EF4-FFF2-40B4-BE49-F238E27FC236}">
                    <a16:creationId xmlns:a16="http://schemas.microsoft.com/office/drawing/2014/main" id="{6221CF4D-8C5A-92E4-EF19-A7A3FD92B0A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" name="Freeform 166">
                <a:extLst>
                  <a:ext uri="{FF2B5EF4-FFF2-40B4-BE49-F238E27FC236}">
                    <a16:creationId xmlns:a16="http://schemas.microsoft.com/office/drawing/2014/main" id="{151828BF-1D07-1522-40F5-D0CF57EF675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" name="Freeform 167">
                <a:extLst>
                  <a:ext uri="{FF2B5EF4-FFF2-40B4-BE49-F238E27FC236}">
                    <a16:creationId xmlns:a16="http://schemas.microsoft.com/office/drawing/2014/main" id="{69A184CB-9265-4BC4-A96E-659293CFEF2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" name="Freeform 168">
                <a:extLst>
                  <a:ext uri="{FF2B5EF4-FFF2-40B4-BE49-F238E27FC236}">
                    <a16:creationId xmlns:a16="http://schemas.microsoft.com/office/drawing/2014/main" id="{DCD1AB33-46D8-1D73-F303-A9AA4D8C991D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" name="Freeform 169">
                <a:extLst>
                  <a:ext uri="{FF2B5EF4-FFF2-40B4-BE49-F238E27FC236}">
                    <a16:creationId xmlns:a16="http://schemas.microsoft.com/office/drawing/2014/main" id="{D9A11C28-ED26-02A0-70DC-03BD75212320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" name="Freeform 170">
                <a:extLst>
                  <a:ext uri="{FF2B5EF4-FFF2-40B4-BE49-F238E27FC236}">
                    <a16:creationId xmlns:a16="http://schemas.microsoft.com/office/drawing/2014/main" id="{5BFAECF4-297A-667E-01E1-725CC52F2AA5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Freeform 171">
                <a:extLst>
                  <a:ext uri="{FF2B5EF4-FFF2-40B4-BE49-F238E27FC236}">
                    <a16:creationId xmlns:a16="http://schemas.microsoft.com/office/drawing/2014/main" id="{6D6273BE-066B-395F-5244-15BFC1ADD6D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Freeform 172">
                <a:extLst>
                  <a:ext uri="{FF2B5EF4-FFF2-40B4-BE49-F238E27FC236}">
                    <a16:creationId xmlns:a16="http://schemas.microsoft.com/office/drawing/2014/main" id="{03F2BAFC-0D18-2AE3-FEA2-A739CE14D9E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Freeform 173">
                <a:extLst>
                  <a:ext uri="{FF2B5EF4-FFF2-40B4-BE49-F238E27FC236}">
                    <a16:creationId xmlns:a16="http://schemas.microsoft.com/office/drawing/2014/main" id="{762FABE4-A2E4-D21F-4202-CE7CE09F8FE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16" name="9OK">
            <a:hlinkClick r:id="" action="ppaction://media"/>
            <a:extLst>
              <a:ext uri="{FF2B5EF4-FFF2-40B4-BE49-F238E27FC236}">
                <a16:creationId xmlns:a16="http://schemas.microsoft.com/office/drawing/2014/main" id="{903C369A-7272-F42C-4DE1-BD392E756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6340" y="565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0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646" y="355705"/>
            <a:ext cx="2426127" cy="617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505" y="2780717"/>
            <a:ext cx="2666144" cy="3747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8701594" cy="22294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342900"/>
            <a:ext cx="1375698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60">
              <a:defRPr/>
            </a:pPr>
            <a:r>
              <a:rPr lang="en-US" sz="324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" y="3193443"/>
            <a:ext cx="7359522" cy="3321657"/>
          </a:xfrm>
          <a:prstGeom prst="rect">
            <a:avLst/>
          </a:prstGeom>
        </p:spPr>
      </p:pic>
      <p:grpSp>
        <p:nvGrpSpPr>
          <p:cNvPr id="3" name="Group 34">
            <a:extLst>
              <a:ext uri="{FF2B5EF4-FFF2-40B4-BE49-F238E27FC236}">
                <a16:creationId xmlns:a16="http://schemas.microsoft.com/office/drawing/2014/main" id="{1B687A5B-CDDC-FDE9-E515-9D48B6A4FC19}"/>
              </a:ext>
            </a:extLst>
          </p:cNvPr>
          <p:cNvGrpSpPr/>
          <p:nvPr/>
        </p:nvGrpSpPr>
        <p:grpSpPr bwMode="auto">
          <a:xfrm>
            <a:off x="-67380" y="5972160"/>
            <a:ext cx="11107560" cy="885840"/>
            <a:chOff x="0" y="4105"/>
            <a:chExt cx="5511" cy="215"/>
          </a:xfrm>
        </p:grpSpPr>
        <p:sp>
          <p:nvSpPr>
            <p:cNvPr id="4" name="Freeform 37">
              <a:extLst>
                <a:ext uri="{FF2B5EF4-FFF2-40B4-BE49-F238E27FC236}">
                  <a16:creationId xmlns:a16="http://schemas.microsoft.com/office/drawing/2014/main" id="{8B32EA3A-E54F-A8F9-7592-6525EF60402F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10" name="Group 38">
              <a:extLst>
                <a:ext uri="{FF2B5EF4-FFF2-40B4-BE49-F238E27FC236}">
                  <a16:creationId xmlns:a16="http://schemas.microsoft.com/office/drawing/2014/main" id="{F1AF3806-F904-5C29-F55D-A0F68C9F402C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4" name="Freeform 39">
                <a:extLst>
                  <a:ext uri="{FF2B5EF4-FFF2-40B4-BE49-F238E27FC236}">
                    <a16:creationId xmlns:a16="http://schemas.microsoft.com/office/drawing/2014/main" id="{68D47BE0-B5A8-24F3-996B-D6FC43E6D53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5" name="Freeform 40">
                <a:extLst>
                  <a:ext uri="{FF2B5EF4-FFF2-40B4-BE49-F238E27FC236}">
                    <a16:creationId xmlns:a16="http://schemas.microsoft.com/office/drawing/2014/main" id="{E8B00B06-ED1C-5258-622B-3248B8C38BB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6" name="Freeform 41">
                <a:extLst>
                  <a:ext uri="{FF2B5EF4-FFF2-40B4-BE49-F238E27FC236}">
                    <a16:creationId xmlns:a16="http://schemas.microsoft.com/office/drawing/2014/main" id="{45B1B43D-E029-206B-28AC-0473206FEF0D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A1777D12-82CD-9423-76F2-32F47929445A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8" name="Freeform 43">
                <a:extLst>
                  <a:ext uri="{FF2B5EF4-FFF2-40B4-BE49-F238E27FC236}">
                    <a16:creationId xmlns:a16="http://schemas.microsoft.com/office/drawing/2014/main" id="{F6E92095-DF74-B446-2EB9-65B0F5E7CBD1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9" name="Freeform 44">
                <a:extLst>
                  <a:ext uri="{FF2B5EF4-FFF2-40B4-BE49-F238E27FC236}">
                    <a16:creationId xmlns:a16="http://schemas.microsoft.com/office/drawing/2014/main" id="{D2B0B824-F105-10F5-9AC7-E5D254BDAA7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0" name="Freeform 45">
                <a:extLst>
                  <a:ext uri="{FF2B5EF4-FFF2-40B4-BE49-F238E27FC236}">
                    <a16:creationId xmlns:a16="http://schemas.microsoft.com/office/drawing/2014/main" id="{8EADFAE7-DAA5-08DA-9DA9-C415E803DE2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1" name="Freeform 46">
                <a:extLst>
                  <a:ext uri="{FF2B5EF4-FFF2-40B4-BE49-F238E27FC236}">
                    <a16:creationId xmlns:a16="http://schemas.microsoft.com/office/drawing/2014/main" id="{790AED6C-0ABC-1FD7-74BE-97189676298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2" name="Freeform 47">
                <a:extLst>
                  <a:ext uri="{FF2B5EF4-FFF2-40B4-BE49-F238E27FC236}">
                    <a16:creationId xmlns:a16="http://schemas.microsoft.com/office/drawing/2014/main" id="{3A35AC59-B916-C9DB-5F09-A19799A0EA28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3" name="Freeform 48">
                <a:extLst>
                  <a:ext uri="{FF2B5EF4-FFF2-40B4-BE49-F238E27FC236}">
                    <a16:creationId xmlns:a16="http://schemas.microsoft.com/office/drawing/2014/main" id="{4582C917-A2EA-2E49-29FC-37D9F55938B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4" name="Freeform 49">
                <a:extLst>
                  <a:ext uri="{FF2B5EF4-FFF2-40B4-BE49-F238E27FC236}">
                    <a16:creationId xmlns:a16="http://schemas.microsoft.com/office/drawing/2014/main" id="{B58B7366-DCE0-2539-D56B-17FE7B72CF0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5" name="Freeform 50">
                <a:extLst>
                  <a:ext uri="{FF2B5EF4-FFF2-40B4-BE49-F238E27FC236}">
                    <a16:creationId xmlns:a16="http://schemas.microsoft.com/office/drawing/2014/main" id="{403A0645-A5B9-D609-848D-5397C85EFDB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6" name="Freeform 51">
                <a:extLst>
                  <a:ext uri="{FF2B5EF4-FFF2-40B4-BE49-F238E27FC236}">
                    <a16:creationId xmlns:a16="http://schemas.microsoft.com/office/drawing/2014/main" id="{8B701A6B-AE4F-759E-8122-AD1CFCACE57A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7" name="Freeform 52">
                <a:extLst>
                  <a:ext uri="{FF2B5EF4-FFF2-40B4-BE49-F238E27FC236}">
                    <a16:creationId xmlns:a16="http://schemas.microsoft.com/office/drawing/2014/main" id="{EFAEE2B8-723B-B21A-4584-B5195D37F22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8" name="Freeform 53">
                <a:extLst>
                  <a:ext uri="{FF2B5EF4-FFF2-40B4-BE49-F238E27FC236}">
                    <a16:creationId xmlns:a16="http://schemas.microsoft.com/office/drawing/2014/main" id="{DB02EA03-3546-3DB2-461E-DF120584C8D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9" name="Freeform 54">
                <a:extLst>
                  <a:ext uri="{FF2B5EF4-FFF2-40B4-BE49-F238E27FC236}">
                    <a16:creationId xmlns:a16="http://schemas.microsoft.com/office/drawing/2014/main" id="{AFA203AC-EFFF-A8D3-13B3-D8EDFEA5430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0" name="Freeform 55">
                <a:extLst>
                  <a:ext uri="{FF2B5EF4-FFF2-40B4-BE49-F238E27FC236}">
                    <a16:creationId xmlns:a16="http://schemas.microsoft.com/office/drawing/2014/main" id="{2E15B881-F659-352C-76AB-75019D70A18D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1" name="Freeform 56">
                <a:extLst>
                  <a:ext uri="{FF2B5EF4-FFF2-40B4-BE49-F238E27FC236}">
                    <a16:creationId xmlns:a16="http://schemas.microsoft.com/office/drawing/2014/main" id="{985295CF-C757-00DD-8426-3143B480EB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2" name="Freeform 57">
                <a:extLst>
                  <a:ext uri="{FF2B5EF4-FFF2-40B4-BE49-F238E27FC236}">
                    <a16:creationId xmlns:a16="http://schemas.microsoft.com/office/drawing/2014/main" id="{CAC87B69-2501-47D8-FC93-5543A0D11A2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" name="Freeform 58">
                <a:extLst>
                  <a:ext uri="{FF2B5EF4-FFF2-40B4-BE49-F238E27FC236}">
                    <a16:creationId xmlns:a16="http://schemas.microsoft.com/office/drawing/2014/main" id="{1FED2147-FC23-F998-5024-C244B3D074C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" name="Freeform 59">
                <a:extLst>
                  <a:ext uri="{FF2B5EF4-FFF2-40B4-BE49-F238E27FC236}">
                    <a16:creationId xmlns:a16="http://schemas.microsoft.com/office/drawing/2014/main" id="{16D9C6C7-ED68-AA3D-02B1-C57EF6DE96E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5" name="Freeform 60">
                <a:extLst>
                  <a:ext uri="{FF2B5EF4-FFF2-40B4-BE49-F238E27FC236}">
                    <a16:creationId xmlns:a16="http://schemas.microsoft.com/office/drawing/2014/main" id="{32DCDB65-D137-9A5A-7979-843D27C5BDE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6" name="Freeform 61">
                <a:extLst>
                  <a:ext uri="{FF2B5EF4-FFF2-40B4-BE49-F238E27FC236}">
                    <a16:creationId xmlns:a16="http://schemas.microsoft.com/office/drawing/2014/main" id="{C7030499-F6A2-6302-2A9C-CBAA8523ABB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7" name="Freeform 62">
                <a:extLst>
                  <a:ext uri="{FF2B5EF4-FFF2-40B4-BE49-F238E27FC236}">
                    <a16:creationId xmlns:a16="http://schemas.microsoft.com/office/drawing/2014/main" id="{E5C22991-F0F2-6177-0C00-1575DABC77A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8" name="Freeform 63">
                <a:extLst>
                  <a:ext uri="{FF2B5EF4-FFF2-40B4-BE49-F238E27FC236}">
                    <a16:creationId xmlns:a16="http://schemas.microsoft.com/office/drawing/2014/main" id="{0696C255-3474-A39F-9535-FD08C89DDBC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9" name="Freeform 64">
                <a:extLst>
                  <a:ext uri="{FF2B5EF4-FFF2-40B4-BE49-F238E27FC236}">
                    <a16:creationId xmlns:a16="http://schemas.microsoft.com/office/drawing/2014/main" id="{8E506F68-B00A-C01F-9EE8-0840F003BB7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0" name="Freeform 65">
                <a:extLst>
                  <a:ext uri="{FF2B5EF4-FFF2-40B4-BE49-F238E27FC236}">
                    <a16:creationId xmlns:a16="http://schemas.microsoft.com/office/drawing/2014/main" id="{97DB4D4E-403A-5B50-DF20-85793C7AE19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1" name="Freeform 66">
                <a:extLst>
                  <a:ext uri="{FF2B5EF4-FFF2-40B4-BE49-F238E27FC236}">
                    <a16:creationId xmlns:a16="http://schemas.microsoft.com/office/drawing/2014/main" id="{D1C1C8CB-0EFC-F70D-321E-B8D124D3606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2" name="Freeform 67">
                <a:extLst>
                  <a:ext uri="{FF2B5EF4-FFF2-40B4-BE49-F238E27FC236}">
                    <a16:creationId xmlns:a16="http://schemas.microsoft.com/office/drawing/2014/main" id="{E3A34C7F-0D6A-032E-5C03-E77BA033E2D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3" name="Freeform 68">
                <a:extLst>
                  <a:ext uri="{FF2B5EF4-FFF2-40B4-BE49-F238E27FC236}">
                    <a16:creationId xmlns:a16="http://schemas.microsoft.com/office/drawing/2014/main" id="{B5C89868-48F9-1890-1FD6-7A8F9B8EDAC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4" name="Freeform 69">
                <a:extLst>
                  <a:ext uri="{FF2B5EF4-FFF2-40B4-BE49-F238E27FC236}">
                    <a16:creationId xmlns:a16="http://schemas.microsoft.com/office/drawing/2014/main" id="{D6C96A5B-9830-6E55-4749-7F9D13C099E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5" name="Freeform 70">
                <a:extLst>
                  <a:ext uri="{FF2B5EF4-FFF2-40B4-BE49-F238E27FC236}">
                    <a16:creationId xmlns:a16="http://schemas.microsoft.com/office/drawing/2014/main" id="{9EEB0D91-61C0-2EEE-95F8-72CAAACA3EF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6" name="Freeform 71">
                <a:extLst>
                  <a:ext uri="{FF2B5EF4-FFF2-40B4-BE49-F238E27FC236}">
                    <a16:creationId xmlns:a16="http://schemas.microsoft.com/office/drawing/2014/main" id="{FC302D72-EDE4-8E98-D2C7-FE93F959548B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2" name="Group 72">
              <a:extLst>
                <a:ext uri="{FF2B5EF4-FFF2-40B4-BE49-F238E27FC236}">
                  <a16:creationId xmlns:a16="http://schemas.microsoft.com/office/drawing/2014/main" id="{A37A577C-7ED3-2D28-BBC8-6E54D630BBF1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1" name="Freeform 73">
                <a:extLst>
                  <a:ext uri="{FF2B5EF4-FFF2-40B4-BE49-F238E27FC236}">
                    <a16:creationId xmlns:a16="http://schemas.microsoft.com/office/drawing/2014/main" id="{1E450E55-8F40-E865-5644-6C4EF61525BD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2" name="Freeform 74">
                <a:extLst>
                  <a:ext uri="{FF2B5EF4-FFF2-40B4-BE49-F238E27FC236}">
                    <a16:creationId xmlns:a16="http://schemas.microsoft.com/office/drawing/2014/main" id="{2056DCFD-54D4-DB8B-861D-98AE6B788945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3" name="Freeform 75">
                <a:extLst>
                  <a:ext uri="{FF2B5EF4-FFF2-40B4-BE49-F238E27FC236}">
                    <a16:creationId xmlns:a16="http://schemas.microsoft.com/office/drawing/2014/main" id="{A0EB6EC7-AA1F-C930-2DE6-62A7600E1EC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4" name="Freeform 76">
                <a:extLst>
                  <a:ext uri="{FF2B5EF4-FFF2-40B4-BE49-F238E27FC236}">
                    <a16:creationId xmlns:a16="http://schemas.microsoft.com/office/drawing/2014/main" id="{7CEA945A-4D00-E2B6-6302-65513917C89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5" name="Freeform 77">
                <a:extLst>
                  <a:ext uri="{FF2B5EF4-FFF2-40B4-BE49-F238E27FC236}">
                    <a16:creationId xmlns:a16="http://schemas.microsoft.com/office/drawing/2014/main" id="{16E7A010-C9EB-E665-7762-DF539E96715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6" name="Freeform 78">
                <a:extLst>
                  <a:ext uri="{FF2B5EF4-FFF2-40B4-BE49-F238E27FC236}">
                    <a16:creationId xmlns:a16="http://schemas.microsoft.com/office/drawing/2014/main" id="{E251AB74-EF8C-B6E1-52EA-679FCAD8550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7" name="Freeform 79">
                <a:extLst>
                  <a:ext uri="{FF2B5EF4-FFF2-40B4-BE49-F238E27FC236}">
                    <a16:creationId xmlns:a16="http://schemas.microsoft.com/office/drawing/2014/main" id="{07956D31-F414-3D72-8D3C-731C1130559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8" name="Freeform 80">
                <a:extLst>
                  <a:ext uri="{FF2B5EF4-FFF2-40B4-BE49-F238E27FC236}">
                    <a16:creationId xmlns:a16="http://schemas.microsoft.com/office/drawing/2014/main" id="{70A786EA-B151-3D2A-9E1D-6493F15EBBC7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9" name="Freeform 81">
                <a:extLst>
                  <a:ext uri="{FF2B5EF4-FFF2-40B4-BE49-F238E27FC236}">
                    <a16:creationId xmlns:a16="http://schemas.microsoft.com/office/drawing/2014/main" id="{EB183C05-B219-EF6F-C419-C521631BBB1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0" name="Freeform 82">
                <a:extLst>
                  <a:ext uri="{FF2B5EF4-FFF2-40B4-BE49-F238E27FC236}">
                    <a16:creationId xmlns:a16="http://schemas.microsoft.com/office/drawing/2014/main" id="{E6EDAC7C-1DDB-7586-80F0-81753B3FDCF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1" name="Freeform 83">
                <a:extLst>
                  <a:ext uri="{FF2B5EF4-FFF2-40B4-BE49-F238E27FC236}">
                    <a16:creationId xmlns:a16="http://schemas.microsoft.com/office/drawing/2014/main" id="{F871A754-A17B-D7D1-8B55-AA495D271B04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2" name="Freeform 84">
                <a:extLst>
                  <a:ext uri="{FF2B5EF4-FFF2-40B4-BE49-F238E27FC236}">
                    <a16:creationId xmlns:a16="http://schemas.microsoft.com/office/drawing/2014/main" id="{44192AC2-D06C-9C62-1B20-AE2AEF77A33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3" name="Freeform 85">
                <a:extLst>
                  <a:ext uri="{FF2B5EF4-FFF2-40B4-BE49-F238E27FC236}">
                    <a16:creationId xmlns:a16="http://schemas.microsoft.com/office/drawing/2014/main" id="{18CE0C97-78F4-499B-9567-F235A8807ED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4" name="Freeform 86">
                <a:extLst>
                  <a:ext uri="{FF2B5EF4-FFF2-40B4-BE49-F238E27FC236}">
                    <a16:creationId xmlns:a16="http://schemas.microsoft.com/office/drawing/2014/main" id="{1A4BDF05-FD34-353A-DF5F-A941C039608D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5" name="Freeform 87">
                <a:extLst>
                  <a:ext uri="{FF2B5EF4-FFF2-40B4-BE49-F238E27FC236}">
                    <a16:creationId xmlns:a16="http://schemas.microsoft.com/office/drawing/2014/main" id="{266D3366-685C-8C4E-A34A-AE41F0D6F60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6" name="Freeform 88">
                <a:extLst>
                  <a:ext uri="{FF2B5EF4-FFF2-40B4-BE49-F238E27FC236}">
                    <a16:creationId xmlns:a16="http://schemas.microsoft.com/office/drawing/2014/main" id="{C1146B4C-E436-F57A-8BD6-53BD34DFDB6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7" name="Freeform 89">
                <a:extLst>
                  <a:ext uri="{FF2B5EF4-FFF2-40B4-BE49-F238E27FC236}">
                    <a16:creationId xmlns:a16="http://schemas.microsoft.com/office/drawing/2014/main" id="{D3F35148-61C3-95EA-B94B-8A34D6D4BBCB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8" name="Freeform 90">
                <a:extLst>
                  <a:ext uri="{FF2B5EF4-FFF2-40B4-BE49-F238E27FC236}">
                    <a16:creationId xmlns:a16="http://schemas.microsoft.com/office/drawing/2014/main" id="{2525AC78-A1CA-2D42-AD98-8548556B1A2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9" name="Freeform 91">
                <a:extLst>
                  <a:ext uri="{FF2B5EF4-FFF2-40B4-BE49-F238E27FC236}">
                    <a16:creationId xmlns:a16="http://schemas.microsoft.com/office/drawing/2014/main" id="{912B1D1A-1FBE-7DD3-E3B3-804A617166C8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0" name="Freeform 92">
                <a:extLst>
                  <a:ext uri="{FF2B5EF4-FFF2-40B4-BE49-F238E27FC236}">
                    <a16:creationId xmlns:a16="http://schemas.microsoft.com/office/drawing/2014/main" id="{D4F50407-89EB-8561-FF8A-9A4482D1F8F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1" name="Freeform 93">
                <a:extLst>
                  <a:ext uri="{FF2B5EF4-FFF2-40B4-BE49-F238E27FC236}">
                    <a16:creationId xmlns:a16="http://schemas.microsoft.com/office/drawing/2014/main" id="{CF6838FA-D5BD-F484-E952-AE6B3F7B877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2" name="Freeform 94">
                <a:extLst>
                  <a:ext uri="{FF2B5EF4-FFF2-40B4-BE49-F238E27FC236}">
                    <a16:creationId xmlns:a16="http://schemas.microsoft.com/office/drawing/2014/main" id="{79BD0F77-3E90-B3C0-E3A0-28087880A9C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3" name="Freeform 95">
                <a:extLst>
                  <a:ext uri="{FF2B5EF4-FFF2-40B4-BE49-F238E27FC236}">
                    <a16:creationId xmlns:a16="http://schemas.microsoft.com/office/drawing/2014/main" id="{FA26D2C7-24E9-6F8A-FB7B-A19309A2C00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4" name="Freeform 96">
                <a:extLst>
                  <a:ext uri="{FF2B5EF4-FFF2-40B4-BE49-F238E27FC236}">
                    <a16:creationId xmlns:a16="http://schemas.microsoft.com/office/drawing/2014/main" id="{6573C24A-7F05-4230-6018-E82B1877E9F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5" name="Freeform 97">
                <a:extLst>
                  <a:ext uri="{FF2B5EF4-FFF2-40B4-BE49-F238E27FC236}">
                    <a16:creationId xmlns:a16="http://schemas.microsoft.com/office/drawing/2014/main" id="{8B2989CB-E0FB-B2AC-1A05-A7BCEBC946D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6" name="Freeform 98">
                <a:extLst>
                  <a:ext uri="{FF2B5EF4-FFF2-40B4-BE49-F238E27FC236}">
                    <a16:creationId xmlns:a16="http://schemas.microsoft.com/office/drawing/2014/main" id="{94EFE6B2-780A-C5B9-6BA7-A01B5297BAC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7" name="Freeform 99">
                <a:extLst>
                  <a:ext uri="{FF2B5EF4-FFF2-40B4-BE49-F238E27FC236}">
                    <a16:creationId xmlns:a16="http://schemas.microsoft.com/office/drawing/2014/main" id="{C502DCC0-0747-3C48-CBA7-CE0873A91E9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8" name="Freeform 100">
                <a:extLst>
                  <a:ext uri="{FF2B5EF4-FFF2-40B4-BE49-F238E27FC236}">
                    <a16:creationId xmlns:a16="http://schemas.microsoft.com/office/drawing/2014/main" id="{4C8C1A2B-8015-F5DB-6BC3-07EE3F317398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9" name="Freeform 101">
                <a:extLst>
                  <a:ext uri="{FF2B5EF4-FFF2-40B4-BE49-F238E27FC236}">
                    <a16:creationId xmlns:a16="http://schemas.microsoft.com/office/drawing/2014/main" id="{177A4F19-6DEF-910B-1CFF-472F049F42C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0" name="Freeform 102">
                <a:extLst>
                  <a:ext uri="{FF2B5EF4-FFF2-40B4-BE49-F238E27FC236}">
                    <a16:creationId xmlns:a16="http://schemas.microsoft.com/office/drawing/2014/main" id="{8FDE0F18-52BB-7F93-C364-D4AD82EBD3D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1" name="Freeform 103">
                <a:extLst>
                  <a:ext uri="{FF2B5EF4-FFF2-40B4-BE49-F238E27FC236}">
                    <a16:creationId xmlns:a16="http://schemas.microsoft.com/office/drawing/2014/main" id="{AB485F7B-D5FF-D046-2B1D-31908EE9CDE8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2" name="Freeform 104">
                <a:extLst>
                  <a:ext uri="{FF2B5EF4-FFF2-40B4-BE49-F238E27FC236}">
                    <a16:creationId xmlns:a16="http://schemas.microsoft.com/office/drawing/2014/main" id="{D05A0314-7059-8B08-2EA9-BC50561E5D85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3" name="Freeform 105">
                <a:extLst>
                  <a:ext uri="{FF2B5EF4-FFF2-40B4-BE49-F238E27FC236}">
                    <a16:creationId xmlns:a16="http://schemas.microsoft.com/office/drawing/2014/main" id="{AE8D3BCF-1B36-AE78-1739-ED3BEB4E8C1B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3" name="Group 106">
              <a:extLst>
                <a:ext uri="{FF2B5EF4-FFF2-40B4-BE49-F238E27FC236}">
                  <a16:creationId xmlns:a16="http://schemas.microsoft.com/office/drawing/2014/main" id="{368883EA-A2CD-44B7-5E28-3D8ECFADC71C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8" name="Freeform 107">
                <a:extLst>
                  <a:ext uri="{FF2B5EF4-FFF2-40B4-BE49-F238E27FC236}">
                    <a16:creationId xmlns:a16="http://schemas.microsoft.com/office/drawing/2014/main" id="{CD79FE3F-8969-24BC-754E-DE0B33D718B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" name="Freeform 108">
                <a:extLst>
                  <a:ext uri="{FF2B5EF4-FFF2-40B4-BE49-F238E27FC236}">
                    <a16:creationId xmlns:a16="http://schemas.microsoft.com/office/drawing/2014/main" id="{F7C05392-8112-AEF4-0A52-45F638EAA7B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Freeform 109">
                <a:extLst>
                  <a:ext uri="{FF2B5EF4-FFF2-40B4-BE49-F238E27FC236}">
                    <a16:creationId xmlns:a16="http://schemas.microsoft.com/office/drawing/2014/main" id="{83265856-DD70-0C32-E098-BE3BB119A22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" name="Freeform 110">
                <a:extLst>
                  <a:ext uri="{FF2B5EF4-FFF2-40B4-BE49-F238E27FC236}">
                    <a16:creationId xmlns:a16="http://schemas.microsoft.com/office/drawing/2014/main" id="{3F087832-1531-E226-67BA-E6AA4C439C0F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" name="Freeform 111">
                <a:extLst>
                  <a:ext uri="{FF2B5EF4-FFF2-40B4-BE49-F238E27FC236}">
                    <a16:creationId xmlns:a16="http://schemas.microsoft.com/office/drawing/2014/main" id="{03000343-99A6-CE87-1DA7-757E3DE5A1AA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Freeform 112">
                <a:extLst>
                  <a:ext uri="{FF2B5EF4-FFF2-40B4-BE49-F238E27FC236}">
                    <a16:creationId xmlns:a16="http://schemas.microsoft.com/office/drawing/2014/main" id="{CB369D7E-E7B3-C411-8C1B-0AFD949480D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" name="Freeform 113">
                <a:extLst>
                  <a:ext uri="{FF2B5EF4-FFF2-40B4-BE49-F238E27FC236}">
                    <a16:creationId xmlns:a16="http://schemas.microsoft.com/office/drawing/2014/main" id="{C32299AD-59CE-53C5-61B2-D04EC5F3C22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" name="Freeform 114">
                <a:extLst>
                  <a:ext uri="{FF2B5EF4-FFF2-40B4-BE49-F238E27FC236}">
                    <a16:creationId xmlns:a16="http://schemas.microsoft.com/office/drawing/2014/main" id="{196CFB6B-65A1-BFC0-85E7-F921EB64DFB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" name="Freeform 115">
                <a:extLst>
                  <a:ext uri="{FF2B5EF4-FFF2-40B4-BE49-F238E27FC236}">
                    <a16:creationId xmlns:a16="http://schemas.microsoft.com/office/drawing/2014/main" id="{9C35E76F-B1B9-17AD-8563-056B4BD4EF0A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" name="Freeform 116">
                <a:extLst>
                  <a:ext uri="{FF2B5EF4-FFF2-40B4-BE49-F238E27FC236}">
                    <a16:creationId xmlns:a16="http://schemas.microsoft.com/office/drawing/2014/main" id="{E067B342-17B8-09EC-092A-59564FD1E65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" name="Freeform 117">
                <a:extLst>
                  <a:ext uri="{FF2B5EF4-FFF2-40B4-BE49-F238E27FC236}">
                    <a16:creationId xmlns:a16="http://schemas.microsoft.com/office/drawing/2014/main" id="{2B811E27-BF84-8DBE-B7F3-6DD82E74DA9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" name="Freeform 118">
                <a:extLst>
                  <a:ext uri="{FF2B5EF4-FFF2-40B4-BE49-F238E27FC236}">
                    <a16:creationId xmlns:a16="http://schemas.microsoft.com/office/drawing/2014/main" id="{A7097633-E591-1C3C-5305-71CE29D7953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" name="Freeform 119">
                <a:extLst>
                  <a:ext uri="{FF2B5EF4-FFF2-40B4-BE49-F238E27FC236}">
                    <a16:creationId xmlns:a16="http://schemas.microsoft.com/office/drawing/2014/main" id="{D2AA0BE6-8782-FF5F-1FD8-541FAB84884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" name="Freeform 120">
                <a:extLst>
                  <a:ext uri="{FF2B5EF4-FFF2-40B4-BE49-F238E27FC236}">
                    <a16:creationId xmlns:a16="http://schemas.microsoft.com/office/drawing/2014/main" id="{8F9D78E9-F422-E736-9E14-9238F9EA52A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2" name="Freeform 121">
                <a:extLst>
                  <a:ext uri="{FF2B5EF4-FFF2-40B4-BE49-F238E27FC236}">
                    <a16:creationId xmlns:a16="http://schemas.microsoft.com/office/drawing/2014/main" id="{3B20CE71-BA2E-5B82-EB26-F14F4A799613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3" name="Freeform 122">
                <a:extLst>
                  <a:ext uri="{FF2B5EF4-FFF2-40B4-BE49-F238E27FC236}">
                    <a16:creationId xmlns:a16="http://schemas.microsoft.com/office/drawing/2014/main" id="{C33DA87C-E81C-FB86-516F-4F051CC18DE0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4" name="Freeform 123">
                <a:extLst>
                  <a:ext uri="{FF2B5EF4-FFF2-40B4-BE49-F238E27FC236}">
                    <a16:creationId xmlns:a16="http://schemas.microsoft.com/office/drawing/2014/main" id="{F9B46A0D-5860-F387-F88F-0256FF40852B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5" name="Freeform 124">
                <a:extLst>
                  <a:ext uri="{FF2B5EF4-FFF2-40B4-BE49-F238E27FC236}">
                    <a16:creationId xmlns:a16="http://schemas.microsoft.com/office/drawing/2014/main" id="{9D97022C-264D-FDF6-B51D-E2B7C354804C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6" name="Freeform 125">
                <a:extLst>
                  <a:ext uri="{FF2B5EF4-FFF2-40B4-BE49-F238E27FC236}">
                    <a16:creationId xmlns:a16="http://schemas.microsoft.com/office/drawing/2014/main" id="{A2BAC332-3B9E-8692-FB10-5136D995559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7" name="Freeform 126">
                <a:extLst>
                  <a:ext uri="{FF2B5EF4-FFF2-40B4-BE49-F238E27FC236}">
                    <a16:creationId xmlns:a16="http://schemas.microsoft.com/office/drawing/2014/main" id="{14B7F8BF-D0E2-0F1E-3A2A-750194BED0B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8" name="Freeform 127">
                <a:extLst>
                  <a:ext uri="{FF2B5EF4-FFF2-40B4-BE49-F238E27FC236}">
                    <a16:creationId xmlns:a16="http://schemas.microsoft.com/office/drawing/2014/main" id="{6C7E2AA5-EF82-FC14-21AA-965B50BD90FA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9" name="Freeform 128">
                <a:extLst>
                  <a:ext uri="{FF2B5EF4-FFF2-40B4-BE49-F238E27FC236}">
                    <a16:creationId xmlns:a16="http://schemas.microsoft.com/office/drawing/2014/main" id="{6FC83652-9820-48EA-0B12-25A2E8383DC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0" name="Freeform 129">
                <a:extLst>
                  <a:ext uri="{FF2B5EF4-FFF2-40B4-BE49-F238E27FC236}">
                    <a16:creationId xmlns:a16="http://schemas.microsoft.com/office/drawing/2014/main" id="{6DA1E1FD-56D3-E6D6-693B-67177792E78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1" name="Freeform 130">
                <a:extLst>
                  <a:ext uri="{FF2B5EF4-FFF2-40B4-BE49-F238E27FC236}">
                    <a16:creationId xmlns:a16="http://schemas.microsoft.com/office/drawing/2014/main" id="{DB9FC5FF-4FA4-E7DE-3ABC-F98173E914B4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2" name="Freeform 131">
                <a:extLst>
                  <a:ext uri="{FF2B5EF4-FFF2-40B4-BE49-F238E27FC236}">
                    <a16:creationId xmlns:a16="http://schemas.microsoft.com/office/drawing/2014/main" id="{0520AFC7-BC1D-C530-21BD-6544A256F70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3" name="Freeform 132">
                <a:extLst>
                  <a:ext uri="{FF2B5EF4-FFF2-40B4-BE49-F238E27FC236}">
                    <a16:creationId xmlns:a16="http://schemas.microsoft.com/office/drawing/2014/main" id="{C96D61B7-CE7C-0A31-63BD-B88A5583E6E2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4" name="Freeform 133">
                <a:extLst>
                  <a:ext uri="{FF2B5EF4-FFF2-40B4-BE49-F238E27FC236}">
                    <a16:creationId xmlns:a16="http://schemas.microsoft.com/office/drawing/2014/main" id="{FC64AC78-E253-31E8-8442-2B6DB801E55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5" name="Freeform 134">
                <a:extLst>
                  <a:ext uri="{FF2B5EF4-FFF2-40B4-BE49-F238E27FC236}">
                    <a16:creationId xmlns:a16="http://schemas.microsoft.com/office/drawing/2014/main" id="{ED8751A2-402D-6C58-23EA-CDE847EC001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6" name="Freeform 135">
                <a:extLst>
                  <a:ext uri="{FF2B5EF4-FFF2-40B4-BE49-F238E27FC236}">
                    <a16:creationId xmlns:a16="http://schemas.microsoft.com/office/drawing/2014/main" id="{F0C85FA6-0087-9F1F-2F14-C12C55A1FF01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7" name="Freeform 136">
                <a:extLst>
                  <a:ext uri="{FF2B5EF4-FFF2-40B4-BE49-F238E27FC236}">
                    <a16:creationId xmlns:a16="http://schemas.microsoft.com/office/drawing/2014/main" id="{1F43856D-6813-9680-076E-0AC8F256B7A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8" name="Freeform 137">
                <a:extLst>
                  <a:ext uri="{FF2B5EF4-FFF2-40B4-BE49-F238E27FC236}">
                    <a16:creationId xmlns:a16="http://schemas.microsoft.com/office/drawing/2014/main" id="{7923F788-C1E8-F5CE-B5CA-72021B1E7005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9" name="Freeform 138">
                <a:extLst>
                  <a:ext uri="{FF2B5EF4-FFF2-40B4-BE49-F238E27FC236}">
                    <a16:creationId xmlns:a16="http://schemas.microsoft.com/office/drawing/2014/main" id="{24C10161-F7D3-11EA-414B-7AEF6CF7F8E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0" name="Freeform 139">
                <a:extLst>
                  <a:ext uri="{FF2B5EF4-FFF2-40B4-BE49-F238E27FC236}">
                    <a16:creationId xmlns:a16="http://schemas.microsoft.com/office/drawing/2014/main" id="{37B54A8D-48F5-86CA-27B5-DA175673F09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4" name="Group 140">
              <a:extLst>
                <a:ext uri="{FF2B5EF4-FFF2-40B4-BE49-F238E27FC236}">
                  <a16:creationId xmlns:a16="http://schemas.microsoft.com/office/drawing/2014/main" id="{A08C4238-238A-CBEB-3788-BE698E9A95EA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5" name="Freeform 141">
                <a:extLst>
                  <a:ext uri="{FF2B5EF4-FFF2-40B4-BE49-F238E27FC236}">
                    <a16:creationId xmlns:a16="http://schemas.microsoft.com/office/drawing/2014/main" id="{5DC8F140-C4CD-DCDC-A73C-A1A7628363A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6" name="Freeform 142">
                <a:extLst>
                  <a:ext uri="{FF2B5EF4-FFF2-40B4-BE49-F238E27FC236}">
                    <a16:creationId xmlns:a16="http://schemas.microsoft.com/office/drawing/2014/main" id="{90E1DD3C-123B-327E-C8DE-E0CF4EBC9873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7" name="Freeform 143">
                <a:extLst>
                  <a:ext uri="{FF2B5EF4-FFF2-40B4-BE49-F238E27FC236}">
                    <a16:creationId xmlns:a16="http://schemas.microsoft.com/office/drawing/2014/main" id="{69FB9057-C8C8-C9B2-6147-D38E1BD41EF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Freeform 144">
                <a:extLst>
                  <a:ext uri="{FF2B5EF4-FFF2-40B4-BE49-F238E27FC236}">
                    <a16:creationId xmlns:a16="http://schemas.microsoft.com/office/drawing/2014/main" id="{4277068E-2231-219E-581A-4DAF77C78860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9" name="Freeform 145">
                <a:extLst>
                  <a:ext uri="{FF2B5EF4-FFF2-40B4-BE49-F238E27FC236}">
                    <a16:creationId xmlns:a16="http://schemas.microsoft.com/office/drawing/2014/main" id="{C93AC02B-0EAE-911A-8A5C-6F5255BB12E1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0" name="Freeform 146">
                <a:extLst>
                  <a:ext uri="{FF2B5EF4-FFF2-40B4-BE49-F238E27FC236}">
                    <a16:creationId xmlns:a16="http://schemas.microsoft.com/office/drawing/2014/main" id="{0BDB7760-0E13-5594-3D2F-D88160A11DF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Freeform 147">
                <a:extLst>
                  <a:ext uri="{FF2B5EF4-FFF2-40B4-BE49-F238E27FC236}">
                    <a16:creationId xmlns:a16="http://schemas.microsoft.com/office/drawing/2014/main" id="{E882318C-A092-E7C3-14F4-141142E5A12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Freeform 148">
                <a:extLst>
                  <a:ext uri="{FF2B5EF4-FFF2-40B4-BE49-F238E27FC236}">
                    <a16:creationId xmlns:a16="http://schemas.microsoft.com/office/drawing/2014/main" id="{4F90A704-0C76-EB29-4D39-46041918EE4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3" name="Freeform 149">
                <a:extLst>
                  <a:ext uri="{FF2B5EF4-FFF2-40B4-BE49-F238E27FC236}">
                    <a16:creationId xmlns:a16="http://schemas.microsoft.com/office/drawing/2014/main" id="{3E61043D-40CA-729E-ABA7-BA83B2D8D891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Freeform 150">
                <a:extLst>
                  <a:ext uri="{FF2B5EF4-FFF2-40B4-BE49-F238E27FC236}">
                    <a16:creationId xmlns:a16="http://schemas.microsoft.com/office/drawing/2014/main" id="{F55D3BD7-21D5-A24A-6507-E1B044519063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Freeform 151">
                <a:extLst>
                  <a:ext uri="{FF2B5EF4-FFF2-40B4-BE49-F238E27FC236}">
                    <a16:creationId xmlns:a16="http://schemas.microsoft.com/office/drawing/2014/main" id="{658BC7F1-34D0-1030-6406-D843D780D66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Freeform 152">
                <a:extLst>
                  <a:ext uri="{FF2B5EF4-FFF2-40B4-BE49-F238E27FC236}">
                    <a16:creationId xmlns:a16="http://schemas.microsoft.com/office/drawing/2014/main" id="{C3190F05-BBE0-E158-77D1-8428DE6F3075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" name="Freeform 153">
                <a:extLst>
                  <a:ext uri="{FF2B5EF4-FFF2-40B4-BE49-F238E27FC236}">
                    <a16:creationId xmlns:a16="http://schemas.microsoft.com/office/drawing/2014/main" id="{67CDD3AB-3300-4B8A-AA55-6A104DB92A9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" name="Freeform 154">
                <a:extLst>
                  <a:ext uri="{FF2B5EF4-FFF2-40B4-BE49-F238E27FC236}">
                    <a16:creationId xmlns:a16="http://schemas.microsoft.com/office/drawing/2014/main" id="{43779249-432B-CFCE-6F92-B7311840A38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Freeform 155">
                <a:extLst>
                  <a:ext uri="{FF2B5EF4-FFF2-40B4-BE49-F238E27FC236}">
                    <a16:creationId xmlns:a16="http://schemas.microsoft.com/office/drawing/2014/main" id="{7CED5B1A-4BAF-0D1A-0FA9-7812E32739B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" name="Freeform 156">
                <a:extLst>
                  <a:ext uri="{FF2B5EF4-FFF2-40B4-BE49-F238E27FC236}">
                    <a16:creationId xmlns:a16="http://schemas.microsoft.com/office/drawing/2014/main" id="{EB94DABC-D9C5-87D7-75C5-BF7E5633814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Freeform 157">
                <a:extLst>
                  <a:ext uri="{FF2B5EF4-FFF2-40B4-BE49-F238E27FC236}">
                    <a16:creationId xmlns:a16="http://schemas.microsoft.com/office/drawing/2014/main" id="{0ACDB8C3-39BF-FB1A-96F3-70D55DB898C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Freeform 158">
                <a:extLst>
                  <a:ext uri="{FF2B5EF4-FFF2-40B4-BE49-F238E27FC236}">
                    <a16:creationId xmlns:a16="http://schemas.microsoft.com/office/drawing/2014/main" id="{7FE178A6-3175-4947-04F1-782A815C93F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Freeform 159">
                <a:extLst>
                  <a:ext uri="{FF2B5EF4-FFF2-40B4-BE49-F238E27FC236}">
                    <a16:creationId xmlns:a16="http://schemas.microsoft.com/office/drawing/2014/main" id="{65C7B423-2B60-45AC-31BD-E7CC461A5E8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Freeform 160">
                <a:extLst>
                  <a:ext uri="{FF2B5EF4-FFF2-40B4-BE49-F238E27FC236}">
                    <a16:creationId xmlns:a16="http://schemas.microsoft.com/office/drawing/2014/main" id="{5F01EC9A-1F4D-7CE1-8ACF-F58EB41C8BF9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Freeform 161">
                <a:extLst>
                  <a:ext uri="{FF2B5EF4-FFF2-40B4-BE49-F238E27FC236}">
                    <a16:creationId xmlns:a16="http://schemas.microsoft.com/office/drawing/2014/main" id="{24E6C0C3-451A-A8A7-34E2-AB0795F24420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" name="Freeform 162">
                <a:extLst>
                  <a:ext uri="{FF2B5EF4-FFF2-40B4-BE49-F238E27FC236}">
                    <a16:creationId xmlns:a16="http://schemas.microsoft.com/office/drawing/2014/main" id="{EECB320A-92D7-D4D1-E559-05BEBEE44EDF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" name="Freeform 163">
                <a:extLst>
                  <a:ext uri="{FF2B5EF4-FFF2-40B4-BE49-F238E27FC236}">
                    <a16:creationId xmlns:a16="http://schemas.microsoft.com/office/drawing/2014/main" id="{B2AF43F0-6DDC-5D32-A429-B02702330700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Freeform 164">
                <a:extLst>
                  <a:ext uri="{FF2B5EF4-FFF2-40B4-BE49-F238E27FC236}">
                    <a16:creationId xmlns:a16="http://schemas.microsoft.com/office/drawing/2014/main" id="{767174B9-41EF-4C26-D5F4-89940E42CBD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" name="Freeform 165">
                <a:extLst>
                  <a:ext uri="{FF2B5EF4-FFF2-40B4-BE49-F238E27FC236}">
                    <a16:creationId xmlns:a16="http://schemas.microsoft.com/office/drawing/2014/main" id="{5D1FD28F-84A4-537F-C459-938BE921478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" name="Freeform 166">
                <a:extLst>
                  <a:ext uri="{FF2B5EF4-FFF2-40B4-BE49-F238E27FC236}">
                    <a16:creationId xmlns:a16="http://schemas.microsoft.com/office/drawing/2014/main" id="{D876476A-D220-042C-88B6-08506786289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" name="Freeform 167">
                <a:extLst>
                  <a:ext uri="{FF2B5EF4-FFF2-40B4-BE49-F238E27FC236}">
                    <a16:creationId xmlns:a16="http://schemas.microsoft.com/office/drawing/2014/main" id="{23814C0F-F3B0-F3BB-2907-E2EC58FD34EB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" name="Freeform 168">
                <a:extLst>
                  <a:ext uri="{FF2B5EF4-FFF2-40B4-BE49-F238E27FC236}">
                    <a16:creationId xmlns:a16="http://schemas.microsoft.com/office/drawing/2014/main" id="{BC12DF7C-31C3-9FAF-A097-7BAEDE38FD0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" name="Freeform 169">
                <a:extLst>
                  <a:ext uri="{FF2B5EF4-FFF2-40B4-BE49-F238E27FC236}">
                    <a16:creationId xmlns:a16="http://schemas.microsoft.com/office/drawing/2014/main" id="{F2AC6F9D-8BDB-1160-DEB8-155925FCED4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" name="Freeform 170">
                <a:extLst>
                  <a:ext uri="{FF2B5EF4-FFF2-40B4-BE49-F238E27FC236}">
                    <a16:creationId xmlns:a16="http://schemas.microsoft.com/office/drawing/2014/main" id="{DC552F1C-D4DA-D79A-8526-42CF0EC8700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Freeform 171">
                <a:extLst>
                  <a:ext uri="{FF2B5EF4-FFF2-40B4-BE49-F238E27FC236}">
                    <a16:creationId xmlns:a16="http://schemas.microsoft.com/office/drawing/2014/main" id="{164640CC-B08D-D3A0-5692-A2068DB9ADC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Freeform 172">
                <a:extLst>
                  <a:ext uri="{FF2B5EF4-FFF2-40B4-BE49-F238E27FC236}">
                    <a16:creationId xmlns:a16="http://schemas.microsoft.com/office/drawing/2014/main" id="{DFC144E2-997A-B7CE-1C34-C7054A3844BE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Freeform 173">
                <a:extLst>
                  <a:ext uri="{FF2B5EF4-FFF2-40B4-BE49-F238E27FC236}">
                    <a16:creationId xmlns:a16="http://schemas.microsoft.com/office/drawing/2014/main" id="{2CD0AC18-7E1E-274C-9D18-72BB39F7529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11" name="1OOK">
            <a:hlinkClick r:id="" action="ppaction://media"/>
            <a:extLst>
              <a:ext uri="{FF2B5EF4-FFF2-40B4-BE49-F238E27FC236}">
                <a16:creationId xmlns:a16="http://schemas.microsoft.com/office/drawing/2014/main" id="{7F5A0E5E-3392-7AF7-E5F6-15090DA96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2974" y="456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182"/>
            <a:ext cx="8303533" cy="29866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42900"/>
            <a:ext cx="1922321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60">
              <a:defRPr/>
            </a:pPr>
            <a:r>
              <a:rPr lang="en-US" sz="324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4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9+ 10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646" y="355705"/>
            <a:ext cx="2426127" cy="617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834" y="3365317"/>
            <a:ext cx="2666144" cy="3747188"/>
          </a:xfrm>
          <a:prstGeom prst="rect">
            <a:avLst/>
          </a:prstGeom>
        </p:spPr>
      </p:pic>
      <p:grpSp>
        <p:nvGrpSpPr>
          <p:cNvPr id="5" name="Group 34">
            <a:extLst>
              <a:ext uri="{FF2B5EF4-FFF2-40B4-BE49-F238E27FC236}">
                <a16:creationId xmlns:a16="http://schemas.microsoft.com/office/drawing/2014/main" id="{1DE141FD-71B8-1829-82F1-2BCF56A6C36F}"/>
              </a:ext>
            </a:extLst>
          </p:cNvPr>
          <p:cNvGrpSpPr/>
          <p:nvPr/>
        </p:nvGrpSpPr>
        <p:grpSpPr bwMode="auto">
          <a:xfrm>
            <a:off x="-76200" y="5968636"/>
            <a:ext cx="11125200" cy="885840"/>
            <a:chOff x="0" y="4105"/>
            <a:chExt cx="5511" cy="215"/>
          </a:xfrm>
        </p:grpSpPr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9CC4BA7C-8847-F872-A407-A67EA9B6E73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10" name="Group 38">
              <a:extLst>
                <a:ext uri="{FF2B5EF4-FFF2-40B4-BE49-F238E27FC236}">
                  <a16:creationId xmlns:a16="http://schemas.microsoft.com/office/drawing/2014/main" id="{576E43B2-7EF6-400D-6816-1F471AFB25F5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3" name="Freeform 39">
                <a:extLst>
                  <a:ext uri="{FF2B5EF4-FFF2-40B4-BE49-F238E27FC236}">
                    <a16:creationId xmlns:a16="http://schemas.microsoft.com/office/drawing/2014/main" id="{A15CA51F-B0A4-09E8-AD2C-4B96DEC81F33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4" name="Freeform 40">
                <a:extLst>
                  <a:ext uri="{FF2B5EF4-FFF2-40B4-BE49-F238E27FC236}">
                    <a16:creationId xmlns:a16="http://schemas.microsoft.com/office/drawing/2014/main" id="{2DCD4E51-5367-7CEB-4410-F0D540A45F4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5" name="Freeform 41">
                <a:extLst>
                  <a:ext uri="{FF2B5EF4-FFF2-40B4-BE49-F238E27FC236}">
                    <a16:creationId xmlns:a16="http://schemas.microsoft.com/office/drawing/2014/main" id="{346369A9-C75A-213E-A99A-D5B3A5830CA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6" name="Freeform 42">
                <a:extLst>
                  <a:ext uri="{FF2B5EF4-FFF2-40B4-BE49-F238E27FC236}">
                    <a16:creationId xmlns:a16="http://schemas.microsoft.com/office/drawing/2014/main" id="{BE226B34-45C6-247E-9820-5DF384A7FA35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7" name="Freeform 43">
                <a:extLst>
                  <a:ext uri="{FF2B5EF4-FFF2-40B4-BE49-F238E27FC236}">
                    <a16:creationId xmlns:a16="http://schemas.microsoft.com/office/drawing/2014/main" id="{20B9B890-BA1B-418C-94FB-091F25F4EE6C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8" name="Freeform 44">
                <a:extLst>
                  <a:ext uri="{FF2B5EF4-FFF2-40B4-BE49-F238E27FC236}">
                    <a16:creationId xmlns:a16="http://schemas.microsoft.com/office/drawing/2014/main" id="{D525C7DA-6F87-902C-42AB-FC1F5043079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9" name="Freeform 45">
                <a:extLst>
                  <a:ext uri="{FF2B5EF4-FFF2-40B4-BE49-F238E27FC236}">
                    <a16:creationId xmlns:a16="http://schemas.microsoft.com/office/drawing/2014/main" id="{4F21723A-64AD-F27E-FB07-1770A6BD8E2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0" name="Freeform 46">
                <a:extLst>
                  <a:ext uri="{FF2B5EF4-FFF2-40B4-BE49-F238E27FC236}">
                    <a16:creationId xmlns:a16="http://schemas.microsoft.com/office/drawing/2014/main" id="{0BC9D9EE-055F-8BDF-92FA-825806FEEC2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1" name="Freeform 47">
                <a:extLst>
                  <a:ext uri="{FF2B5EF4-FFF2-40B4-BE49-F238E27FC236}">
                    <a16:creationId xmlns:a16="http://schemas.microsoft.com/office/drawing/2014/main" id="{35C2A309-D9CA-45A8-8172-EE4D4FADA01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2" name="Freeform 48">
                <a:extLst>
                  <a:ext uri="{FF2B5EF4-FFF2-40B4-BE49-F238E27FC236}">
                    <a16:creationId xmlns:a16="http://schemas.microsoft.com/office/drawing/2014/main" id="{0D1839BA-6688-E9DE-748B-664BD82C52B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3" name="Freeform 49">
                <a:extLst>
                  <a:ext uri="{FF2B5EF4-FFF2-40B4-BE49-F238E27FC236}">
                    <a16:creationId xmlns:a16="http://schemas.microsoft.com/office/drawing/2014/main" id="{90588435-D657-7ED6-8B7B-DE3F24B24C5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4" name="Freeform 50">
                <a:extLst>
                  <a:ext uri="{FF2B5EF4-FFF2-40B4-BE49-F238E27FC236}">
                    <a16:creationId xmlns:a16="http://schemas.microsoft.com/office/drawing/2014/main" id="{14F4C270-7AA5-0CA0-2566-48D2CAA5A91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5" name="Freeform 51">
                <a:extLst>
                  <a:ext uri="{FF2B5EF4-FFF2-40B4-BE49-F238E27FC236}">
                    <a16:creationId xmlns:a16="http://schemas.microsoft.com/office/drawing/2014/main" id="{20CEAE36-DACF-0E29-E1E3-B0A674665F8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6" name="Freeform 52">
                <a:extLst>
                  <a:ext uri="{FF2B5EF4-FFF2-40B4-BE49-F238E27FC236}">
                    <a16:creationId xmlns:a16="http://schemas.microsoft.com/office/drawing/2014/main" id="{19839E8C-F56F-90EC-B526-F3256B7E766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7" name="Freeform 53">
                <a:extLst>
                  <a:ext uri="{FF2B5EF4-FFF2-40B4-BE49-F238E27FC236}">
                    <a16:creationId xmlns:a16="http://schemas.microsoft.com/office/drawing/2014/main" id="{D47E5EFF-B62A-CF5F-82C0-0007AF43D2A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8" name="Freeform 54">
                <a:extLst>
                  <a:ext uri="{FF2B5EF4-FFF2-40B4-BE49-F238E27FC236}">
                    <a16:creationId xmlns:a16="http://schemas.microsoft.com/office/drawing/2014/main" id="{8ECB628F-7D0A-4125-502C-AEADFB4C6BD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9" name="Freeform 55">
                <a:extLst>
                  <a:ext uri="{FF2B5EF4-FFF2-40B4-BE49-F238E27FC236}">
                    <a16:creationId xmlns:a16="http://schemas.microsoft.com/office/drawing/2014/main" id="{B597BE77-B5DB-7D98-CD11-DC01A08DC7E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0" name="Freeform 56">
                <a:extLst>
                  <a:ext uri="{FF2B5EF4-FFF2-40B4-BE49-F238E27FC236}">
                    <a16:creationId xmlns:a16="http://schemas.microsoft.com/office/drawing/2014/main" id="{186574FB-5EEB-2956-C0C5-B037AB6C8ECF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1" name="Freeform 57">
                <a:extLst>
                  <a:ext uri="{FF2B5EF4-FFF2-40B4-BE49-F238E27FC236}">
                    <a16:creationId xmlns:a16="http://schemas.microsoft.com/office/drawing/2014/main" id="{F80CD5F7-91E8-A1CE-267A-6A161A707D6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2" name="Freeform 58">
                <a:extLst>
                  <a:ext uri="{FF2B5EF4-FFF2-40B4-BE49-F238E27FC236}">
                    <a16:creationId xmlns:a16="http://schemas.microsoft.com/office/drawing/2014/main" id="{106538A8-6493-0883-9F4F-B51956D50C0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" name="Freeform 59">
                <a:extLst>
                  <a:ext uri="{FF2B5EF4-FFF2-40B4-BE49-F238E27FC236}">
                    <a16:creationId xmlns:a16="http://schemas.microsoft.com/office/drawing/2014/main" id="{3B2C03B9-7A08-D6AF-0CCF-4E1A07E78CA0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" name="Freeform 60">
                <a:extLst>
                  <a:ext uri="{FF2B5EF4-FFF2-40B4-BE49-F238E27FC236}">
                    <a16:creationId xmlns:a16="http://schemas.microsoft.com/office/drawing/2014/main" id="{E4384324-271F-8C18-49C5-39E71CFEC341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5" name="Freeform 61">
                <a:extLst>
                  <a:ext uri="{FF2B5EF4-FFF2-40B4-BE49-F238E27FC236}">
                    <a16:creationId xmlns:a16="http://schemas.microsoft.com/office/drawing/2014/main" id="{4E6F4792-5EC0-7F00-C584-DAC260A03AA6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6" name="Freeform 62">
                <a:extLst>
                  <a:ext uri="{FF2B5EF4-FFF2-40B4-BE49-F238E27FC236}">
                    <a16:creationId xmlns:a16="http://schemas.microsoft.com/office/drawing/2014/main" id="{D8BEA64A-DDB3-CC1E-8060-E0B0344A368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7" name="Freeform 63">
                <a:extLst>
                  <a:ext uri="{FF2B5EF4-FFF2-40B4-BE49-F238E27FC236}">
                    <a16:creationId xmlns:a16="http://schemas.microsoft.com/office/drawing/2014/main" id="{ABA264F6-D0A0-16F8-2D3A-2F54A9B2003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8" name="Freeform 64">
                <a:extLst>
                  <a:ext uri="{FF2B5EF4-FFF2-40B4-BE49-F238E27FC236}">
                    <a16:creationId xmlns:a16="http://schemas.microsoft.com/office/drawing/2014/main" id="{3A4C5D51-7669-CDA8-B04F-70FB00D9B6F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9" name="Freeform 65">
                <a:extLst>
                  <a:ext uri="{FF2B5EF4-FFF2-40B4-BE49-F238E27FC236}">
                    <a16:creationId xmlns:a16="http://schemas.microsoft.com/office/drawing/2014/main" id="{22B0C076-7A5B-1DCC-0C57-1903236625B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0" name="Freeform 66">
                <a:extLst>
                  <a:ext uri="{FF2B5EF4-FFF2-40B4-BE49-F238E27FC236}">
                    <a16:creationId xmlns:a16="http://schemas.microsoft.com/office/drawing/2014/main" id="{2948EFA9-F4A3-BBA7-3372-4ABDE48C5A4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1" name="Freeform 67">
                <a:extLst>
                  <a:ext uri="{FF2B5EF4-FFF2-40B4-BE49-F238E27FC236}">
                    <a16:creationId xmlns:a16="http://schemas.microsoft.com/office/drawing/2014/main" id="{29D2F8CF-79BF-65CB-A033-7744F091BFA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2" name="Freeform 68">
                <a:extLst>
                  <a:ext uri="{FF2B5EF4-FFF2-40B4-BE49-F238E27FC236}">
                    <a16:creationId xmlns:a16="http://schemas.microsoft.com/office/drawing/2014/main" id="{7F5B4237-1CC8-4A5A-C02A-ADD2660B1DB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3" name="Freeform 69">
                <a:extLst>
                  <a:ext uri="{FF2B5EF4-FFF2-40B4-BE49-F238E27FC236}">
                    <a16:creationId xmlns:a16="http://schemas.microsoft.com/office/drawing/2014/main" id="{6C554ABA-8BE9-0E30-A04E-01A12FCDF0D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4" name="Freeform 70">
                <a:extLst>
                  <a:ext uri="{FF2B5EF4-FFF2-40B4-BE49-F238E27FC236}">
                    <a16:creationId xmlns:a16="http://schemas.microsoft.com/office/drawing/2014/main" id="{AAAC6B6F-1706-1675-6B6C-BFC9C6F31E50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5" name="Freeform 71">
                <a:extLst>
                  <a:ext uri="{FF2B5EF4-FFF2-40B4-BE49-F238E27FC236}">
                    <a16:creationId xmlns:a16="http://schemas.microsoft.com/office/drawing/2014/main" id="{DBB4F837-63CC-DDC7-658B-8DE3496DCE4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1" name="Group 72">
              <a:extLst>
                <a:ext uri="{FF2B5EF4-FFF2-40B4-BE49-F238E27FC236}">
                  <a16:creationId xmlns:a16="http://schemas.microsoft.com/office/drawing/2014/main" id="{D955788D-CF3A-4284-78A9-779D475A45B8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0" name="Freeform 73">
                <a:extLst>
                  <a:ext uri="{FF2B5EF4-FFF2-40B4-BE49-F238E27FC236}">
                    <a16:creationId xmlns:a16="http://schemas.microsoft.com/office/drawing/2014/main" id="{EC38CC50-701E-D40F-221D-3B197D3668E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1" name="Freeform 74">
                <a:extLst>
                  <a:ext uri="{FF2B5EF4-FFF2-40B4-BE49-F238E27FC236}">
                    <a16:creationId xmlns:a16="http://schemas.microsoft.com/office/drawing/2014/main" id="{83FBD67D-0696-06C3-9B88-AE5D52EF55F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2" name="Freeform 75">
                <a:extLst>
                  <a:ext uri="{FF2B5EF4-FFF2-40B4-BE49-F238E27FC236}">
                    <a16:creationId xmlns:a16="http://schemas.microsoft.com/office/drawing/2014/main" id="{8C6999D3-90DC-CBEB-2C19-FB07C716405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3" name="Freeform 76">
                <a:extLst>
                  <a:ext uri="{FF2B5EF4-FFF2-40B4-BE49-F238E27FC236}">
                    <a16:creationId xmlns:a16="http://schemas.microsoft.com/office/drawing/2014/main" id="{49E6156D-C0C3-A469-A1D9-A4BFF2F7E69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4" name="Freeform 77">
                <a:extLst>
                  <a:ext uri="{FF2B5EF4-FFF2-40B4-BE49-F238E27FC236}">
                    <a16:creationId xmlns:a16="http://schemas.microsoft.com/office/drawing/2014/main" id="{0FACF6C4-D8B5-BEF2-E9D8-E874B0819078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5" name="Freeform 78">
                <a:extLst>
                  <a:ext uri="{FF2B5EF4-FFF2-40B4-BE49-F238E27FC236}">
                    <a16:creationId xmlns:a16="http://schemas.microsoft.com/office/drawing/2014/main" id="{87F8B69F-14C8-7792-B680-76F9F894C17A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6" name="Freeform 79">
                <a:extLst>
                  <a:ext uri="{FF2B5EF4-FFF2-40B4-BE49-F238E27FC236}">
                    <a16:creationId xmlns:a16="http://schemas.microsoft.com/office/drawing/2014/main" id="{D8056021-FC68-4E57-B72E-35681716D61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7" name="Freeform 80">
                <a:extLst>
                  <a:ext uri="{FF2B5EF4-FFF2-40B4-BE49-F238E27FC236}">
                    <a16:creationId xmlns:a16="http://schemas.microsoft.com/office/drawing/2014/main" id="{4E7F5846-5837-70C1-6599-1257B6A8D31A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8" name="Freeform 81">
                <a:extLst>
                  <a:ext uri="{FF2B5EF4-FFF2-40B4-BE49-F238E27FC236}">
                    <a16:creationId xmlns:a16="http://schemas.microsoft.com/office/drawing/2014/main" id="{8140B4E3-BC39-6466-0114-948C06A2C9A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9" name="Freeform 82">
                <a:extLst>
                  <a:ext uri="{FF2B5EF4-FFF2-40B4-BE49-F238E27FC236}">
                    <a16:creationId xmlns:a16="http://schemas.microsoft.com/office/drawing/2014/main" id="{225BCA09-5B3A-D8D2-D4A0-8CDB869A7165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0" name="Freeform 83">
                <a:extLst>
                  <a:ext uri="{FF2B5EF4-FFF2-40B4-BE49-F238E27FC236}">
                    <a16:creationId xmlns:a16="http://schemas.microsoft.com/office/drawing/2014/main" id="{7DB18928-C85C-DE9B-C7C4-4B502499962B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1" name="Freeform 84">
                <a:extLst>
                  <a:ext uri="{FF2B5EF4-FFF2-40B4-BE49-F238E27FC236}">
                    <a16:creationId xmlns:a16="http://schemas.microsoft.com/office/drawing/2014/main" id="{3B3103A1-6279-E004-4CB0-49175FBB743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2" name="Freeform 85">
                <a:extLst>
                  <a:ext uri="{FF2B5EF4-FFF2-40B4-BE49-F238E27FC236}">
                    <a16:creationId xmlns:a16="http://schemas.microsoft.com/office/drawing/2014/main" id="{C55F7BCB-8D79-0A28-BDFE-73DBB35CB315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3" name="Freeform 86">
                <a:extLst>
                  <a:ext uri="{FF2B5EF4-FFF2-40B4-BE49-F238E27FC236}">
                    <a16:creationId xmlns:a16="http://schemas.microsoft.com/office/drawing/2014/main" id="{249EABA2-95D9-6DAF-B787-51B54297BA3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4" name="Freeform 87">
                <a:extLst>
                  <a:ext uri="{FF2B5EF4-FFF2-40B4-BE49-F238E27FC236}">
                    <a16:creationId xmlns:a16="http://schemas.microsoft.com/office/drawing/2014/main" id="{1821347D-42F7-890D-BB29-DB6059A76A4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5" name="Freeform 88">
                <a:extLst>
                  <a:ext uri="{FF2B5EF4-FFF2-40B4-BE49-F238E27FC236}">
                    <a16:creationId xmlns:a16="http://schemas.microsoft.com/office/drawing/2014/main" id="{2D358251-0903-348B-B587-D7847E9AA06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6" name="Freeform 89">
                <a:extLst>
                  <a:ext uri="{FF2B5EF4-FFF2-40B4-BE49-F238E27FC236}">
                    <a16:creationId xmlns:a16="http://schemas.microsoft.com/office/drawing/2014/main" id="{7F22E230-6A0F-CE0A-0E51-5EFDD8B93C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7" name="Freeform 90">
                <a:extLst>
                  <a:ext uri="{FF2B5EF4-FFF2-40B4-BE49-F238E27FC236}">
                    <a16:creationId xmlns:a16="http://schemas.microsoft.com/office/drawing/2014/main" id="{16C8D376-E56D-2A47-6C06-767608F0EC8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8" name="Freeform 91">
                <a:extLst>
                  <a:ext uri="{FF2B5EF4-FFF2-40B4-BE49-F238E27FC236}">
                    <a16:creationId xmlns:a16="http://schemas.microsoft.com/office/drawing/2014/main" id="{46DEA876-534F-28EF-8ED9-6E1EAF6B725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9" name="Freeform 92">
                <a:extLst>
                  <a:ext uri="{FF2B5EF4-FFF2-40B4-BE49-F238E27FC236}">
                    <a16:creationId xmlns:a16="http://schemas.microsoft.com/office/drawing/2014/main" id="{6EFED7D1-AEA3-E39E-43DC-6C40D90F577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0" name="Freeform 93">
                <a:extLst>
                  <a:ext uri="{FF2B5EF4-FFF2-40B4-BE49-F238E27FC236}">
                    <a16:creationId xmlns:a16="http://schemas.microsoft.com/office/drawing/2014/main" id="{4E27ECCE-5BA5-3A22-513B-F26B81EE5470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1" name="Freeform 94">
                <a:extLst>
                  <a:ext uri="{FF2B5EF4-FFF2-40B4-BE49-F238E27FC236}">
                    <a16:creationId xmlns:a16="http://schemas.microsoft.com/office/drawing/2014/main" id="{0FD7FE47-4342-EA76-882A-9176DBB4A28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2" name="Freeform 95">
                <a:extLst>
                  <a:ext uri="{FF2B5EF4-FFF2-40B4-BE49-F238E27FC236}">
                    <a16:creationId xmlns:a16="http://schemas.microsoft.com/office/drawing/2014/main" id="{47B96520-5AE5-AB90-FA31-6056BECDA6B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3" name="Freeform 96">
                <a:extLst>
                  <a:ext uri="{FF2B5EF4-FFF2-40B4-BE49-F238E27FC236}">
                    <a16:creationId xmlns:a16="http://schemas.microsoft.com/office/drawing/2014/main" id="{CFBCAAFC-1124-9584-7C32-7B84CA711EB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4" name="Freeform 97">
                <a:extLst>
                  <a:ext uri="{FF2B5EF4-FFF2-40B4-BE49-F238E27FC236}">
                    <a16:creationId xmlns:a16="http://schemas.microsoft.com/office/drawing/2014/main" id="{7FB3D4AE-876D-7E82-8750-B89726C1B8C1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5" name="Freeform 98">
                <a:extLst>
                  <a:ext uri="{FF2B5EF4-FFF2-40B4-BE49-F238E27FC236}">
                    <a16:creationId xmlns:a16="http://schemas.microsoft.com/office/drawing/2014/main" id="{CFC5E0C6-D781-469A-5CE3-56C1CE5E5335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6" name="Freeform 99">
                <a:extLst>
                  <a:ext uri="{FF2B5EF4-FFF2-40B4-BE49-F238E27FC236}">
                    <a16:creationId xmlns:a16="http://schemas.microsoft.com/office/drawing/2014/main" id="{37CE8D3A-5C3D-9F8B-018D-CA00833C56C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7" name="Freeform 100">
                <a:extLst>
                  <a:ext uri="{FF2B5EF4-FFF2-40B4-BE49-F238E27FC236}">
                    <a16:creationId xmlns:a16="http://schemas.microsoft.com/office/drawing/2014/main" id="{8DC4D9B4-229D-DA53-EC3D-084519EC210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8" name="Freeform 101">
                <a:extLst>
                  <a:ext uri="{FF2B5EF4-FFF2-40B4-BE49-F238E27FC236}">
                    <a16:creationId xmlns:a16="http://schemas.microsoft.com/office/drawing/2014/main" id="{B0EF88E7-C158-F941-5DA4-2E0B8219DD0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9" name="Freeform 102">
                <a:extLst>
                  <a:ext uri="{FF2B5EF4-FFF2-40B4-BE49-F238E27FC236}">
                    <a16:creationId xmlns:a16="http://schemas.microsoft.com/office/drawing/2014/main" id="{2E15C699-8B63-1625-097F-DDFDA3F80E0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0" name="Freeform 103">
                <a:extLst>
                  <a:ext uri="{FF2B5EF4-FFF2-40B4-BE49-F238E27FC236}">
                    <a16:creationId xmlns:a16="http://schemas.microsoft.com/office/drawing/2014/main" id="{D27AAA8A-B4C1-3731-8DA3-B051F610E07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1" name="Freeform 104">
                <a:extLst>
                  <a:ext uri="{FF2B5EF4-FFF2-40B4-BE49-F238E27FC236}">
                    <a16:creationId xmlns:a16="http://schemas.microsoft.com/office/drawing/2014/main" id="{4D69C233-6DEE-05F8-CDF7-3A3277CFC1F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2" name="Freeform 105">
                <a:extLst>
                  <a:ext uri="{FF2B5EF4-FFF2-40B4-BE49-F238E27FC236}">
                    <a16:creationId xmlns:a16="http://schemas.microsoft.com/office/drawing/2014/main" id="{B6BD2DFF-3DDE-0645-6D13-F10409576A0F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2" name="Group 106">
              <a:extLst>
                <a:ext uri="{FF2B5EF4-FFF2-40B4-BE49-F238E27FC236}">
                  <a16:creationId xmlns:a16="http://schemas.microsoft.com/office/drawing/2014/main" id="{D0935D39-887F-62A9-BEE1-5FAC69000F41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7" name="Freeform 107">
                <a:extLst>
                  <a:ext uri="{FF2B5EF4-FFF2-40B4-BE49-F238E27FC236}">
                    <a16:creationId xmlns:a16="http://schemas.microsoft.com/office/drawing/2014/main" id="{CA413F7E-10AA-65C3-E073-AB237D3CF8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" name="Freeform 108">
                <a:extLst>
                  <a:ext uri="{FF2B5EF4-FFF2-40B4-BE49-F238E27FC236}">
                    <a16:creationId xmlns:a16="http://schemas.microsoft.com/office/drawing/2014/main" id="{CDF06204-0850-4409-DEBA-95262C587D3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" name="Freeform 109">
                <a:extLst>
                  <a:ext uri="{FF2B5EF4-FFF2-40B4-BE49-F238E27FC236}">
                    <a16:creationId xmlns:a16="http://schemas.microsoft.com/office/drawing/2014/main" id="{82EA689D-B40E-489E-4921-E1F00EF89B4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Freeform 110">
                <a:extLst>
                  <a:ext uri="{FF2B5EF4-FFF2-40B4-BE49-F238E27FC236}">
                    <a16:creationId xmlns:a16="http://schemas.microsoft.com/office/drawing/2014/main" id="{5F147139-8BA0-9146-1149-FA18A23A462F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" name="Freeform 111">
                <a:extLst>
                  <a:ext uri="{FF2B5EF4-FFF2-40B4-BE49-F238E27FC236}">
                    <a16:creationId xmlns:a16="http://schemas.microsoft.com/office/drawing/2014/main" id="{35D3A1DD-3DD8-A9E2-663C-CB3B8940F1CF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" name="Freeform 112">
                <a:extLst>
                  <a:ext uri="{FF2B5EF4-FFF2-40B4-BE49-F238E27FC236}">
                    <a16:creationId xmlns:a16="http://schemas.microsoft.com/office/drawing/2014/main" id="{45472009-D7DB-1A1F-7CF9-9D35DB508927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Freeform 113">
                <a:extLst>
                  <a:ext uri="{FF2B5EF4-FFF2-40B4-BE49-F238E27FC236}">
                    <a16:creationId xmlns:a16="http://schemas.microsoft.com/office/drawing/2014/main" id="{41DCB2D1-46FD-0A03-0685-BE04C61815E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" name="Freeform 114">
                <a:extLst>
                  <a:ext uri="{FF2B5EF4-FFF2-40B4-BE49-F238E27FC236}">
                    <a16:creationId xmlns:a16="http://schemas.microsoft.com/office/drawing/2014/main" id="{58EF0CEB-D967-1169-D430-B21F3130A1FD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" name="Freeform 115">
                <a:extLst>
                  <a:ext uri="{FF2B5EF4-FFF2-40B4-BE49-F238E27FC236}">
                    <a16:creationId xmlns:a16="http://schemas.microsoft.com/office/drawing/2014/main" id="{A5A5CDD9-5F06-35F0-EFFB-18A42B46729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" name="Freeform 116">
                <a:extLst>
                  <a:ext uri="{FF2B5EF4-FFF2-40B4-BE49-F238E27FC236}">
                    <a16:creationId xmlns:a16="http://schemas.microsoft.com/office/drawing/2014/main" id="{F89E1FB3-9C1F-F970-5603-9B038A3DF402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" name="Freeform 117">
                <a:extLst>
                  <a:ext uri="{FF2B5EF4-FFF2-40B4-BE49-F238E27FC236}">
                    <a16:creationId xmlns:a16="http://schemas.microsoft.com/office/drawing/2014/main" id="{70AE118D-07E6-AFDB-946B-7DD6C315B8A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" name="Freeform 118">
                <a:extLst>
                  <a:ext uri="{FF2B5EF4-FFF2-40B4-BE49-F238E27FC236}">
                    <a16:creationId xmlns:a16="http://schemas.microsoft.com/office/drawing/2014/main" id="{FF52CC18-4A38-C939-1E18-3EA14111D4F7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" name="Freeform 119">
                <a:extLst>
                  <a:ext uri="{FF2B5EF4-FFF2-40B4-BE49-F238E27FC236}">
                    <a16:creationId xmlns:a16="http://schemas.microsoft.com/office/drawing/2014/main" id="{0A32D0C0-0E8E-90E1-E060-31062D8875D2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" name="Freeform 120">
                <a:extLst>
                  <a:ext uri="{FF2B5EF4-FFF2-40B4-BE49-F238E27FC236}">
                    <a16:creationId xmlns:a16="http://schemas.microsoft.com/office/drawing/2014/main" id="{22DD3C54-30FB-5601-A029-EE82583DBDDB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" name="Freeform 121">
                <a:extLst>
                  <a:ext uri="{FF2B5EF4-FFF2-40B4-BE49-F238E27FC236}">
                    <a16:creationId xmlns:a16="http://schemas.microsoft.com/office/drawing/2014/main" id="{BCD293D3-6D4C-49CA-D881-77957E80414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2" name="Freeform 122">
                <a:extLst>
                  <a:ext uri="{FF2B5EF4-FFF2-40B4-BE49-F238E27FC236}">
                    <a16:creationId xmlns:a16="http://schemas.microsoft.com/office/drawing/2014/main" id="{EC234175-5213-C4EC-393C-04B543B4680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3" name="Freeform 123">
                <a:extLst>
                  <a:ext uri="{FF2B5EF4-FFF2-40B4-BE49-F238E27FC236}">
                    <a16:creationId xmlns:a16="http://schemas.microsoft.com/office/drawing/2014/main" id="{54163953-C2C8-0962-225F-A7BCE6FB6783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4" name="Freeform 124">
                <a:extLst>
                  <a:ext uri="{FF2B5EF4-FFF2-40B4-BE49-F238E27FC236}">
                    <a16:creationId xmlns:a16="http://schemas.microsoft.com/office/drawing/2014/main" id="{469F07A9-9AFB-C0ED-CEDE-C3A2C19AD06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5" name="Freeform 125">
                <a:extLst>
                  <a:ext uri="{FF2B5EF4-FFF2-40B4-BE49-F238E27FC236}">
                    <a16:creationId xmlns:a16="http://schemas.microsoft.com/office/drawing/2014/main" id="{42F6F983-DE5E-40E6-65C2-9E7AB609F1C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6" name="Freeform 126">
                <a:extLst>
                  <a:ext uri="{FF2B5EF4-FFF2-40B4-BE49-F238E27FC236}">
                    <a16:creationId xmlns:a16="http://schemas.microsoft.com/office/drawing/2014/main" id="{7FEF63DE-76AC-2BBA-8345-6041A1D0715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7" name="Freeform 127">
                <a:extLst>
                  <a:ext uri="{FF2B5EF4-FFF2-40B4-BE49-F238E27FC236}">
                    <a16:creationId xmlns:a16="http://schemas.microsoft.com/office/drawing/2014/main" id="{5912AFAD-B366-A91C-1672-6347077CFE2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8" name="Freeform 128">
                <a:extLst>
                  <a:ext uri="{FF2B5EF4-FFF2-40B4-BE49-F238E27FC236}">
                    <a16:creationId xmlns:a16="http://schemas.microsoft.com/office/drawing/2014/main" id="{66528C58-00FC-D6B4-4923-E194E9FA8A7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9" name="Freeform 129">
                <a:extLst>
                  <a:ext uri="{FF2B5EF4-FFF2-40B4-BE49-F238E27FC236}">
                    <a16:creationId xmlns:a16="http://schemas.microsoft.com/office/drawing/2014/main" id="{B687FB99-F5C2-309A-75C5-492513BF64FF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0" name="Freeform 130">
                <a:extLst>
                  <a:ext uri="{FF2B5EF4-FFF2-40B4-BE49-F238E27FC236}">
                    <a16:creationId xmlns:a16="http://schemas.microsoft.com/office/drawing/2014/main" id="{E95F3642-2395-0C62-BD8C-500531F1E44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1" name="Freeform 131">
                <a:extLst>
                  <a:ext uri="{FF2B5EF4-FFF2-40B4-BE49-F238E27FC236}">
                    <a16:creationId xmlns:a16="http://schemas.microsoft.com/office/drawing/2014/main" id="{D026238E-05B8-338C-F8BB-3CDFF5B1531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2" name="Freeform 132">
                <a:extLst>
                  <a:ext uri="{FF2B5EF4-FFF2-40B4-BE49-F238E27FC236}">
                    <a16:creationId xmlns:a16="http://schemas.microsoft.com/office/drawing/2014/main" id="{1343FF66-9A2E-3299-55CD-AD8D4ECB7856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3" name="Freeform 133">
                <a:extLst>
                  <a:ext uri="{FF2B5EF4-FFF2-40B4-BE49-F238E27FC236}">
                    <a16:creationId xmlns:a16="http://schemas.microsoft.com/office/drawing/2014/main" id="{2997C4E1-AB59-E3E9-2DE6-462C37E20C4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4" name="Freeform 134">
                <a:extLst>
                  <a:ext uri="{FF2B5EF4-FFF2-40B4-BE49-F238E27FC236}">
                    <a16:creationId xmlns:a16="http://schemas.microsoft.com/office/drawing/2014/main" id="{50CB908B-C00D-42E8-CC97-8E8BC46FD2C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5" name="Freeform 135">
                <a:extLst>
                  <a:ext uri="{FF2B5EF4-FFF2-40B4-BE49-F238E27FC236}">
                    <a16:creationId xmlns:a16="http://schemas.microsoft.com/office/drawing/2014/main" id="{EC85C2CD-C053-F046-7ACF-C2FA1354CE2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6" name="Freeform 136">
                <a:extLst>
                  <a:ext uri="{FF2B5EF4-FFF2-40B4-BE49-F238E27FC236}">
                    <a16:creationId xmlns:a16="http://schemas.microsoft.com/office/drawing/2014/main" id="{39DC67CB-1BB1-D2F2-4F23-1388C4E7A45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7" name="Freeform 137">
                <a:extLst>
                  <a:ext uri="{FF2B5EF4-FFF2-40B4-BE49-F238E27FC236}">
                    <a16:creationId xmlns:a16="http://schemas.microsoft.com/office/drawing/2014/main" id="{9CEBF1FB-3BAD-908D-E60E-E12249770A1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8" name="Freeform 138">
                <a:extLst>
                  <a:ext uri="{FF2B5EF4-FFF2-40B4-BE49-F238E27FC236}">
                    <a16:creationId xmlns:a16="http://schemas.microsoft.com/office/drawing/2014/main" id="{194D8116-CCA4-9599-EC67-31888D9A7547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9" name="Freeform 139">
                <a:extLst>
                  <a:ext uri="{FF2B5EF4-FFF2-40B4-BE49-F238E27FC236}">
                    <a16:creationId xmlns:a16="http://schemas.microsoft.com/office/drawing/2014/main" id="{62588411-FD80-467E-32CE-64BA89DDCBE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3" name="Group 140">
              <a:extLst>
                <a:ext uri="{FF2B5EF4-FFF2-40B4-BE49-F238E27FC236}">
                  <a16:creationId xmlns:a16="http://schemas.microsoft.com/office/drawing/2014/main" id="{B5EB17D4-EF54-71FA-3D10-4E1D55D5FB9E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4" name="Freeform 141">
                <a:extLst>
                  <a:ext uri="{FF2B5EF4-FFF2-40B4-BE49-F238E27FC236}">
                    <a16:creationId xmlns:a16="http://schemas.microsoft.com/office/drawing/2014/main" id="{CF79ADDD-F8E6-7AB0-9D25-EDAD4C60640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Freeform 142">
                <a:extLst>
                  <a:ext uri="{FF2B5EF4-FFF2-40B4-BE49-F238E27FC236}">
                    <a16:creationId xmlns:a16="http://schemas.microsoft.com/office/drawing/2014/main" id="{B6FF1DC2-2030-E396-BCFE-468A5DF0090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6" name="Freeform 143">
                <a:extLst>
                  <a:ext uri="{FF2B5EF4-FFF2-40B4-BE49-F238E27FC236}">
                    <a16:creationId xmlns:a16="http://schemas.microsoft.com/office/drawing/2014/main" id="{3D69EB37-8476-447C-079B-B440B94F2C2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7" name="Freeform 144">
                <a:extLst>
                  <a:ext uri="{FF2B5EF4-FFF2-40B4-BE49-F238E27FC236}">
                    <a16:creationId xmlns:a16="http://schemas.microsoft.com/office/drawing/2014/main" id="{16941C07-0C4C-6A8A-5D06-B4E77DA9AE8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Freeform 145">
                <a:extLst>
                  <a:ext uri="{FF2B5EF4-FFF2-40B4-BE49-F238E27FC236}">
                    <a16:creationId xmlns:a16="http://schemas.microsoft.com/office/drawing/2014/main" id="{34D42B8E-FABB-CB1D-DB13-96306968219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9" name="Freeform 146">
                <a:extLst>
                  <a:ext uri="{FF2B5EF4-FFF2-40B4-BE49-F238E27FC236}">
                    <a16:creationId xmlns:a16="http://schemas.microsoft.com/office/drawing/2014/main" id="{5485A6B0-EB72-4461-5FF7-88DF74583CA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0" name="Freeform 147">
                <a:extLst>
                  <a:ext uri="{FF2B5EF4-FFF2-40B4-BE49-F238E27FC236}">
                    <a16:creationId xmlns:a16="http://schemas.microsoft.com/office/drawing/2014/main" id="{7EB688D4-6978-F4E2-12BE-B5C294C66F54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Freeform 148">
                <a:extLst>
                  <a:ext uri="{FF2B5EF4-FFF2-40B4-BE49-F238E27FC236}">
                    <a16:creationId xmlns:a16="http://schemas.microsoft.com/office/drawing/2014/main" id="{0450B1CC-6AD2-4AEE-5815-9DE2E6CBEE4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Freeform 149">
                <a:extLst>
                  <a:ext uri="{FF2B5EF4-FFF2-40B4-BE49-F238E27FC236}">
                    <a16:creationId xmlns:a16="http://schemas.microsoft.com/office/drawing/2014/main" id="{E9F53892-2986-71AE-D00A-2A6B016774D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3" name="Freeform 150">
                <a:extLst>
                  <a:ext uri="{FF2B5EF4-FFF2-40B4-BE49-F238E27FC236}">
                    <a16:creationId xmlns:a16="http://schemas.microsoft.com/office/drawing/2014/main" id="{2F6ED851-41E1-CFAE-0626-A641769DA12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Freeform 151">
                <a:extLst>
                  <a:ext uri="{FF2B5EF4-FFF2-40B4-BE49-F238E27FC236}">
                    <a16:creationId xmlns:a16="http://schemas.microsoft.com/office/drawing/2014/main" id="{1F33EF91-0B27-7530-CDFE-08270A1AFEB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Freeform 152">
                <a:extLst>
                  <a:ext uri="{FF2B5EF4-FFF2-40B4-BE49-F238E27FC236}">
                    <a16:creationId xmlns:a16="http://schemas.microsoft.com/office/drawing/2014/main" id="{E8EA76B0-F76E-0E4D-C33C-D971144DD052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Freeform 153">
                <a:extLst>
                  <a:ext uri="{FF2B5EF4-FFF2-40B4-BE49-F238E27FC236}">
                    <a16:creationId xmlns:a16="http://schemas.microsoft.com/office/drawing/2014/main" id="{46D31542-C942-F256-A3C5-3900D1EB7F4A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" name="Freeform 154">
                <a:extLst>
                  <a:ext uri="{FF2B5EF4-FFF2-40B4-BE49-F238E27FC236}">
                    <a16:creationId xmlns:a16="http://schemas.microsoft.com/office/drawing/2014/main" id="{266E38B7-9880-4B01-90F1-EDE45BB61B6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" name="Freeform 155">
                <a:extLst>
                  <a:ext uri="{FF2B5EF4-FFF2-40B4-BE49-F238E27FC236}">
                    <a16:creationId xmlns:a16="http://schemas.microsoft.com/office/drawing/2014/main" id="{C830208F-0314-355D-54D3-EB941871568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Freeform 156">
                <a:extLst>
                  <a:ext uri="{FF2B5EF4-FFF2-40B4-BE49-F238E27FC236}">
                    <a16:creationId xmlns:a16="http://schemas.microsoft.com/office/drawing/2014/main" id="{4CC3A003-2407-660A-902C-281AD827434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" name="Freeform 157">
                <a:extLst>
                  <a:ext uri="{FF2B5EF4-FFF2-40B4-BE49-F238E27FC236}">
                    <a16:creationId xmlns:a16="http://schemas.microsoft.com/office/drawing/2014/main" id="{13BC18A6-6442-D276-1394-81293779761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Freeform 158">
                <a:extLst>
                  <a:ext uri="{FF2B5EF4-FFF2-40B4-BE49-F238E27FC236}">
                    <a16:creationId xmlns:a16="http://schemas.microsoft.com/office/drawing/2014/main" id="{4EB74AA5-EA0E-F257-289D-F1588BD1A6C4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Freeform 159">
                <a:extLst>
                  <a:ext uri="{FF2B5EF4-FFF2-40B4-BE49-F238E27FC236}">
                    <a16:creationId xmlns:a16="http://schemas.microsoft.com/office/drawing/2014/main" id="{99E79032-A6E7-2FE2-E8C9-7ADED3F2691D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Freeform 160">
                <a:extLst>
                  <a:ext uri="{FF2B5EF4-FFF2-40B4-BE49-F238E27FC236}">
                    <a16:creationId xmlns:a16="http://schemas.microsoft.com/office/drawing/2014/main" id="{29A35227-5D67-B80B-19B2-49C9F397BA3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Freeform 161">
                <a:extLst>
                  <a:ext uri="{FF2B5EF4-FFF2-40B4-BE49-F238E27FC236}">
                    <a16:creationId xmlns:a16="http://schemas.microsoft.com/office/drawing/2014/main" id="{43233546-560A-B2AB-F8A8-201130D6B50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Freeform 162">
                <a:extLst>
                  <a:ext uri="{FF2B5EF4-FFF2-40B4-BE49-F238E27FC236}">
                    <a16:creationId xmlns:a16="http://schemas.microsoft.com/office/drawing/2014/main" id="{7FA43E09-C1FD-A3EC-DE4B-D6B244A29A1B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" name="Freeform 163">
                <a:extLst>
                  <a:ext uri="{FF2B5EF4-FFF2-40B4-BE49-F238E27FC236}">
                    <a16:creationId xmlns:a16="http://schemas.microsoft.com/office/drawing/2014/main" id="{33880348-2304-3DD7-3A87-50E77A10C8E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" name="Freeform 164">
                <a:extLst>
                  <a:ext uri="{FF2B5EF4-FFF2-40B4-BE49-F238E27FC236}">
                    <a16:creationId xmlns:a16="http://schemas.microsoft.com/office/drawing/2014/main" id="{B62DB23B-2CF5-60CF-F193-CA5CB11D306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Freeform 165">
                <a:extLst>
                  <a:ext uri="{FF2B5EF4-FFF2-40B4-BE49-F238E27FC236}">
                    <a16:creationId xmlns:a16="http://schemas.microsoft.com/office/drawing/2014/main" id="{8C447336-5E72-D5B0-447F-3D2E6B60D1F0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" name="Freeform 166">
                <a:extLst>
                  <a:ext uri="{FF2B5EF4-FFF2-40B4-BE49-F238E27FC236}">
                    <a16:creationId xmlns:a16="http://schemas.microsoft.com/office/drawing/2014/main" id="{8139825A-B31F-5121-143F-45BB66B891B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" name="Freeform 167">
                <a:extLst>
                  <a:ext uri="{FF2B5EF4-FFF2-40B4-BE49-F238E27FC236}">
                    <a16:creationId xmlns:a16="http://schemas.microsoft.com/office/drawing/2014/main" id="{27AA8414-E79D-AB73-7456-B8C8E804C64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" name="Freeform 168">
                <a:extLst>
                  <a:ext uri="{FF2B5EF4-FFF2-40B4-BE49-F238E27FC236}">
                    <a16:creationId xmlns:a16="http://schemas.microsoft.com/office/drawing/2014/main" id="{4E469A44-5253-20F2-D147-00E1C40E794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" name="Freeform 169">
                <a:extLst>
                  <a:ext uri="{FF2B5EF4-FFF2-40B4-BE49-F238E27FC236}">
                    <a16:creationId xmlns:a16="http://schemas.microsoft.com/office/drawing/2014/main" id="{A3F01911-5E8D-4EBB-0A26-DF6D3262E6E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" name="Freeform 170">
                <a:extLst>
                  <a:ext uri="{FF2B5EF4-FFF2-40B4-BE49-F238E27FC236}">
                    <a16:creationId xmlns:a16="http://schemas.microsoft.com/office/drawing/2014/main" id="{2AEA0637-B7B0-40CA-352D-0D693EB86455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" name="Freeform 171">
                <a:extLst>
                  <a:ext uri="{FF2B5EF4-FFF2-40B4-BE49-F238E27FC236}">
                    <a16:creationId xmlns:a16="http://schemas.microsoft.com/office/drawing/2014/main" id="{782313B1-1CFF-A50B-AB75-30EC7D63CB3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Freeform 172">
                <a:extLst>
                  <a:ext uri="{FF2B5EF4-FFF2-40B4-BE49-F238E27FC236}">
                    <a16:creationId xmlns:a16="http://schemas.microsoft.com/office/drawing/2014/main" id="{3D13A4B8-3F64-EFB7-F12F-D8732333318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Freeform 173">
                <a:extLst>
                  <a:ext uri="{FF2B5EF4-FFF2-40B4-BE49-F238E27FC236}">
                    <a16:creationId xmlns:a16="http://schemas.microsoft.com/office/drawing/2014/main" id="{6FB031C8-5ECA-FA86-11A4-C6099DA32AAB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3" name="910OK">
            <a:hlinkClick r:id="" action="ppaction://media"/>
            <a:extLst>
              <a:ext uri="{FF2B5EF4-FFF2-40B4-BE49-F238E27FC236}">
                <a16:creationId xmlns:a16="http://schemas.microsoft.com/office/drawing/2014/main" id="{4CAA9BAE-DAF1-6EB4-7AFE-E995FF3C4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37829" y="408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341" y="355705"/>
            <a:ext cx="1858432" cy="617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505" y="2780717"/>
            <a:ext cx="3221167" cy="3747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1" y="366418"/>
            <a:ext cx="6649312" cy="57589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31085" y="792399"/>
            <a:ext cx="2456122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60">
              <a:defRPr/>
            </a:pPr>
            <a:r>
              <a:rPr lang="en-US" sz="2160" dirty="0">
                <a:solidFill>
                  <a:srgbClr val="000000"/>
                </a:solidFill>
                <a:latin typeface="Times New Roman" panose="02020603050405020304" pitchFamily="18" charset="0"/>
              </a:rPr>
              <a:t>Cả bài các hình thức</a:t>
            </a:r>
            <a:endParaRPr lang="en-US" sz="2880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39625" y="342900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60">
              <a:defRPr/>
            </a:pPr>
            <a:r>
              <a:rPr lang="pt-BR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lang="en-US" sz="252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84551" y="4379991"/>
            <a:ext cx="548640" cy="548640"/>
          </a:xfrm>
          <a:prstGeom prst="rect">
            <a:avLst/>
          </a:prstGeom>
        </p:spPr>
      </p:pic>
      <p:pic>
        <p:nvPicPr>
          <p:cNvPr id="5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86891" y="1358950"/>
            <a:ext cx="548640" cy="548640"/>
          </a:xfrm>
          <a:prstGeom prst="rect">
            <a:avLst/>
          </a:prstGeom>
        </p:spPr>
      </p:pic>
      <p:grpSp>
        <p:nvGrpSpPr>
          <p:cNvPr id="2" name="Group 34">
            <a:extLst>
              <a:ext uri="{FF2B5EF4-FFF2-40B4-BE49-F238E27FC236}">
                <a16:creationId xmlns:a16="http://schemas.microsoft.com/office/drawing/2014/main" id="{7ECF6C89-07C9-A5CA-977A-DE66347A6420}"/>
              </a:ext>
            </a:extLst>
          </p:cNvPr>
          <p:cNvGrpSpPr/>
          <p:nvPr/>
        </p:nvGrpSpPr>
        <p:grpSpPr bwMode="auto">
          <a:xfrm>
            <a:off x="-76200" y="5989358"/>
            <a:ext cx="11201400" cy="885840"/>
            <a:chOff x="0" y="4105"/>
            <a:chExt cx="5511" cy="215"/>
          </a:xfrm>
        </p:grpSpPr>
        <p:sp>
          <p:nvSpPr>
            <p:cNvPr id="4" name="Freeform 37">
              <a:extLst>
                <a:ext uri="{FF2B5EF4-FFF2-40B4-BE49-F238E27FC236}">
                  <a16:creationId xmlns:a16="http://schemas.microsoft.com/office/drawing/2014/main" id="{A0F32BF8-405C-433C-13F5-87FFC06F03C7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6" name="Group 38">
              <a:extLst>
                <a:ext uri="{FF2B5EF4-FFF2-40B4-BE49-F238E27FC236}">
                  <a16:creationId xmlns:a16="http://schemas.microsoft.com/office/drawing/2014/main" id="{AB54CCEB-AA35-3494-90A8-AF4FADDDE2E2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4" name="Freeform 39">
                <a:extLst>
                  <a:ext uri="{FF2B5EF4-FFF2-40B4-BE49-F238E27FC236}">
                    <a16:creationId xmlns:a16="http://schemas.microsoft.com/office/drawing/2014/main" id="{179E3C6E-F7AD-5828-A869-652515E7121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5" name="Freeform 40">
                <a:extLst>
                  <a:ext uri="{FF2B5EF4-FFF2-40B4-BE49-F238E27FC236}">
                    <a16:creationId xmlns:a16="http://schemas.microsoft.com/office/drawing/2014/main" id="{072C73E7-B022-C2BF-8373-283258CE39B3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6" name="Freeform 41">
                <a:extLst>
                  <a:ext uri="{FF2B5EF4-FFF2-40B4-BE49-F238E27FC236}">
                    <a16:creationId xmlns:a16="http://schemas.microsoft.com/office/drawing/2014/main" id="{05A38697-C068-3ED3-3F22-29050C97242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7" name="Freeform 42">
                <a:extLst>
                  <a:ext uri="{FF2B5EF4-FFF2-40B4-BE49-F238E27FC236}">
                    <a16:creationId xmlns:a16="http://schemas.microsoft.com/office/drawing/2014/main" id="{3E923945-987A-2762-BE77-400ACA3CDE3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8" name="Freeform 43">
                <a:extLst>
                  <a:ext uri="{FF2B5EF4-FFF2-40B4-BE49-F238E27FC236}">
                    <a16:creationId xmlns:a16="http://schemas.microsoft.com/office/drawing/2014/main" id="{F61EEEFB-2166-687A-5415-955B1FED27E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9" name="Freeform 44">
                <a:extLst>
                  <a:ext uri="{FF2B5EF4-FFF2-40B4-BE49-F238E27FC236}">
                    <a16:creationId xmlns:a16="http://schemas.microsoft.com/office/drawing/2014/main" id="{8C9F043E-A649-6A85-A7FA-D611DF5FF790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0" name="Freeform 45">
                <a:extLst>
                  <a:ext uri="{FF2B5EF4-FFF2-40B4-BE49-F238E27FC236}">
                    <a16:creationId xmlns:a16="http://schemas.microsoft.com/office/drawing/2014/main" id="{505BD4F9-B46F-A8E2-8FF0-882C31ECFBD5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1" name="Freeform 46">
                <a:extLst>
                  <a:ext uri="{FF2B5EF4-FFF2-40B4-BE49-F238E27FC236}">
                    <a16:creationId xmlns:a16="http://schemas.microsoft.com/office/drawing/2014/main" id="{15AE98D6-CFA3-5355-2D10-3A5B4217A57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2" name="Freeform 47">
                <a:extLst>
                  <a:ext uri="{FF2B5EF4-FFF2-40B4-BE49-F238E27FC236}">
                    <a16:creationId xmlns:a16="http://schemas.microsoft.com/office/drawing/2014/main" id="{E6C09575-7232-7486-4F6A-4A6186EDAE9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3" name="Freeform 48">
                <a:extLst>
                  <a:ext uri="{FF2B5EF4-FFF2-40B4-BE49-F238E27FC236}">
                    <a16:creationId xmlns:a16="http://schemas.microsoft.com/office/drawing/2014/main" id="{3BE96FFC-8036-855F-617A-05CD6E207D7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4" name="Freeform 49">
                <a:extLst>
                  <a:ext uri="{FF2B5EF4-FFF2-40B4-BE49-F238E27FC236}">
                    <a16:creationId xmlns:a16="http://schemas.microsoft.com/office/drawing/2014/main" id="{595AE442-EA42-520D-A810-FA0E44932A0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5" name="Freeform 50">
                <a:extLst>
                  <a:ext uri="{FF2B5EF4-FFF2-40B4-BE49-F238E27FC236}">
                    <a16:creationId xmlns:a16="http://schemas.microsoft.com/office/drawing/2014/main" id="{D084E8F8-4A0E-F6D1-EB64-65EC61F23491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6" name="Freeform 51">
                <a:extLst>
                  <a:ext uri="{FF2B5EF4-FFF2-40B4-BE49-F238E27FC236}">
                    <a16:creationId xmlns:a16="http://schemas.microsoft.com/office/drawing/2014/main" id="{C5EEDEE6-D128-AF85-FD2F-EA268D8D4D0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7" name="Freeform 52">
                <a:extLst>
                  <a:ext uri="{FF2B5EF4-FFF2-40B4-BE49-F238E27FC236}">
                    <a16:creationId xmlns:a16="http://schemas.microsoft.com/office/drawing/2014/main" id="{15DE83B3-E8D7-EEC4-C8FB-9FCFD14FD76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8" name="Freeform 53">
                <a:extLst>
                  <a:ext uri="{FF2B5EF4-FFF2-40B4-BE49-F238E27FC236}">
                    <a16:creationId xmlns:a16="http://schemas.microsoft.com/office/drawing/2014/main" id="{C436C84B-5705-4EBB-6348-4BBE8C2E683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9" name="Freeform 54">
                <a:extLst>
                  <a:ext uri="{FF2B5EF4-FFF2-40B4-BE49-F238E27FC236}">
                    <a16:creationId xmlns:a16="http://schemas.microsoft.com/office/drawing/2014/main" id="{CDB87F0B-5EB6-6885-0426-1736AF9231D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0" name="Freeform 55">
                <a:extLst>
                  <a:ext uri="{FF2B5EF4-FFF2-40B4-BE49-F238E27FC236}">
                    <a16:creationId xmlns:a16="http://schemas.microsoft.com/office/drawing/2014/main" id="{D6ED6BA4-B48D-0863-BA77-1159908AAFF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1" name="Freeform 56">
                <a:extLst>
                  <a:ext uri="{FF2B5EF4-FFF2-40B4-BE49-F238E27FC236}">
                    <a16:creationId xmlns:a16="http://schemas.microsoft.com/office/drawing/2014/main" id="{F87E5B1D-0ECC-4A33-0A71-738F6ECF7B8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2" name="Freeform 57">
                <a:extLst>
                  <a:ext uri="{FF2B5EF4-FFF2-40B4-BE49-F238E27FC236}">
                    <a16:creationId xmlns:a16="http://schemas.microsoft.com/office/drawing/2014/main" id="{0E82BD3C-4BCB-7187-998D-F3D9FB52618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" name="Freeform 58">
                <a:extLst>
                  <a:ext uri="{FF2B5EF4-FFF2-40B4-BE49-F238E27FC236}">
                    <a16:creationId xmlns:a16="http://schemas.microsoft.com/office/drawing/2014/main" id="{A049A4BB-BCB2-BA7D-E6E2-ACF2AA7355D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" name="Freeform 59">
                <a:extLst>
                  <a:ext uri="{FF2B5EF4-FFF2-40B4-BE49-F238E27FC236}">
                    <a16:creationId xmlns:a16="http://schemas.microsoft.com/office/drawing/2014/main" id="{FE1E90E2-AC77-4315-6750-F1EB4F5E152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5" name="Freeform 60">
                <a:extLst>
                  <a:ext uri="{FF2B5EF4-FFF2-40B4-BE49-F238E27FC236}">
                    <a16:creationId xmlns:a16="http://schemas.microsoft.com/office/drawing/2014/main" id="{3E1062AE-8F1A-1361-EC68-28566B43C08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6" name="Freeform 61">
                <a:extLst>
                  <a:ext uri="{FF2B5EF4-FFF2-40B4-BE49-F238E27FC236}">
                    <a16:creationId xmlns:a16="http://schemas.microsoft.com/office/drawing/2014/main" id="{CB030FB3-F301-8F8A-0362-D4D80A58E84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7" name="Freeform 62">
                <a:extLst>
                  <a:ext uri="{FF2B5EF4-FFF2-40B4-BE49-F238E27FC236}">
                    <a16:creationId xmlns:a16="http://schemas.microsoft.com/office/drawing/2014/main" id="{8964263E-1C38-FC0B-BE5A-B1CE6A01A5E4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8" name="Freeform 63">
                <a:extLst>
                  <a:ext uri="{FF2B5EF4-FFF2-40B4-BE49-F238E27FC236}">
                    <a16:creationId xmlns:a16="http://schemas.microsoft.com/office/drawing/2014/main" id="{CEE53C01-8E09-0A8F-3775-15EF635C33A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9" name="Freeform 64">
                <a:extLst>
                  <a:ext uri="{FF2B5EF4-FFF2-40B4-BE49-F238E27FC236}">
                    <a16:creationId xmlns:a16="http://schemas.microsoft.com/office/drawing/2014/main" id="{2D01ED96-9CAD-E6AB-0807-861F8C5526A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0" name="Freeform 65">
                <a:extLst>
                  <a:ext uri="{FF2B5EF4-FFF2-40B4-BE49-F238E27FC236}">
                    <a16:creationId xmlns:a16="http://schemas.microsoft.com/office/drawing/2014/main" id="{CCDFC7F5-4FBA-D99D-73D9-E9B1F69DEC5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1" name="Freeform 66">
                <a:extLst>
                  <a:ext uri="{FF2B5EF4-FFF2-40B4-BE49-F238E27FC236}">
                    <a16:creationId xmlns:a16="http://schemas.microsoft.com/office/drawing/2014/main" id="{7E604934-5BB2-0EEF-3D33-0A10B7361D7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2" name="Freeform 67">
                <a:extLst>
                  <a:ext uri="{FF2B5EF4-FFF2-40B4-BE49-F238E27FC236}">
                    <a16:creationId xmlns:a16="http://schemas.microsoft.com/office/drawing/2014/main" id="{39E10B2B-5B3B-3BC4-63C2-FD8151458B95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3" name="Freeform 68">
                <a:extLst>
                  <a:ext uri="{FF2B5EF4-FFF2-40B4-BE49-F238E27FC236}">
                    <a16:creationId xmlns:a16="http://schemas.microsoft.com/office/drawing/2014/main" id="{CC9D9005-9250-4576-F71C-0C0FABBFA9F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4" name="Freeform 69">
                <a:extLst>
                  <a:ext uri="{FF2B5EF4-FFF2-40B4-BE49-F238E27FC236}">
                    <a16:creationId xmlns:a16="http://schemas.microsoft.com/office/drawing/2014/main" id="{ED03703B-2D1C-CAAA-F348-2273193FF161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5" name="Freeform 70">
                <a:extLst>
                  <a:ext uri="{FF2B5EF4-FFF2-40B4-BE49-F238E27FC236}">
                    <a16:creationId xmlns:a16="http://schemas.microsoft.com/office/drawing/2014/main" id="{FB7F961F-CC3A-E861-40DD-F2DD8399599C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6" name="Freeform 71">
                <a:extLst>
                  <a:ext uri="{FF2B5EF4-FFF2-40B4-BE49-F238E27FC236}">
                    <a16:creationId xmlns:a16="http://schemas.microsoft.com/office/drawing/2014/main" id="{E692D15C-FCA6-26BA-E986-3F5F5619E08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1" name="Group 72">
              <a:extLst>
                <a:ext uri="{FF2B5EF4-FFF2-40B4-BE49-F238E27FC236}">
                  <a16:creationId xmlns:a16="http://schemas.microsoft.com/office/drawing/2014/main" id="{9951ECDD-566C-58D4-CD52-852D973DDCBE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1" name="Freeform 73">
                <a:extLst>
                  <a:ext uri="{FF2B5EF4-FFF2-40B4-BE49-F238E27FC236}">
                    <a16:creationId xmlns:a16="http://schemas.microsoft.com/office/drawing/2014/main" id="{4A6B8C0E-94E8-D43E-8D42-B854F6CCC04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2" name="Freeform 74">
                <a:extLst>
                  <a:ext uri="{FF2B5EF4-FFF2-40B4-BE49-F238E27FC236}">
                    <a16:creationId xmlns:a16="http://schemas.microsoft.com/office/drawing/2014/main" id="{34F2E09C-2E5D-EF0B-D39E-1B7701029B1C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3" name="Freeform 75">
                <a:extLst>
                  <a:ext uri="{FF2B5EF4-FFF2-40B4-BE49-F238E27FC236}">
                    <a16:creationId xmlns:a16="http://schemas.microsoft.com/office/drawing/2014/main" id="{31DFBDC6-E111-2BE1-F552-250FD56F3001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4" name="Freeform 76">
                <a:extLst>
                  <a:ext uri="{FF2B5EF4-FFF2-40B4-BE49-F238E27FC236}">
                    <a16:creationId xmlns:a16="http://schemas.microsoft.com/office/drawing/2014/main" id="{0032A1E8-90E6-1F33-FC04-75A8EB93820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5" name="Freeform 77">
                <a:extLst>
                  <a:ext uri="{FF2B5EF4-FFF2-40B4-BE49-F238E27FC236}">
                    <a16:creationId xmlns:a16="http://schemas.microsoft.com/office/drawing/2014/main" id="{AAD2EDA4-E1D2-7F16-4727-3994B77F53B1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6" name="Freeform 78">
                <a:extLst>
                  <a:ext uri="{FF2B5EF4-FFF2-40B4-BE49-F238E27FC236}">
                    <a16:creationId xmlns:a16="http://schemas.microsoft.com/office/drawing/2014/main" id="{031DBE1E-50E9-3880-B849-318273B0550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7" name="Freeform 79">
                <a:extLst>
                  <a:ext uri="{FF2B5EF4-FFF2-40B4-BE49-F238E27FC236}">
                    <a16:creationId xmlns:a16="http://schemas.microsoft.com/office/drawing/2014/main" id="{A8D2CEF0-F1C1-4418-87F6-7AF6E839173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8" name="Freeform 80">
                <a:extLst>
                  <a:ext uri="{FF2B5EF4-FFF2-40B4-BE49-F238E27FC236}">
                    <a16:creationId xmlns:a16="http://schemas.microsoft.com/office/drawing/2014/main" id="{6A7BCDCD-A4BD-258E-F64E-470796922F3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9" name="Freeform 81">
                <a:extLst>
                  <a:ext uri="{FF2B5EF4-FFF2-40B4-BE49-F238E27FC236}">
                    <a16:creationId xmlns:a16="http://schemas.microsoft.com/office/drawing/2014/main" id="{A265D40F-8033-CD4F-12C3-289FB587F4FF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0" name="Freeform 82">
                <a:extLst>
                  <a:ext uri="{FF2B5EF4-FFF2-40B4-BE49-F238E27FC236}">
                    <a16:creationId xmlns:a16="http://schemas.microsoft.com/office/drawing/2014/main" id="{56B763FA-7377-99A1-10A1-A4C31288306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1" name="Freeform 83">
                <a:extLst>
                  <a:ext uri="{FF2B5EF4-FFF2-40B4-BE49-F238E27FC236}">
                    <a16:creationId xmlns:a16="http://schemas.microsoft.com/office/drawing/2014/main" id="{5CE0323C-1337-4F2F-321D-CEFABAE08D46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2" name="Freeform 84">
                <a:extLst>
                  <a:ext uri="{FF2B5EF4-FFF2-40B4-BE49-F238E27FC236}">
                    <a16:creationId xmlns:a16="http://schemas.microsoft.com/office/drawing/2014/main" id="{4AE72AAE-0B95-A635-D24A-98FD12D85D6F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3" name="Freeform 85">
                <a:extLst>
                  <a:ext uri="{FF2B5EF4-FFF2-40B4-BE49-F238E27FC236}">
                    <a16:creationId xmlns:a16="http://schemas.microsoft.com/office/drawing/2014/main" id="{E9592D96-DA10-05D9-4DF3-2B9D4026710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4" name="Freeform 86">
                <a:extLst>
                  <a:ext uri="{FF2B5EF4-FFF2-40B4-BE49-F238E27FC236}">
                    <a16:creationId xmlns:a16="http://schemas.microsoft.com/office/drawing/2014/main" id="{E58AC7D1-C1FE-A1CA-F5EE-76FE4C5C885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5" name="Freeform 87">
                <a:extLst>
                  <a:ext uri="{FF2B5EF4-FFF2-40B4-BE49-F238E27FC236}">
                    <a16:creationId xmlns:a16="http://schemas.microsoft.com/office/drawing/2014/main" id="{5812CC0E-31E7-8535-3662-5ABAFE22995E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6" name="Freeform 88">
                <a:extLst>
                  <a:ext uri="{FF2B5EF4-FFF2-40B4-BE49-F238E27FC236}">
                    <a16:creationId xmlns:a16="http://schemas.microsoft.com/office/drawing/2014/main" id="{330E099D-AA91-56C3-C0FF-A8F8F070329D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7" name="Freeform 89">
                <a:extLst>
                  <a:ext uri="{FF2B5EF4-FFF2-40B4-BE49-F238E27FC236}">
                    <a16:creationId xmlns:a16="http://schemas.microsoft.com/office/drawing/2014/main" id="{556A5FB7-2290-254F-2D31-BEB76A239C9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8" name="Freeform 90">
                <a:extLst>
                  <a:ext uri="{FF2B5EF4-FFF2-40B4-BE49-F238E27FC236}">
                    <a16:creationId xmlns:a16="http://schemas.microsoft.com/office/drawing/2014/main" id="{00B983F9-CCE0-62B7-9682-FD153F47406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9" name="Freeform 91">
                <a:extLst>
                  <a:ext uri="{FF2B5EF4-FFF2-40B4-BE49-F238E27FC236}">
                    <a16:creationId xmlns:a16="http://schemas.microsoft.com/office/drawing/2014/main" id="{747ED2E2-B6A5-5BBA-9A4F-74EBF10E854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0" name="Freeform 92">
                <a:extLst>
                  <a:ext uri="{FF2B5EF4-FFF2-40B4-BE49-F238E27FC236}">
                    <a16:creationId xmlns:a16="http://schemas.microsoft.com/office/drawing/2014/main" id="{145DCB95-9BCB-6EF4-5C6B-2C1303A745D2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1" name="Freeform 93">
                <a:extLst>
                  <a:ext uri="{FF2B5EF4-FFF2-40B4-BE49-F238E27FC236}">
                    <a16:creationId xmlns:a16="http://schemas.microsoft.com/office/drawing/2014/main" id="{5B689200-FBC8-30D2-A240-08B7E7FAFD6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2" name="Freeform 94">
                <a:extLst>
                  <a:ext uri="{FF2B5EF4-FFF2-40B4-BE49-F238E27FC236}">
                    <a16:creationId xmlns:a16="http://schemas.microsoft.com/office/drawing/2014/main" id="{7AB272DE-ECEC-2043-6B87-0474F9315FA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3" name="Freeform 95">
                <a:extLst>
                  <a:ext uri="{FF2B5EF4-FFF2-40B4-BE49-F238E27FC236}">
                    <a16:creationId xmlns:a16="http://schemas.microsoft.com/office/drawing/2014/main" id="{33980E67-DFD1-1CDF-57D7-147A7CCCB04E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4" name="Freeform 96">
                <a:extLst>
                  <a:ext uri="{FF2B5EF4-FFF2-40B4-BE49-F238E27FC236}">
                    <a16:creationId xmlns:a16="http://schemas.microsoft.com/office/drawing/2014/main" id="{71A65599-1C02-AE72-1F47-E0DCC9896E73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5" name="Freeform 97">
                <a:extLst>
                  <a:ext uri="{FF2B5EF4-FFF2-40B4-BE49-F238E27FC236}">
                    <a16:creationId xmlns:a16="http://schemas.microsoft.com/office/drawing/2014/main" id="{A1DA2E15-6B65-772B-7962-AE6CC669AF6C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6" name="Freeform 98">
                <a:extLst>
                  <a:ext uri="{FF2B5EF4-FFF2-40B4-BE49-F238E27FC236}">
                    <a16:creationId xmlns:a16="http://schemas.microsoft.com/office/drawing/2014/main" id="{86CD25AD-31E2-CEFF-93CC-234636D211E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7" name="Freeform 99">
                <a:extLst>
                  <a:ext uri="{FF2B5EF4-FFF2-40B4-BE49-F238E27FC236}">
                    <a16:creationId xmlns:a16="http://schemas.microsoft.com/office/drawing/2014/main" id="{D0DA977C-9C51-DC2A-55CB-1DA163BF996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8" name="Freeform 100">
                <a:extLst>
                  <a:ext uri="{FF2B5EF4-FFF2-40B4-BE49-F238E27FC236}">
                    <a16:creationId xmlns:a16="http://schemas.microsoft.com/office/drawing/2014/main" id="{01D857B9-F31E-F2D7-E508-25C180DE1B8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9" name="Freeform 101">
                <a:extLst>
                  <a:ext uri="{FF2B5EF4-FFF2-40B4-BE49-F238E27FC236}">
                    <a16:creationId xmlns:a16="http://schemas.microsoft.com/office/drawing/2014/main" id="{8A637EE5-59D7-B5BA-13EF-EDC090A39B9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0" name="Freeform 102">
                <a:extLst>
                  <a:ext uri="{FF2B5EF4-FFF2-40B4-BE49-F238E27FC236}">
                    <a16:creationId xmlns:a16="http://schemas.microsoft.com/office/drawing/2014/main" id="{1B1B8FA6-F9D0-4A62-7F27-AEB12B01474B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1" name="Freeform 103">
                <a:extLst>
                  <a:ext uri="{FF2B5EF4-FFF2-40B4-BE49-F238E27FC236}">
                    <a16:creationId xmlns:a16="http://schemas.microsoft.com/office/drawing/2014/main" id="{A20725BF-8C2D-4979-C518-FFEAEBB286F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2" name="Freeform 104">
                <a:extLst>
                  <a:ext uri="{FF2B5EF4-FFF2-40B4-BE49-F238E27FC236}">
                    <a16:creationId xmlns:a16="http://schemas.microsoft.com/office/drawing/2014/main" id="{93957E1E-79CA-70F2-883A-4BD8DF2352E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3" name="Freeform 105">
                <a:extLst>
                  <a:ext uri="{FF2B5EF4-FFF2-40B4-BE49-F238E27FC236}">
                    <a16:creationId xmlns:a16="http://schemas.microsoft.com/office/drawing/2014/main" id="{43E56AB3-3DA8-1408-DEBF-A91BAF5E2F4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2" name="Group 106">
              <a:extLst>
                <a:ext uri="{FF2B5EF4-FFF2-40B4-BE49-F238E27FC236}">
                  <a16:creationId xmlns:a16="http://schemas.microsoft.com/office/drawing/2014/main" id="{317516F7-6C3E-5B6B-F4C4-D88F4928C4A6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8" name="Freeform 107">
                <a:extLst>
                  <a:ext uri="{FF2B5EF4-FFF2-40B4-BE49-F238E27FC236}">
                    <a16:creationId xmlns:a16="http://schemas.microsoft.com/office/drawing/2014/main" id="{A095178F-E435-D155-7A12-60429FD205F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" name="Freeform 108">
                <a:extLst>
                  <a:ext uri="{FF2B5EF4-FFF2-40B4-BE49-F238E27FC236}">
                    <a16:creationId xmlns:a16="http://schemas.microsoft.com/office/drawing/2014/main" id="{555A1162-C9E0-7B86-90BC-F600912D0D9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Freeform 109">
                <a:extLst>
                  <a:ext uri="{FF2B5EF4-FFF2-40B4-BE49-F238E27FC236}">
                    <a16:creationId xmlns:a16="http://schemas.microsoft.com/office/drawing/2014/main" id="{45724A16-F348-7709-2586-B14B09B1D1E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" name="Freeform 110">
                <a:extLst>
                  <a:ext uri="{FF2B5EF4-FFF2-40B4-BE49-F238E27FC236}">
                    <a16:creationId xmlns:a16="http://schemas.microsoft.com/office/drawing/2014/main" id="{31F88835-1797-684B-1875-37DC14A4D33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" name="Freeform 111">
                <a:extLst>
                  <a:ext uri="{FF2B5EF4-FFF2-40B4-BE49-F238E27FC236}">
                    <a16:creationId xmlns:a16="http://schemas.microsoft.com/office/drawing/2014/main" id="{CC1E5C4D-BB3F-A83A-E102-7C786F13271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Freeform 112">
                <a:extLst>
                  <a:ext uri="{FF2B5EF4-FFF2-40B4-BE49-F238E27FC236}">
                    <a16:creationId xmlns:a16="http://schemas.microsoft.com/office/drawing/2014/main" id="{634D09BC-5EE4-4EC8-15B8-D3667651CFB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" name="Freeform 113">
                <a:extLst>
                  <a:ext uri="{FF2B5EF4-FFF2-40B4-BE49-F238E27FC236}">
                    <a16:creationId xmlns:a16="http://schemas.microsoft.com/office/drawing/2014/main" id="{46E1B9F6-2EB1-50E5-85C0-DB937432242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" name="Freeform 114">
                <a:extLst>
                  <a:ext uri="{FF2B5EF4-FFF2-40B4-BE49-F238E27FC236}">
                    <a16:creationId xmlns:a16="http://schemas.microsoft.com/office/drawing/2014/main" id="{3CF2122A-B05B-370C-A662-7793619CD50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" name="Freeform 115">
                <a:extLst>
                  <a:ext uri="{FF2B5EF4-FFF2-40B4-BE49-F238E27FC236}">
                    <a16:creationId xmlns:a16="http://schemas.microsoft.com/office/drawing/2014/main" id="{FEBF5DF1-CF1F-7053-72A5-679C602B43D3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" name="Freeform 116">
                <a:extLst>
                  <a:ext uri="{FF2B5EF4-FFF2-40B4-BE49-F238E27FC236}">
                    <a16:creationId xmlns:a16="http://schemas.microsoft.com/office/drawing/2014/main" id="{0D0E84DD-DEEA-B12D-4AB7-4F9159F96C4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" name="Freeform 117">
                <a:extLst>
                  <a:ext uri="{FF2B5EF4-FFF2-40B4-BE49-F238E27FC236}">
                    <a16:creationId xmlns:a16="http://schemas.microsoft.com/office/drawing/2014/main" id="{4066A518-D15A-8404-9790-A7896A3A632A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" name="Freeform 118">
                <a:extLst>
                  <a:ext uri="{FF2B5EF4-FFF2-40B4-BE49-F238E27FC236}">
                    <a16:creationId xmlns:a16="http://schemas.microsoft.com/office/drawing/2014/main" id="{5C172B3B-88A8-EDF9-DE50-1DE58BA42C3F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" name="Freeform 119">
                <a:extLst>
                  <a:ext uri="{FF2B5EF4-FFF2-40B4-BE49-F238E27FC236}">
                    <a16:creationId xmlns:a16="http://schemas.microsoft.com/office/drawing/2014/main" id="{FDDDEE1E-0084-6A3C-8759-D25D7B104036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" name="Freeform 120">
                <a:extLst>
                  <a:ext uri="{FF2B5EF4-FFF2-40B4-BE49-F238E27FC236}">
                    <a16:creationId xmlns:a16="http://schemas.microsoft.com/office/drawing/2014/main" id="{E017763B-347D-9FB7-0EC1-1784444191F0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2" name="Freeform 121">
                <a:extLst>
                  <a:ext uri="{FF2B5EF4-FFF2-40B4-BE49-F238E27FC236}">
                    <a16:creationId xmlns:a16="http://schemas.microsoft.com/office/drawing/2014/main" id="{D915AB99-A4AD-7E01-9700-7C2C133DD2A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3" name="Freeform 122">
                <a:extLst>
                  <a:ext uri="{FF2B5EF4-FFF2-40B4-BE49-F238E27FC236}">
                    <a16:creationId xmlns:a16="http://schemas.microsoft.com/office/drawing/2014/main" id="{2256D851-7A0A-2B92-93D1-3C4DFCDD756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4" name="Freeform 123">
                <a:extLst>
                  <a:ext uri="{FF2B5EF4-FFF2-40B4-BE49-F238E27FC236}">
                    <a16:creationId xmlns:a16="http://schemas.microsoft.com/office/drawing/2014/main" id="{A4101560-0F9B-764C-22A8-7692ACB8DE7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5" name="Freeform 124">
                <a:extLst>
                  <a:ext uri="{FF2B5EF4-FFF2-40B4-BE49-F238E27FC236}">
                    <a16:creationId xmlns:a16="http://schemas.microsoft.com/office/drawing/2014/main" id="{76744AB2-10AC-D052-4F83-72E2F0D9326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6" name="Freeform 125">
                <a:extLst>
                  <a:ext uri="{FF2B5EF4-FFF2-40B4-BE49-F238E27FC236}">
                    <a16:creationId xmlns:a16="http://schemas.microsoft.com/office/drawing/2014/main" id="{4661C88A-6F64-1715-0AE6-9D5A15E48CEF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7" name="Freeform 126">
                <a:extLst>
                  <a:ext uri="{FF2B5EF4-FFF2-40B4-BE49-F238E27FC236}">
                    <a16:creationId xmlns:a16="http://schemas.microsoft.com/office/drawing/2014/main" id="{F74A655E-3CCA-61A5-5590-6EFFEF2596E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8" name="Freeform 127">
                <a:extLst>
                  <a:ext uri="{FF2B5EF4-FFF2-40B4-BE49-F238E27FC236}">
                    <a16:creationId xmlns:a16="http://schemas.microsoft.com/office/drawing/2014/main" id="{B2EEB4E2-9BB9-96CD-7BFE-7C05DF185F5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9" name="Freeform 128">
                <a:extLst>
                  <a:ext uri="{FF2B5EF4-FFF2-40B4-BE49-F238E27FC236}">
                    <a16:creationId xmlns:a16="http://schemas.microsoft.com/office/drawing/2014/main" id="{6D8D5FAD-49CC-BCC6-36ED-221ED23B6C8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0" name="Freeform 129">
                <a:extLst>
                  <a:ext uri="{FF2B5EF4-FFF2-40B4-BE49-F238E27FC236}">
                    <a16:creationId xmlns:a16="http://schemas.microsoft.com/office/drawing/2014/main" id="{0C40934A-CE0E-7ECF-55E2-44550B30FBA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1" name="Freeform 130">
                <a:extLst>
                  <a:ext uri="{FF2B5EF4-FFF2-40B4-BE49-F238E27FC236}">
                    <a16:creationId xmlns:a16="http://schemas.microsoft.com/office/drawing/2014/main" id="{301248D5-BF7B-7207-8CAB-69D25D2266F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2" name="Freeform 131">
                <a:extLst>
                  <a:ext uri="{FF2B5EF4-FFF2-40B4-BE49-F238E27FC236}">
                    <a16:creationId xmlns:a16="http://schemas.microsoft.com/office/drawing/2014/main" id="{EF195992-D64F-007C-E3B1-40411F9E8212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3" name="Freeform 132">
                <a:extLst>
                  <a:ext uri="{FF2B5EF4-FFF2-40B4-BE49-F238E27FC236}">
                    <a16:creationId xmlns:a16="http://schemas.microsoft.com/office/drawing/2014/main" id="{BC7F859B-425F-BB1A-B4B5-394CED5E263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4" name="Freeform 133">
                <a:extLst>
                  <a:ext uri="{FF2B5EF4-FFF2-40B4-BE49-F238E27FC236}">
                    <a16:creationId xmlns:a16="http://schemas.microsoft.com/office/drawing/2014/main" id="{E24030D2-F25E-C9D3-C379-C0EFD7C5F29C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5" name="Freeform 134">
                <a:extLst>
                  <a:ext uri="{FF2B5EF4-FFF2-40B4-BE49-F238E27FC236}">
                    <a16:creationId xmlns:a16="http://schemas.microsoft.com/office/drawing/2014/main" id="{23084B7F-8243-4FC9-93C2-C1E1F7DADA4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6" name="Freeform 135">
                <a:extLst>
                  <a:ext uri="{FF2B5EF4-FFF2-40B4-BE49-F238E27FC236}">
                    <a16:creationId xmlns:a16="http://schemas.microsoft.com/office/drawing/2014/main" id="{9A2E5806-5DB7-A545-DB94-68654DAD040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7" name="Freeform 136">
                <a:extLst>
                  <a:ext uri="{FF2B5EF4-FFF2-40B4-BE49-F238E27FC236}">
                    <a16:creationId xmlns:a16="http://schemas.microsoft.com/office/drawing/2014/main" id="{A7B23E4B-22C7-07FD-1531-F16E47E33B8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8" name="Freeform 137">
                <a:extLst>
                  <a:ext uri="{FF2B5EF4-FFF2-40B4-BE49-F238E27FC236}">
                    <a16:creationId xmlns:a16="http://schemas.microsoft.com/office/drawing/2014/main" id="{074842BA-2A7A-82AA-4F10-674A5EDADD3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9" name="Freeform 138">
                <a:extLst>
                  <a:ext uri="{FF2B5EF4-FFF2-40B4-BE49-F238E27FC236}">
                    <a16:creationId xmlns:a16="http://schemas.microsoft.com/office/drawing/2014/main" id="{08954D5F-503E-DEE0-A8E8-8B6A4BC3F49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0" name="Freeform 139">
                <a:extLst>
                  <a:ext uri="{FF2B5EF4-FFF2-40B4-BE49-F238E27FC236}">
                    <a16:creationId xmlns:a16="http://schemas.microsoft.com/office/drawing/2014/main" id="{5028A360-744D-18BF-2C28-A6434F0E081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3" name="Group 140">
              <a:extLst>
                <a:ext uri="{FF2B5EF4-FFF2-40B4-BE49-F238E27FC236}">
                  <a16:creationId xmlns:a16="http://schemas.microsoft.com/office/drawing/2014/main" id="{807FE568-F221-8706-070D-D07F9A28695F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5" name="Freeform 141">
                <a:extLst>
                  <a:ext uri="{FF2B5EF4-FFF2-40B4-BE49-F238E27FC236}">
                    <a16:creationId xmlns:a16="http://schemas.microsoft.com/office/drawing/2014/main" id="{FE912D8F-99F8-3CB5-0622-CB5D6E46DA3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6" name="Freeform 142">
                <a:extLst>
                  <a:ext uri="{FF2B5EF4-FFF2-40B4-BE49-F238E27FC236}">
                    <a16:creationId xmlns:a16="http://schemas.microsoft.com/office/drawing/2014/main" id="{04C3A81D-B304-BD59-B7E1-6C050A358C2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7" name="Freeform 143">
                <a:extLst>
                  <a:ext uri="{FF2B5EF4-FFF2-40B4-BE49-F238E27FC236}">
                    <a16:creationId xmlns:a16="http://schemas.microsoft.com/office/drawing/2014/main" id="{0F636851-FF1C-6CFA-944C-F8657B4B4F7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Freeform 144">
                <a:extLst>
                  <a:ext uri="{FF2B5EF4-FFF2-40B4-BE49-F238E27FC236}">
                    <a16:creationId xmlns:a16="http://schemas.microsoft.com/office/drawing/2014/main" id="{96C64F53-FFF9-418A-B5BB-3B8CEB7117AF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9" name="Freeform 145">
                <a:extLst>
                  <a:ext uri="{FF2B5EF4-FFF2-40B4-BE49-F238E27FC236}">
                    <a16:creationId xmlns:a16="http://schemas.microsoft.com/office/drawing/2014/main" id="{84986993-07AE-ADBE-2555-B0D228D7564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0" name="Freeform 146">
                <a:extLst>
                  <a:ext uri="{FF2B5EF4-FFF2-40B4-BE49-F238E27FC236}">
                    <a16:creationId xmlns:a16="http://schemas.microsoft.com/office/drawing/2014/main" id="{ED6AFE95-B387-8A8D-332B-B19B3B97A08B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Freeform 147">
                <a:extLst>
                  <a:ext uri="{FF2B5EF4-FFF2-40B4-BE49-F238E27FC236}">
                    <a16:creationId xmlns:a16="http://schemas.microsoft.com/office/drawing/2014/main" id="{9AC861E7-AC1A-4BB5-1436-7283BAD005F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Freeform 148">
                <a:extLst>
                  <a:ext uri="{FF2B5EF4-FFF2-40B4-BE49-F238E27FC236}">
                    <a16:creationId xmlns:a16="http://schemas.microsoft.com/office/drawing/2014/main" id="{F7F9AFE4-9811-5125-D326-78E7FA3B173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3" name="Freeform 149">
                <a:extLst>
                  <a:ext uri="{FF2B5EF4-FFF2-40B4-BE49-F238E27FC236}">
                    <a16:creationId xmlns:a16="http://schemas.microsoft.com/office/drawing/2014/main" id="{B7A00BDA-E5C4-9299-19F1-D7CED99FEE2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Freeform 150">
                <a:extLst>
                  <a:ext uri="{FF2B5EF4-FFF2-40B4-BE49-F238E27FC236}">
                    <a16:creationId xmlns:a16="http://schemas.microsoft.com/office/drawing/2014/main" id="{B5163EB4-5DFA-46A8-8598-7F58F386E41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Freeform 151">
                <a:extLst>
                  <a:ext uri="{FF2B5EF4-FFF2-40B4-BE49-F238E27FC236}">
                    <a16:creationId xmlns:a16="http://schemas.microsoft.com/office/drawing/2014/main" id="{BE178F03-8D69-3659-3B1D-0E4CB66417BA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Freeform 152">
                <a:extLst>
                  <a:ext uri="{FF2B5EF4-FFF2-40B4-BE49-F238E27FC236}">
                    <a16:creationId xmlns:a16="http://schemas.microsoft.com/office/drawing/2014/main" id="{93FB380D-BC42-D1ED-481A-D9697CC366E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" name="Freeform 153">
                <a:extLst>
                  <a:ext uri="{FF2B5EF4-FFF2-40B4-BE49-F238E27FC236}">
                    <a16:creationId xmlns:a16="http://schemas.microsoft.com/office/drawing/2014/main" id="{1BDF7DF6-AE39-02F2-D635-F47CF47FE7A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" name="Freeform 154">
                <a:extLst>
                  <a:ext uri="{FF2B5EF4-FFF2-40B4-BE49-F238E27FC236}">
                    <a16:creationId xmlns:a16="http://schemas.microsoft.com/office/drawing/2014/main" id="{38428119-B6FA-C04F-6BAC-EA59045B648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Freeform 155">
                <a:extLst>
                  <a:ext uri="{FF2B5EF4-FFF2-40B4-BE49-F238E27FC236}">
                    <a16:creationId xmlns:a16="http://schemas.microsoft.com/office/drawing/2014/main" id="{3066867C-43C1-9CA7-69FD-9564D9E6459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" name="Freeform 156">
                <a:extLst>
                  <a:ext uri="{FF2B5EF4-FFF2-40B4-BE49-F238E27FC236}">
                    <a16:creationId xmlns:a16="http://schemas.microsoft.com/office/drawing/2014/main" id="{17EB11B9-E6BF-2CA5-68CC-7443FC867CD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Freeform 157">
                <a:extLst>
                  <a:ext uri="{FF2B5EF4-FFF2-40B4-BE49-F238E27FC236}">
                    <a16:creationId xmlns:a16="http://schemas.microsoft.com/office/drawing/2014/main" id="{BADAB947-008E-51B5-E359-E369313BC87B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Freeform 158">
                <a:extLst>
                  <a:ext uri="{FF2B5EF4-FFF2-40B4-BE49-F238E27FC236}">
                    <a16:creationId xmlns:a16="http://schemas.microsoft.com/office/drawing/2014/main" id="{78FDE421-8DEB-9892-6003-EAA432904AB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Freeform 159">
                <a:extLst>
                  <a:ext uri="{FF2B5EF4-FFF2-40B4-BE49-F238E27FC236}">
                    <a16:creationId xmlns:a16="http://schemas.microsoft.com/office/drawing/2014/main" id="{35DC42B6-72AB-EB1D-3259-098E91DEA6E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Freeform 160">
                <a:extLst>
                  <a:ext uri="{FF2B5EF4-FFF2-40B4-BE49-F238E27FC236}">
                    <a16:creationId xmlns:a16="http://schemas.microsoft.com/office/drawing/2014/main" id="{F16F6107-FC7B-8D39-AEC4-BE2C25BB2C9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Freeform 161">
                <a:extLst>
                  <a:ext uri="{FF2B5EF4-FFF2-40B4-BE49-F238E27FC236}">
                    <a16:creationId xmlns:a16="http://schemas.microsoft.com/office/drawing/2014/main" id="{F72A2F60-0506-7BF0-BC47-B8A62DDA5BB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" name="Freeform 162">
                <a:extLst>
                  <a:ext uri="{FF2B5EF4-FFF2-40B4-BE49-F238E27FC236}">
                    <a16:creationId xmlns:a16="http://schemas.microsoft.com/office/drawing/2014/main" id="{82A78B3F-CAB1-999A-D962-513DA0EBC7BA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" name="Freeform 163">
                <a:extLst>
                  <a:ext uri="{FF2B5EF4-FFF2-40B4-BE49-F238E27FC236}">
                    <a16:creationId xmlns:a16="http://schemas.microsoft.com/office/drawing/2014/main" id="{39541516-655B-28B1-67B9-EF07D9CE038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Freeform 164">
                <a:extLst>
                  <a:ext uri="{FF2B5EF4-FFF2-40B4-BE49-F238E27FC236}">
                    <a16:creationId xmlns:a16="http://schemas.microsoft.com/office/drawing/2014/main" id="{BCCE1D16-D01D-1D91-7D86-A4BF2192BEC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" name="Freeform 165">
                <a:extLst>
                  <a:ext uri="{FF2B5EF4-FFF2-40B4-BE49-F238E27FC236}">
                    <a16:creationId xmlns:a16="http://schemas.microsoft.com/office/drawing/2014/main" id="{43D92BF5-9093-07CB-C93E-A72B4115DE29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" name="Freeform 166">
                <a:extLst>
                  <a:ext uri="{FF2B5EF4-FFF2-40B4-BE49-F238E27FC236}">
                    <a16:creationId xmlns:a16="http://schemas.microsoft.com/office/drawing/2014/main" id="{F90BCC8A-58A8-B206-F023-903A06ED83A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" name="Freeform 167">
                <a:extLst>
                  <a:ext uri="{FF2B5EF4-FFF2-40B4-BE49-F238E27FC236}">
                    <a16:creationId xmlns:a16="http://schemas.microsoft.com/office/drawing/2014/main" id="{ABF4E5B8-0703-0043-F11F-9FDA24F283F0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" name="Freeform 168">
                <a:extLst>
                  <a:ext uri="{FF2B5EF4-FFF2-40B4-BE49-F238E27FC236}">
                    <a16:creationId xmlns:a16="http://schemas.microsoft.com/office/drawing/2014/main" id="{292FAE5E-DFF0-4A8F-1190-7E62677B4E0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" name="Freeform 169">
                <a:extLst>
                  <a:ext uri="{FF2B5EF4-FFF2-40B4-BE49-F238E27FC236}">
                    <a16:creationId xmlns:a16="http://schemas.microsoft.com/office/drawing/2014/main" id="{D6500BDB-BDF4-06C4-44FE-630CA3B6693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" name="Freeform 170">
                <a:extLst>
                  <a:ext uri="{FF2B5EF4-FFF2-40B4-BE49-F238E27FC236}">
                    <a16:creationId xmlns:a16="http://schemas.microsoft.com/office/drawing/2014/main" id="{67932769-BD84-1397-BBBD-7719F72B4B1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Freeform 171">
                <a:extLst>
                  <a:ext uri="{FF2B5EF4-FFF2-40B4-BE49-F238E27FC236}">
                    <a16:creationId xmlns:a16="http://schemas.microsoft.com/office/drawing/2014/main" id="{33A1D22B-BB29-D488-B77F-A35F1A8BBDA2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Freeform 172">
                <a:extLst>
                  <a:ext uri="{FF2B5EF4-FFF2-40B4-BE49-F238E27FC236}">
                    <a16:creationId xmlns:a16="http://schemas.microsoft.com/office/drawing/2014/main" id="{15288706-79C2-5908-C1DB-72BD4CEE0D6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7" name="Freeform 173">
                <a:extLst>
                  <a:ext uri="{FF2B5EF4-FFF2-40B4-BE49-F238E27FC236}">
                    <a16:creationId xmlns:a16="http://schemas.microsoft.com/office/drawing/2014/main" id="{C26C63A1-EDAE-2E01-2CB0-3D098069A61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79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- Vui Đến Trường - Âm Nhạc Lớp 3 [ Kết Nối Tri Thức 2022 ] Lớp Nhạc Doremi">
            <a:hlinkClick r:id="" action="ppaction://media"/>
            <a:extLst>
              <a:ext uri="{FF2B5EF4-FFF2-40B4-BE49-F238E27FC236}">
                <a16:creationId xmlns:a16="http://schemas.microsoft.com/office/drawing/2014/main" id="{13651DB0-C3E9-0CF3-B1E2-D56111233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9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308" name="Rectangle 1"/>
          <p:cNvSpPr/>
          <p:nvPr/>
        </p:nvSpPr>
        <p:spPr>
          <a:xfrm>
            <a:off x="2399400" y="2286000"/>
            <a:ext cx="6139080" cy="2309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HÁT KẾT HỢP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7200" b="1" strike="noStrike" spc="-1">
                <a:solidFill>
                  <a:srgbClr val="0000FF"/>
                </a:solidFill>
                <a:latin typeface="Cambria"/>
                <a:ea typeface="Times New Roman"/>
              </a:rPr>
              <a:t>NHẠC ĐỆM</a:t>
            </a:r>
            <a:endParaRPr lang="en-US" sz="7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grpSp>
        <p:nvGrpSpPr>
          <p:cNvPr id="481" name="Group 34">
            <a:extLst>
              <a:ext uri="{FF2B5EF4-FFF2-40B4-BE49-F238E27FC236}">
                <a16:creationId xmlns:a16="http://schemas.microsoft.com/office/drawing/2014/main" id="{3B5B30BF-AC3C-B187-BBE0-40B168BA5D7F}"/>
              </a:ext>
            </a:extLst>
          </p:cNvPr>
          <p:cNvGrpSpPr/>
          <p:nvPr/>
        </p:nvGrpSpPr>
        <p:grpSpPr bwMode="auto">
          <a:xfrm>
            <a:off x="-106200" y="6049123"/>
            <a:ext cx="11079000" cy="863582"/>
            <a:chOff x="0" y="4105"/>
            <a:chExt cx="5511" cy="215"/>
          </a:xfrm>
        </p:grpSpPr>
        <p:sp>
          <p:nvSpPr>
            <p:cNvPr id="482" name="Freeform 37">
              <a:extLst>
                <a:ext uri="{FF2B5EF4-FFF2-40B4-BE49-F238E27FC236}">
                  <a16:creationId xmlns:a16="http://schemas.microsoft.com/office/drawing/2014/main" id="{43CBE9E7-275E-40A7-CDB8-89A59C102D4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483" name="Group 38">
              <a:extLst>
                <a:ext uri="{FF2B5EF4-FFF2-40B4-BE49-F238E27FC236}">
                  <a16:creationId xmlns:a16="http://schemas.microsoft.com/office/drawing/2014/main" id="{4BA0D493-271C-4C6E-FE22-1C4799D6C20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586" name="Freeform 39">
                <a:extLst>
                  <a:ext uri="{FF2B5EF4-FFF2-40B4-BE49-F238E27FC236}">
                    <a16:creationId xmlns:a16="http://schemas.microsoft.com/office/drawing/2014/main" id="{42FA192C-211E-0E7D-967F-BE1B593FA5F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7" name="Freeform 40">
                <a:extLst>
                  <a:ext uri="{FF2B5EF4-FFF2-40B4-BE49-F238E27FC236}">
                    <a16:creationId xmlns:a16="http://schemas.microsoft.com/office/drawing/2014/main" id="{F1644F39-8AD7-5105-0D97-3BE1643B385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8" name="Freeform 41">
                <a:extLst>
                  <a:ext uri="{FF2B5EF4-FFF2-40B4-BE49-F238E27FC236}">
                    <a16:creationId xmlns:a16="http://schemas.microsoft.com/office/drawing/2014/main" id="{2C96CEFF-C65C-B182-48B6-4A67A4C261C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9" name="Freeform 42">
                <a:extLst>
                  <a:ext uri="{FF2B5EF4-FFF2-40B4-BE49-F238E27FC236}">
                    <a16:creationId xmlns:a16="http://schemas.microsoft.com/office/drawing/2014/main" id="{CCBD652F-2E10-CB52-96FB-49E006CF187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0" name="Freeform 43">
                <a:extLst>
                  <a:ext uri="{FF2B5EF4-FFF2-40B4-BE49-F238E27FC236}">
                    <a16:creationId xmlns:a16="http://schemas.microsoft.com/office/drawing/2014/main" id="{42BE1FDC-5522-BF9D-8187-7C479CF4EAB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1" name="Freeform 44">
                <a:extLst>
                  <a:ext uri="{FF2B5EF4-FFF2-40B4-BE49-F238E27FC236}">
                    <a16:creationId xmlns:a16="http://schemas.microsoft.com/office/drawing/2014/main" id="{43F3FABF-09CB-A514-889D-58D92AA3FC4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2" name="Freeform 45">
                <a:extLst>
                  <a:ext uri="{FF2B5EF4-FFF2-40B4-BE49-F238E27FC236}">
                    <a16:creationId xmlns:a16="http://schemas.microsoft.com/office/drawing/2014/main" id="{57F2C32C-51F3-7C69-6EB8-CE589E869F6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3" name="Freeform 46">
                <a:extLst>
                  <a:ext uri="{FF2B5EF4-FFF2-40B4-BE49-F238E27FC236}">
                    <a16:creationId xmlns:a16="http://schemas.microsoft.com/office/drawing/2014/main" id="{169D911C-78F7-959E-4D8A-AD88EB8937D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4" name="Freeform 47">
                <a:extLst>
                  <a:ext uri="{FF2B5EF4-FFF2-40B4-BE49-F238E27FC236}">
                    <a16:creationId xmlns:a16="http://schemas.microsoft.com/office/drawing/2014/main" id="{1E4B746D-41DF-2F5D-855A-7E95E3D2EBC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5" name="Freeform 48">
                <a:extLst>
                  <a:ext uri="{FF2B5EF4-FFF2-40B4-BE49-F238E27FC236}">
                    <a16:creationId xmlns:a16="http://schemas.microsoft.com/office/drawing/2014/main" id="{C0AF15F6-8592-3EC2-4F0E-1FD55EE2D4E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6" name="Freeform 49">
                <a:extLst>
                  <a:ext uri="{FF2B5EF4-FFF2-40B4-BE49-F238E27FC236}">
                    <a16:creationId xmlns:a16="http://schemas.microsoft.com/office/drawing/2014/main" id="{BFD58DBC-E6C3-9EF4-5ADE-1379109D238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7" name="Freeform 50">
                <a:extLst>
                  <a:ext uri="{FF2B5EF4-FFF2-40B4-BE49-F238E27FC236}">
                    <a16:creationId xmlns:a16="http://schemas.microsoft.com/office/drawing/2014/main" id="{D0D9D177-0154-ADE6-E866-32C9DCB93E4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8" name="Freeform 51">
                <a:extLst>
                  <a:ext uri="{FF2B5EF4-FFF2-40B4-BE49-F238E27FC236}">
                    <a16:creationId xmlns:a16="http://schemas.microsoft.com/office/drawing/2014/main" id="{99667CB3-3B77-C743-BC7C-5526C83286E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9" name="Freeform 52">
                <a:extLst>
                  <a:ext uri="{FF2B5EF4-FFF2-40B4-BE49-F238E27FC236}">
                    <a16:creationId xmlns:a16="http://schemas.microsoft.com/office/drawing/2014/main" id="{90F7FBF7-A142-91F2-544F-420C429152C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0" name="Freeform 53">
                <a:extLst>
                  <a:ext uri="{FF2B5EF4-FFF2-40B4-BE49-F238E27FC236}">
                    <a16:creationId xmlns:a16="http://schemas.microsoft.com/office/drawing/2014/main" id="{0CD70FDF-0C7D-8049-6173-72A0EA3A72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1" name="Freeform 54">
                <a:extLst>
                  <a:ext uri="{FF2B5EF4-FFF2-40B4-BE49-F238E27FC236}">
                    <a16:creationId xmlns:a16="http://schemas.microsoft.com/office/drawing/2014/main" id="{8F39DECA-EEE7-5500-601C-2713092BDDE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2" name="Freeform 55">
                <a:extLst>
                  <a:ext uri="{FF2B5EF4-FFF2-40B4-BE49-F238E27FC236}">
                    <a16:creationId xmlns:a16="http://schemas.microsoft.com/office/drawing/2014/main" id="{FD154777-9E03-B8FE-0002-228A7467FF2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3" name="Freeform 56">
                <a:extLst>
                  <a:ext uri="{FF2B5EF4-FFF2-40B4-BE49-F238E27FC236}">
                    <a16:creationId xmlns:a16="http://schemas.microsoft.com/office/drawing/2014/main" id="{FD29F790-568C-9AE4-114F-E2551F07724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4" name="Freeform 57">
                <a:extLst>
                  <a:ext uri="{FF2B5EF4-FFF2-40B4-BE49-F238E27FC236}">
                    <a16:creationId xmlns:a16="http://schemas.microsoft.com/office/drawing/2014/main" id="{44DF5691-C95F-AC28-6CB9-1D24C00D064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5" name="Freeform 58">
                <a:extLst>
                  <a:ext uri="{FF2B5EF4-FFF2-40B4-BE49-F238E27FC236}">
                    <a16:creationId xmlns:a16="http://schemas.microsoft.com/office/drawing/2014/main" id="{98BF0B8D-AFEB-397F-FA09-0F7D136B128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6" name="Freeform 59">
                <a:extLst>
                  <a:ext uri="{FF2B5EF4-FFF2-40B4-BE49-F238E27FC236}">
                    <a16:creationId xmlns:a16="http://schemas.microsoft.com/office/drawing/2014/main" id="{6030BB7F-54BC-0A3C-3AB4-2A48C3CD1CB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7" name="Freeform 60">
                <a:extLst>
                  <a:ext uri="{FF2B5EF4-FFF2-40B4-BE49-F238E27FC236}">
                    <a16:creationId xmlns:a16="http://schemas.microsoft.com/office/drawing/2014/main" id="{021F6537-0061-9660-C392-86F2A07E774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8" name="Freeform 61">
                <a:extLst>
                  <a:ext uri="{FF2B5EF4-FFF2-40B4-BE49-F238E27FC236}">
                    <a16:creationId xmlns:a16="http://schemas.microsoft.com/office/drawing/2014/main" id="{C2FCA886-224B-6F29-1DF9-DFB7197DD9F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9" name="Freeform 62">
                <a:extLst>
                  <a:ext uri="{FF2B5EF4-FFF2-40B4-BE49-F238E27FC236}">
                    <a16:creationId xmlns:a16="http://schemas.microsoft.com/office/drawing/2014/main" id="{3D33AB3B-1400-50B4-40DA-82770F4562E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0" name="Freeform 63">
                <a:extLst>
                  <a:ext uri="{FF2B5EF4-FFF2-40B4-BE49-F238E27FC236}">
                    <a16:creationId xmlns:a16="http://schemas.microsoft.com/office/drawing/2014/main" id="{FB2229B9-9252-76D2-8E63-5134A52AFA9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1" name="Freeform 64">
                <a:extLst>
                  <a:ext uri="{FF2B5EF4-FFF2-40B4-BE49-F238E27FC236}">
                    <a16:creationId xmlns:a16="http://schemas.microsoft.com/office/drawing/2014/main" id="{BC077F5B-DA6D-670D-5080-9F51241483E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2" name="Freeform 65">
                <a:extLst>
                  <a:ext uri="{FF2B5EF4-FFF2-40B4-BE49-F238E27FC236}">
                    <a16:creationId xmlns:a16="http://schemas.microsoft.com/office/drawing/2014/main" id="{7E9AF9A4-3D52-1699-A64E-5FEDD63435F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3" name="Freeform 66">
                <a:extLst>
                  <a:ext uri="{FF2B5EF4-FFF2-40B4-BE49-F238E27FC236}">
                    <a16:creationId xmlns:a16="http://schemas.microsoft.com/office/drawing/2014/main" id="{EB810679-3BA1-43B5-CF33-0B540BB9EB9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4" name="Freeform 67">
                <a:extLst>
                  <a:ext uri="{FF2B5EF4-FFF2-40B4-BE49-F238E27FC236}">
                    <a16:creationId xmlns:a16="http://schemas.microsoft.com/office/drawing/2014/main" id="{CED66849-2816-40B1-66F0-97EBC51F4F1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5" name="Freeform 68">
                <a:extLst>
                  <a:ext uri="{FF2B5EF4-FFF2-40B4-BE49-F238E27FC236}">
                    <a16:creationId xmlns:a16="http://schemas.microsoft.com/office/drawing/2014/main" id="{CB41A717-2D68-3C1F-7150-FB2C687407E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6" name="Freeform 69">
                <a:extLst>
                  <a:ext uri="{FF2B5EF4-FFF2-40B4-BE49-F238E27FC236}">
                    <a16:creationId xmlns:a16="http://schemas.microsoft.com/office/drawing/2014/main" id="{29D1A813-A91B-2719-AA13-245B292AE78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7" name="Freeform 70">
                <a:extLst>
                  <a:ext uri="{FF2B5EF4-FFF2-40B4-BE49-F238E27FC236}">
                    <a16:creationId xmlns:a16="http://schemas.microsoft.com/office/drawing/2014/main" id="{C25248F2-E29E-739E-5C5B-671A64DED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8" name="Freeform 71">
                <a:extLst>
                  <a:ext uri="{FF2B5EF4-FFF2-40B4-BE49-F238E27FC236}">
                    <a16:creationId xmlns:a16="http://schemas.microsoft.com/office/drawing/2014/main" id="{D08C5B85-DDBC-7999-D211-219E285F569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4" name="Group 72">
              <a:extLst>
                <a:ext uri="{FF2B5EF4-FFF2-40B4-BE49-F238E27FC236}">
                  <a16:creationId xmlns:a16="http://schemas.microsoft.com/office/drawing/2014/main" id="{85E2ABBB-3A68-152B-BF41-B286821D6C29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3" name="Freeform 73">
                <a:extLst>
                  <a:ext uri="{FF2B5EF4-FFF2-40B4-BE49-F238E27FC236}">
                    <a16:creationId xmlns:a16="http://schemas.microsoft.com/office/drawing/2014/main" id="{EEC981BB-654F-6C8B-E585-2ED87A294C1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4" name="Freeform 74">
                <a:extLst>
                  <a:ext uri="{FF2B5EF4-FFF2-40B4-BE49-F238E27FC236}">
                    <a16:creationId xmlns:a16="http://schemas.microsoft.com/office/drawing/2014/main" id="{6662B620-7404-2256-F904-A964F688886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5" name="Freeform 75">
                <a:extLst>
                  <a:ext uri="{FF2B5EF4-FFF2-40B4-BE49-F238E27FC236}">
                    <a16:creationId xmlns:a16="http://schemas.microsoft.com/office/drawing/2014/main" id="{8E9270B0-751F-385E-0325-BB7FF944833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6" name="Freeform 76">
                <a:extLst>
                  <a:ext uri="{FF2B5EF4-FFF2-40B4-BE49-F238E27FC236}">
                    <a16:creationId xmlns:a16="http://schemas.microsoft.com/office/drawing/2014/main" id="{75D940AC-C277-98BA-9E57-0AE0969E75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7" name="Freeform 77">
                <a:extLst>
                  <a:ext uri="{FF2B5EF4-FFF2-40B4-BE49-F238E27FC236}">
                    <a16:creationId xmlns:a16="http://schemas.microsoft.com/office/drawing/2014/main" id="{584D483A-7573-3963-F7AE-DE0E0E3D71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8" name="Freeform 78">
                <a:extLst>
                  <a:ext uri="{FF2B5EF4-FFF2-40B4-BE49-F238E27FC236}">
                    <a16:creationId xmlns:a16="http://schemas.microsoft.com/office/drawing/2014/main" id="{B0E32796-1526-D7EB-E02B-99D2D0AE479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9" name="Freeform 79">
                <a:extLst>
                  <a:ext uri="{FF2B5EF4-FFF2-40B4-BE49-F238E27FC236}">
                    <a16:creationId xmlns:a16="http://schemas.microsoft.com/office/drawing/2014/main" id="{CDA7E767-B3CA-BA1A-2EAF-04F70834945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0" name="Freeform 80">
                <a:extLst>
                  <a:ext uri="{FF2B5EF4-FFF2-40B4-BE49-F238E27FC236}">
                    <a16:creationId xmlns:a16="http://schemas.microsoft.com/office/drawing/2014/main" id="{A5F1FD72-F231-6993-2DDD-E8B106D05F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1" name="Freeform 81">
                <a:extLst>
                  <a:ext uri="{FF2B5EF4-FFF2-40B4-BE49-F238E27FC236}">
                    <a16:creationId xmlns:a16="http://schemas.microsoft.com/office/drawing/2014/main" id="{5A6332E7-DFDF-8AC5-F87C-08F76271EBD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2" name="Freeform 82">
                <a:extLst>
                  <a:ext uri="{FF2B5EF4-FFF2-40B4-BE49-F238E27FC236}">
                    <a16:creationId xmlns:a16="http://schemas.microsoft.com/office/drawing/2014/main" id="{D9F29F80-57D5-63E1-6781-FB269257D10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3" name="Freeform 83">
                <a:extLst>
                  <a:ext uri="{FF2B5EF4-FFF2-40B4-BE49-F238E27FC236}">
                    <a16:creationId xmlns:a16="http://schemas.microsoft.com/office/drawing/2014/main" id="{CF07D15A-3E52-1349-1C58-41039E9F21F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4" name="Freeform 84">
                <a:extLst>
                  <a:ext uri="{FF2B5EF4-FFF2-40B4-BE49-F238E27FC236}">
                    <a16:creationId xmlns:a16="http://schemas.microsoft.com/office/drawing/2014/main" id="{65180B3D-FD4A-1575-ACF4-ECB7DC65630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5" name="Freeform 85">
                <a:extLst>
                  <a:ext uri="{FF2B5EF4-FFF2-40B4-BE49-F238E27FC236}">
                    <a16:creationId xmlns:a16="http://schemas.microsoft.com/office/drawing/2014/main" id="{2BB306D7-B5D9-DE60-4E56-D3F7AFD8F5E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6" name="Freeform 86">
                <a:extLst>
                  <a:ext uri="{FF2B5EF4-FFF2-40B4-BE49-F238E27FC236}">
                    <a16:creationId xmlns:a16="http://schemas.microsoft.com/office/drawing/2014/main" id="{8AD28F2F-2DAA-1A0A-44F9-0C6941D4B25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7" name="Freeform 87">
                <a:extLst>
                  <a:ext uri="{FF2B5EF4-FFF2-40B4-BE49-F238E27FC236}">
                    <a16:creationId xmlns:a16="http://schemas.microsoft.com/office/drawing/2014/main" id="{171ECB3E-BE07-2A9B-5290-FC64819900D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8" name="Freeform 88">
                <a:extLst>
                  <a:ext uri="{FF2B5EF4-FFF2-40B4-BE49-F238E27FC236}">
                    <a16:creationId xmlns:a16="http://schemas.microsoft.com/office/drawing/2014/main" id="{4AEB0CE2-71CF-70CA-E1C6-7F956AF2101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9" name="Freeform 89">
                <a:extLst>
                  <a:ext uri="{FF2B5EF4-FFF2-40B4-BE49-F238E27FC236}">
                    <a16:creationId xmlns:a16="http://schemas.microsoft.com/office/drawing/2014/main" id="{5134E471-9A01-82D5-F54E-A64A1FB0E4F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0" name="Freeform 90">
                <a:extLst>
                  <a:ext uri="{FF2B5EF4-FFF2-40B4-BE49-F238E27FC236}">
                    <a16:creationId xmlns:a16="http://schemas.microsoft.com/office/drawing/2014/main" id="{BB56D780-0A29-8F30-F13F-7FCC4009888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1" name="Freeform 91">
                <a:extLst>
                  <a:ext uri="{FF2B5EF4-FFF2-40B4-BE49-F238E27FC236}">
                    <a16:creationId xmlns:a16="http://schemas.microsoft.com/office/drawing/2014/main" id="{B73078C7-7F7F-C65F-EC87-684C91D5332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2" name="Freeform 92">
                <a:extLst>
                  <a:ext uri="{FF2B5EF4-FFF2-40B4-BE49-F238E27FC236}">
                    <a16:creationId xmlns:a16="http://schemas.microsoft.com/office/drawing/2014/main" id="{F62CBA6D-3856-2B72-4491-ED17506A9B4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3" name="Freeform 93">
                <a:extLst>
                  <a:ext uri="{FF2B5EF4-FFF2-40B4-BE49-F238E27FC236}">
                    <a16:creationId xmlns:a16="http://schemas.microsoft.com/office/drawing/2014/main" id="{5D6C7B66-1F23-134F-FA7A-B97F3577DC3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4" name="Freeform 94">
                <a:extLst>
                  <a:ext uri="{FF2B5EF4-FFF2-40B4-BE49-F238E27FC236}">
                    <a16:creationId xmlns:a16="http://schemas.microsoft.com/office/drawing/2014/main" id="{4B42FDBE-08EE-C233-3D53-B95CCDB4ACE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5" name="Freeform 95">
                <a:extLst>
                  <a:ext uri="{FF2B5EF4-FFF2-40B4-BE49-F238E27FC236}">
                    <a16:creationId xmlns:a16="http://schemas.microsoft.com/office/drawing/2014/main" id="{3240B792-9B28-3664-B008-9370C6CEE3E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6" name="Freeform 96">
                <a:extLst>
                  <a:ext uri="{FF2B5EF4-FFF2-40B4-BE49-F238E27FC236}">
                    <a16:creationId xmlns:a16="http://schemas.microsoft.com/office/drawing/2014/main" id="{556E5389-24E7-B419-FFD3-54E0EB094D8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7" name="Freeform 97">
                <a:extLst>
                  <a:ext uri="{FF2B5EF4-FFF2-40B4-BE49-F238E27FC236}">
                    <a16:creationId xmlns:a16="http://schemas.microsoft.com/office/drawing/2014/main" id="{9CC1B594-85BA-EEB4-BA31-BEF544E8C2E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8" name="Freeform 98">
                <a:extLst>
                  <a:ext uri="{FF2B5EF4-FFF2-40B4-BE49-F238E27FC236}">
                    <a16:creationId xmlns:a16="http://schemas.microsoft.com/office/drawing/2014/main" id="{FCB71ABB-D1EA-FAE2-BF09-B1AB0AC59CB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9" name="Freeform 99">
                <a:extLst>
                  <a:ext uri="{FF2B5EF4-FFF2-40B4-BE49-F238E27FC236}">
                    <a16:creationId xmlns:a16="http://schemas.microsoft.com/office/drawing/2014/main" id="{D747BB41-9B47-D743-3B5B-671D6404652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0" name="Freeform 100">
                <a:extLst>
                  <a:ext uri="{FF2B5EF4-FFF2-40B4-BE49-F238E27FC236}">
                    <a16:creationId xmlns:a16="http://schemas.microsoft.com/office/drawing/2014/main" id="{DEF565F3-D66A-F8D4-C830-BD5A0D856FA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1" name="Freeform 101">
                <a:extLst>
                  <a:ext uri="{FF2B5EF4-FFF2-40B4-BE49-F238E27FC236}">
                    <a16:creationId xmlns:a16="http://schemas.microsoft.com/office/drawing/2014/main" id="{C4A4FAE2-5C26-8A47-67DE-328D82BE0FA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2" name="Freeform 102">
                <a:extLst>
                  <a:ext uri="{FF2B5EF4-FFF2-40B4-BE49-F238E27FC236}">
                    <a16:creationId xmlns:a16="http://schemas.microsoft.com/office/drawing/2014/main" id="{A17CD887-900F-5334-676C-B2A9D3367F7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3" name="Freeform 103">
                <a:extLst>
                  <a:ext uri="{FF2B5EF4-FFF2-40B4-BE49-F238E27FC236}">
                    <a16:creationId xmlns:a16="http://schemas.microsoft.com/office/drawing/2014/main" id="{7747CA71-79DF-7094-971C-C5253B0F627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4" name="Freeform 104">
                <a:extLst>
                  <a:ext uri="{FF2B5EF4-FFF2-40B4-BE49-F238E27FC236}">
                    <a16:creationId xmlns:a16="http://schemas.microsoft.com/office/drawing/2014/main" id="{A1B1E2AC-F2A2-03B4-7B0F-1BFBDA99A21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5" name="Freeform 105">
                <a:extLst>
                  <a:ext uri="{FF2B5EF4-FFF2-40B4-BE49-F238E27FC236}">
                    <a16:creationId xmlns:a16="http://schemas.microsoft.com/office/drawing/2014/main" id="{A8642C26-4F9F-432A-1C98-05B0E91429B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5" name="Group 106">
              <a:extLst>
                <a:ext uri="{FF2B5EF4-FFF2-40B4-BE49-F238E27FC236}">
                  <a16:creationId xmlns:a16="http://schemas.microsoft.com/office/drawing/2014/main" id="{9088181A-AA55-5427-DEC5-E2D598FF4F0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20" name="Freeform 107">
                <a:extLst>
                  <a:ext uri="{FF2B5EF4-FFF2-40B4-BE49-F238E27FC236}">
                    <a16:creationId xmlns:a16="http://schemas.microsoft.com/office/drawing/2014/main" id="{0FC00160-AFC4-2DD3-BEB2-D262B9587DF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1" name="Freeform 108">
                <a:extLst>
                  <a:ext uri="{FF2B5EF4-FFF2-40B4-BE49-F238E27FC236}">
                    <a16:creationId xmlns:a16="http://schemas.microsoft.com/office/drawing/2014/main" id="{4C9A41F3-C037-7AE9-25AC-B85B6EA33D2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2" name="Freeform 109">
                <a:extLst>
                  <a:ext uri="{FF2B5EF4-FFF2-40B4-BE49-F238E27FC236}">
                    <a16:creationId xmlns:a16="http://schemas.microsoft.com/office/drawing/2014/main" id="{2466C711-1328-EA66-920A-9380360DDF5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3" name="Freeform 110">
                <a:extLst>
                  <a:ext uri="{FF2B5EF4-FFF2-40B4-BE49-F238E27FC236}">
                    <a16:creationId xmlns:a16="http://schemas.microsoft.com/office/drawing/2014/main" id="{CCC297CC-3CF5-056E-81C1-A61F525FE20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4" name="Freeform 111">
                <a:extLst>
                  <a:ext uri="{FF2B5EF4-FFF2-40B4-BE49-F238E27FC236}">
                    <a16:creationId xmlns:a16="http://schemas.microsoft.com/office/drawing/2014/main" id="{15330A70-244D-1D70-6798-309858BE489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5" name="Freeform 112">
                <a:extLst>
                  <a:ext uri="{FF2B5EF4-FFF2-40B4-BE49-F238E27FC236}">
                    <a16:creationId xmlns:a16="http://schemas.microsoft.com/office/drawing/2014/main" id="{857A9BC6-F8B6-A7BF-86B2-5BEF007FA39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6" name="Freeform 113">
                <a:extLst>
                  <a:ext uri="{FF2B5EF4-FFF2-40B4-BE49-F238E27FC236}">
                    <a16:creationId xmlns:a16="http://schemas.microsoft.com/office/drawing/2014/main" id="{18C7D585-D538-83BA-9210-8C36EA95FCF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7" name="Freeform 114">
                <a:extLst>
                  <a:ext uri="{FF2B5EF4-FFF2-40B4-BE49-F238E27FC236}">
                    <a16:creationId xmlns:a16="http://schemas.microsoft.com/office/drawing/2014/main" id="{D0731053-6DF8-18D2-C57C-1C84D544579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8" name="Freeform 115">
                <a:extLst>
                  <a:ext uri="{FF2B5EF4-FFF2-40B4-BE49-F238E27FC236}">
                    <a16:creationId xmlns:a16="http://schemas.microsoft.com/office/drawing/2014/main" id="{DF7AF498-0DBB-F259-60D3-CB5DBA26296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9" name="Freeform 116">
                <a:extLst>
                  <a:ext uri="{FF2B5EF4-FFF2-40B4-BE49-F238E27FC236}">
                    <a16:creationId xmlns:a16="http://schemas.microsoft.com/office/drawing/2014/main" id="{A86C2C7F-71BA-8411-DD88-180957C81AF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0" name="Freeform 117">
                <a:extLst>
                  <a:ext uri="{FF2B5EF4-FFF2-40B4-BE49-F238E27FC236}">
                    <a16:creationId xmlns:a16="http://schemas.microsoft.com/office/drawing/2014/main" id="{3CC5D930-D5CE-74F4-EAC4-8E5D5CCBE95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1" name="Freeform 118">
                <a:extLst>
                  <a:ext uri="{FF2B5EF4-FFF2-40B4-BE49-F238E27FC236}">
                    <a16:creationId xmlns:a16="http://schemas.microsoft.com/office/drawing/2014/main" id="{7C7B36C9-8197-44AB-4BE1-F51CF3C0EB9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2" name="Freeform 119">
                <a:extLst>
                  <a:ext uri="{FF2B5EF4-FFF2-40B4-BE49-F238E27FC236}">
                    <a16:creationId xmlns:a16="http://schemas.microsoft.com/office/drawing/2014/main" id="{F9E99E69-6051-D4B3-804F-46756CB816E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3" name="Freeform 120">
                <a:extLst>
                  <a:ext uri="{FF2B5EF4-FFF2-40B4-BE49-F238E27FC236}">
                    <a16:creationId xmlns:a16="http://schemas.microsoft.com/office/drawing/2014/main" id="{63A178A5-F3BA-4BA7-91D0-4A42FD6111B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4" name="Freeform 121">
                <a:extLst>
                  <a:ext uri="{FF2B5EF4-FFF2-40B4-BE49-F238E27FC236}">
                    <a16:creationId xmlns:a16="http://schemas.microsoft.com/office/drawing/2014/main" id="{66B1B557-60AC-51E8-EBE5-9BED5ACFFEE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5" name="Freeform 122">
                <a:extLst>
                  <a:ext uri="{FF2B5EF4-FFF2-40B4-BE49-F238E27FC236}">
                    <a16:creationId xmlns:a16="http://schemas.microsoft.com/office/drawing/2014/main" id="{3FE6A599-1250-D0BD-0927-090FAB0975F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6" name="Freeform 123">
                <a:extLst>
                  <a:ext uri="{FF2B5EF4-FFF2-40B4-BE49-F238E27FC236}">
                    <a16:creationId xmlns:a16="http://schemas.microsoft.com/office/drawing/2014/main" id="{C6F7D068-E734-8EA7-A06A-81BF623D6C4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7" name="Freeform 124">
                <a:extLst>
                  <a:ext uri="{FF2B5EF4-FFF2-40B4-BE49-F238E27FC236}">
                    <a16:creationId xmlns:a16="http://schemas.microsoft.com/office/drawing/2014/main" id="{C209DCAC-6090-FE77-64A8-3936592F60F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8" name="Freeform 125">
                <a:extLst>
                  <a:ext uri="{FF2B5EF4-FFF2-40B4-BE49-F238E27FC236}">
                    <a16:creationId xmlns:a16="http://schemas.microsoft.com/office/drawing/2014/main" id="{79B7AA71-DC61-ECCA-A166-382F7DF4855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9" name="Freeform 126">
                <a:extLst>
                  <a:ext uri="{FF2B5EF4-FFF2-40B4-BE49-F238E27FC236}">
                    <a16:creationId xmlns:a16="http://schemas.microsoft.com/office/drawing/2014/main" id="{97A35ECF-6642-9879-ADB1-73932A78B7F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0" name="Freeform 127">
                <a:extLst>
                  <a:ext uri="{FF2B5EF4-FFF2-40B4-BE49-F238E27FC236}">
                    <a16:creationId xmlns:a16="http://schemas.microsoft.com/office/drawing/2014/main" id="{4BEA511B-0A9F-B6D0-C3A0-AA0C97720AD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1" name="Freeform 128">
                <a:extLst>
                  <a:ext uri="{FF2B5EF4-FFF2-40B4-BE49-F238E27FC236}">
                    <a16:creationId xmlns:a16="http://schemas.microsoft.com/office/drawing/2014/main" id="{FEF397B7-22EC-6E40-A87B-049E3D4A722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2" name="Freeform 129">
                <a:extLst>
                  <a:ext uri="{FF2B5EF4-FFF2-40B4-BE49-F238E27FC236}">
                    <a16:creationId xmlns:a16="http://schemas.microsoft.com/office/drawing/2014/main" id="{017799CD-CEE2-E4E2-5847-16DF267C807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3" name="Freeform 130">
                <a:extLst>
                  <a:ext uri="{FF2B5EF4-FFF2-40B4-BE49-F238E27FC236}">
                    <a16:creationId xmlns:a16="http://schemas.microsoft.com/office/drawing/2014/main" id="{B05C500A-07B4-4DFC-8424-521E24FE101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4" name="Freeform 131">
                <a:extLst>
                  <a:ext uri="{FF2B5EF4-FFF2-40B4-BE49-F238E27FC236}">
                    <a16:creationId xmlns:a16="http://schemas.microsoft.com/office/drawing/2014/main" id="{442A4C9B-3A03-64FD-A2A6-E9453F79145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5" name="Freeform 132">
                <a:extLst>
                  <a:ext uri="{FF2B5EF4-FFF2-40B4-BE49-F238E27FC236}">
                    <a16:creationId xmlns:a16="http://schemas.microsoft.com/office/drawing/2014/main" id="{CE19FDF6-D0DC-4249-8602-B55A855AFB3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6" name="Freeform 133">
                <a:extLst>
                  <a:ext uri="{FF2B5EF4-FFF2-40B4-BE49-F238E27FC236}">
                    <a16:creationId xmlns:a16="http://schemas.microsoft.com/office/drawing/2014/main" id="{9346BA5E-BBB2-C82E-8E09-1117C2DBADB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7" name="Freeform 134">
                <a:extLst>
                  <a:ext uri="{FF2B5EF4-FFF2-40B4-BE49-F238E27FC236}">
                    <a16:creationId xmlns:a16="http://schemas.microsoft.com/office/drawing/2014/main" id="{D39AFC6B-DC2D-137A-51BF-638DFE50C36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8" name="Freeform 135">
                <a:extLst>
                  <a:ext uri="{FF2B5EF4-FFF2-40B4-BE49-F238E27FC236}">
                    <a16:creationId xmlns:a16="http://schemas.microsoft.com/office/drawing/2014/main" id="{32494717-4DFD-0E75-15DD-A161EF2C055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9" name="Freeform 136">
                <a:extLst>
                  <a:ext uri="{FF2B5EF4-FFF2-40B4-BE49-F238E27FC236}">
                    <a16:creationId xmlns:a16="http://schemas.microsoft.com/office/drawing/2014/main" id="{22EB83A8-717A-E52A-0209-8ACCB04AF25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0" name="Freeform 137">
                <a:extLst>
                  <a:ext uri="{FF2B5EF4-FFF2-40B4-BE49-F238E27FC236}">
                    <a16:creationId xmlns:a16="http://schemas.microsoft.com/office/drawing/2014/main" id="{42A4C70C-3E17-EFF5-A509-AE8C25C20E5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1" name="Freeform 138">
                <a:extLst>
                  <a:ext uri="{FF2B5EF4-FFF2-40B4-BE49-F238E27FC236}">
                    <a16:creationId xmlns:a16="http://schemas.microsoft.com/office/drawing/2014/main" id="{66B71C99-6BA0-6466-CC31-DEABE37A68C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2" name="Freeform 139">
                <a:extLst>
                  <a:ext uri="{FF2B5EF4-FFF2-40B4-BE49-F238E27FC236}">
                    <a16:creationId xmlns:a16="http://schemas.microsoft.com/office/drawing/2014/main" id="{C76C4FCF-19C3-B841-770B-4E862F9E55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6" name="Group 140">
              <a:extLst>
                <a:ext uri="{FF2B5EF4-FFF2-40B4-BE49-F238E27FC236}">
                  <a16:creationId xmlns:a16="http://schemas.microsoft.com/office/drawing/2014/main" id="{BD5B1476-4721-6E13-B152-FC01BA5B7EBA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87" name="Freeform 141">
                <a:extLst>
                  <a:ext uri="{FF2B5EF4-FFF2-40B4-BE49-F238E27FC236}">
                    <a16:creationId xmlns:a16="http://schemas.microsoft.com/office/drawing/2014/main" id="{2EBB544A-14DC-12D3-CB68-130BD9E3644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8" name="Freeform 142">
                <a:extLst>
                  <a:ext uri="{FF2B5EF4-FFF2-40B4-BE49-F238E27FC236}">
                    <a16:creationId xmlns:a16="http://schemas.microsoft.com/office/drawing/2014/main" id="{FE0F6459-8305-B38A-FEA6-77C0230D7F5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9" name="Freeform 143">
                <a:extLst>
                  <a:ext uri="{FF2B5EF4-FFF2-40B4-BE49-F238E27FC236}">
                    <a16:creationId xmlns:a16="http://schemas.microsoft.com/office/drawing/2014/main" id="{FC1A6340-082A-7610-2011-723CB3E6FDE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0" name="Freeform 144">
                <a:extLst>
                  <a:ext uri="{FF2B5EF4-FFF2-40B4-BE49-F238E27FC236}">
                    <a16:creationId xmlns:a16="http://schemas.microsoft.com/office/drawing/2014/main" id="{040027C0-1C7F-25C7-136D-99CC211A968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1" name="Freeform 145">
                <a:extLst>
                  <a:ext uri="{FF2B5EF4-FFF2-40B4-BE49-F238E27FC236}">
                    <a16:creationId xmlns:a16="http://schemas.microsoft.com/office/drawing/2014/main" id="{CE7A2EC7-DC2A-A83C-2808-90C508DB7B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2" name="Freeform 146">
                <a:extLst>
                  <a:ext uri="{FF2B5EF4-FFF2-40B4-BE49-F238E27FC236}">
                    <a16:creationId xmlns:a16="http://schemas.microsoft.com/office/drawing/2014/main" id="{E1BF27CF-1E9A-4A8E-F3F8-5F334AF32A9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3" name="Freeform 147">
                <a:extLst>
                  <a:ext uri="{FF2B5EF4-FFF2-40B4-BE49-F238E27FC236}">
                    <a16:creationId xmlns:a16="http://schemas.microsoft.com/office/drawing/2014/main" id="{9AA582C5-4678-2784-DF2D-C314324FD02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4" name="Freeform 148">
                <a:extLst>
                  <a:ext uri="{FF2B5EF4-FFF2-40B4-BE49-F238E27FC236}">
                    <a16:creationId xmlns:a16="http://schemas.microsoft.com/office/drawing/2014/main" id="{AA3E7BEF-21B9-DCB7-D6EF-69C5EB71B41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5" name="Freeform 149">
                <a:extLst>
                  <a:ext uri="{FF2B5EF4-FFF2-40B4-BE49-F238E27FC236}">
                    <a16:creationId xmlns:a16="http://schemas.microsoft.com/office/drawing/2014/main" id="{0F2C8A99-C883-03B2-CB10-4DF57B91EA6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6" name="Freeform 150">
                <a:extLst>
                  <a:ext uri="{FF2B5EF4-FFF2-40B4-BE49-F238E27FC236}">
                    <a16:creationId xmlns:a16="http://schemas.microsoft.com/office/drawing/2014/main" id="{3B3D0F87-848F-6796-C307-63A85590F7F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7" name="Freeform 151">
                <a:extLst>
                  <a:ext uri="{FF2B5EF4-FFF2-40B4-BE49-F238E27FC236}">
                    <a16:creationId xmlns:a16="http://schemas.microsoft.com/office/drawing/2014/main" id="{37D15741-D14A-90F0-DCB5-A8B43437EF7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8" name="Freeform 152">
                <a:extLst>
                  <a:ext uri="{FF2B5EF4-FFF2-40B4-BE49-F238E27FC236}">
                    <a16:creationId xmlns:a16="http://schemas.microsoft.com/office/drawing/2014/main" id="{5C8A944C-BEF5-9E43-99D0-06CC8B3FF73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9" name="Freeform 153">
                <a:extLst>
                  <a:ext uri="{FF2B5EF4-FFF2-40B4-BE49-F238E27FC236}">
                    <a16:creationId xmlns:a16="http://schemas.microsoft.com/office/drawing/2014/main" id="{64FD5190-9016-832F-CFE9-CD08F1A0482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0" name="Freeform 154">
                <a:extLst>
                  <a:ext uri="{FF2B5EF4-FFF2-40B4-BE49-F238E27FC236}">
                    <a16:creationId xmlns:a16="http://schemas.microsoft.com/office/drawing/2014/main" id="{838DFDF9-6084-E514-6734-A869ECEBC46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1" name="Freeform 155">
                <a:extLst>
                  <a:ext uri="{FF2B5EF4-FFF2-40B4-BE49-F238E27FC236}">
                    <a16:creationId xmlns:a16="http://schemas.microsoft.com/office/drawing/2014/main" id="{51556573-0E96-DB3E-700A-2AAA8C77182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2" name="Freeform 156">
                <a:extLst>
                  <a:ext uri="{FF2B5EF4-FFF2-40B4-BE49-F238E27FC236}">
                    <a16:creationId xmlns:a16="http://schemas.microsoft.com/office/drawing/2014/main" id="{FE7F5248-C52E-5931-1A95-CE25DC49C17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3" name="Freeform 157">
                <a:extLst>
                  <a:ext uri="{FF2B5EF4-FFF2-40B4-BE49-F238E27FC236}">
                    <a16:creationId xmlns:a16="http://schemas.microsoft.com/office/drawing/2014/main" id="{14B61119-39E0-CD2C-7F62-6062626AEC4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4" name="Freeform 158">
                <a:extLst>
                  <a:ext uri="{FF2B5EF4-FFF2-40B4-BE49-F238E27FC236}">
                    <a16:creationId xmlns:a16="http://schemas.microsoft.com/office/drawing/2014/main" id="{E8850638-944E-93CA-B3E2-736911759B8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5" name="Freeform 159">
                <a:extLst>
                  <a:ext uri="{FF2B5EF4-FFF2-40B4-BE49-F238E27FC236}">
                    <a16:creationId xmlns:a16="http://schemas.microsoft.com/office/drawing/2014/main" id="{508487ED-9F8B-253A-D650-65B4D369A3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6" name="Freeform 160">
                <a:extLst>
                  <a:ext uri="{FF2B5EF4-FFF2-40B4-BE49-F238E27FC236}">
                    <a16:creationId xmlns:a16="http://schemas.microsoft.com/office/drawing/2014/main" id="{E4E0C54A-270D-8A07-2F30-4EBFF6EF94A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7" name="Freeform 161">
                <a:extLst>
                  <a:ext uri="{FF2B5EF4-FFF2-40B4-BE49-F238E27FC236}">
                    <a16:creationId xmlns:a16="http://schemas.microsoft.com/office/drawing/2014/main" id="{C3D8C5A0-9D8B-9D75-06CC-7A09EE22DC1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8" name="Freeform 162">
                <a:extLst>
                  <a:ext uri="{FF2B5EF4-FFF2-40B4-BE49-F238E27FC236}">
                    <a16:creationId xmlns:a16="http://schemas.microsoft.com/office/drawing/2014/main" id="{152F9B5C-F592-C969-3A0E-7C6CD8ACDA2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9" name="Freeform 163">
                <a:extLst>
                  <a:ext uri="{FF2B5EF4-FFF2-40B4-BE49-F238E27FC236}">
                    <a16:creationId xmlns:a16="http://schemas.microsoft.com/office/drawing/2014/main" id="{8A754647-A579-B0AC-A8FE-10DE27B9148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0" name="Freeform 164">
                <a:extLst>
                  <a:ext uri="{FF2B5EF4-FFF2-40B4-BE49-F238E27FC236}">
                    <a16:creationId xmlns:a16="http://schemas.microsoft.com/office/drawing/2014/main" id="{EE7BF0CF-D01E-91B8-B941-03314A57738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1" name="Freeform 165">
                <a:extLst>
                  <a:ext uri="{FF2B5EF4-FFF2-40B4-BE49-F238E27FC236}">
                    <a16:creationId xmlns:a16="http://schemas.microsoft.com/office/drawing/2014/main" id="{610B9B61-4966-3AEE-DDF4-87C1B3940B8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2" name="Freeform 166">
                <a:extLst>
                  <a:ext uri="{FF2B5EF4-FFF2-40B4-BE49-F238E27FC236}">
                    <a16:creationId xmlns:a16="http://schemas.microsoft.com/office/drawing/2014/main" id="{DC01589D-CF32-D1EE-28C6-37CC728D0A0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3" name="Freeform 167">
                <a:extLst>
                  <a:ext uri="{FF2B5EF4-FFF2-40B4-BE49-F238E27FC236}">
                    <a16:creationId xmlns:a16="http://schemas.microsoft.com/office/drawing/2014/main" id="{907A92CC-2B2E-0F7C-78FA-E676E227508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4" name="Freeform 168">
                <a:extLst>
                  <a:ext uri="{FF2B5EF4-FFF2-40B4-BE49-F238E27FC236}">
                    <a16:creationId xmlns:a16="http://schemas.microsoft.com/office/drawing/2014/main" id="{DA85DA30-5D2C-7161-4411-EF8C35D0F84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5" name="Freeform 169">
                <a:extLst>
                  <a:ext uri="{FF2B5EF4-FFF2-40B4-BE49-F238E27FC236}">
                    <a16:creationId xmlns:a16="http://schemas.microsoft.com/office/drawing/2014/main" id="{E266B181-5A16-9786-1DCA-A41454C0A23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6" name="Freeform 170">
                <a:extLst>
                  <a:ext uri="{FF2B5EF4-FFF2-40B4-BE49-F238E27FC236}">
                    <a16:creationId xmlns:a16="http://schemas.microsoft.com/office/drawing/2014/main" id="{D5D77504-0F2E-DE8D-4649-DDEF43DAB80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7" name="Freeform 171">
                <a:extLst>
                  <a:ext uri="{FF2B5EF4-FFF2-40B4-BE49-F238E27FC236}">
                    <a16:creationId xmlns:a16="http://schemas.microsoft.com/office/drawing/2014/main" id="{A37F85AE-D27C-0F61-FCF1-0C0F8BD9C6C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8" name="Freeform 172">
                <a:extLst>
                  <a:ext uri="{FF2B5EF4-FFF2-40B4-BE49-F238E27FC236}">
                    <a16:creationId xmlns:a16="http://schemas.microsoft.com/office/drawing/2014/main" id="{7068374A-E2CC-7A16-0C19-045FC5D53E1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9" name="Freeform 173">
                <a:extLst>
                  <a:ext uri="{FF2B5EF4-FFF2-40B4-BE49-F238E27FC236}">
                    <a16:creationId xmlns:a16="http://schemas.microsoft.com/office/drawing/2014/main" id="{554E97CF-A399-B556-9E67-CF6452C80B0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3" name="Picture 8">
            <a:extLst>
              <a:ext uri="{FF2B5EF4-FFF2-40B4-BE49-F238E27FC236}">
                <a16:creationId xmlns:a16="http://schemas.microsoft.com/office/drawing/2014/main" id="{257C20AC-A6DD-39BB-EFE7-C0AE9878D9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9" y="301979"/>
            <a:ext cx="10234339" cy="5758905"/>
          </a:xfrm>
          <a:prstGeom prst="rect">
            <a:avLst/>
          </a:prstGeom>
        </p:spPr>
      </p:pic>
      <p:pic>
        <p:nvPicPr>
          <p:cNvPr id="4" name="Karaoke - Vui Đến Trường - Âm Nhạc Lớp 3 [ Kết Nối Tri Thức 2022 ] Lớp Nhạc Doremi">
            <a:hlinkClick r:id="" action="ppaction://media"/>
            <a:extLst>
              <a:ext uri="{FF2B5EF4-FFF2-40B4-BE49-F238E27FC236}">
                <a16:creationId xmlns:a16="http://schemas.microsoft.com/office/drawing/2014/main" id="{1722B4ED-4A70-D94D-4FF5-CB2A49C71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494" y="369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2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3"/>
          <p:cNvSpPr/>
          <p:nvPr/>
        </p:nvSpPr>
        <p:spPr>
          <a:xfrm>
            <a:off x="1676400" y="1066800"/>
            <a:ext cx="8610600" cy="7311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Times New Roman"/>
              </a:rPr>
              <a:t>HÁT KẾT HỢP GÕ ĐỆM 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23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vi-VN"/>
          </a:p>
        </p:txBody>
      </p:sp>
      <p:pic>
        <p:nvPicPr>
          <p:cNvPr id="238" name="Picture 8" descr="000o"/>
          <p:cNvPicPr/>
          <p:nvPr/>
        </p:nvPicPr>
        <p:blipFill>
          <a:blip r:embed="rId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9" descr="000o"/>
          <p:cNvPicPr/>
          <p:nvPr/>
        </p:nvPicPr>
        <p:blipFill>
          <a:blip r:embed="rId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10" descr="000o"/>
          <p:cNvPicPr/>
          <p:nvPr/>
        </p:nvPicPr>
        <p:blipFill>
          <a:blip r:embed="rId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1" descr="000o"/>
          <p:cNvPicPr/>
          <p:nvPr/>
        </p:nvPicPr>
        <p:blipFill>
          <a:blip r:embed="rId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9" descr="THƯ VIỆN ẢNH: ẢNH ĐỘNG NGÔI SAO"/>
          <p:cNvPicPr/>
          <p:nvPr/>
        </p:nvPicPr>
        <p:blipFill>
          <a:blip r:embed="rId7"/>
          <a:stretch/>
        </p:blipFill>
        <p:spPr>
          <a:xfrm>
            <a:off x="845105" y="876656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8C639EB-747E-870B-4045-F936D495EC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438" y="2017191"/>
            <a:ext cx="8904962" cy="1468126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974525D-AEED-0E89-BF05-27D802A11813}"/>
              </a:ext>
            </a:extLst>
          </p:cNvPr>
          <p:cNvSpPr/>
          <p:nvPr/>
        </p:nvSpPr>
        <p:spPr>
          <a:xfrm>
            <a:off x="2971800" y="3273629"/>
            <a:ext cx="78768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Vui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đến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trường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lòng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rộn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ràng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như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hoa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  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nở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</a:rPr>
              <a:t>.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id="{E0F0B442-3B48-4D83-EA06-BA26AD57DC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25849"/>
            <a:ext cx="8226490" cy="4020191"/>
          </a:xfrm>
          <a:prstGeom prst="rect">
            <a:avLst/>
          </a:prstGeom>
        </p:spPr>
      </p:pic>
      <p:pic>
        <p:nvPicPr>
          <p:cNvPr id="6" name="c1">
            <a:hlinkClick r:id="" action="ppaction://media"/>
            <a:extLst>
              <a:ext uri="{FF2B5EF4-FFF2-40B4-BE49-F238E27FC236}">
                <a16:creationId xmlns:a16="http://schemas.microsoft.com/office/drawing/2014/main" id="{BF0614F0-852F-AAD7-C6FC-B268F7360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6400" y="1686875"/>
            <a:ext cx="609600" cy="609600"/>
          </a:xfrm>
          <a:prstGeom prst="rect">
            <a:avLst/>
          </a:prstGeom>
        </p:spPr>
      </p:pic>
      <p:pic>
        <p:nvPicPr>
          <p:cNvPr id="2" name="Content Placeholder 3" descr="mặt phách">
            <a:extLst>
              <a:ext uri="{FF2B5EF4-FFF2-40B4-BE49-F238E27FC236}">
                <a16:creationId xmlns:a16="http://schemas.microsoft.com/office/drawing/2014/main" id="{50B8F255-E23F-729A-CE96-06607F25A91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1715" y="3816604"/>
            <a:ext cx="738505" cy="565785"/>
          </a:xfrm>
          <a:prstGeom prst="rect">
            <a:avLst/>
          </a:prstGeom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15DB08FB-413C-2516-B4D1-56A9C24A3FB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2786" y="3800826"/>
            <a:ext cx="738505" cy="565785"/>
          </a:xfrm>
          <a:prstGeom prst="rect">
            <a:avLst/>
          </a:prstGeom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F88189AB-91C6-3ECF-D9FE-E2515F88F46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4485" y="3810438"/>
            <a:ext cx="738505" cy="565785"/>
          </a:xfrm>
          <a:prstGeom prst="rect">
            <a:avLst/>
          </a:prstGeom>
        </p:spPr>
      </p:pic>
      <p:pic>
        <p:nvPicPr>
          <p:cNvPr id="9" name="Content Placeholder 3" descr="mặt phách">
            <a:extLst>
              <a:ext uri="{FF2B5EF4-FFF2-40B4-BE49-F238E27FC236}">
                <a16:creationId xmlns:a16="http://schemas.microsoft.com/office/drawing/2014/main" id="{90B176A2-298A-2B53-BA2A-021EC19663B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5261" y="3810438"/>
            <a:ext cx="738505" cy="5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1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0" name="Hình ảnh 479">
            <a:extLst>
              <a:ext uri="{FF2B5EF4-FFF2-40B4-BE49-F238E27FC236}">
                <a16:creationId xmlns:a16="http://schemas.microsoft.com/office/drawing/2014/main" id="{85E60513-66B9-D16D-15DD-D4C343B5B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20" y="803770"/>
            <a:ext cx="10713131" cy="5625605"/>
          </a:xfrm>
          <a:prstGeom prst="rect">
            <a:avLst/>
          </a:prstGeom>
        </p:spPr>
      </p:pic>
      <p:grpSp>
        <p:nvGrpSpPr>
          <p:cNvPr id="481" name="Group 34">
            <a:extLst>
              <a:ext uri="{FF2B5EF4-FFF2-40B4-BE49-F238E27FC236}">
                <a16:creationId xmlns:a16="http://schemas.microsoft.com/office/drawing/2014/main" id="{3B5B30BF-AC3C-B187-BBE0-40B168BA5D7F}"/>
              </a:ext>
            </a:extLst>
          </p:cNvPr>
          <p:cNvGrpSpPr/>
          <p:nvPr/>
        </p:nvGrpSpPr>
        <p:grpSpPr bwMode="auto">
          <a:xfrm>
            <a:off x="-106200" y="6049123"/>
            <a:ext cx="11079000" cy="863582"/>
            <a:chOff x="0" y="4105"/>
            <a:chExt cx="5511" cy="215"/>
          </a:xfrm>
        </p:grpSpPr>
        <p:sp>
          <p:nvSpPr>
            <p:cNvPr id="482" name="Freeform 37">
              <a:extLst>
                <a:ext uri="{FF2B5EF4-FFF2-40B4-BE49-F238E27FC236}">
                  <a16:creationId xmlns:a16="http://schemas.microsoft.com/office/drawing/2014/main" id="{43CBE9E7-275E-40A7-CDB8-89A59C102D4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483" name="Group 38">
              <a:extLst>
                <a:ext uri="{FF2B5EF4-FFF2-40B4-BE49-F238E27FC236}">
                  <a16:creationId xmlns:a16="http://schemas.microsoft.com/office/drawing/2014/main" id="{4BA0D493-271C-4C6E-FE22-1C4799D6C20E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586" name="Freeform 39">
                <a:extLst>
                  <a:ext uri="{FF2B5EF4-FFF2-40B4-BE49-F238E27FC236}">
                    <a16:creationId xmlns:a16="http://schemas.microsoft.com/office/drawing/2014/main" id="{42FA192C-211E-0E7D-967F-BE1B593FA5F9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7" name="Freeform 40">
                <a:extLst>
                  <a:ext uri="{FF2B5EF4-FFF2-40B4-BE49-F238E27FC236}">
                    <a16:creationId xmlns:a16="http://schemas.microsoft.com/office/drawing/2014/main" id="{F1644F39-8AD7-5105-0D97-3BE1643B385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8" name="Freeform 41">
                <a:extLst>
                  <a:ext uri="{FF2B5EF4-FFF2-40B4-BE49-F238E27FC236}">
                    <a16:creationId xmlns:a16="http://schemas.microsoft.com/office/drawing/2014/main" id="{2C96CEFF-C65C-B182-48B6-4A67A4C261C7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9" name="Freeform 42">
                <a:extLst>
                  <a:ext uri="{FF2B5EF4-FFF2-40B4-BE49-F238E27FC236}">
                    <a16:creationId xmlns:a16="http://schemas.microsoft.com/office/drawing/2014/main" id="{CCBD652F-2E10-CB52-96FB-49E006CF187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0" name="Freeform 43">
                <a:extLst>
                  <a:ext uri="{FF2B5EF4-FFF2-40B4-BE49-F238E27FC236}">
                    <a16:creationId xmlns:a16="http://schemas.microsoft.com/office/drawing/2014/main" id="{42BE1FDC-5522-BF9D-8187-7C479CF4EAB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1" name="Freeform 44">
                <a:extLst>
                  <a:ext uri="{FF2B5EF4-FFF2-40B4-BE49-F238E27FC236}">
                    <a16:creationId xmlns:a16="http://schemas.microsoft.com/office/drawing/2014/main" id="{43F3FABF-09CB-A514-889D-58D92AA3FC4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2" name="Freeform 45">
                <a:extLst>
                  <a:ext uri="{FF2B5EF4-FFF2-40B4-BE49-F238E27FC236}">
                    <a16:creationId xmlns:a16="http://schemas.microsoft.com/office/drawing/2014/main" id="{57F2C32C-51F3-7C69-6EB8-CE589E869F6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3" name="Freeform 46">
                <a:extLst>
                  <a:ext uri="{FF2B5EF4-FFF2-40B4-BE49-F238E27FC236}">
                    <a16:creationId xmlns:a16="http://schemas.microsoft.com/office/drawing/2014/main" id="{169D911C-78F7-959E-4D8A-AD88EB8937D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4" name="Freeform 47">
                <a:extLst>
                  <a:ext uri="{FF2B5EF4-FFF2-40B4-BE49-F238E27FC236}">
                    <a16:creationId xmlns:a16="http://schemas.microsoft.com/office/drawing/2014/main" id="{1E4B746D-41DF-2F5D-855A-7E95E3D2EBC7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5" name="Freeform 48">
                <a:extLst>
                  <a:ext uri="{FF2B5EF4-FFF2-40B4-BE49-F238E27FC236}">
                    <a16:creationId xmlns:a16="http://schemas.microsoft.com/office/drawing/2014/main" id="{C0AF15F6-8592-3EC2-4F0E-1FD55EE2D4E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6" name="Freeform 49">
                <a:extLst>
                  <a:ext uri="{FF2B5EF4-FFF2-40B4-BE49-F238E27FC236}">
                    <a16:creationId xmlns:a16="http://schemas.microsoft.com/office/drawing/2014/main" id="{BFD58DBC-E6C3-9EF4-5ADE-1379109D238C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7" name="Freeform 50">
                <a:extLst>
                  <a:ext uri="{FF2B5EF4-FFF2-40B4-BE49-F238E27FC236}">
                    <a16:creationId xmlns:a16="http://schemas.microsoft.com/office/drawing/2014/main" id="{D0D9D177-0154-ADE6-E866-32C9DCB93E4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8" name="Freeform 51">
                <a:extLst>
                  <a:ext uri="{FF2B5EF4-FFF2-40B4-BE49-F238E27FC236}">
                    <a16:creationId xmlns:a16="http://schemas.microsoft.com/office/drawing/2014/main" id="{99667CB3-3B77-C743-BC7C-5526C83286E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9" name="Freeform 52">
                <a:extLst>
                  <a:ext uri="{FF2B5EF4-FFF2-40B4-BE49-F238E27FC236}">
                    <a16:creationId xmlns:a16="http://schemas.microsoft.com/office/drawing/2014/main" id="{90F7FBF7-A142-91F2-544F-420C429152CC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0" name="Freeform 53">
                <a:extLst>
                  <a:ext uri="{FF2B5EF4-FFF2-40B4-BE49-F238E27FC236}">
                    <a16:creationId xmlns:a16="http://schemas.microsoft.com/office/drawing/2014/main" id="{0CD70FDF-0C7D-8049-6173-72A0EA3A72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1" name="Freeform 54">
                <a:extLst>
                  <a:ext uri="{FF2B5EF4-FFF2-40B4-BE49-F238E27FC236}">
                    <a16:creationId xmlns:a16="http://schemas.microsoft.com/office/drawing/2014/main" id="{8F39DECA-EEE7-5500-601C-2713092BDDE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2" name="Freeform 55">
                <a:extLst>
                  <a:ext uri="{FF2B5EF4-FFF2-40B4-BE49-F238E27FC236}">
                    <a16:creationId xmlns:a16="http://schemas.microsoft.com/office/drawing/2014/main" id="{FD154777-9E03-B8FE-0002-228A7467FF21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3" name="Freeform 56">
                <a:extLst>
                  <a:ext uri="{FF2B5EF4-FFF2-40B4-BE49-F238E27FC236}">
                    <a16:creationId xmlns:a16="http://schemas.microsoft.com/office/drawing/2014/main" id="{FD29F790-568C-9AE4-114F-E2551F07724A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4" name="Freeform 57">
                <a:extLst>
                  <a:ext uri="{FF2B5EF4-FFF2-40B4-BE49-F238E27FC236}">
                    <a16:creationId xmlns:a16="http://schemas.microsoft.com/office/drawing/2014/main" id="{44DF5691-C95F-AC28-6CB9-1D24C00D064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5" name="Freeform 58">
                <a:extLst>
                  <a:ext uri="{FF2B5EF4-FFF2-40B4-BE49-F238E27FC236}">
                    <a16:creationId xmlns:a16="http://schemas.microsoft.com/office/drawing/2014/main" id="{98BF0B8D-AFEB-397F-FA09-0F7D136B1285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6" name="Freeform 59">
                <a:extLst>
                  <a:ext uri="{FF2B5EF4-FFF2-40B4-BE49-F238E27FC236}">
                    <a16:creationId xmlns:a16="http://schemas.microsoft.com/office/drawing/2014/main" id="{6030BB7F-54BC-0A3C-3AB4-2A48C3CD1CB2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7" name="Freeform 60">
                <a:extLst>
                  <a:ext uri="{FF2B5EF4-FFF2-40B4-BE49-F238E27FC236}">
                    <a16:creationId xmlns:a16="http://schemas.microsoft.com/office/drawing/2014/main" id="{021F6537-0061-9660-C392-86F2A07E774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8" name="Freeform 61">
                <a:extLst>
                  <a:ext uri="{FF2B5EF4-FFF2-40B4-BE49-F238E27FC236}">
                    <a16:creationId xmlns:a16="http://schemas.microsoft.com/office/drawing/2014/main" id="{C2FCA886-224B-6F29-1DF9-DFB7197DD9F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9" name="Freeform 62">
                <a:extLst>
                  <a:ext uri="{FF2B5EF4-FFF2-40B4-BE49-F238E27FC236}">
                    <a16:creationId xmlns:a16="http://schemas.microsoft.com/office/drawing/2014/main" id="{3D33AB3B-1400-50B4-40DA-82770F4562E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0" name="Freeform 63">
                <a:extLst>
                  <a:ext uri="{FF2B5EF4-FFF2-40B4-BE49-F238E27FC236}">
                    <a16:creationId xmlns:a16="http://schemas.microsoft.com/office/drawing/2014/main" id="{FB2229B9-9252-76D2-8E63-5134A52AFA9B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1" name="Freeform 64">
                <a:extLst>
                  <a:ext uri="{FF2B5EF4-FFF2-40B4-BE49-F238E27FC236}">
                    <a16:creationId xmlns:a16="http://schemas.microsoft.com/office/drawing/2014/main" id="{BC077F5B-DA6D-670D-5080-9F51241483E0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2" name="Freeform 65">
                <a:extLst>
                  <a:ext uri="{FF2B5EF4-FFF2-40B4-BE49-F238E27FC236}">
                    <a16:creationId xmlns:a16="http://schemas.microsoft.com/office/drawing/2014/main" id="{7E9AF9A4-3D52-1699-A64E-5FEDD63435FE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3" name="Freeform 66">
                <a:extLst>
                  <a:ext uri="{FF2B5EF4-FFF2-40B4-BE49-F238E27FC236}">
                    <a16:creationId xmlns:a16="http://schemas.microsoft.com/office/drawing/2014/main" id="{EB810679-3BA1-43B5-CF33-0B540BB9EB9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4" name="Freeform 67">
                <a:extLst>
                  <a:ext uri="{FF2B5EF4-FFF2-40B4-BE49-F238E27FC236}">
                    <a16:creationId xmlns:a16="http://schemas.microsoft.com/office/drawing/2014/main" id="{CED66849-2816-40B1-66F0-97EBC51F4F1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5" name="Freeform 68">
                <a:extLst>
                  <a:ext uri="{FF2B5EF4-FFF2-40B4-BE49-F238E27FC236}">
                    <a16:creationId xmlns:a16="http://schemas.microsoft.com/office/drawing/2014/main" id="{CB41A717-2D68-3C1F-7150-FB2C687407E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6" name="Freeform 69">
                <a:extLst>
                  <a:ext uri="{FF2B5EF4-FFF2-40B4-BE49-F238E27FC236}">
                    <a16:creationId xmlns:a16="http://schemas.microsoft.com/office/drawing/2014/main" id="{29D1A813-A91B-2719-AA13-245B292AE78D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7" name="Freeform 70">
                <a:extLst>
                  <a:ext uri="{FF2B5EF4-FFF2-40B4-BE49-F238E27FC236}">
                    <a16:creationId xmlns:a16="http://schemas.microsoft.com/office/drawing/2014/main" id="{C25248F2-E29E-739E-5C5B-671A64DED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8" name="Freeform 71">
                <a:extLst>
                  <a:ext uri="{FF2B5EF4-FFF2-40B4-BE49-F238E27FC236}">
                    <a16:creationId xmlns:a16="http://schemas.microsoft.com/office/drawing/2014/main" id="{D08C5B85-DDBC-7999-D211-219E285F569E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4" name="Group 72">
              <a:extLst>
                <a:ext uri="{FF2B5EF4-FFF2-40B4-BE49-F238E27FC236}">
                  <a16:creationId xmlns:a16="http://schemas.microsoft.com/office/drawing/2014/main" id="{85E2ABBB-3A68-152B-BF41-B286821D6C29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553" name="Freeform 73">
                <a:extLst>
                  <a:ext uri="{FF2B5EF4-FFF2-40B4-BE49-F238E27FC236}">
                    <a16:creationId xmlns:a16="http://schemas.microsoft.com/office/drawing/2014/main" id="{EEC981BB-654F-6C8B-E585-2ED87A294C16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4" name="Freeform 74">
                <a:extLst>
                  <a:ext uri="{FF2B5EF4-FFF2-40B4-BE49-F238E27FC236}">
                    <a16:creationId xmlns:a16="http://schemas.microsoft.com/office/drawing/2014/main" id="{6662B620-7404-2256-F904-A964F688886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5" name="Freeform 75">
                <a:extLst>
                  <a:ext uri="{FF2B5EF4-FFF2-40B4-BE49-F238E27FC236}">
                    <a16:creationId xmlns:a16="http://schemas.microsoft.com/office/drawing/2014/main" id="{8E9270B0-751F-385E-0325-BB7FF9448334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6" name="Freeform 76">
                <a:extLst>
                  <a:ext uri="{FF2B5EF4-FFF2-40B4-BE49-F238E27FC236}">
                    <a16:creationId xmlns:a16="http://schemas.microsoft.com/office/drawing/2014/main" id="{75D940AC-C277-98BA-9E57-0AE0969E755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7" name="Freeform 77">
                <a:extLst>
                  <a:ext uri="{FF2B5EF4-FFF2-40B4-BE49-F238E27FC236}">
                    <a16:creationId xmlns:a16="http://schemas.microsoft.com/office/drawing/2014/main" id="{584D483A-7573-3963-F7AE-DE0E0E3D71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8" name="Freeform 78">
                <a:extLst>
                  <a:ext uri="{FF2B5EF4-FFF2-40B4-BE49-F238E27FC236}">
                    <a16:creationId xmlns:a16="http://schemas.microsoft.com/office/drawing/2014/main" id="{B0E32796-1526-D7EB-E02B-99D2D0AE4798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9" name="Freeform 79">
                <a:extLst>
                  <a:ext uri="{FF2B5EF4-FFF2-40B4-BE49-F238E27FC236}">
                    <a16:creationId xmlns:a16="http://schemas.microsoft.com/office/drawing/2014/main" id="{CDA7E767-B3CA-BA1A-2EAF-04F708349456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0" name="Freeform 80">
                <a:extLst>
                  <a:ext uri="{FF2B5EF4-FFF2-40B4-BE49-F238E27FC236}">
                    <a16:creationId xmlns:a16="http://schemas.microsoft.com/office/drawing/2014/main" id="{A5F1FD72-F231-6993-2DDD-E8B106D05FA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1" name="Freeform 81">
                <a:extLst>
                  <a:ext uri="{FF2B5EF4-FFF2-40B4-BE49-F238E27FC236}">
                    <a16:creationId xmlns:a16="http://schemas.microsoft.com/office/drawing/2014/main" id="{5A6332E7-DFDF-8AC5-F87C-08F76271EBD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2" name="Freeform 82">
                <a:extLst>
                  <a:ext uri="{FF2B5EF4-FFF2-40B4-BE49-F238E27FC236}">
                    <a16:creationId xmlns:a16="http://schemas.microsoft.com/office/drawing/2014/main" id="{D9F29F80-57D5-63E1-6781-FB269257D10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3" name="Freeform 83">
                <a:extLst>
                  <a:ext uri="{FF2B5EF4-FFF2-40B4-BE49-F238E27FC236}">
                    <a16:creationId xmlns:a16="http://schemas.microsoft.com/office/drawing/2014/main" id="{CF07D15A-3E52-1349-1C58-41039E9F21F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4" name="Freeform 84">
                <a:extLst>
                  <a:ext uri="{FF2B5EF4-FFF2-40B4-BE49-F238E27FC236}">
                    <a16:creationId xmlns:a16="http://schemas.microsoft.com/office/drawing/2014/main" id="{65180B3D-FD4A-1575-ACF4-ECB7DC65630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5" name="Freeform 85">
                <a:extLst>
                  <a:ext uri="{FF2B5EF4-FFF2-40B4-BE49-F238E27FC236}">
                    <a16:creationId xmlns:a16="http://schemas.microsoft.com/office/drawing/2014/main" id="{2BB306D7-B5D9-DE60-4E56-D3F7AFD8F5E8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6" name="Freeform 86">
                <a:extLst>
                  <a:ext uri="{FF2B5EF4-FFF2-40B4-BE49-F238E27FC236}">
                    <a16:creationId xmlns:a16="http://schemas.microsoft.com/office/drawing/2014/main" id="{8AD28F2F-2DAA-1A0A-44F9-0C6941D4B257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7" name="Freeform 87">
                <a:extLst>
                  <a:ext uri="{FF2B5EF4-FFF2-40B4-BE49-F238E27FC236}">
                    <a16:creationId xmlns:a16="http://schemas.microsoft.com/office/drawing/2014/main" id="{171ECB3E-BE07-2A9B-5290-FC64819900D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8" name="Freeform 88">
                <a:extLst>
                  <a:ext uri="{FF2B5EF4-FFF2-40B4-BE49-F238E27FC236}">
                    <a16:creationId xmlns:a16="http://schemas.microsoft.com/office/drawing/2014/main" id="{4AEB0CE2-71CF-70CA-E1C6-7F956AF2101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9" name="Freeform 89">
                <a:extLst>
                  <a:ext uri="{FF2B5EF4-FFF2-40B4-BE49-F238E27FC236}">
                    <a16:creationId xmlns:a16="http://schemas.microsoft.com/office/drawing/2014/main" id="{5134E471-9A01-82D5-F54E-A64A1FB0E4F0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0" name="Freeform 90">
                <a:extLst>
                  <a:ext uri="{FF2B5EF4-FFF2-40B4-BE49-F238E27FC236}">
                    <a16:creationId xmlns:a16="http://schemas.microsoft.com/office/drawing/2014/main" id="{BB56D780-0A29-8F30-F13F-7FCC4009888D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1" name="Freeform 91">
                <a:extLst>
                  <a:ext uri="{FF2B5EF4-FFF2-40B4-BE49-F238E27FC236}">
                    <a16:creationId xmlns:a16="http://schemas.microsoft.com/office/drawing/2014/main" id="{B73078C7-7F7F-C65F-EC87-684C91D5332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2" name="Freeform 92">
                <a:extLst>
                  <a:ext uri="{FF2B5EF4-FFF2-40B4-BE49-F238E27FC236}">
                    <a16:creationId xmlns:a16="http://schemas.microsoft.com/office/drawing/2014/main" id="{F62CBA6D-3856-2B72-4491-ED17506A9B4A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3" name="Freeform 93">
                <a:extLst>
                  <a:ext uri="{FF2B5EF4-FFF2-40B4-BE49-F238E27FC236}">
                    <a16:creationId xmlns:a16="http://schemas.microsoft.com/office/drawing/2014/main" id="{5D6C7B66-1F23-134F-FA7A-B97F3577DC39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4" name="Freeform 94">
                <a:extLst>
                  <a:ext uri="{FF2B5EF4-FFF2-40B4-BE49-F238E27FC236}">
                    <a16:creationId xmlns:a16="http://schemas.microsoft.com/office/drawing/2014/main" id="{4B42FDBE-08EE-C233-3D53-B95CCDB4ACEC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5" name="Freeform 95">
                <a:extLst>
                  <a:ext uri="{FF2B5EF4-FFF2-40B4-BE49-F238E27FC236}">
                    <a16:creationId xmlns:a16="http://schemas.microsoft.com/office/drawing/2014/main" id="{3240B792-9B28-3664-B008-9370C6CEE3E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6" name="Freeform 96">
                <a:extLst>
                  <a:ext uri="{FF2B5EF4-FFF2-40B4-BE49-F238E27FC236}">
                    <a16:creationId xmlns:a16="http://schemas.microsoft.com/office/drawing/2014/main" id="{556E5389-24E7-B419-FFD3-54E0EB094D8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7" name="Freeform 97">
                <a:extLst>
                  <a:ext uri="{FF2B5EF4-FFF2-40B4-BE49-F238E27FC236}">
                    <a16:creationId xmlns:a16="http://schemas.microsoft.com/office/drawing/2014/main" id="{9CC1B594-85BA-EEB4-BA31-BEF544E8C2E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8" name="Freeform 98">
                <a:extLst>
                  <a:ext uri="{FF2B5EF4-FFF2-40B4-BE49-F238E27FC236}">
                    <a16:creationId xmlns:a16="http://schemas.microsoft.com/office/drawing/2014/main" id="{FCB71ABB-D1EA-FAE2-BF09-B1AB0AC59CB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9" name="Freeform 99">
                <a:extLst>
                  <a:ext uri="{FF2B5EF4-FFF2-40B4-BE49-F238E27FC236}">
                    <a16:creationId xmlns:a16="http://schemas.microsoft.com/office/drawing/2014/main" id="{D747BB41-9B47-D743-3B5B-671D64046528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0" name="Freeform 100">
                <a:extLst>
                  <a:ext uri="{FF2B5EF4-FFF2-40B4-BE49-F238E27FC236}">
                    <a16:creationId xmlns:a16="http://schemas.microsoft.com/office/drawing/2014/main" id="{DEF565F3-D66A-F8D4-C830-BD5A0D856FAF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1" name="Freeform 101">
                <a:extLst>
                  <a:ext uri="{FF2B5EF4-FFF2-40B4-BE49-F238E27FC236}">
                    <a16:creationId xmlns:a16="http://schemas.microsoft.com/office/drawing/2014/main" id="{C4A4FAE2-5C26-8A47-67DE-328D82BE0FAC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2" name="Freeform 102">
                <a:extLst>
                  <a:ext uri="{FF2B5EF4-FFF2-40B4-BE49-F238E27FC236}">
                    <a16:creationId xmlns:a16="http://schemas.microsoft.com/office/drawing/2014/main" id="{A17CD887-900F-5334-676C-B2A9D3367F7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3" name="Freeform 103">
                <a:extLst>
                  <a:ext uri="{FF2B5EF4-FFF2-40B4-BE49-F238E27FC236}">
                    <a16:creationId xmlns:a16="http://schemas.microsoft.com/office/drawing/2014/main" id="{7747CA71-79DF-7094-971C-C5253B0F627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4" name="Freeform 104">
                <a:extLst>
                  <a:ext uri="{FF2B5EF4-FFF2-40B4-BE49-F238E27FC236}">
                    <a16:creationId xmlns:a16="http://schemas.microsoft.com/office/drawing/2014/main" id="{A1B1E2AC-F2A2-03B4-7B0F-1BFBDA99A21B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5" name="Freeform 105">
                <a:extLst>
                  <a:ext uri="{FF2B5EF4-FFF2-40B4-BE49-F238E27FC236}">
                    <a16:creationId xmlns:a16="http://schemas.microsoft.com/office/drawing/2014/main" id="{A8642C26-4F9F-432A-1C98-05B0E91429B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5" name="Group 106">
              <a:extLst>
                <a:ext uri="{FF2B5EF4-FFF2-40B4-BE49-F238E27FC236}">
                  <a16:creationId xmlns:a16="http://schemas.microsoft.com/office/drawing/2014/main" id="{9088181A-AA55-5427-DEC5-E2D598FF4F0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20" name="Freeform 107">
                <a:extLst>
                  <a:ext uri="{FF2B5EF4-FFF2-40B4-BE49-F238E27FC236}">
                    <a16:creationId xmlns:a16="http://schemas.microsoft.com/office/drawing/2014/main" id="{0FC00160-AFC4-2DD3-BEB2-D262B9587DF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1" name="Freeform 108">
                <a:extLst>
                  <a:ext uri="{FF2B5EF4-FFF2-40B4-BE49-F238E27FC236}">
                    <a16:creationId xmlns:a16="http://schemas.microsoft.com/office/drawing/2014/main" id="{4C9A41F3-C037-7AE9-25AC-B85B6EA33D22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2" name="Freeform 109">
                <a:extLst>
                  <a:ext uri="{FF2B5EF4-FFF2-40B4-BE49-F238E27FC236}">
                    <a16:creationId xmlns:a16="http://schemas.microsoft.com/office/drawing/2014/main" id="{2466C711-1328-EA66-920A-9380360DDF50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3" name="Freeform 110">
                <a:extLst>
                  <a:ext uri="{FF2B5EF4-FFF2-40B4-BE49-F238E27FC236}">
                    <a16:creationId xmlns:a16="http://schemas.microsoft.com/office/drawing/2014/main" id="{CCC297CC-3CF5-056E-81C1-A61F525FE20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4" name="Freeform 111">
                <a:extLst>
                  <a:ext uri="{FF2B5EF4-FFF2-40B4-BE49-F238E27FC236}">
                    <a16:creationId xmlns:a16="http://schemas.microsoft.com/office/drawing/2014/main" id="{15330A70-244D-1D70-6798-309858BE4894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5" name="Freeform 112">
                <a:extLst>
                  <a:ext uri="{FF2B5EF4-FFF2-40B4-BE49-F238E27FC236}">
                    <a16:creationId xmlns:a16="http://schemas.microsoft.com/office/drawing/2014/main" id="{857A9BC6-F8B6-A7BF-86B2-5BEF007FA39E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6" name="Freeform 113">
                <a:extLst>
                  <a:ext uri="{FF2B5EF4-FFF2-40B4-BE49-F238E27FC236}">
                    <a16:creationId xmlns:a16="http://schemas.microsoft.com/office/drawing/2014/main" id="{18C7D585-D538-83BA-9210-8C36EA95FCF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7" name="Freeform 114">
                <a:extLst>
                  <a:ext uri="{FF2B5EF4-FFF2-40B4-BE49-F238E27FC236}">
                    <a16:creationId xmlns:a16="http://schemas.microsoft.com/office/drawing/2014/main" id="{D0731053-6DF8-18D2-C57C-1C84D544579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8" name="Freeform 115">
                <a:extLst>
                  <a:ext uri="{FF2B5EF4-FFF2-40B4-BE49-F238E27FC236}">
                    <a16:creationId xmlns:a16="http://schemas.microsoft.com/office/drawing/2014/main" id="{DF7AF498-0DBB-F259-60D3-CB5DBA262969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9" name="Freeform 116">
                <a:extLst>
                  <a:ext uri="{FF2B5EF4-FFF2-40B4-BE49-F238E27FC236}">
                    <a16:creationId xmlns:a16="http://schemas.microsoft.com/office/drawing/2014/main" id="{A86C2C7F-71BA-8411-DD88-180957C81AF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0" name="Freeform 117">
                <a:extLst>
                  <a:ext uri="{FF2B5EF4-FFF2-40B4-BE49-F238E27FC236}">
                    <a16:creationId xmlns:a16="http://schemas.microsoft.com/office/drawing/2014/main" id="{3CC5D930-D5CE-74F4-EAC4-8E5D5CCBE95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1" name="Freeform 118">
                <a:extLst>
                  <a:ext uri="{FF2B5EF4-FFF2-40B4-BE49-F238E27FC236}">
                    <a16:creationId xmlns:a16="http://schemas.microsoft.com/office/drawing/2014/main" id="{7C7B36C9-8197-44AB-4BE1-F51CF3C0EB96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2" name="Freeform 119">
                <a:extLst>
                  <a:ext uri="{FF2B5EF4-FFF2-40B4-BE49-F238E27FC236}">
                    <a16:creationId xmlns:a16="http://schemas.microsoft.com/office/drawing/2014/main" id="{F9E99E69-6051-D4B3-804F-46756CB816E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3" name="Freeform 120">
                <a:extLst>
                  <a:ext uri="{FF2B5EF4-FFF2-40B4-BE49-F238E27FC236}">
                    <a16:creationId xmlns:a16="http://schemas.microsoft.com/office/drawing/2014/main" id="{63A178A5-F3BA-4BA7-91D0-4A42FD6111B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4" name="Freeform 121">
                <a:extLst>
                  <a:ext uri="{FF2B5EF4-FFF2-40B4-BE49-F238E27FC236}">
                    <a16:creationId xmlns:a16="http://schemas.microsoft.com/office/drawing/2014/main" id="{66B1B557-60AC-51E8-EBE5-9BED5ACFFEE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5" name="Freeform 122">
                <a:extLst>
                  <a:ext uri="{FF2B5EF4-FFF2-40B4-BE49-F238E27FC236}">
                    <a16:creationId xmlns:a16="http://schemas.microsoft.com/office/drawing/2014/main" id="{3FE6A599-1250-D0BD-0927-090FAB0975FB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6" name="Freeform 123">
                <a:extLst>
                  <a:ext uri="{FF2B5EF4-FFF2-40B4-BE49-F238E27FC236}">
                    <a16:creationId xmlns:a16="http://schemas.microsoft.com/office/drawing/2014/main" id="{C6F7D068-E734-8EA7-A06A-81BF623D6C4E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7" name="Freeform 124">
                <a:extLst>
                  <a:ext uri="{FF2B5EF4-FFF2-40B4-BE49-F238E27FC236}">
                    <a16:creationId xmlns:a16="http://schemas.microsoft.com/office/drawing/2014/main" id="{C209DCAC-6090-FE77-64A8-3936592F60F8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8" name="Freeform 125">
                <a:extLst>
                  <a:ext uri="{FF2B5EF4-FFF2-40B4-BE49-F238E27FC236}">
                    <a16:creationId xmlns:a16="http://schemas.microsoft.com/office/drawing/2014/main" id="{79B7AA71-DC61-ECCA-A166-382F7DF4855C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9" name="Freeform 126">
                <a:extLst>
                  <a:ext uri="{FF2B5EF4-FFF2-40B4-BE49-F238E27FC236}">
                    <a16:creationId xmlns:a16="http://schemas.microsoft.com/office/drawing/2014/main" id="{97A35ECF-6642-9879-ADB1-73932A78B7F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0" name="Freeform 127">
                <a:extLst>
                  <a:ext uri="{FF2B5EF4-FFF2-40B4-BE49-F238E27FC236}">
                    <a16:creationId xmlns:a16="http://schemas.microsoft.com/office/drawing/2014/main" id="{4BEA511B-0A9F-B6D0-C3A0-AA0C97720AD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1" name="Freeform 128">
                <a:extLst>
                  <a:ext uri="{FF2B5EF4-FFF2-40B4-BE49-F238E27FC236}">
                    <a16:creationId xmlns:a16="http://schemas.microsoft.com/office/drawing/2014/main" id="{FEF397B7-22EC-6E40-A87B-049E3D4A7225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2" name="Freeform 129">
                <a:extLst>
                  <a:ext uri="{FF2B5EF4-FFF2-40B4-BE49-F238E27FC236}">
                    <a16:creationId xmlns:a16="http://schemas.microsoft.com/office/drawing/2014/main" id="{017799CD-CEE2-E4E2-5847-16DF267C807D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3" name="Freeform 130">
                <a:extLst>
                  <a:ext uri="{FF2B5EF4-FFF2-40B4-BE49-F238E27FC236}">
                    <a16:creationId xmlns:a16="http://schemas.microsoft.com/office/drawing/2014/main" id="{B05C500A-07B4-4DFC-8424-521E24FE1019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4" name="Freeform 131">
                <a:extLst>
                  <a:ext uri="{FF2B5EF4-FFF2-40B4-BE49-F238E27FC236}">
                    <a16:creationId xmlns:a16="http://schemas.microsoft.com/office/drawing/2014/main" id="{442A4C9B-3A03-64FD-A2A6-E9453F79145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5" name="Freeform 132">
                <a:extLst>
                  <a:ext uri="{FF2B5EF4-FFF2-40B4-BE49-F238E27FC236}">
                    <a16:creationId xmlns:a16="http://schemas.microsoft.com/office/drawing/2014/main" id="{CE19FDF6-D0DC-4249-8602-B55A855AFB3C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6" name="Freeform 133">
                <a:extLst>
                  <a:ext uri="{FF2B5EF4-FFF2-40B4-BE49-F238E27FC236}">
                    <a16:creationId xmlns:a16="http://schemas.microsoft.com/office/drawing/2014/main" id="{9346BA5E-BBB2-C82E-8E09-1117C2DBADB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7" name="Freeform 134">
                <a:extLst>
                  <a:ext uri="{FF2B5EF4-FFF2-40B4-BE49-F238E27FC236}">
                    <a16:creationId xmlns:a16="http://schemas.microsoft.com/office/drawing/2014/main" id="{D39AFC6B-DC2D-137A-51BF-638DFE50C369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8" name="Freeform 135">
                <a:extLst>
                  <a:ext uri="{FF2B5EF4-FFF2-40B4-BE49-F238E27FC236}">
                    <a16:creationId xmlns:a16="http://schemas.microsoft.com/office/drawing/2014/main" id="{32494717-4DFD-0E75-15DD-A161EF2C0559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9" name="Freeform 136">
                <a:extLst>
                  <a:ext uri="{FF2B5EF4-FFF2-40B4-BE49-F238E27FC236}">
                    <a16:creationId xmlns:a16="http://schemas.microsoft.com/office/drawing/2014/main" id="{22EB83A8-717A-E52A-0209-8ACCB04AF257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0" name="Freeform 137">
                <a:extLst>
                  <a:ext uri="{FF2B5EF4-FFF2-40B4-BE49-F238E27FC236}">
                    <a16:creationId xmlns:a16="http://schemas.microsoft.com/office/drawing/2014/main" id="{42A4C70C-3E17-EFF5-A509-AE8C25C20E5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1" name="Freeform 138">
                <a:extLst>
                  <a:ext uri="{FF2B5EF4-FFF2-40B4-BE49-F238E27FC236}">
                    <a16:creationId xmlns:a16="http://schemas.microsoft.com/office/drawing/2014/main" id="{66B71C99-6BA0-6466-CC31-DEABE37A68C4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2" name="Freeform 139">
                <a:extLst>
                  <a:ext uri="{FF2B5EF4-FFF2-40B4-BE49-F238E27FC236}">
                    <a16:creationId xmlns:a16="http://schemas.microsoft.com/office/drawing/2014/main" id="{C76C4FCF-19C3-B841-770B-4E862F9E55B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486" name="Group 140">
              <a:extLst>
                <a:ext uri="{FF2B5EF4-FFF2-40B4-BE49-F238E27FC236}">
                  <a16:creationId xmlns:a16="http://schemas.microsoft.com/office/drawing/2014/main" id="{BD5B1476-4721-6E13-B152-FC01BA5B7EBA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487" name="Freeform 141">
                <a:extLst>
                  <a:ext uri="{FF2B5EF4-FFF2-40B4-BE49-F238E27FC236}">
                    <a16:creationId xmlns:a16="http://schemas.microsoft.com/office/drawing/2014/main" id="{2EBB544A-14DC-12D3-CB68-130BD9E3644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8" name="Freeform 142">
                <a:extLst>
                  <a:ext uri="{FF2B5EF4-FFF2-40B4-BE49-F238E27FC236}">
                    <a16:creationId xmlns:a16="http://schemas.microsoft.com/office/drawing/2014/main" id="{FE0F6459-8305-B38A-FEA6-77C0230D7F5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9" name="Freeform 143">
                <a:extLst>
                  <a:ext uri="{FF2B5EF4-FFF2-40B4-BE49-F238E27FC236}">
                    <a16:creationId xmlns:a16="http://schemas.microsoft.com/office/drawing/2014/main" id="{FC1A6340-082A-7610-2011-723CB3E6FDE2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0" name="Freeform 144">
                <a:extLst>
                  <a:ext uri="{FF2B5EF4-FFF2-40B4-BE49-F238E27FC236}">
                    <a16:creationId xmlns:a16="http://schemas.microsoft.com/office/drawing/2014/main" id="{040027C0-1C7F-25C7-136D-99CC211A9686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1" name="Freeform 145">
                <a:extLst>
                  <a:ext uri="{FF2B5EF4-FFF2-40B4-BE49-F238E27FC236}">
                    <a16:creationId xmlns:a16="http://schemas.microsoft.com/office/drawing/2014/main" id="{CE7A2EC7-DC2A-A83C-2808-90C508DB7B7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2" name="Freeform 146">
                <a:extLst>
                  <a:ext uri="{FF2B5EF4-FFF2-40B4-BE49-F238E27FC236}">
                    <a16:creationId xmlns:a16="http://schemas.microsoft.com/office/drawing/2014/main" id="{E1BF27CF-1E9A-4A8E-F3F8-5F334AF32A9F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3" name="Freeform 147">
                <a:extLst>
                  <a:ext uri="{FF2B5EF4-FFF2-40B4-BE49-F238E27FC236}">
                    <a16:creationId xmlns:a16="http://schemas.microsoft.com/office/drawing/2014/main" id="{9AA582C5-4678-2784-DF2D-C314324FD02D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4" name="Freeform 148">
                <a:extLst>
                  <a:ext uri="{FF2B5EF4-FFF2-40B4-BE49-F238E27FC236}">
                    <a16:creationId xmlns:a16="http://schemas.microsoft.com/office/drawing/2014/main" id="{AA3E7BEF-21B9-DCB7-D6EF-69C5EB71B412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5" name="Freeform 149">
                <a:extLst>
                  <a:ext uri="{FF2B5EF4-FFF2-40B4-BE49-F238E27FC236}">
                    <a16:creationId xmlns:a16="http://schemas.microsoft.com/office/drawing/2014/main" id="{0F2C8A99-C883-03B2-CB10-4DF57B91EA6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6" name="Freeform 150">
                <a:extLst>
                  <a:ext uri="{FF2B5EF4-FFF2-40B4-BE49-F238E27FC236}">
                    <a16:creationId xmlns:a16="http://schemas.microsoft.com/office/drawing/2014/main" id="{3B3D0F87-848F-6796-C307-63A85590F7F9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7" name="Freeform 151">
                <a:extLst>
                  <a:ext uri="{FF2B5EF4-FFF2-40B4-BE49-F238E27FC236}">
                    <a16:creationId xmlns:a16="http://schemas.microsoft.com/office/drawing/2014/main" id="{37D15741-D14A-90F0-DCB5-A8B43437EF7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8" name="Freeform 152">
                <a:extLst>
                  <a:ext uri="{FF2B5EF4-FFF2-40B4-BE49-F238E27FC236}">
                    <a16:creationId xmlns:a16="http://schemas.microsoft.com/office/drawing/2014/main" id="{5C8A944C-BEF5-9E43-99D0-06CC8B3FF73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9" name="Freeform 153">
                <a:extLst>
                  <a:ext uri="{FF2B5EF4-FFF2-40B4-BE49-F238E27FC236}">
                    <a16:creationId xmlns:a16="http://schemas.microsoft.com/office/drawing/2014/main" id="{64FD5190-9016-832F-CFE9-CD08F1A0482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0" name="Freeform 154">
                <a:extLst>
                  <a:ext uri="{FF2B5EF4-FFF2-40B4-BE49-F238E27FC236}">
                    <a16:creationId xmlns:a16="http://schemas.microsoft.com/office/drawing/2014/main" id="{838DFDF9-6084-E514-6734-A869ECEBC46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1" name="Freeform 155">
                <a:extLst>
                  <a:ext uri="{FF2B5EF4-FFF2-40B4-BE49-F238E27FC236}">
                    <a16:creationId xmlns:a16="http://schemas.microsoft.com/office/drawing/2014/main" id="{51556573-0E96-DB3E-700A-2AAA8C77182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2" name="Freeform 156">
                <a:extLst>
                  <a:ext uri="{FF2B5EF4-FFF2-40B4-BE49-F238E27FC236}">
                    <a16:creationId xmlns:a16="http://schemas.microsoft.com/office/drawing/2014/main" id="{FE7F5248-C52E-5931-1A95-CE25DC49C179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3" name="Freeform 157">
                <a:extLst>
                  <a:ext uri="{FF2B5EF4-FFF2-40B4-BE49-F238E27FC236}">
                    <a16:creationId xmlns:a16="http://schemas.microsoft.com/office/drawing/2014/main" id="{14B61119-39E0-CD2C-7F62-6062626AEC4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4" name="Freeform 158">
                <a:extLst>
                  <a:ext uri="{FF2B5EF4-FFF2-40B4-BE49-F238E27FC236}">
                    <a16:creationId xmlns:a16="http://schemas.microsoft.com/office/drawing/2014/main" id="{E8850638-944E-93CA-B3E2-736911759B80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5" name="Freeform 159">
                <a:extLst>
                  <a:ext uri="{FF2B5EF4-FFF2-40B4-BE49-F238E27FC236}">
                    <a16:creationId xmlns:a16="http://schemas.microsoft.com/office/drawing/2014/main" id="{508487ED-9F8B-253A-D650-65B4D369A3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6" name="Freeform 160">
                <a:extLst>
                  <a:ext uri="{FF2B5EF4-FFF2-40B4-BE49-F238E27FC236}">
                    <a16:creationId xmlns:a16="http://schemas.microsoft.com/office/drawing/2014/main" id="{E4E0C54A-270D-8A07-2F30-4EBFF6EF94A6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7" name="Freeform 161">
                <a:extLst>
                  <a:ext uri="{FF2B5EF4-FFF2-40B4-BE49-F238E27FC236}">
                    <a16:creationId xmlns:a16="http://schemas.microsoft.com/office/drawing/2014/main" id="{C3D8C5A0-9D8B-9D75-06CC-7A09EE22DC1D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8" name="Freeform 162">
                <a:extLst>
                  <a:ext uri="{FF2B5EF4-FFF2-40B4-BE49-F238E27FC236}">
                    <a16:creationId xmlns:a16="http://schemas.microsoft.com/office/drawing/2014/main" id="{152F9B5C-F592-C969-3A0E-7C6CD8ACDA2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9" name="Freeform 163">
                <a:extLst>
                  <a:ext uri="{FF2B5EF4-FFF2-40B4-BE49-F238E27FC236}">
                    <a16:creationId xmlns:a16="http://schemas.microsoft.com/office/drawing/2014/main" id="{8A754647-A579-B0AC-A8FE-10DE27B9148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0" name="Freeform 164">
                <a:extLst>
                  <a:ext uri="{FF2B5EF4-FFF2-40B4-BE49-F238E27FC236}">
                    <a16:creationId xmlns:a16="http://schemas.microsoft.com/office/drawing/2014/main" id="{EE7BF0CF-D01E-91B8-B941-03314A57738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1" name="Freeform 165">
                <a:extLst>
                  <a:ext uri="{FF2B5EF4-FFF2-40B4-BE49-F238E27FC236}">
                    <a16:creationId xmlns:a16="http://schemas.microsoft.com/office/drawing/2014/main" id="{610B9B61-4966-3AEE-DDF4-87C1B3940B8F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2" name="Freeform 166">
                <a:extLst>
                  <a:ext uri="{FF2B5EF4-FFF2-40B4-BE49-F238E27FC236}">
                    <a16:creationId xmlns:a16="http://schemas.microsoft.com/office/drawing/2014/main" id="{DC01589D-CF32-D1EE-28C6-37CC728D0A0E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3" name="Freeform 167">
                <a:extLst>
                  <a:ext uri="{FF2B5EF4-FFF2-40B4-BE49-F238E27FC236}">
                    <a16:creationId xmlns:a16="http://schemas.microsoft.com/office/drawing/2014/main" id="{907A92CC-2B2E-0F7C-78FA-E676E227508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4" name="Freeform 168">
                <a:extLst>
                  <a:ext uri="{FF2B5EF4-FFF2-40B4-BE49-F238E27FC236}">
                    <a16:creationId xmlns:a16="http://schemas.microsoft.com/office/drawing/2014/main" id="{DA85DA30-5D2C-7161-4411-EF8C35D0F84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5" name="Freeform 169">
                <a:extLst>
                  <a:ext uri="{FF2B5EF4-FFF2-40B4-BE49-F238E27FC236}">
                    <a16:creationId xmlns:a16="http://schemas.microsoft.com/office/drawing/2014/main" id="{E266B181-5A16-9786-1DCA-A41454C0A238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6" name="Freeform 170">
                <a:extLst>
                  <a:ext uri="{FF2B5EF4-FFF2-40B4-BE49-F238E27FC236}">
                    <a16:creationId xmlns:a16="http://schemas.microsoft.com/office/drawing/2014/main" id="{D5D77504-0F2E-DE8D-4649-DDEF43DAB801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7" name="Freeform 171">
                <a:extLst>
                  <a:ext uri="{FF2B5EF4-FFF2-40B4-BE49-F238E27FC236}">
                    <a16:creationId xmlns:a16="http://schemas.microsoft.com/office/drawing/2014/main" id="{A37F85AE-D27C-0F61-FCF1-0C0F8BD9C6C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8" name="Freeform 172">
                <a:extLst>
                  <a:ext uri="{FF2B5EF4-FFF2-40B4-BE49-F238E27FC236}">
                    <a16:creationId xmlns:a16="http://schemas.microsoft.com/office/drawing/2014/main" id="{7068374A-E2CC-7A16-0C19-045FC5D53E1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9" name="Freeform 173">
                <a:extLst>
                  <a:ext uri="{FF2B5EF4-FFF2-40B4-BE49-F238E27FC236}">
                    <a16:creationId xmlns:a16="http://schemas.microsoft.com/office/drawing/2014/main" id="{554E97CF-A399-B556-9E67-CF6452C80B0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2" name="Karaoke - Vui Đến Trường - Âm Nhạc Lớp 3 [ Kết Nối Tri Thức 2022 ] Lớp Nhạc Doremi">
            <a:hlinkClick r:id="" action="ppaction://media"/>
            <a:extLst>
              <a:ext uri="{FF2B5EF4-FFF2-40B4-BE49-F238E27FC236}">
                <a16:creationId xmlns:a16="http://schemas.microsoft.com/office/drawing/2014/main" id="{4AA6D442-5723-3175-6823-3CB0950ED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395" y="742189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063204-222A-3307-F6C9-7CEAB1C418AA}"/>
              </a:ext>
            </a:extLst>
          </p:cNvPr>
          <p:cNvSpPr/>
          <p:nvPr/>
        </p:nvSpPr>
        <p:spPr>
          <a:xfrm>
            <a:off x="1197067" y="132989"/>
            <a:ext cx="8610600" cy="7311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40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Times New Roman"/>
              </a:rPr>
              <a:t>HÁT KẾT HỢP GÕ ĐỆM </a:t>
            </a:r>
            <a:endParaRPr kumimoji="0" lang="en-US" sz="4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81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885089" y="642290"/>
            <a:ext cx="2716853" cy="84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7" y="1290363"/>
            <a:ext cx="9721080" cy="4747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1A012-D0EE-40E8-8182-13ED757E97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32" r="1880"/>
          <a:stretch/>
        </p:blipFill>
        <p:spPr>
          <a:xfrm>
            <a:off x="1099180" y="3429000"/>
            <a:ext cx="8774441" cy="1944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38048F-BD23-C9D8-7C97-603F8C78EC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6069665" y="598057"/>
            <a:ext cx="1840981" cy="11459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1B4136-7BB4-34B7-27DB-0B79A29513AF}"/>
              </a:ext>
            </a:extLst>
          </p:cNvPr>
          <p:cNvSpPr/>
          <p:nvPr/>
        </p:nvSpPr>
        <p:spPr>
          <a:xfrm>
            <a:off x="6380511" y="1063537"/>
            <a:ext cx="1231337" cy="467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88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ỞI ĐỘNG CĐ3 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14" descr="vogel1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5646" flipH="1">
            <a:off x="-123398" y="-371405"/>
            <a:ext cx="1663065" cy="10458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3"/>
          <p:cNvSpPr txBox="1"/>
          <p:nvPr/>
        </p:nvSpPr>
        <p:spPr>
          <a:xfrm>
            <a:off x="2124168" y="248697"/>
            <a:ext cx="6205465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defRPr/>
            </a:pPr>
            <a:r>
              <a:rPr lang="en-US" sz="396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96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6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96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822960">
              <a:defRPr/>
            </a:pPr>
            <a:r>
              <a:rPr lang="en-US" sz="396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96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bạn</a:t>
            </a:r>
            <a:endParaRPr lang="en-US" sz="3960" b="1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06DAA5-0869-13A9-8EC9-826567442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8776" y="5889307"/>
            <a:ext cx="5713242" cy="96869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C0B26D5-BD58-1900-A54D-EA93FA812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06844" y="5889307"/>
            <a:ext cx="5645578" cy="96869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C62EA0-B11E-84A3-BA33-62143D21C9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77400" y="27471"/>
            <a:ext cx="1673820" cy="153247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5F95E39-E775-C72A-D46C-E3E424C4149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75" y="3408556"/>
            <a:ext cx="2257425" cy="28007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F59ED4-C2B2-7468-14A2-ED108CB078E4}"/>
              </a:ext>
            </a:extLst>
          </p:cNvPr>
          <p:cNvSpPr/>
          <p:nvPr/>
        </p:nvSpPr>
        <p:spPr>
          <a:xfrm>
            <a:off x="1219200" y="2120667"/>
            <a:ext cx="8458200" cy="7270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2186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b="1" spc="-1" dirty="0">
                <a:solidFill>
                  <a:srgbClr val="002060"/>
                </a:solidFill>
                <a:latin typeface="Cambria"/>
              </a:rPr>
              <a:t>Em </a:t>
            </a:r>
            <a:r>
              <a:rPr lang="vi-VN" sz="2800" b="1" spc="-1" dirty="0">
                <a:solidFill>
                  <a:srgbClr val="002060"/>
                </a:solidFill>
                <a:latin typeface="Cambria"/>
              </a:rPr>
              <a:t>hãy tìm từ còn thiếu trong các câu hát của bài  “Vui đến trường” nhé!</a:t>
            </a:r>
            <a:endParaRPr kumimoji="0" lang="en-US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14" descr="vogel1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5646" flipH="1">
            <a:off x="-123398" y="-371405"/>
            <a:ext cx="1663065" cy="10458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06DAA5-0869-13A9-8EC9-826567442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8776" y="5889307"/>
            <a:ext cx="5713242" cy="96869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C0B26D5-BD58-1900-A54D-EA93FA812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06844" y="5889307"/>
            <a:ext cx="5645578" cy="96869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1C62EA0-B11E-84A3-BA33-62143D21C9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77400" y="27471"/>
            <a:ext cx="1673820" cy="153247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5F95E39-E775-C72A-D46C-E3E424C4149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75" y="3408556"/>
            <a:ext cx="2257425" cy="280077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97AB18D-526A-5EE8-C4A1-EF2607CF5846}"/>
              </a:ext>
            </a:extLst>
          </p:cNvPr>
          <p:cNvSpPr txBox="1"/>
          <p:nvPr/>
        </p:nvSpPr>
        <p:spPr>
          <a:xfrm>
            <a:off x="1545045" y="883655"/>
            <a:ext cx="754379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Vui đến trường lòng ……………..như hoa nở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Hương thơm ngọt ngào từng góc phố thân quen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Nụ hoa ..….………..trong từng chiếc lá nhỏ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Như lời thầy cho em những ước mơ.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 ………………..trong nắng ấm ban mai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chân nhẹ em vui đi đến trường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Chim reo vang bao khúc hát…………….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 mái trường là khoảng trời thân thương.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la…….la la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Dưới…………………là khoảng trời thân thương.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D60ADF45-3C3B-5401-1CFD-F3D6220A935D}"/>
              </a:ext>
            </a:extLst>
          </p:cNvPr>
          <p:cNvSpPr/>
          <p:nvPr/>
        </p:nvSpPr>
        <p:spPr>
          <a:xfrm>
            <a:off x="4431140" y="883655"/>
            <a:ext cx="1771607" cy="403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2186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vi-VN" sz="2600" b="1" spc="-1" dirty="0">
                <a:solidFill>
                  <a:srgbClr val="002060"/>
                </a:solidFill>
                <a:latin typeface="Cambria"/>
              </a:rPr>
              <a:t>r</a:t>
            </a:r>
            <a:r>
              <a:rPr kumimoji="0" lang="vi-VN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ộn</a:t>
            </a:r>
            <a:r>
              <a:rPr kumimoji="0" lang="vi-VN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ràng</a:t>
            </a:r>
            <a:endParaRPr kumimoji="0" lang="en-US" sz="2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A1FB562-B5F0-56D4-811B-6A74BE56D8F5}"/>
              </a:ext>
            </a:extLst>
          </p:cNvPr>
          <p:cNvSpPr/>
          <p:nvPr/>
        </p:nvSpPr>
        <p:spPr>
          <a:xfrm>
            <a:off x="2659533" y="1659008"/>
            <a:ext cx="1771607" cy="403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2186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vi-VN" sz="2600" b="1" spc="-1" dirty="0">
                <a:solidFill>
                  <a:srgbClr val="002060"/>
                </a:solidFill>
                <a:latin typeface="Cambria"/>
              </a:rPr>
              <a:t>x</a:t>
            </a:r>
            <a:r>
              <a:rPr kumimoji="0" lang="vi-VN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inh xinh</a:t>
            </a:r>
            <a:endParaRPr kumimoji="0" lang="en-US" sz="2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9B39EBF-1711-52B7-C09E-E8E18B67C85D}"/>
              </a:ext>
            </a:extLst>
          </p:cNvPr>
          <p:cNvSpPr/>
          <p:nvPr/>
        </p:nvSpPr>
        <p:spPr>
          <a:xfrm>
            <a:off x="2288036" y="2424798"/>
            <a:ext cx="2514600" cy="403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2186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vi-VN" sz="2600" b="1" spc="-1" dirty="0">
                <a:solidFill>
                  <a:srgbClr val="002060"/>
                </a:solidFill>
                <a:latin typeface="Cambria"/>
              </a:rPr>
              <a:t>xa</a:t>
            </a:r>
            <a:r>
              <a:rPr kumimoji="0" lang="vi-VN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nh</a:t>
            </a:r>
            <a:r>
              <a:rPr kumimoji="0" lang="vi-VN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xanh</a:t>
            </a:r>
            <a:endParaRPr kumimoji="0" lang="en-US" sz="2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8E79219B-A6B5-2FB5-0093-0C4B258F9CD9}"/>
              </a:ext>
            </a:extLst>
          </p:cNvPr>
          <p:cNvSpPr/>
          <p:nvPr/>
        </p:nvSpPr>
        <p:spPr>
          <a:xfrm>
            <a:off x="5571456" y="3066889"/>
            <a:ext cx="2514600" cy="403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2186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vi-VN" sz="2600" b="1" spc="-1" dirty="0">
                <a:solidFill>
                  <a:srgbClr val="002060"/>
                </a:solidFill>
                <a:latin typeface="Cambria"/>
              </a:rPr>
              <a:t>líu lo</a:t>
            </a:r>
            <a:endParaRPr kumimoji="0" lang="en-US" sz="2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F95FC8AC-A963-1058-C9C9-AD59933E3D79}"/>
              </a:ext>
            </a:extLst>
          </p:cNvPr>
          <p:cNvSpPr/>
          <p:nvPr/>
        </p:nvSpPr>
        <p:spPr>
          <a:xfrm>
            <a:off x="2438400" y="4167625"/>
            <a:ext cx="2514600" cy="403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2186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vi-VN" sz="2600" b="1" spc="-1" dirty="0">
                <a:solidFill>
                  <a:srgbClr val="002060"/>
                </a:solidFill>
                <a:latin typeface="Cambria"/>
              </a:rPr>
              <a:t>mái trường</a:t>
            </a:r>
            <a:endParaRPr kumimoji="0" lang="en-US" sz="26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491683AC-46C5-1F48-93C1-0AD1BD663BFF}"/>
              </a:ext>
            </a:extLst>
          </p:cNvPr>
          <p:cNvSpPr txBox="1"/>
          <p:nvPr/>
        </p:nvSpPr>
        <p:spPr>
          <a:xfrm>
            <a:off x="2060613" y="-18697"/>
            <a:ext cx="620546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960">
              <a:defRPr/>
            </a:pPr>
            <a:r>
              <a:rPr lang="en-US" sz="396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96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96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chơi: </a:t>
            </a:r>
            <a:r>
              <a:rPr lang="vi-VN" sz="396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bạn</a:t>
            </a:r>
            <a:endParaRPr lang="en-US" sz="3960" b="1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63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B5D52E9F-B229-4727-AC4E-A1EE86636C83}"/>
              </a:ext>
            </a:extLst>
          </p:cNvPr>
          <p:cNvSpPr/>
          <p:nvPr/>
        </p:nvSpPr>
        <p:spPr>
          <a:xfrm>
            <a:off x="76200" y="237705"/>
            <a:ext cx="6204709" cy="5029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2186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Chủ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đề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3: </a:t>
            </a: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Vui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đến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trường</a:t>
            </a:r>
            <a:endParaRPr kumimoji="0" lang="en-US" sz="35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AEFE13C-FE44-0E14-4868-6FC921DF1405}"/>
              </a:ext>
            </a:extLst>
          </p:cNvPr>
          <p:cNvSpPr/>
          <p:nvPr/>
        </p:nvSpPr>
        <p:spPr>
          <a:xfrm>
            <a:off x="2895600" y="814365"/>
            <a:ext cx="7162800" cy="16331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2186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Times New Roman"/>
                <a:cs typeface="+mn-cs"/>
              </a:rPr>
              <a:t>                  </a:t>
            </a: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Times New Roman"/>
                <a:cs typeface="+mn-cs"/>
              </a:rPr>
              <a:t>Tiết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Times New Roman"/>
                <a:cs typeface="+mn-cs"/>
              </a:rPr>
              <a:t> 9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2186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Hát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: </a:t>
            </a: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Vui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đến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trường</a:t>
            </a:r>
            <a:endParaRPr kumimoji="0" lang="en-US" sz="3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2186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1" i="1" u="none" strike="noStrike" kern="1200" cap="none" spc="-1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                                                       </a:t>
            </a:r>
            <a:r>
              <a:rPr kumimoji="0" lang="en-US" sz="1800" b="1" i="1" u="none" strike="noStrike" kern="1200" cap="none" spc="-1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Nhạc</a:t>
            </a:r>
            <a:r>
              <a:rPr kumimoji="0" lang="en-US" sz="1800" b="1" i="1" u="none" strike="noStrike" kern="1200" cap="none" spc="-1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-1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và</a:t>
            </a:r>
            <a:r>
              <a:rPr kumimoji="0" lang="en-US" sz="1800" b="1" i="1" u="none" strike="noStrike" kern="1200" cap="none" spc="-1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-1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lời</a:t>
            </a:r>
            <a:r>
              <a:rPr kumimoji="0" lang="en-US" sz="1800" b="1" i="1" u="none" strike="noStrike" kern="1200" cap="none" spc="-1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: Lê </a:t>
            </a:r>
            <a:r>
              <a:rPr kumimoji="0" lang="en-US" sz="1800" b="1" i="1" u="none" strike="noStrike" kern="1200" cap="none" spc="-1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Quốc</a:t>
            </a:r>
            <a:r>
              <a:rPr kumimoji="0" lang="en-US" sz="1800" b="1" i="1" u="none" strike="noStrike" kern="1200" cap="none" spc="-1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-1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Thắng</a:t>
            </a:r>
            <a:endParaRPr kumimoji="0" lang="en-US" sz="1800" b="0" i="1" u="none" strike="noStrike" kern="1200" cap="none" spc="-1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id="{E4394583-074A-1DF8-583F-5CFD2D343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24200"/>
            <a:ext cx="8729345" cy="426593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D910BA1-4C4B-5806-D3D9-5DC8B1A80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8776" y="5876297"/>
            <a:ext cx="5713242" cy="9686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F2BCC-534B-6312-2937-0B4D6DD1F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06844" y="5876297"/>
            <a:ext cx="5645578" cy="96869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038C381-492B-8F8B-DCCD-A238DEB6D8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77400" y="14461"/>
            <a:ext cx="1673820" cy="15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43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398565">
            <a:off x="9917815" y="889423"/>
            <a:ext cx="1190187" cy="1793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180026" y="889423"/>
            <a:ext cx="1190187" cy="17934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556988">
            <a:off x="9642192" y="2292471"/>
            <a:ext cx="1862778" cy="18661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26274" y="2304056"/>
            <a:ext cx="1814355" cy="18176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186679" y="3919451"/>
            <a:ext cx="868636" cy="835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01280" flipV="1">
            <a:off x="10258175" y="3901001"/>
            <a:ext cx="906999" cy="87236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343730" y="1662525"/>
            <a:ext cx="10229850" cy="978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2960"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</a:t>
            </a:r>
          </a:p>
          <a:p>
            <a:pPr algn="ctr" defTabSz="822960">
              <a:defRPr/>
            </a:pPr>
            <a:r>
              <a:rPr lang="vi-VN" altLang="en-US" sz="2880" b="1" dirty="0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KHỎE, CHÚC CÁC EM HỌC TỐT!</a:t>
            </a:r>
            <a:endParaRPr lang="vi-VN" altLang="en-US" sz="2880" b="1" u="sng" dirty="0"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F69B8D2-2F99-C089-43C6-9CE45B39627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800582" y="3687056"/>
            <a:ext cx="7636119" cy="2321208"/>
          </a:xfrm>
          <a:prstGeom prst="rect">
            <a:avLst/>
          </a:prstGeom>
        </p:spPr>
      </p:pic>
      <p:pic>
        <p:nvPicPr>
          <p:cNvPr id="10" name="vaorunghoa">
            <a:hlinkClick r:id="" action="ppaction://media"/>
            <a:extLst>
              <a:ext uri="{FF2B5EF4-FFF2-40B4-BE49-F238E27FC236}">
                <a16:creationId xmlns:a16="http://schemas.microsoft.com/office/drawing/2014/main" id="{0B4364E7-4956-B589-4A21-AB36E81E79B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88" y="444630"/>
            <a:ext cx="557213" cy="55721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8DBD182-79CA-C694-2378-B341EF081E9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3237" y="151001"/>
            <a:ext cx="2141015" cy="2141015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9733FD2-3B60-7AB5-3957-D89B535FF8E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670215" y="-53607"/>
            <a:ext cx="2141015" cy="2141015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56D7072-43A6-B000-4B35-1D32F70F77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21013" y="5889306"/>
            <a:ext cx="5713242" cy="96869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5DCD91B-5582-312B-F52B-7D18FC42A6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469541" y="5889307"/>
            <a:ext cx="5645578" cy="968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B5D52E9F-B229-4727-AC4E-A1EE86636C83}"/>
              </a:ext>
            </a:extLst>
          </p:cNvPr>
          <p:cNvSpPr/>
          <p:nvPr/>
        </p:nvSpPr>
        <p:spPr>
          <a:xfrm>
            <a:off x="76200" y="237705"/>
            <a:ext cx="6204709" cy="5029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2186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Chủ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đề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3: </a:t>
            </a: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Vui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đến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trường</a:t>
            </a:r>
            <a:endParaRPr kumimoji="0" lang="en-US" sz="35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AEFE13C-FE44-0E14-4868-6FC921DF1405}"/>
              </a:ext>
            </a:extLst>
          </p:cNvPr>
          <p:cNvSpPr/>
          <p:nvPr/>
        </p:nvSpPr>
        <p:spPr>
          <a:xfrm>
            <a:off x="2895600" y="814365"/>
            <a:ext cx="7162800" cy="16331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2186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Times New Roman"/>
                <a:cs typeface="+mn-cs"/>
              </a:rPr>
              <a:t>                  </a:t>
            </a: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Times New Roman"/>
                <a:cs typeface="+mn-cs"/>
              </a:rPr>
              <a:t>Tiết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/>
                <a:ea typeface="Times New Roman"/>
                <a:cs typeface="+mn-cs"/>
              </a:rPr>
              <a:t> 9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2186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Hát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: </a:t>
            </a: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Vui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đến</a:t>
            </a:r>
            <a:r>
              <a:rPr kumimoji="0" lang="en-US" sz="35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3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trường</a:t>
            </a:r>
            <a:endParaRPr kumimoji="0" lang="en-US" sz="3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2186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US" sz="1800" b="1" i="1" u="none" strike="noStrike" kern="1200" cap="none" spc="-1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                                                       </a:t>
            </a:r>
            <a:r>
              <a:rPr kumimoji="0" lang="en-US" sz="1800" b="1" i="1" u="none" strike="noStrike" kern="1200" cap="none" spc="-1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Nhạc</a:t>
            </a:r>
            <a:r>
              <a:rPr kumimoji="0" lang="en-US" sz="1800" b="1" i="1" u="none" strike="noStrike" kern="1200" cap="none" spc="-1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-1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và</a:t>
            </a:r>
            <a:r>
              <a:rPr kumimoji="0" lang="en-US" sz="1800" b="1" i="1" u="none" strike="noStrike" kern="1200" cap="none" spc="-1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-1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lời</a:t>
            </a:r>
            <a:r>
              <a:rPr kumimoji="0" lang="en-US" sz="1800" b="1" i="1" u="none" strike="noStrike" kern="1200" cap="none" spc="-1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: Lê </a:t>
            </a:r>
            <a:r>
              <a:rPr kumimoji="0" lang="en-US" sz="1800" b="1" i="1" u="none" strike="noStrike" kern="1200" cap="none" spc="-1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Quốc</a:t>
            </a:r>
            <a:r>
              <a:rPr kumimoji="0" lang="en-US" sz="1800" b="1" i="1" u="none" strike="noStrike" kern="1200" cap="none" spc="-1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-1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Thắng</a:t>
            </a:r>
            <a:endParaRPr kumimoji="0" lang="en-US" sz="1800" b="0" i="1" u="none" strike="noStrike" kern="1200" cap="none" spc="-1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id="{E4394583-074A-1DF8-583F-5CFD2D343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24200"/>
            <a:ext cx="8729345" cy="426593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D910BA1-4C4B-5806-D3D9-5DC8B1A80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8776" y="5876297"/>
            <a:ext cx="5713242" cy="9686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4F2BCC-534B-6312-2937-0B4D6DD1F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06844" y="5876297"/>
            <a:ext cx="5645578" cy="96869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038C381-492B-8F8B-DCCD-A238DEB6D8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77400" y="14461"/>
            <a:ext cx="1673820" cy="153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23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9" y="512676"/>
            <a:ext cx="6807840" cy="5525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496246" y="2545359"/>
            <a:ext cx="6126748" cy="3178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11480">
              <a:lnSpc>
                <a:spcPct val="115000"/>
              </a:lnSpc>
              <a:spcAft>
                <a:spcPts val="720"/>
              </a:spcAft>
            </a:pPr>
            <a:r>
              <a:rPr lang="vi-VN" sz="2520" b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 Quốc Thắng</a:t>
            </a:r>
            <a:r>
              <a:rPr lang="vi-VN" sz="252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sinh năm 1962 tại Sài Gòn. Tốt nghiệp Đại học Luật ngành Tư pháp; Đại học Âm nhạc ngành Sáng tác. Hiện tại ông là hội viên Hội Nhạc sĩ Việt Nam, Hội Âm nhạc TP. Hồ Chí Minh, Hội Luật gia TP.HCM.</a:t>
            </a:r>
            <a:r>
              <a:rPr lang="en-US" sz="252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2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2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2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2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52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r>
              <a:rPr lang="en-US" sz="252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2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2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20" dirty="0" err="1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252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vi-VN" sz="2520" i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Búp bê bằng bông, Mái trường mến yêu</a:t>
            </a:r>
            <a:endParaRPr lang="vi-VN" sz="252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6912158" y="338829"/>
            <a:ext cx="3240360" cy="17497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7510972" y="1055072"/>
            <a:ext cx="2110625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11480"/>
            <a:r>
              <a:rPr lang="en-US" sz="3240" b="1" dirty="0">
                <a:solidFill>
                  <a:prstClr val="black"/>
                </a:solidFill>
                <a:latin typeface="Cambria" pitchFamily="18" charset="0"/>
              </a:rPr>
              <a:t>TÁC GIẢ</a:t>
            </a:r>
            <a:endParaRPr lang="vi-VN" sz="324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80A9A6-038C-9B3A-4453-C4E232E3E7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20" r="37036"/>
          <a:stretch/>
        </p:blipFill>
        <p:spPr>
          <a:xfrm>
            <a:off x="7305407" y="2255643"/>
            <a:ext cx="2657095" cy="3435146"/>
          </a:xfrm>
          <a:prstGeom prst="snip2DiagRect">
            <a:avLst>
              <a:gd name="adj1" fmla="val 349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670BD32C-30A0-35CB-D8EA-0E54DD5DF0D9}"/>
              </a:ext>
            </a:extLst>
          </p:cNvPr>
          <p:cNvSpPr/>
          <p:nvPr/>
        </p:nvSpPr>
        <p:spPr>
          <a:xfrm>
            <a:off x="2133600" y="304800"/>
            <a:ext cx="6402420" cy="9465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pc="-1" dirty="0">
                <a:solidFill>
                  <a:srgbClr val="C00000"/>
                </a:solidFill>
                <a:latin typeface="Cambria"/>
              </a:rPr>
              <a:t>ĐỌC LỜI CA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B7F8538-0359-60EA-B27A-87A5152006C3}"/>
              </a:ext>
            </a:extLst>
          </p:cNvPr>
          <p:cNvSpPr txBox="1"/>
          <p:nvPr/>
        </p:nvSpPr>
        <p:spPr>
          <a:xfrm>
            <a:off x="1809794" y="1274364"/>
            <a:ext cx="7543799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Vui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đến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trường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lòng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rộn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ràng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như hoa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nở</a:t>
            </a:r>
            <a:br>
              <a:rPr lang="vi-VN" sz="2400" dirty="0"/>
            </a:b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Hương thơm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ngọt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ngào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từng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góc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phố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thân quen</a:t>
            </a:r>
            <a:br>
              <a:rPr lang="vi-VN" sz="2400" dirty="0"/>
            </a:b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Nụ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hoa xinh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xinh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trong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từng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chiếc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lá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nhỏ</a:t>
            </a:r>
            <a:br>
              <a:rPr lang="vi-VN" sz="2400" dirty="0"/>
            </a:b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Như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lời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thầy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cho em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những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ước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mơ.</a:t>
            </a:r>
            <a:br>
              <a:rPr lang="vi-VN" sz="2400" dirty="0"/>
            </a:br>
            <a:br>
              <a:rPr lang="vi-VN" sz="2400" dirty="0"/>
            </a:b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Cây xanh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xanh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trong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nắng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ấm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ban mai</a:t>
            </a:r>
            <a:br>
              <a:rPr lang="vi-VN" sz="2400" dirty="0"/>
            </a:b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Bước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chân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nhẹ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em vui đi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đến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trường</a:t>
            </a:r>
            <a:br>
              <a:rPr lang="vi-VN" sz="2400" dirty="0"/>
            </a:b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Chim reo vang bao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khúc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hát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líu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lo</a:t>
            </a:r>
            <a:br>
              <a:rPr lang="vi-VN" sz="2400" dirty="0"/>
            </a:b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Dưới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mái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trường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khoảng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thân thương.</a:t>
            </a:r>
          </a:p>
          <a:p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</a:rPr>
              <a:t>La </a:t>
            </a:r>
            <a:r>
              <a:rPr lang="vi-VN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la</a:t>
            </a:r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</a:rPr>
              <a:t> la…….la la </a:t>
            </a:r>
            <a:r>
              <a:rPr lang="vi-VN" sz="2400" dirty="0" err="1">
                <a:solidFill>
                  <a:srgbClr val="333333"/>
                </a:solidFill>
                <a:latin typeface="Arial" panose="020B0604020202020204" pitchFamily="34" charset="0"/>
              </a:rPr>
              <a:t>la</a:t>
            </a:r>
            <a:endParaRPr lang="vi-VN" sz="24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Dưới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mái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trường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khoảng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trời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thân thương.</a:t>
            </a:r>
          </a:p>
          <a:p>
            <a:endParaRPr lang="vi-VN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FF6FD0C-B077-0788-A70F-22DB8CBCD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646" y="0"/>
            <a:ext cx="2426127" cy="6527905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949A05B4-8C7F-9338-F0BC-ADDF3D49A0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69" y="3634927"/>
            <a:ext cx="1611882" cy="3073557"/>
          </a:xfrm>
          <a:prstGeom prst="rect">
            <a:avLst/>
          </a:prstGeom>
        </p:spPr>
      </p:pic>
      <p:grpSp>
        <p:nvGrpSpPr>
          <p:cNvPr id="8" name="Group 34">
            <a:extLst>
              <a:ext uri="{FF2B5EF4-FFF2-40B4-BE49-F238E27FC236}">
                <a16:creationId xmlns:a16="http://schemas.microsoft.com/office/drawing/2014/main" id="{F0EA6FE0-8C99-906A-B9BA-BD9CD1116A24}"/>
              </a:ext>
            </a:extLst>
          </p:cNvPr>
          <p:cNvGrpSpPr/>
          <p:nvPr/>
        </p:nvGrpSpPr>
        <p:grpSpPr bwMode="auto">
          <a:xfrm>
            <a:off x="-126016" y="5991573"/>
            <a:ext cx="11098816" cy="885840"/>
            <a:chOff x="0" y="4105"/>
            <a:chExt cx="5511" cy="215"/>
          </a:xfrm>
        </p:grpSpPr>
        <p:sp>
          <p:nvSpPr>
            <p:cNvPr id="9" name="Freeform 37">
              <a:extLst>
                <a:ext uri="{FF2B5EF4-FFF2-40B4-BE49-F238E27FC236}">
                  <a16:creationId xmlns:a16="http://schemas.microsoft.com/office/drawing/2014/main" id="{0DB3FA19-F875-B56A-8CD5-6393FF6B9299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8229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10" name="Group 38">
              <a:extLst>
                <a:ext uri="{FF2B5EF4-FFF2-40B4-BE49-F238E27FC236}">
                  <a16:creationId xmlns:a16="http://schemas.microsoft.com/office/drawing/2014/main" id="{45E7288D-B8BF-4F67-15A7-DFBC004C354A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3" name="Freeform 39">
                <a:extLst>
                  <a:ext uri="{FF2B5EF4-FFF2-40B4-BE49-F238E27FC236}">
                    <a16:creationId xmlns:a16="http://schemas.microsoft.com/office/drawing/2014/main" id="{188D665C-7F0B-5B54-21DB-8CED66DD87A0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4" name="Freeform 40">
                <a:extLst>
                  <a:ext uri="{FF2B5EF4-FFF2-40B4-BE49-F238E27FC236}">
                    <a16:creationId xmlns:a16="http://schemas.microsoft.com/office/drawing/2014/main" id="{3A9DDE1C-874F-88FD-7732-58E7B23950D3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5" name="Freeform 41">
                <a:extLst>
                  <a:ext uri="{FF2B5EF4-FFF2-40B4-BE49-F238E27FC236}">
                    <a16:creationId xmlns:a16="http://schemas.microsoft.com/office/drawing/2014/main" id="{8B96A9CA-AFDC-445D-AF4B-19E331807A2B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6" name="Freeform 42">
                <a:extLst>
                  <a:ext uri="{FF2B5EF4-FFF2-40B4-BE49-F238E27FC236}">
                    <a16:creationId xmlns:a16="http://schemas.microsoft.com/office/drawing/2014/main" id="{47AFDB9F-5576-A23E-42DE-A7A63F5217F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7" name="Freeform 43">
                <a:extLst>
                  <a:ext uri="{FF2B5EF4-FFF2-40B4-BE49-F238E27FC236}">
                    <a16:creationId xmlns:a16="http://schemas.microsoft.com/office/drawing/2014/main" id="{407D2E70-E902-3414-22B0-BC081FC542D6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8" name="Freeform 44">
                <a:extLst>
                  <a:ext uri="{FF2B5EF4-FFF2-40B4-BE49-F238E27FC236}">
                    <a16:creationId xmlns:a16="http://schemas.microsoft.com/office/drawing/2014/main" id="{89FE8762-FA7E-D45E-E623-A987CCB43D22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9" name="Freeform 45">
                <a:extLst>
                  <a:ext uri="{FF2B5EF4-FFF2-40B4-BE49-F238E27FC236}">
                    <a16:creationId xmlns:a16="http://schemas.microsoft.com/office/drawing/2014/main" id="{CD2EDB14-84B8-9DF7-60F0-C103E464AFF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0" name="Freeform 46">
                <a:extLst>
                  <a:ext uri="{FF2B5EF4-FFF2-40B4-BE49-F238E27FC236}">
                    <a16:creationId xmlns:a16="http://schemas.microsoft.com/office/drawing/2014/main" id="{970EBB9F-B3CD-E352-9E8C-DEB8B3742BDB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1" name="Freeform 47">
                <a:extLst>
                  <a:ext uri="{FF2B5EF4-FFF2-40B4-BE49-F238E27FC236}">
                    <a16:creationId xmlns:a16="http://schemas.microsoft.com/office/drawing/2014/main" id="{BBABCA8F-77F5-BB6B-5920-8C42794904BA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2" name="Freeform 48">
                <a:extLst>
                  <a:ext uri="{FF2B5EF4-FFF2-40B4-BE49-F238E27FC236}">
                    <a16:creationId xmlns:a16="http://schemas.microsoft.com/office/drawing/2014/main" id="{5F638EE5-4071-681B-5173-D890C3E4D76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3" name="Freeform 49">
                <a:extLst>
                  <a:ext uri="{FF2B5EF4-FFF2-40B4-BE49-F238E27FC236}">
                    <a16:creationId xmlns:a16="http://schemas.microsoft.com/office/drawing/2014/main" id="{D43F112A-2F9D-ED62-CCD1-7A26241DF2BD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4" name="Freeform 50">
                <a:extLst>
                  <a:ext uri="{FF2B5EF4-FFF2-40B4-BE49-F238E27FC236}">
                    <a16:creationId xmlns:a16="http://schemas.microsoft.com/office/drawing/2014/main" id="{0F685D79-EE06-8E48-C7BC-5757F68E513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5" name="Freeform 51">
                <a:extLst>
                  <a:ext uri="{FF2B5EF4-FFF2-40B4-BE49-F238E27FC236}">
                    <a16:creationId xmlns:a16="http://schemas.microsoft.com/office/drawing/2014/main" id="{C153E6E2-63DB-F8DB-83A1-1AA43E1E955A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6" name="Freeform 52">
                <a:extLst>
                  <a:ext uri="{FF2B5EF4-FFF2-40B4-BE49-F238E27FC236}">
                    <a16:creationId xmlns:a16="http://schemas.microsoft.com/office/drawing/2014/main" id="{872B2E0B-91FA-8EB7-58EC-F27454429175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7" name="Freeform 53">
                <a:extLst>
                  <a:ext uri="{FF2B5EF4-FFF2-40B4-BE49-F238E27FC236}">
                    <a16:creationId xmlns:a16="http://schemas.microsoft.com/office/drawing/2014/main" id="{C06BB92C-E3DA-02F7-8315-E8489D35231D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8" name="Freeform 54">
                <a:extLst>
                  <a:ext uri="{FF2B5EF4-FFF2-40B4-BE49-F238E27FC236}">
                    <a16:creationId xmlns:a16="http://schemas.microsoft.com/office/drawing/2014/main" id="{2A96A309-C5D0-D873-5BD5-B35D7CB00DF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29" name="Freeform 55">
                <a:extLst>
                  <a:ext uri="{FF2B5EF4-FFF2-40B4-BE49-F238E27FC236}">
                    <a16:creationId xmlns:a16="http://schemas.microsoft.com/office/drawing/2014/main" id="{F489B5FC-B988-E67C-68E0-4E4D42FDAA4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0" name="Freeform 56">
                <a:extLst>
                  <a:ext uri="{FF2B5EF4-FFF2-40B4-BE49-F238E27FC236}">
                    <a16:creationId xmlns:a16="http://schemas.microsoft.com/office/drawing/2014/main" id="{B90EBD87-27B5-EBEC-2222-48656821A3B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1" name="Freeform 57">
                <a:extLst>
                  <a:ext uri="{FF2B5EF4-FFF2-40B4-BE49-F238E27FC236}">
                    <a16:creationId xmlns:a16="http://schemas.microsoft.com/office/drawing/2014/main" id="{683A49A0-D60D-6A12-7A4C-7971D6C5388A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2" name="Freeform 58">
                <a:extLst>
                  <a:ext uri="{FF2B5EF4-FFF2-40B4-BE49-F238E27FC236}">
                    <a16:creationId xmlns:a16="http://schemas.microsoft.com/office/drawing/2014/main" id="{F76A0097-D213-5D73-A486-2C7BFB20D56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3" name="Freeform 59">
                <a:extLst>
                  <a:ext uri="{FF2B5EF4-FFF2-40B4-BE49-F238E27FC236}">
                    <a16:creationId xmlns:a16="http://schemas.microsoft.com/office/drawing/2014/main" id="{68F4BC65-458B-33E1-6E7B-79F8654A7551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4" name="Freeform 60">
                <a:extLst>
                  <a:ext uri="{FF2B5EF4-FFF2-40B4-BE49-F238E27FC236}">
                    <a16:creationId xmlns:a16="http://schemas.microsoft.com/office/drawing/2014/main" id="{5DCA5ECF-C798-D6C1-F656-78B986164BBD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5" name="Freeform 61">
                <a:extLst>
                  <a:ext uri="{FF2B5EF4-FFF2-40B4-BE49-F238E27FC236}">
                    <a16:creationId xmlns:a16="http://schemas.microsoft.com/office/drawing/2014/main" id="{E0754563-3F6B-412C-7DA5-E34B59D2774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6" name="Freeform 62">
                <a:extLst>
                  <a:ext uri="{FF2B5EF4-FFF2-40B4-BE49-F238E27FC236}">
                    <a16:creationId xmlns:a16="http://schemas.microsoft.com/office/drawing/2014/main" id="{ED3804E7-5D56-50F6-13EA-FEC1829B3B48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7" name="Freeform 63">
                <a:extLst>
                  <a:ext uri="{FF2B5EF4-FFF2-40B4-BE49-F238E27FC236}">
                    <a16:creationId xmlns:a16="http://schemas.microsoft.com/office/drawing/2014/main" id="{F33C9EBD-6FD7-9C92-DF8C-3D7AAF9E1C0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8" name="Freeform 64">
                <a:extLst>
                  <a:ext uri="{FF2B5EF4-FFF2-40B4-BE49-F238E27FC236}">
                    <a16:creationId xmlns:a16="http://schemas.microsoft.com/office/drawing/2014/main" id="{905F7183-AA2C-BCD7-DDC6-1CE25DA97264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9" name="Freeform 65">
                <a:extLst>
                  <a:ext uri="{FF2B5EF4-FFF2-40B4-BE49-F238E27FC236}">
                    <a16:creationId xmlns:a16="http://schemas.microsoft.com/office/drawing/2014/main" id="{3A0ECA8C-168B-7A94-C0EE-9DD90A63AF2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0" name="Freeform 66">
                <a:extLst>
                  <a:ext uri="{FF2B5EF4-FFF2-40B4-BE49-F238E27FC236}">
                    <a16:creationId xmlns:a16="http://schemas.microsoft.com/office/drawing/2014/main" id="{0351AE94-26F7-506E-017A-45414E3042CB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1" name="Freeform 67">
                <a:extLst>
                  <a:ext uri="{FF2B5EF4-FFF2-40B4-BE49-F238E27FC236}">
                    <a16:creationId xmlns:a16="http://schemas.microsoft.com/office/drawing/2014/main" id="{0B2187F7-C15F-1AA3-6EA7-EBA7FBB5F880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2" name="Freeform 68">
                <a:extLst>
                  <a:ext uri="{FF2B5EF4-FFF2-40B4-BE49-F238E27FC236}">
                    <a16:creationId xmlns:a16="http://schemas.microsoft.com/office/drawing/2014/main" id="{8A827FC9-4075-176D-4D17-7A987C4BBE7D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3" name="Freeform 69">
                <a:extLst>
                  <a:ext uri="{FF2B5EF4-FFF2-40B4-BE49-F238E27FC236}">
                    <a16:creationId xmlns:a16="http://schemas.microsoft.com/office/drawing/2014/main" id="{59F5AE52-F329-25B2-9C21-D6E40D626285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4" name="Freeform 70">
                <a:extLst>
                  <a:ext uri="{FF2B5EF4-FFF2-40B4-BE49-F238E27FC236}">
                    <a16:creationId xmlns:a16="http://schemas.microsoft.com/office/drawing/2014/main" id="{B52F8A9E-5B9E-B86B-B4CD-FAEAE8E0DC31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45" name="Freeform 71">
                <a:extLst>
                  <a:ext uri="{FF2B5EF4-FFF2-40B4-BE49-F238E27FC236}">
                    <a16:creationId xmlns:a16="http://schemas.microsoft.com/office/drawing/2014/main" id="{5122A4C4-3EC1-04B6-E97B-6D0C7AC0E21F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1" name="Group 72">
              <a:extLst>
                <a:ext uri="{FF2B5EF4-FFF2-40B4-BE49-F238E27FC236}">
                  <a16:creationId xmlns:a16="http://schemas.microsoft.com/office/drawing/2014/main" id="{863C6776-A3D3-4992-46E4-4A631C8D5A09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0" name="Freeform 73">
                <a:extLst>
                  <a:ext uri="{FF2B5EF4-FFF2-40B4-BE49-F238E27FC236}">
                    <a16:creationId xmlns:a16="http://schemas.microsoft.com/office/drawing/2014/main" id="{1CFAE7E2-1A85-2019-94B8-0BD478270AE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1" name="Freeform 74">
                <a:extLst>
                  <a:ext uri="{FF2B5EF4-FFF2-40B4-BE49-F238E27FC236}">
                    <a16:creationId xmlns:a16="http://schemas.microsoft.com/office/drawing/2014/main" id="{F797BB44-39D1-2F39-D2C2-13F564AFE0C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2" name="Freeform 75">
                <a:extLst>
                  <a:ext uri="{FF2B5EF4-FFF2-40B4-BE49-F238E27FC236}">
                    <a16:creationId xmlns:a16="http://schemas.microsoft.com/office/drawing/2014/main" id="{97CEA4C7-8D29-62C2-D506-A289D1A0F4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3" name="Freeform 76">
                <a:extLst>
                  <a:ext uri="{FF2B5EF4-FFF2-40B4-BE49-F238E27FC236}">
                    <a16:creationId xmlns:a16="http://schemas.microsoft.com/office/drawing/2014/main" id="{3187F564-64DA-050D-069E-431976BCE368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4" name="Freeform 77">
                <a:extLst>
                  <a:ext uri="{FF2B5EF4-FFF2-40B4-BE49-F238E27FC236}">
                    <a16:creationId xmlns:a16="http://schemas.microsoft.com/office/drawing/2014/main" id="{77DC6F35-9E02-2535-90E7-A19523034C31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5" name="Freeform 78">
                <a:extLst>
                  <a:ext uri="{FF2B5EF4-FFF2-40B4-BE49-F238E27FC236}">
                    <a16:creationId xmlns:a16="http://schemas.microsoft.com/office/drawing/2014/main" id="{81B68160-13B3-963F-D91D-8624A66E648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6" name="Freeform 79">
                <a:extLst>
                  <a:ext uri="{FF2B5EF4-FFF2-40B4-BE49-F238E27FC236}">
                    <a16:creationId xmlns:a16="http://schemas.microsoft.com/office/drawing/2014/main" id="{ED595144-5C03-1291-9BE8-49E59DB35F3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7" name="Freeform 80">
                <a:extLst>
                  <a:ext uri="{FF2B5EF4-FFF2-40B4-BE49-F238E27FC236}">
                    <a16:creationId xmlns:a16="http://schemas.microsoft.com/office/drawing/2014/main" id="{C0716C3C-60C4-47D1-3991-BE33DD270B7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8" name="Freeform 81">
                <a:extLst>
                  <a:ext uri="{FF2B5EF4-FFF2-40B4-BE49-F238E27FC236}">
                    <a16:creationId xmlns:a16="http://schemas.microsoft.com/office/drawing/2014/main" id="{65929881-1A88-3E1A-2EB6-0583AADE9E5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89" name="Freeform 82">
                <a:extLst>
                  <a:ext uri="{FF2B5EF4-FFF2-40B4-BE49-F238E27FC236}">
                    <a16:creationId xmlns:a16="http://schemas.microsoft.com/office/drawing/2014/main" id="{AA0A9379-EF96-440E-F917-3DF22A9FB24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0" name="Freeform 83">
                <a:extLst>
                  <a:ext uri="{FF2B5EF4-FFF2-40B4-BE49-F238E27FC236}">
                    <a16:creationId xmlns:a16="http://schemas.microsoft.com/office/drawing/2014/main" id="{AA0FA30B-8431-09FF-EBB3-3C7A9629DE7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1" name="Freeform 84">
                <a:extLst>
                  <a:ext uri="{FF2B5EF4-FFF2-40B4-BE49-F238E27FC236}">
                    <a16:creationId xmlns:a16="http://schemas.microsoft.com/office/drawing/2014/main" id="{4AEA73B4-561F-A48C-1F62-697A33162C93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2" name="Freeform 85">
                <a:extLst>
                  <a:ext uri="{FF2B5EF4-FFF2-40B4-BE49-F238E27FC236}">
                    <a16:creationId xmlns:a16="http://schemas.microsoft.com/office/drawing/2014/main" id="{02A1C4DE-867F-2BDE-B140-BDB158510CFC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3" name="Freeform 86">
                <a:extLst>
                  <a:ext uri="{FF2B5EF4-FFF2-40B4-BE49-F238E27FC236}">
                    <a16:creationId xmlns:a16="http://schemas.microsoft.com/office/drawing/2014/main" id="{62EE0983-18AB-13AD-DB48-7EE350B25AEE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4" name="Freeform 87">
                <a:extLst>
                  <a:ext uri="{FF2B5EF4-FFF2-40B4-BE49-F238E27FC236}">
                    <a16:creationId xmlns:a16="http://schemas.microsoft.com/office/drawing/2014/main" id="{0D334338-A5A7-BBEF-3F5B-20429CC59AE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5" name="Freeform 88">
                <a:extLst>
                  <a:ext uri="{FF2B5EF4-FFF2-40B4-BE49-F238E27FC236}">
                    <a16:creationId xmlns:a16="http://schemas.microsoft.com/office/drawing/2014/main" id="{2904A259-656F-3C43-E0F9-D88B444ED542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6" name="Freeform 89">
                <a:extLst>
                  <a:ext uri="{FF2B5EF4-FFF2-40B4-BE49-F238E27FC236}">
                    <a16:creationId xmlns:a16="http://schemas.microsoft.com/office/drawing/2014/main" id="{752F6CD8-4826-426B-88C6-90F01C45FD0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7" name="Freeform 90">
                <a:extLst>
                  <a:ext uri="{FF2B5EF4-FFF2-40B4-BE49-F238E27FC236}">
                    <a16:creationId xmlns:a16="http://schemas.microsoft.com/office/drawing/2014/main" id="{13717489-773E-93B3-E228-77C014A6E30F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8" name="Freeform 91">
                <a:extLst>
                  <a:ext uri="{FF2B5EF4-FFF2-40B4-BE49-F238E27FC236}">
                    <a16:creationId xmlns:a16="http://schemas.microsoft.com/office/drawing/2014/main" id="{A8F41800-D29A-6045-4402-1841E7CEA1D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9" name="Freeform 92">
                <a:extLst>
                  <a:ext uri="{FF2B5EF4-FFF2-40B4-BE49-F238E27FC236}">
                    <a16:creationId xmlns:a16="http://schemas.microsoft.com/office/drawing/2014/main" id="{D5F6D52F-129F-E182-3D85-56439686FD5D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0" name="Freeform 93">
                <a:extLst>
                  <a:ext uri="{FF2B5EF4-FFF2-40B4-BE49-F238E27FC236}">
                    <a16:creationId xmlns:a16="http://schemas.microsoft.com/office/drawing/2014/main" id="{74F63C1F-514B-069A-0B65-A7F88A33E757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1" name="Freeform 94">
                <a:extLst>
                  <a:ext uri="{FF2B5EF4-FFF2-40B4-BE49-F238E27FC236}">
                    <a16:creationId xmlns:a16="http://schemas.microsoft.com/office/drawing/2014/main" id="{135CE7EA-BAB1-87B2-7E8A-13CB3F0D5C7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2" name="Freeform 95">
                <a:extLst>
                  <a:ext uri="{FF2B5EF4-FFF2-40B4-BE49-F238E27FC236}">
                    <a16:creationId xmlns:a16="http://schemas.microsoft.com/office/drawing/2014/main" id="{936B50BE-F561-1DAA-EA53-CB488EC5E3D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3" name="Freeform 96">
                <a:extLst>
                  <a:ext uri="{FF2B5EF4-FFF2-40B4-BE49-F238E27FC236}">
                    <a16:creationId xmlns:a16="http://schemas.microsoft.com/office/drawing/2014/main" id="{7D61D578-653D-5CA9-1E8E-BC13FDA1DEFC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4" name="Freeform 97">
                <a:extLst>
                  <a:ext uri="{FF2B5EF4-FFF2-40B4-BE49-F238E27FC236}">
                    <a16:creationId xmlns:a16="http://schemas.microsoft.com/office/drawing/2014/main" id="{BE6F04AF-D963-D8B0-4D18-5A4E3EF8CB0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5" name="Freeform 98">
                <a:extLst>
                  <a:ext uri="{FF2B5EF4-FFF2-40B4-BE49-F238E27FC236}">
                    <a16:creationId xmlns:a16="http://schemas.microsoft.com/office/drawing/2014/main" id="{476AE6F0-4B7F-7DB4-2692-87214D0C9C5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6" name="Freeform 99">
                <a:extLst>
                  <a:ext uri="{FF2B5EF4-FFF2-40B4-BE49-F238E27FC236}">
                    <a16:creationId xmlns:a16="http://schemas.microsoft.com/office/drawing/2014/main" id="{8C10CE58-31DF-4179-E516-06DA9EA6E8CA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7" name="Freeform 100">
                <a:extLst>
                  <a:ext uri="{FF2B5EF4-FFF2-40B4-BE49-F238E27FC236}">
                    <a16:creationId xmlns:a16="http://schemas.microsoft.com/office/drawing/2014/main" id="{805C7348-2C24-ED59-7AF7-4C6243FF7F4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8" name="Freeform 101">
                <a:extLst>
                  <a:ext uri="{FF2B5EF4-FFF2-40B4-BE49-F238E27FC236}">
                    <a16:creationId xmlns:a16="http://schemas.microsoft.com/office/drawing/2014/main" id="{FC727814-1D72-35E9-2FD0-8BA3396588A4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09" name="Freeform 102">
                <a:extLst>
                  <a:ext uri="{FF2B5EF4-FFF2-40B4-BE49-F238E27FC236}">
                    <a16:creationId xmlns:a16="http://schemas.microsoft.com/office/drawing/2014/main" id="{C408531B-2904-66D9-DC25-C4210F7730E5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0" name="Freeform 103">
                <a:extLst>
                  <a:ext uri="{FF2B5EF4-FFF2-40B4-BE49-F238E27FC236}">
                    <a16:creationId xmlns:a16="http://schemas.microsoft.com/office/drawing/2014/main" id="{3D0F12F9-2E0C-B834-BB60-494438930FAB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1" name="Freeform 104">
                <a:extLst>
                  <a:ext uri="{FF2B5EF4-FFF2-40B4-BE49-F238E27FC236}">
                    <a16:creationId xmlns:a16="http://schemas.microsoft.com/office/drawing/2014/main" id="{B0D38A93-B858-726D-BAF2-0A0D4D56B4B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12" name="Freeform 105">
                <a:extLst>
                  <a:ext uri="{FF2B5EF4-FFF2-40B4-BE49-F238E27FC236}">
                    <a16:creationId xmlns:a16="http://schemas.microsoft.com/office/drawing/2014/main" id="{5D7D4953-8312-791B-3569-4B2EF1E0B51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2" name="Group 106">
              <a:extLst>
                <a:ext uri="{FF2B5EF4-FFF2-40B4-BE49-F238E27FC236}">
                  <a16:creationId xmlns:a16="http://schemas.microsoft.com/office/drawing/2014/main" id="{02D3F70A-859E-5CE0-A9D7-7EA37D5577D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47" name="Freeform 107">
                <a:extLst>
                  <a:ext uri="{FF2B5EF4-FFF2-40B4-BE49-F238E27FC236}">
                    <a16:creationId xmlns:a16="http://schemas.microsoft.com/office/drawing/2014/main" id="{53BD7BED-A626-7B4B-2844-84555576BF81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8" name="Freeform 108">
                <a:extLst>
                  <a:ext uri="{FF2B5EF4-FFF2-40B4-BE49-F238E27FC236}">
                    <a16:creationId xmlns:a16="http://schemas.microsoft.com/office/drawing/2014/main" id="{A354B1C6-60E6-3924-ADA6-8B8A06B258E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9" name="Freeform 109">
                <a:extLst>
                  <a:ext uri="{FF2B5EF4-FFF2-40B4-BE49-F238E27FC236}">
                    <a16:creationId xmlns:a16="http://schemas.microsoft.com/office/drawing/2014/main" id="{3D5B4468-84FF-AC90-1BDD-C2D10B9B7781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0" name="Freeform 110">
                <a:extLst>
                  <a:ext uri="{FF2B5EF4-FFF2-40B4-BE49-F238E27FC236}">
                    <a16:creationId xmlns:a16="http://schemas.microsoft.com/office/drawing/2014/main" id="{8BB2C1A4-4FA8-CADA-CD16-2C39BFECD5CD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1" name="Freeform 111">
                <a:extLst>
                  <a:ext uri="{FF2B5EF4-FFF2-40B4-BE49-F238E27FC236}">
                    <a16:creationId xmlns:a16="http://schemas.microsoft.com/office/drawing/2014/main" id="{5B8C65CF-3475-CFEA-E784-BBB78AFB7325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2" name="Freeform 112">
                <a:extLst>
                  <a:ext uri="{FF2B5EF4-FFF2-40B4-BE49-F238E27FC236}">
                    <a16:creationId xmlns:a16="http://schemas.microsoft.com/office/drawing/2014/main" id="{4DAFF1A7-98CD-5964-CFEF-716FB3576766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3" name="Freeform 113">
                <a:extLst>
                  <a:ext uri="{FF2B5EF4-FFF2-40B4-BE49-F238E27FC236}">
                    <a16:creationId xmlns:a16="http://schemas.microsoft.com/office/drawing/2014/main" id="{58764778-4E5C-0A64-9719-86AC0A39A87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4" name="Freeform 114">
                <a:extLst>
                  <a:ext uri="{FF2B5EF4-FFF2-40B4-BE49-F238E27FC236}">
                    <a16:creationId xmlns:a16="http://schemas.microsoft.com/office/drawing/2014/main" id="{1AAAEABB-36E4-7616-093E-CCD8BCFABDE9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5" name="Freeform 115">
                <a:extLst>
                  <a:ext uri="{FF2B5EF4-FFF2-40B4-BE49-F238E27FC236}">
                    <a16:creationId xmlns:a16="http://schemas.microsoft.com/office/drawing/2014/main" id="{956571F1-5EAD-69D0-DA86-FFB1EA24D3E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6" name="Freeform 116">
                <a:extLst>
                  <a:ext uri="{FF2B5EF4-FFF2-40B4-BE49-F238E27FC236}">
                    <a16:creationId xmlns:a16="http://schemas.microsoft.com/office/drawing/2014/main" id="{AD65B86E-D739-7498-76D1-1F01A6632BB6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7" name="Freeform 117">
                <a:extLst>
                  <a:ext uri="{FF2B5EF4-FFF2-40B4-BE49-F238E27FC236}">
                    <a16:creationId xmlns:a16="http://schemas.microsoft.com/office/drawing/2014/main" id="{108E8557-94AB-DB47-1C1E-59AE4B0EB59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8" name="Freeform 118">
                <a:extLst>
                  <a:ext uri="{FF2B5EF4-FFF2-40B4-BE49-F238E27FC236}">
                    <a16:creationId xmlns:a16="http://schemas.microsoft.com/office/drawing/2014/main" id="{4855909C-C0F3-0E48-7962-49B0BEED16A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59" name="Freeform 119">
                <a:extLst>
                  <a:ext uri="{FF2B5EF4-FFF2-40B4-BE49-F238E27FC236}">
                    <a16:creationId xmlns:a16="http://schemas.microsoft.com/office/drawing/2014/main" id="{ECC1FC84-D7B9-3529-772B-2A6AA7C15694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0" name="Freeform 120">
                <a:extLst>
                  <a:ext uri="{FF2B5EF4-FFF2-40B4-BE49-F238E27FC236}">
                    <a16:creationId xmlns:a16="http://schemas.microsoft.com/office/drawing/2014/main" id="{FB2CCA0D-EDA9-CDEA-6A99-D848FF41EBE2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1" name="Freeform 121">
                <a:extLst>
                  <a:ext uri="{FF2B5EF4-FFF2-40B4-BE49-F238E27FC236}">
                    <a16:creationId xmlns:a16="http://schemas.microsoft.com/office/drawing/2014/main" id="{A1E6C32C-EB90-4135-15DC-6B3C7184616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2" name="Freeform 122">
                <a:extLst>
                  <a:ext uri="{FF2B5EF4-FFF2-40B4-BE49-F238E27FC236}">
                    <a16:creationId xmlns:a16="http://schemas.microsoft.com/office/drawing/2014/main" id="{B86AE981-F4F3-B932-825B-44F45DBEF432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3" name="Freeform 123">
                <a:extLst>
                  <a:ext uri="{FF2B5EF4-FFF2-40B4-BE49-F238E27FC236}">
                    <a16:creationId xmlns:a16="http://schemas.microsoft.com/office/drawing/2014/main" id="{8EBEAE77-D349-C40A-4851-F88C4999FB0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4" name="Freeform 124">
                <a:extLst>
                  <a:ext uri="{FF2B5EF4-FFF2-40B4-BE49-F238E27FC236}">
                    <a16:creationId xmlns:a16="http://schemas.microsoft.com/office/drawing/2014/main" id="{5D000E4A-5E49-029C-CD92-B48954B6DE1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5" name="Freeform 125">
                <a:extLst>
                  <a:ext uri="{FF2B5EF4-FFF2-40B4-BE49-F238E27FC236}">
                    <a16:creationId xmlns:a16="http://schemas.microsoft.com/office/drawing/2014/main" id="{709B2BE0-99FA-D7DD-4CFC-218E7D4B735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6" name="Freeform 126">
                <a:extLst>
                  <a:ext uri="{FF2B5EF4-FFF2-40B4-BE49-F238E27FC236}">
                    <a16:creationId xmlns:a16="http://schemas.microsoft.com/office/drawing/2014/main" id="{A4D35A3C-5EDC-E4FB-746E-34320F78475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7" name="Freeform 127">
                <a:extLst>
                  <a:ext uri="{FF2B5EF4-FFF2-40B4-BE49-F238E27FC236}">
                    <a16:creationId xmlns:a16="http://schemas.microsoft.com/office/drawing/2014/main" id="{D27BFA84-3AF1-FAF2-B5A4-3F2C10013AD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8" name="Freeform 128">
                <a:extLst>
                  <a:ext uri="{FF2B5EF4-FFF2-40B4-BE49-F238E27FC236}">
                    <a16:creationId xmlns:a16="http://schemas.microsoft.com/office/drawing/2014/main" id="{511F0D6D-2920-7614-45A5-9DB42790DB24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69" name="Freeform 129">
                <a:extLst>
                  <a:ext uri="{FF2B5EF4-FFF2-40B4-BE49-F238E27FC236}">
                    <a16:creationId xmlns:a16="http://schemas.microsoft.com/office/drawing/2014/main" id="{FACCCE86-A7C1-00D3-9E83-0038745A4D4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0" name="Freeform 130">
                <a:extLst>
                  <a:ext uri="{FF2B5EF4-FFF2-40B4-BE49-F238E27FC236}">
                    <a16:creationId xmlns:a16="http://schemas.microsoft.com/office/drawing/2014/main" id="{C664511E-2707-631E-3F30-BFB40DEC60B6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1" name="Freeform 131">
                <a:extLst>
                  <a:ext uri="{FF2B5EF4-FFF2-40B4-BE49-F238E27FC236}">
                    <a16:creationId xmlns:a16="http://schemas.microsoft.com/office/drawing/2014/main" id="{2C74268D-1E1D-225F-B25E-BD7C281ED9E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2" name="Freeform 132">
                <a:extLst>
                  <a:ext uri="{FF2B5EF4-FFF2-40B4-BE49-F238E27FC236}">
                    <a16:creationId xmlns:a16="http://schemas.microsoft.com/office/drawing/2014/main" id="{46C3ED6B-E8B3-7DB1-22FE-7A7CC8FD62BD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3" name="Freeform 133">
                <a:extLst>
                  <a:ext uri="{FF2B5EF4-FFF2-40B4-BE49-F238E27FC236}">
                    <a16:creationId xmlns:a16="http://schemas.microsoft.com/office/drawing/2014/main" id="{7E2EF3C6-C903-C02F-2D42-41AB7E0691CB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4" name="Freeform 134">
                <a:extLst>
                  <a:ext uri="{FF2B5EF4-FFF2-40B4-BE49-F238E27FC236}">
                    <a16:creationId xmlns:a16="http://schemas.microsoft.com/office/drawing/2014/main" id="{EDB1898B-6F03-DD04-1F02-00B21A8FE9C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5" name="Freeform 135">
                <a:extLst>
                  <a:ext uri="{FF2B5EF4-FFF2-40B4-BE49-F238E27FC236}">
                    <a16:creationId xmlns:a16="http://schemas.microsoft.com/office/drawing/2014/main" id="{4189F539-1C45-EBAF-D29B-772C0DAB785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6" name="Freeform 136">
                <a:extLst>
                  <a:ext uri="{FF2B5EF4-FFF2-40B4-BE49-F238E27FC236}">
                    <a16:creationId xmlns:a16="http://schemas.microsoft.com/office/drawing/2014/main" id="{94C2EF1F-AD0C-193A-8D52-2FEA1009DAB8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7" name="Freeform 137">
                <a:extLst>
                  <a:ext uri="{FF2B5EF4-FFF2-40B4-BE49-F238E27FC236}">
                    <a16:creationId xmlns:a16="http://schemas.microsoft.com/office/drawing/2014/main" id="{3D63F683-5BF5-152C-A2E1-3A5A8BFD27E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8" name="Freeform 138">
                <a:extLst>
                  <a:ext uri="{FF2B5EF4-FFF2-40B4-BE49-F238E27FC236}">
                    <a16:creationId xmlns:a16="http://schemas.microsoft.com/office/drawing/2014/main" id="{E6549A67-45A6-C7CC-D256-F27A8F02616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79" name="Freeform 139">
                <a:extLst>
                  <a:ext uri="{FF2B5EF4-FFF2-40B4-BE49-F238E27FC236}">
                    <a16:creationId xmlns:a16="http://schemas.microsoft.com/office/drawing/2014/main" id="{0D389D6B-F3E5-A61A-138B-0F6CD9E4EC1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grpSp>
          <p:nvGrpSpPr>
            <p:cNvPr id="13" name="Group 140">
              <a:extLst>
                <a:ext uri="{FF2B5EF4-FFF2-40B4-BE49-F238E27FC236}">
                  <a16:creationId xmlns:a16="http://schemas.microsoft.com/office/drawing/2014/main" id="{39C6102E-E4CD-613B-A101-CA0835CCEA49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4" name="Freeform 141">
                <a:extLst>
                  <a:ext uri="{FF2B5EF4-FFF2-40B4-BE49-F238E27FC236}">
                    <a16:creationId xmlns:a16="http://schemas.microsoft.com/office/drawing/2014/main" id="{600B8F2F-9580-849B-4942-16E6E32ABE78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5" name="Freeform 142">
                <a:extLst>
                  <a:ext uri="{FF2B5EF4-FFF2-40B4-BE49-F238E27FC236}">
                    <a16:creationId xmlns:a16="http://schemas.microsoft.com/office/drawing/2014/main" id="{E114BA5B-71A7-5162-ACC2-4F1C7ED11CA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6" name="Freeform 143">
                <a:extLst>
                  <a:ext uri="{FF2B5EF4-FFF2-40B4-BE49-F238E27FC236}">
                    <a16:creationId xmlns:a16="http://schemas.microsoft.com/office/drawing/2014/main" id="{BB0B4A38-8EC8-30D8-4D57-32DB1B48561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7" name="Freeform 144">
                <a:extLst>
                  <a:ext uri="{FF2B5EF4-FFF2-40B4-BE49-F238E27FC236}">
                    <a16:creationId xmlns:a16="http://schemas.microsoft.com/office/drawing/2014/main" id="{769786D5-9694-DA02-81F1-FFF73CC73EB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8" name="Freeform 145">
                <a:extLst>
                  <a:ext uri="{FF2B5EF4-FFF2-40B4-BE49-F238E27FC236}">
                    <a16:creationId xmlns:a16="http://schemas.microsoft.com/office/drawing/2014/main" id="{7F767C7C-9446-C6FD-566A-81AADB4B22A1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9" name="Freeform 146">
                <a:extLst>
                  <a:ext uri="{FF2B5EF4-FFF2-40B4-BE49-F238E27FC236}">
                    <a16:creationId xmlns:a16="http://schemas.microsoft.com/office/drawing/2014/main" id="{AFE97865-3197-4B68-2E5E-B9EE7B96C87C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0" name="Freeform 147">
                <a:extLst>
                  <a:ext uri="{FF2B5EF4-FFF2-40B4-BE49-F238E27FC236}">
                    <a16:creationId xmlns:a16="http://schemas.microsoft.com/office/drawing/2014/main" id="{7A8DFD3F-0249-39AA-8E5C-D25EEF85FA67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1" name="Freeform 148">
                <a:extLst>
                  <a:ext uri="{FF2B5EF4-FFF2-40B4-BE49-F238E27FC236}">
                    <a16:creationId xmlns:a16="http://schemas.microsoft.com/office/drawing/2014/main" id="{85195BAC-6CF6-57BE-1E74-689A2FE36697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Freeform 149">
                <a:extLst>
                  <a:ext uri="{FF2B5EF4-FFF2-40B4-BE49-F238E27FC236}">
                    <a16:creationId xmlns:a16="http://schemas.microsoft.com/office/drawing/2014/main" id="{2B01047F-1FE1-048D-E826-6C5652AB319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3" name="Freeform 150">
                <a:extLst>
                  <a:ext uri="{FF2B5EF4-FFF2-40B4-BE49-F238E27FC236}">
                    <a16:creationId xmlns:a16="http://schemas.microsoft.com/office/drawing/2014/main" id="{BE82EC45-62B4-0CD3-3C53-68E845B4E5D7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4" name="Freeform 151">
                <a:extLst>
                  <a:ext uri="{FF2B5EF4-FFF2-40B4-BE49-F238E27FC236}">
                    <a16:creationId xmlns:a16="http://schemas.microsoft.com/office/drawing/2014/main" id="{725DA749-E011-FE4C-1782-3B18B0EE8A8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5" name="Freeform 152">
                <a:extLst>
                  <a:ext uri="{FF2B5EF4-FFF2-40B4-BE49-F238E27FC236}">
                    <a16:creationId xmlns:a16="http://schemas.microsoft.com/office/drawing/2014/main" id="{25B779BD-E7BD-F2A6-8AB0-78369B910F9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6" name="Freeform 153">
                <a:extLst>
                  <a:ext uri="{FF2B5EF4-FFF2-40B4-BE49-F238E27FC236}">
                    <a16:creationId xmlns:a16="http://schemas.microsoft.com/office/drawing/2014/main" id="{BA365100-9F8A-7585-85A3-A88EBC62ADC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7" name="Freeform 154">
                <a:extLst>
                  <a:ext uri="{FF2B5EF4-FFF2-40B4-BE49-F238E27FC236}">
                    <a16:creationId xmlns:a16="http://schemas.microsoft.com/office/drawing/2014/main" id="{59BEAFA3-5CA8-370B-AAA7-5E50970041CA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8" name="Freeform 155">
                <a:extLst>
                  <a:ext uri="{FF2B5EF4-FFF2-40B4-BE49-F238E27FC236}">
                    <a16:creationId xmlns:a16="http://schemas.microsoft.com/office/drawing/2014/main" id="{B7745BFA-6A61-080F-5D44-BDB63C7D7EA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9" name="Freeform 156">
                <a:extLst>
                  <a:ext uri="{FF2B5EF4-FFF2-40B4-BE49-F238E27FC236}">
                    <a16:creationId xmlns:a16="http://schemas.microsoft.com/office/drawing/2014/main" id="{BDCF9D8A-D186-37FE-7150-6439A3DB77D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0" name="Freeform 157">
                <a:extLst>
                  <a:ext uri="{FF2B5EF4-FFF2-40B4-BE49-F238E27FC236}">
                    <a16:creationId xmlns:a16="http://schemas.microsoft.com/office/drawing/2014/main" id="{713B4DC4-5A5F-0945-9B30-988CA8BF5A5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1" name="Freeform 158">
                <a:extLst>
                  <a:ext uri="{FF2B5EF4-FFF2-40B4-BE49-F238E27FC236}">
                    <a16:creationId xmlns:a16="http://schemas.microsoft.com/office/drawing/2014/main" id="{FA612B50-C9DA-5C77-6D71-AEC7C17B81E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2" name="Freeform 159">
                <a:extLst>
                  <a:ext uri="{FF2B5EF4-FFF2-40B4-BE49-F238E27FC236}">
                    <a16:creationId xmlns:a16="http://schemas.microsoft.com/office/drawing/2014/main" id="{22A80C6A-8AD8-D8ED-8FD1-3000FA31577B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3" name="Freeform 160">
                <a:extLst>
                  <a:ext uri="{FF2B5EF4-FFF2-40B4-BE49-F238E27FC236}">
                    <a16:creationId xmlns:a16="http://schemas.microsoft.com/office/drawing/2014/main" id="{24408F49-2BEB-1368-F0FA-E561642CB40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4" name="Freeform 161">
                <a:extLst>
                  <a:ext uri="{FF2B5EF4-FFF2-40B4-BE49-F238E27FC236}">
                    <a16:creationId xmlns:a16="http://schemas.microsoft.com/office/drawing/2014/main" id="{C1FB323B-7E3C-9213-8528-EB70662CC8D8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5" name="Freeform 162">
                <a:extLst>
                  <a:ext uri="{FF2B5EF4-FFF2-40B4-BE49-F238E27FC236}">
                    <a16:creationId xmlns:a16="http://schemas.microsoft.com/office/drawing/2014/main" id="{72C47EB3-BC1D-9263-4142-B3033E18360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6" name="Freeform 163">
                <a:extLst>
                  <a:ext uri="{FF2B5EF4-FFF2-40B4-BE49-F238E27FC236}">
                    <a16:creationId xmlns:a16="http://schemas.microsoft.com/office/drawing/2014/main" id="{EB246D08-AF3B-85E0-06D5-6699F22B87CC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7" name="Freeform 164">
                <a:extLst>
                  <a:ext uri="{FF2B5EF4-FFF2-40B4-BE49-F238E27FC236}">
                    <a16:creationId xmlns:a16="http://schemas.microsoft.com/office/drawing/2014/main" id="{973C36F5-392D-28D7-920D-2EFF862AA8D7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8" name="Freeform 165">
                <a:extLst>
                  <a:ext uri="{FF2B5EF4-FFF2-40B4-BE49-F238E27FC236}">
                    <a16:creationId xmlns:a16="http://schemas.microsoft.com/office/drawing/2014/main" id="{99DEA78F-5ECE-62CA-61C9-63196B653F78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39" name="Freeform 166">
                <a:extLst>
                  <a:ext uri="{FF2B5EF4-FFF2-40B4-BE49-F238E27FC236}">
                    <a16:creationId xmlns:a16="http://schemas.microsoft.com/office/drawing/2014/main" id="{FF86835F-BCEB-1262-499F-6C780253AB3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0" name="Freeform 167">
                <a:extLst>
                  <a:ext uri="{FF2B5EF4-FFF2-40B4-BE49-F238E27FC236}">
                    <a16:creationId xmlns:a16="http://schemas.microsoft.com/office/drawing/2014/main" id="{BAA61EE5-7C9C-C833-2654-977DACE12FA2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1" name="Freeform 168">
                <a:extLst>
                  <a:ext uri="{FF2B5EF4-FFF2-40B4-BE49-F238E27FC236}">
                    <a16:creationId xmlns:a16="http://schemas.microsoft.com/office/drawing/2014/main" id="{8E061BB2-ED4D-8C0D-4EF3-90B4A854DFF0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2" name="Freeform 169">
                <a:extLst>
                  <a:ext uri="{FF2B5EF4-FFF2-40B4-BE49-F238E27FC236}">
                    <a16:creationId xmlns:a16="http://schemas.microsoft.com/office/drawing/2014/main" id="{ADD4733D-3483-8CAE-1FF7-7345D72AD3A3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3" name="Freeform 170">
                <a:extLst>
                  <a:ext uri="{FF2B5EF4-FFF2-40B4-BE49-F238E27FC236}">
                    <a16:creationId xmlns:a16="http://schemas.microsoft.com/office/drawing/2014/main" id="{527814A4-E0D4-4090-185E-F887A18A72B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4" name="Freeform 171">
                <a:extLst>
                  <a:ext uri="{FF2B5EF4-FFF2-40B4-BE49-F238E27FC236}">
                    <a16:creationId xmlns:a16="http://schemas.microsoft.com/office/drawing/2014/main" id="{58F69711-D01B-FF22-42B2-230622E2168F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5" name="Freeform 172">
                <a:extLst>
                  <a:ext uri="{FF2B5EF4-FFF2-40B4-BE49-F238E27FC236}">
                    <a16:creationId xmlns:a16="http://schemas.microsoft.com/office/drawing/2014/main" id="{4E24AAA8-37FB-2189-DE65-707281C8D532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46" name="Freeform 173">
                <a:extLst>
                  <a:ext uri="{FF2B5EF4-FFF2-40B4-BE49-F238E27FC236}">
                    <a16:creationId xmlns:a16="http://schemas.microsoft.com/office/drawing/2014/main" id="{B44DB36C-6446-CC75-CC4D-138B403C8145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8229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pic>
        <p:nvPicPr>
          <p:cNvPr id="146" name="Picture 8">
            <a:extLst>
              <a:ext uri="{FF2B5EF4-FFF2-40B4-BE49-F238E27FC236}">
                <a16:creationId xmlns:a16="http://schemas.microsoft.com/office/drawing/2014/main" id="{1A3ECF42-4153-31DC-1A80-F27E31A94F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55" y="2780717"/>
            <a:ext cx="2239893" cy="3747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08728" y="101834"/>
            <a:ext cx="1287532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60">
              <a:defRPr/>
            </a:pPr>
            <a:r>
              <a:rPr lang="en-US" sz="25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Hát mẫu</a:t>
            </a:r>
            <a:endParaRPr lang="en-US" sz="324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646" y="355705"/>
            <a:ext cx="2426127" cy="617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755" y="2780717"/>
            <a:ext cx="2239893" cy="3747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59523" cy="6934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81" y="-1134"/>
            <a:ext cx="2146851" cy="483703"/>
          </a:xfrm>
          <a:prstGeom prst="rect">
            <a:avLst/>
          </a:prstGeom>
        </p:spPr>
      </p:pic>
      <p:pic>
        <p:nvPicPr>
          <p:cNvPr id="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45756" y="1942352"/>
            <a:ext cx="548640" cy="548640"/>
          </a:xfrm>
          <a:prstGeom prst="rect">
            <a:avLst/>
          </a:prstGeom>
        </p:spPr>
      </p:pic>
      <p:pic>
        <p:nvPicPr>
          <p:cNvPr id="7" name="NGHE MAU VUI DEN TRUO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35702" y="941647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6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3"/>
          <p:cNvSpPr/>
          <p:nvPr/>
        </p:nvSpPr>
        <p:spPr>
          <a:xfrm>
            <a:off x="1676400" y="1071720"/>
            <a:ext cx="8610600" cy="7311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FF0000"/>
                </a:solidFill>
                <a:latin typeface="Cambria"/>
                <a:ea typeface="Times New Roman"/>
              </a:rPr>
              <a:t>Câu</a:t>
            </a:r>
            <a:r>
              <a:rPr lang="en-US" sz="4000" b="1" strike="noStrike" spc="-1" dirty="0">
                <a:solidFill>
                  <a:srgbClr val="FF0000"/>
                </a:solidFill>
                <a:latin typeface="Cambria"/>
                <a:ea typeface="Times New Roman"/>
              </a:rPr>
              <a:t> 1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vi-VN"/>
          </a:p>
        </p:txBody>
      </p:sp>
      <p:pic>
        <p:nvPicPr>
          <p:cNvPr id="23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781201" y="1095237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8C639EB-747E-870B-4045-F936D495EC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438" y="2017191"/>
            <a:ext cx="8904962" cy="1468126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974525D-AEED-0E89-BF05-27D802A11813}"/>
              </a:ext>
            </a:extLst>
          </p:cNvPr>
          <p:cNvSpPr/>
          <p:nvPr/>
        </p:nvSpPr>
        <p:spPr>
          <a:xfrm>
            <a:off x="2971800" y="3273629"/>
            <a:ext cx="78768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Vui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đến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trường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lòng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rộn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ràng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như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hoa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nở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id="{E0F0B442-3B48-4D83-EA06-BA26AD57DC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945" y="3653315"/>
            <a:ext cx="8729345" cy="4265930"/>
          </a:xfrm>
          <a:prstGeom prst="rect">
            <a:avLst/>
          </a:prstGeom>
        </p:spPr>
      </p:pic>
      <p:pic>
        <p:nvPicPr>
          <p:cNvPr id="6" name="c1">
            <a:hlinkClick r:id="" action="ppaction://media"/>
            <a:extLst>
              <a:ext uri="{FF2B5EF4-FFF2-40B4-BE49-F238E27FC236}">
                <a16:creationId xmlns:a16="http://schemas.microsoft.com/office/drawing/2014/main" id="{BF0614F0-852F-AAD7-C6FC-B268F7360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1686875"/>
            <a:ext cx="609600" cy="609600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F9DDED17-1044-CA8D-D5D0-60BD80D0C6C0}"/>
              </a:ext>
            </a:extLst>
          </p:cNvPr>
          <p:cNvSpPr/>
          <p:nvPr/>
        </p:nvSpPr>
        <p:spPr>
          <a:xfrm>
            <a:off x="6230880" y="30780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 dirty="0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5" name="Rectangle 3"/>
          <p:cNvSpPr/>
          <p:nvPr/>
        </p:nvSpPr>
        <p:spPr>
          <a:xfrm>
            <a:off x="4486320" y="981000"/>
            <a:ext cx="195084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Cambria"/>
                <a:ea typeface="Times New Roman"/>
              </a:rPr>
              <a:t>Câu 2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6" name="Rectangle 6"/>
          <p:cNvSpPr/>
          <p:nvPr/>
        </p:nvSpPr>
        <p:spPr>
          <a:xfrm>
            <a:off x="6230880" y="307800"/>
            <a:ext cx="505800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 dirty="0">
                <a:solidFill>
                  <a:srgbClr val="FFFF00"/>
                </a:solidFill>
                <a:latin typeface="Cambria"/>
                <a:ea typeface="Times New Roman"/>
              </a:rPr>
              <a:t>TẬP HÁT TỪNG CÂU</a:t>
            </a:r>
            <a:endParaRPr lang="en-US" sz="3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3649680" y="1071720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595E8BD7-D14E-4F0D-8E0D-BFA2135BB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365166"/>
            <a:ext cx="9842682" cy="1848667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A51256F-CAF1-0D5D-6461-3364A42DA99E}"/>
              </a:ext>
            </a:extLst>
          </p:cNvPr>
          <p:cNvSpPr/>
          <p:nvPr/>
        </p:nvSpPr>
        <p:spPr>
          <a:xfrm>
            <a:off x="2438400" y="3790458"/>
            <a:ext cx="80772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Hương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thơm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ngọt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ngào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từng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góc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phố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thân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      </a:t>
            </a:r>
            <a:r>
              <a:rPr lang="en-US" sz="2000" strike="noStrike" spc="-1" dirty="0" err="1">
                <a:solidFill>
                  <a:srgbClr val="0070C0"/>
                </a:solidFill>
                <a:latin typeface="Times New Roman"/>
              </a:rPr>
              <a:t>quen</a:t>
            </a:r>
            <a:r>
              <a:rPr lang="en-US" sz="2000" strike="noStrike" spc="-1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id="{5516418C-1540-5581-F830-90C7C6B54B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566950"/>
            <a:ext cx="8729345" cy="4265930"/>
          </a:xfrm>
          <a:prstGeom prst="rect">
            <a:avLst/>
          </a:prstGeom>
        </p:spPr>
      </p:pic>
      <p:pic>
        <p:nvPicPr>
          <p:cNvPr id="6" name="c2">
            <a:hlinkClick r:id="" action="ppaction://media"/>
            <a:extLst>
              <a:ext uri="{FF2B5EF4-FFF2-40B4-BE49-F238E27FC236}">
                <a16:creationId xmlns:a16="http://schemas.microsoft.com/office/drawing/2014/main" id="{01EB1A1F-E92C-769E-3296-08F0EF489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8170" y="16238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8095</TotalTime>
  <Words>679</Words>
  <Application>Microsoft Office PowerPoint</Application>
  <PresentationFormat>Custom</PresentationFormat>
  <Paragraphs>85</Paragraphs>
  <Slides>33</Slides>
  <Notes>7</Notes>
  <HiddenSlides>0</HiddenSlides>
  <MMClips>26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Calibri</vt:lpstr>
      <vt:lpstr>Calibri Light</vt:lpstr>
      <vt:lpstr>Cambria</vt:lpstr>
      <vt:lpstr>Times New Roman</vt:lpstr>
      <vt:lpstr>Office Theme</vt:lpstr>
      <vt:lpstr>Office 主题</vt:lpstr>
      <vt:lpstr>1_Office Theme</vt:lpstr>
      <vt:lpstr>3_Office Theme</vt:lpstr>
      <vt:lpstr>2_Office Theme</vt:lpstr>
      <vt:lpstr>4_Office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admin</cp:lastModifiedBy>
  <cp:revision>671</cp:revision>
  <dcterms:created xsi:type="dcterms:W3CDTF">2010-04-30T20:19:48Z</dcterms:created>
  <dcterms:modified xsi:type="dcterms:W3CDTF">2024-12-04T02:01:08Z</dcterms:modified>
  <dc:language>en-US</dc:language>
</cp:coreProperties>
</file>