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83" r:id="rId4"/>
    <p:sldId id="284" r:id="rId5"/>
    <p:sldId id="258" r:id="rId6"/>
    <p:sldId id="271" r:id="rId7"/>
    <p:sldId id="273" r:id="rId8"/>
    <p:sldId id="272" r:id="rId9"/>
    <p:sldId id="260" r:id="rId10"/>
    <p:sldId id="290" r:id="rId11"/>
    <p:sldId id="291" r:id="rId12"/>
    <p:sldId id="276" r:id="rId13"/>
    <p:sldId id="278" r:id="rId14"/>
    <p:sldId id="279" r:id="rId15"/>
    <p:sldId id="281" r:id="rId16"/>
    <p:sldId id="282" r:id="rId17"/>
    <p:sldId id="286" r:id="rId18"/>
    <p:sldId id="287" r:id="rId19"/>
    <p:sldId id="288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5563D-B448-4109-9A78-4F0E183AEAF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3302F-0F0D-4536-B0A7-B82C0487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96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302F-0F0D-4536-B0A7-B82C04877C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1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1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71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55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73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93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91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2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97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63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88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74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463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51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848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0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34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173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6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22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566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191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3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7.svg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3507" y="819782"/>
            <a:ext cx="9301547" cy="3772300"/>
            <a:chOff x="-855582" y="-4398032"/>
            <a:chExt cx="24804124" cy="10059465"/>
          </a:xfrm>
        </p:grpSpPr>
        <p:sp>
          <p:nvSpPr>
            <p:cNvPr id="3" name="TextBox 3"/>
            <p:cNvSpPr txBox="1"/>
            <p:nvPr/>
          </p:nvSpPr>
          <p:spPr>
            <a:xfrm>
              <a:off x="-855582" y="82941"/>
              <a:ext cx="23632695" cy="2298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</a:rPr>
                <a:t>HƯỚNG DẪN GIÁO VIÊN TIỂU HỌC SỬ DỤNG CHATGPT </a:t>
              </a:r>
              <a:endParaRPr lang="en-US" sz="2800" dirty="0">
                <a:solidFill>
                  <a:srgbClr val="FFFF00"/>
                </a:solidFill>
              </a:endParaRP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</a:rPr>
                <a:t>HỖ TRỢ SOẠN GIÁO ÁN</a:t>
              </a:r>
              <a:endParaRPr lang="en-US" sz="2800" dirty="0">
                <a:solidFill>
                  <a:srgbClr val="FFFF00"/>
                </a:solidFill>
                <a:latin typeface="Baloo"/>
                <a:ea typeface="Baloo"/>
                <a:cs typeface="Baloo"/>
                <a:sym typeface="Balo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208420" y="4758108"/>
              <a:ext cx="20740122" cy="903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0"/>
                </a:lnSpc>
              </a:pPr>
              <a:r>
                <a:rPr lang="en-US" sz="2050" b="1" dirty="0" err="1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Người</a:t>
              </a:r>
              <a:r>
                <a:rPr lang="en-US" sz="2050" b="1" dirty="0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050" b="1" dirty="0" err="1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thực</a:t>
              </a:r>
              <a:r>
                <a:rPr lang="en-US" sz="2050" b="1" dirty="0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050" b="1" dirty="0" err="1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hiện</a:t>
              </a:r>
              <a:r>
                <a:rPr lang="en-US" sz="2050" b="1" dirty="0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: </a:t>
              </a:r>
              <a:r>
                <a:rPr lang="en-US" sz="2050" b="1" dirty="0" err="1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Nguyễn</a:t>
              </a:r>
              <a:r>
                <a:rPr lang="en-US" sz="2050" b="1" dirty="0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050" b="1" dirty="0" err="1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Thị</a:t>
              </a:r>
              <a:r>
                <a:rPr lang="en-US" sz="2050" b="1" dirty="0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sz="2050" b="1" dirty="0" err="1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Bích</a:t>
              </a:r>
              <a:endParaRPr lang="en-US" sz="2050" b="1" dirty="0">
                <a:solidFill>
                  <a:srgbClr val="FFFAE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02923" y="-4398032"/>
              <a:ext cx="20740121" cy="730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10"/>
                </a:lnSpc>
              </a:pPr>
              <a:r>
                <a:rPr lang="en-US" b="1" dirty="0" err="1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Trường</a:t>
              </a:r>
              <a:r>
                <a:rPr lang="en-US" b="1" dirty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b="1" dirty="0" err="1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Tiểu</a:t>
              </a:r>
              <a:r>
                <a:rPr lang="en-US" b="1" dirty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b="1" dirty="0" err="1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học</a:t>
              </a:r>
              <a:r>
                <a:rPr lang="en-US" b="1" dirty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b="1" dirty="0" err="1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Đồng</a:t>
              </a:r>
              <a:r>
                <a:rPr lang="en-US" b="1" dirty="0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</a:t>
              </a:r>
              <a:r>
                <a:rPr lang="en-US" b="1" dirty="0" err="1" smtClean="0">
                  <a:solidFill>
                    <a:srgbClr val="FFFAE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Tân</a:t>
              </a:r>
              <a:endParaRPr lang="en-US" b="1" dirty="0">
                <a:solidFill>
                  <a:srgbClr val="FFFAE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4771" t="21970"/>
          <a:stretch>
            <a:fillRect/>
          </a:stretch>
        </p:blipFill>
        <p:spPr>
          <a:xfrm rot="5400000">
            <a:off x="1155369" y="2909982"/>
            <a:ext cx="1901870" cy="421260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14350" y="1371600"/>
            <a:ext cx="183701" cy="173176"/>
            <a:chOff x="0" y="0"/>
            <a:chExt cx="489869" cy="461803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489869" cy="0"/>
            </a:xfrm>
            <a:prstGeom prst="line">
              <a:avLst/>
            </a:prstGeom>
            <a:ln w="50800" cap="rnd">
              <a:solidFill>
                <a:srgbClr val="FFFAE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205275"/>
              <a:ext cx="489869" cy="0"/>
            </a:xfrm>
            <a:prstGeom prst="line">
              <a:avLst/>
            </a:prstGeom>
            <a:ln w="50800" cap="rnd">
              <a:solidFill>
                <a:srgbClr val="FFFAE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410931"/>
              <a:ext cx="489869" cy="0"/>
            </a:xfrm>
            <a:prstGeom prst="line">
              <a:avLst/>
            </a:prstGeom>
            <a:ln w="50800" cap="rnd">
              <a:solidFill>
                <a:srgbClr val="FFFAE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8178300" y="5395363"/>
            <a:ext cx="451350" cy="91038"/>
            <a:chOff x="0" y="0"/>
            <a:chExt cx="2128209" cy="429260"/>
          </a:xfrm>
        </p:grpSpPr>
        <p:sp>
          <p:nvSpPr>
            <p:cNvPr id="12" name="Freeform 12"/>
            <p:cNvSpPr/>
            <p:nvPr/>
          </p:nvSpPr>
          <p:spPr>
            <a:xfrm>
              <a:off x="0" y="-148"/>
              <a:ext cx="2128209" cy="429408"/>
            </a:xfrm>
            <a:custGeom>
              <a:avLst/>
              <a:gdLst/>
              <a:ahLst/>
              <a:cxnLst/>
              <a:rect l="l" t="t" r="r" b="b"/>
              <a:pathLst>
                <a:path w="2128209" h="429408">
                  <a:moveTo>
                    <a:pt x="2110429" y="183028"/>
                  </a:moveTo>
                  <a:lnTo>
                    <a:pt x="1848809" y="6498"/>
                  </a:lnTo>
                  <a:cubicBezTo>
                    <a:pt x="1831029" y="-4932"/>
                    <a:pt x="1808169" y="-1122"/>
                    <a:pt x="1795469" y="16658"/>
                  </a:cubicBezTo>
                  <a:cubicBezTo>
                    <a:pt x="1784039" y="34438"/>
                    <a:pt x="1787849" y="57298"/>
                    <a:pt x="1805629" y="69998"/>
                  </a:cubicBezTo>
                  <a:lnTo>
                    <a:pt x="1964379" y="176678"/>
                  </a:lnTo>
                  <a:lnTo>
                    <a:pt x="0" y="176678"/>
                  </a:lnTo>
                  <a:lnTo>
                    <a:pt x="0" y="252878"/>
                  </a:lnTo>
                  <a:lnTo>
                    <a:pt x="1964379" y="252878"/>
                  </a:lnTo>
                  <a:lnTo>
                    <a:pt x="1805629" y="359558"/>
                  </a:lnTo>
                  <a:cubicBezTo>
                    <a:pt x="1787849" y="370988"/>
                    <a:pt x="1784039" y="395118"/>
                    <a:pt x="1795469" y="412898"/>
                  </a:cubicBezTo>
                  <a:cubicBezTo>
                    <a:pt x="1803089" y="424328"/>
                    <a:pt x="1814519" y="429408"/>
                    <a:pt x="1827219" y="429408"/>
                  </a:cubicBezTo>
                  <a:cubicBezTo>
                    <a:pt x="1834839" y="429408"/>
                    <a:pt x="1842459" y="426868"/>
                    <a:pt x="1848809" y="423058"/>
                  </a:cubicBezTo>
                  <a:lnTo>
                    <a:pt x="2111699" y="246528"/>
                  </a:lnTo>
                  <a:cubicBezTo>
                    <a:pt x="2121859" y="238908"/>
                    <a:pt x="2128209" y="227478"/>
                    <a:pt x="2128209" y="214778"/>
                  </a:cubicBezTo>
                  <a:cubicBezTo>
                    <a:pt x="2128209" y="202078"/>
                    <a:pt x="2121859" y="190648"/>
                    <a:pt x="2110429" y="183028"/>
                  </a:cubicBezTo>
                  <a:close/>
                </a:path>
              </a:pathLst>
            </a:custGeom>
            <a:solidFill>
              <a:srgbClr val="FFFAE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94170">
            <a:off x="6929136" y="260535"/>
            <a:ext cx="2156921" cy="2218444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400754" y="478660"/>
            <a:ext cx="7777546" cy="27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b="1" dirty="0" smtClean="0">
                <a:solidFill>
                  <a:srgbClr val="FFFAEF"/>
                </a:solidFill>
                <a:latin typeface="Clear Sans"/>
                <a:ea typeface="Clear Sans"/>
                <a:cs typeface="Clear Sans"/>
                <a:sym typeface="Clear Sans"/>
              </a:rPr>
              <a:t>ỦY BAN NHÂN DÂN XÃ ỨNG HÒA</a:t>
            </a:r>
            <a:endParaRPr lang="en-US" b="1" dirty="0">
              <a:solidFill>
                <a:srgbClr val="FFFAE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</p:spTree>
    <p:extLst>
      <p:ext uri="{BB962C8B-B14F-4D97-AF65-F5344CB8AC3E}">
        <p14:creationId xmlns:p14="http://schemas.microsoft.com/office/powerpoint/2010/main" val="688499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93750-9442-5B1E-31B9-7EA7C3A04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02E0457-7DB3-D551-9DF2-E3B9F063D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8232"/>
            <a:ext cx="9144000" cy="5912518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73F08D2C-4984-9E54-01B1-0034ACA8B926}"/>
              </a:ext>
            </a:extLst>
          </p:cNvPr>
          <p:cNvSpPr/>
          <p:nvPr/>
        </p:nvSpPr>
        <p:spPr>
          <a:xfrm>
            <a:off x="64130" y="409073"/>
            <a:ext cx="8871857" cy="6392779"/>
          </a:xfrm>
          <a:prstGeom prst="roundRect">
            <a:avLst>
              <a:gd name="adj" fmla="val 351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2400" dirty="0">
              <a:solidFill>
                <a:prstClr val="white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1405B4-49F1-F77B-6569-8E8406BE57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5" r="-26" b="60832"/>
          <a:stretch/>
        </p:blipFill>
        <p:spPr>
          <a:xfrm>
            <a:off x="7665941" y="24157"/>
            <a:ext cx="1407251" cy="11982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3D209-8C24-7E20-0893-A625E470A874}"/>
              </a:ext>
            </a:extLst>
          </p:cNvPr>
          <p:cNvSpPr/>
          <p:nvPr/>
        </p:nvSpPr>
        <p:spPr>
          <a:xfrm>
            <a:off x="184798" y="444055"/>
            <a:ext cx="8630522" cy="939992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NGUYÊN TẮC ĐẶT CÂU LỆNH KHI SOẠN GIÁO ÁN</a:t>
            </a:r>
            <a:endParaRPr lang="vi-VN" sz="2400" b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62F7E-B689-B822-C5FD-E0895070EF5B}"/>
              </a:ext>
            </a:extLst>
          </p:cNvPr>
          <p:cNvSpPr txBox="1"/>
          <p:nvPr/>
        </p:nvSpPr>
        <p:spPr>
          <a:xfrm>
            <a:off x="255774" y="1991992"/>
            <a:ext cx="8134607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  <a:spcAft>
                <a:spcPts val="600"/>
              </a:spcAft>
              <a:defRPr/>
            </a:pPr>
            <a:r>
              <a:rPr lang="vi-VN" kern="100" dirty="0">
                <a:solidFill>
                  <a:srgbClr val="A11245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kern="100" dirty="0">
              <a:solidFill>
                <a:srgbClr val="A11245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C538F7C6-5181-76D3-DCC6-F0AA1950922E}"/>
              </a:ext>
            </a:extLst>
          </p:cNvPr>
          <p:cNvSpPr>
            <a:spLocks/>
          </p:cNvSpPr>
          <p:nvPr/>
        </p:nvSpPr>
        <p:spPr bwMode="auto">
          <a:xfrm>
            <a:off x="391549" y="3354586"/>
            <a:ext cx="7345201" cy="268724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>
            <a:solidFill>
              <a:srgbClr val="ADBACA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组合 2">
            <a:extLst>
              <a:ext uri="{FF2B5EF4-FFF2-40B4-BE49-F238E27FC236}">
                <a16:creationId xmlns:a16="http://schemas.microsoft.com/office/drawing/2014/main" id="{01FD3A45-8661-4515-9BAE-5367EA90A1FC}"/>
              </a:ext>
            </a:extLst>
          </p:cNvPr>
          <p:cNvGrpSpPr/>
          <p:nvPr/>
        </p:nvGrpSpPr>
        <p:grpSpPr>
          <a:xfrm>
            <a:off x="542745" y="4385037"/>
            <a:ext cx="746424" cy="1273017"/>
            <a:chOff x="1836499" y="3732212"/>
            <a:chExt cx="995232" cy="1301751"/>
          </a:xfrm>
        </p:grpSpPr>
        <p:cxnSp>
          <p:nvCxnSpPr>
            <p:cNvPr id="20" name="Straight Connector 60">
              <a:extLst>
                <a:ext uri="{FF2B5EF4-FFF2-40B4-BE49-F238E27FC236}">
                  <a16:creationId xmlns:a16="http://schemas.microsoft.com/office/drawing/2014/main" id="{E1BE1CEF-C86A-8749-CB89-5F5FA1F34922}"/>
                </a:ext>
              </a:extLst>
            </p:cNvPr>
            <p:cNvCxnSpPr/>
            <p:nvPr/>
          </p:nvCxnSpPr>
          <p:spPr>
            <a:xfrm flipV="1">
              <a:off x="2338084" y="3732212"/>
              <a:ext cx="0" cy="860425"/>
            </a:xfrm>
            <a:prstGeom prst="line">
              <a:avLst/>
            </a:prstGeom>
            <a:noFill/>
            <a:ln w="6350" cap="flat" cmpd="sng" algn="ctr">
              <a:solidFill>
                <a:srgbClr val="ADBACA"/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2F91C47-0075-2A77-473A-410AD3C91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6499" y="4040188"/>
              <a:ext cx="995232" cy="9937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kern="0" dirty="0">
                <a:solidFill>
                  <a:prstClr val="whit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170">
              <a:extLst>
                <a:ext uri="{FF2B5EF4-FFF2-40B4-BE49-F238E27FC236}">
                  <a16:creationId xmlns:a16="http://schemas.microsoft.com/office/drawing/2014/main" id="{033FB548-B3F1-387E-4D4D-7F6371245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2370" y="4279900"/>
              <a:ext cx="419045" cy="354013"/>
            </a:xfrm>
            <a:custGeom>
              <a:avLst/>
              <a:gdLst/>
              <a:ahLst/>
              <a:cxnLst>
                <a:cxn ang="0">
                  <a:pos x="244" y="216"/>
                </a:cxn>
                <a:cxn ang="0">
                  <a:pos x="12" y="216"/>
                </a:cxn>
                <a:cxn ang="0">
                  <a:pos x="0" y="204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24" y="12"/>
                </a:cxn>
                <a:cxn ang="0">
                  <a:pos x="24" y="164"/>
                </a:cxn>
                <a:cxn ang="0">
                  <a:pos x="24" y="192"/>
                </a:cxn>
                <a:cxn ang="0">
                  <a:pos x="244" y="192"/>
                </a:cxn>
                <a:cxn ang="0">
                  <a:pos x="256" y="204"/>
                </a:cxn>
                <a:cxn ang="0">
                  <a:pos x="244" y="216"/>
                </a:cxn>
                <a:cxn ang="0">
                  <a:pos x="216" y="180"/>
                </a:cxn>
                <a:cxn ang="0">
                  <a:pos x="192" y="180"/>
                </a:cxn>
                <a:cxn ang="0">
                  <a:pos x="180" y="168"/>
                </a:cxn>
                <a:cxn ang="0">
                  <a:pos x="180" y="84"/>
                </a:cxn>
                <a:cxn ang="0">
                  <a:pos x="192" y="72"/>
                </a:cxn>
                <a:cxn ang="0">
                  <a:pos x="216" y="72"/>
                </a:cxn>
                <a:cxn ang="0">
                  <a:pos x="228" y="84"/>
                </a:cxn>
                <a:cxn ang="0">
                  <a:pos x="228" y="168"/>
                </a:cxn>
                <a:cxn ang="0">
                  <a:pos x="216" y="180"/>
                </a:cxn>
                <a:cxn ang="0">
                  <a:pos x="148" y="180"/>
                </a:cxn>
                <a:cxn ang="0">
                  <a:pos x="124" y="180"/>
                </a:cxn>
                <a:cxn ang="0">
                  <a:pos x="112" y="168"/>
                </a:cxn>
                <a:cxn ang="0">
                  <a:pos x="112" y="36"/>
                </a:cxn>
                <a:cxn ang="0">
                  <a:pos x="124" y="24"/>
                </a:cxn>
                <a:cxn ang="0">
                  <a:pos x="148" y="24"/>
                </a:cxn>
                <a:cxn ang="0">
                  <a:pos x="160" y="36"/>
                </a:cxn>
                <a:cxn ang="0">
                  <a:pos x="160" y="168"/>
                </a:cxn>
                <a:cxn ang="0">
                  <a:pos x="148" y="180"/>
                </a:cxn>
                <a:cxn ang="0">
                  <a:pos x="80" y="180"/>
                </a:cxn>
                <a:cxn ang="0">
                  <a:pos x="56" y="180"/>
                </a:cxn>
                <a:cxn ang="0">
                  <a:pos x="44" y="168"/>
                </a:cxn>
                <a:cxn ang="0">
                  <a:pos x="44" y="144"/>
                </a:cxn>
                <a:cxn ang="0">
                  <a:pos x="56" y="132"/>
                </a:cxn>
                <a:cxn ang="0">
                  <a:pos x="80" y="132"/>
                </a:cxn>
                <a:cxn ang="0">
                  <a:pos x="92" y="144"/>
                </a:cxn>
                <a:cxn ang="0">
                  <a:pos x="92" y="168"/>
                </a:cxn>
                <a:cxn ang="0">
                  <a:pos x="80" y="180"/>
                </a:cxn>
              </a:cxnLst>
              <a:rect l="0" t="0" r="r" b="b"/>
              <a:pathLst>
                <a:path w="256" h="216">
                  <a:moveTo>
                    <a:pt x="244" y="216"/>
                  </a:moveTo>
                  <a:cubicBezTo>
                    <a:pt x="12" y="216"/>
                    <a:pt x="12" y="216"/>
                    <a:pt x="12" y="216"/>
                  </a:cubicBezTo>
                  <a:cubicBezTo>
                    <a:pt x="5" y="216"/>
                    <a:pt x="0" y="211"/>
                    <a:pt x="0" y="20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4" y="192"/>
                    <a:pt x="244" y="192"/>
                    <a:pt x="244" y="192"/>
                  </a:cubicBezTo>
                  <a:cubicBezTo>
                    <a:pt x="251" y="192"/>
                    <a:pt x="256" y="197"/>
                    <a:pt x="256" y="204"/>
                  </a:cubicBezTo>
                  <a:cubicBezTo>
                    <a:pt x="256" y="211"/>
                    <a:pt x="251" y="216"/>
                    <a:pt x="244" y="216"/>
                  </a:cubicBezTo>
                  <a:moveTo>
                    <a:pt x="216" y="180"/>
                  </a:moveTo>
                  <a:cubicBezTo>
                    <a:pt x="192" y="180"/>
                    <a:pt x="192" y="180"/>
                    <a:pt x="192" y="180"/>
                  </a:cubicBezTo>
                  <a:cubicBezTo>
                    <a:pt x="185" y="180"/>
                    <a:pt x="180" y="175"/>
                    <a:pt x="180" y="168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77"/>
                    <a:pt x="185" y="72"/>
                    <a:pt x="192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23" y="72"/>
                    <a:pt x="228" y="77"/>
                    <a:pt x="228" y="84"/>
                  </a:cubicBezTo>
                  <a:cubicBezTo>
                    <a:pt x="228" y="168"/>
                    <a:pt x="228" y="168"/>
                    <a:pt x="228" y="168"/>
                  </a:cubicBezTo>
                  <a:cubicBezTo>
                    <a:pt x="228" y="175"/>
                    <a:pt x="223" y="180"/>
                    <a:pt x="216" y="180"/>
                  </a:cubicBezTo>
                  <a:moveTo>
                    <a:pt x="148" y="180"/>
                  </a:moveTo>
                  <a:cubicBezTo>
                    <a:pt x="124" y="180"/>
                    <a:pt x="124" y="180"/>
                    <a:pt x="124" y="180"/>
                  </a:cubicBezTo>
                  <a:cubicBezTo>
                    <a:pt x="117" y="180"/>
                    <a:pt x="112" y="175"/>
                    <a:pt x="112" y="168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29"/>
                    <a:pt x="117" y="24"/>
                    <a:pt x="124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55" y="24"/>
                    <a:pt x="160" y="29"/>
                    <a:pt x="160" y="36"/>
                  </a:cubicBezTo>
                  <a:cubicBezTo>
                    <a:pt x="160" y="168"/>
                    <a:pt x="160" y="168"/>
                    <a:pt x="160" y="168"/>
                  </a:cubicBezTo>
                  <a:cubicBezTo>
                    <a:pt x="160" y="175"/>
                    <a:pt x="155" y="180"/>
                    <a:pt x="148" y="180"/>
                  </a:cubicBezTo>
                  <a:moveTo>
                    <a:pt x="80" y="180"/>
                  </a:moveTo>
                  <a:cubicBezTo>
                    <a:pt x="56" y="180"/>
                    <a:pt x="56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37"/>
                    <a:pt x="49" y="132"/>
                    <a:pt x="56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7" y="132"/>
                    <a:pt x="92" y="137"/>
                    <a:pt x="92" y="14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75"/>
                    <a:pt x="87" y="180"/>
                    <a:pt x="80" y="180"/>
                  </a:cubicBezTo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lIns="91262" tIns="45631" rIns="91262" bIns="45631"/>
            <a:lstStyle/>
            <a:p>
              <a:pPr defTabSz="913118">
                <a:defRPr/>
              </a:pPr>
              <a:endParaRPr lang="en-US" sz="2393" kern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4">
            <a:extLst>
              <a:ext uri="{FF2B5EF4-FFF2-40B4-BE49-F238E27FC236}">
                <a16:creationId xmlns:a16="http://schemas.microsoft.com/office/drawing/2014/main" id="{9BEAF435-EE77-38D3-773D-E987C0D99773}"/>
              </a:ext>
            </a:extLst>
          </p:cNvPr>
          <p:cNvGrpSpPr/>
          <p:nvPr/>
        </p:nvGrpSpPr>
        <p:grpSpPr>
          <a:xfrm>
            <a:off x="4016681" y="3775755"/>
            <a:ext cx="747615" cy="1016794"/>
            <a:chOff x="5631717" y="3305175"/>
            <a:chExt cx="996820" cy="1355725"/>
          </a:xfrm>
        </p:grpSpPr>
        <p:cxnSp>
          <p:nvCxnSpPr>
            <p:cNvPr id="24" name="Straight Connector 56">
              <a:extLst>
                <a:ext uri="{FF2B5EF4-FFF2-40B4-BE49-F238E27FC236}">
                  <a16:creationId xmlns:a16="http://schemas.microsoft.com/office/drawing/2014/main" id="{670D890C-689F-0A7F-D907-AE1215C44253}"/>
                </a:ext>
              </a:extLst>
            </p:cNvPr>
            <p:cNvCxnSpPr/>
            <p:nvPr/>
          </p:nvCxnSpPr>
          <p:spPr>
            <a:xfrm>
              <a:off x="6130127" y="3802063"/>
              <a:ext cx="0" cy="858837"/>
            </a:xfrm>
            <a:prstGeom prst="line">
              <a:avLst/>
            </a:prstGeom>
            <a:noFill/>
            <a:ln w="6350" cap="flat" cmpd="sng" algn="ctr">
              <a:solidFill>
                <a:srgbClr val="ADBACA"/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82B316F3-B430-D269-64BC-8E46697B1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1717" y="3305175"/>
              <a:ext cx="996820" cy="993775"/>
            </a:xfrm>
            <a:prstGeom prst="ellipse">
              <a:avLst/>
            </a:prstGeom>
            <a:solidFill>
              <a:srgbClr val="F3706D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defRPr/>
              </a:pPr>
              <a:r>
                <a:rPr lang="en-AU" kern="0" dirty="0">
                  <a:solidFill>
                    <a:srgbClr val="1C8EE4"/>
                  </a:solidFill>
                  <a:latin typeface="+mj-lt"/>
                  <a:ea typeface="微软雅黑" panose="020B0503020204020204" pitchFamily="34" charset="-122"/>
                  <a:sym typeface="Arial" panose="020B0604020202020204" pitchFamily="34" charset="0"/>
                </a:rPr>
                <a:t></a:t>
              </a:r>
              <a:endParaRPr lang="en-US" kern="0" dirty="0">
                <a:solidFill>
                  <a:srgbClr val="1C8EE4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F8E8617-ECF3-7E0A-8AD9-8A538694E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5367" y="3649662"/>
              <a:ext cx="436505" cy="423862"/>
            </a:xfrm>
            <a:custGeom>
              <a:avLst/>
              <a:gdLst/>
              <a:ahLst/>
              <a:cxnLst>
                <a:cxn ang="0">
                  <a:pos x="671" y="73"/>
                </a:cxn>
                <a:cxn ang="0">
                  <a:pos x="569" y="25"/>
                </a:cxn>
                <a:cxn ang="0">
                  <a:pos x="576" y="4"/>
                </a:cxn>
                <a:cxn ang="0">
                  <a:pos x="567" y="0"/>
                </a:cxn>
                <a:cxn ang="0">
                  <a:pos x="111" y="1"/>
                </a:cxn>
                <a:cxn ang="0">
                  <a:pos x="107" y="18"/>
                </a:cxn>
                <a:cxn ang="0">
                  <a:pos x="103" y="73"/>
                </a:cxn>
                <a:cxn ang="0">
                  <a:pos x="4" y="77"/>
                </a:cxn>
                <a:cxn ang="0">
                  <a:pos x="67" y="254"/>
                </a:cxn>
                <a:cxn ang="0">
                  <a:pos x="241" y="392"/>
                </a:cxn>
                <a:cxn ang="0">
                  <a:pos x="271" y="444"/>
                </a:cxn>
                <a:cxn ang="0">
                  <a:pos x="292" y="590"/>
                </a:cxn>
                <a:cxn ang="0">
                  <a:pos x="254" y="594"/>
                </a:cxn>
                <a:cxn ang="0">
                  <a:pos x="204" y="629"/>
                </a:cxn>
                <a:cxn ang="0">
                  <a:pos x="213" y="662"/>
                </a:cxn>
                <a:cxn ang="0">
                  <a:pos x="479" y="654"/>
                </a:cxn>
                <a:cxn ang="0">
                  <a:pos x="472" y="617"/>
                </a:cxn>
                <a:cxn ang="0">
                  <a:pos x="414" y="590"/>
                </a:cxn>
                <a:cxn ang="0">
                  <a:pos x="416" y="455"/>
                </a:cxn>
                <a:cxn ang="0">
                  <a:pos x="406" y="437"/>
                </a:cxn>
                <a:cxn ang="0">
                  <a:pos x="431" y="397"/>
                </a:cxn>
                <a:cxn ang="0">
                  <a:pos x="455" y="357"/>
                </a:cxn>
                <a:cxn ang="0">
                  <a:pos x="683" y="85"/>
                </a:cxn>
                <a:cxn ang="0">
                  <a:pos x="146" y="288"/>
                </a:cxn>
                <a:cxn ang="0">
                  <a:pos x="95" y="244"/>
                </a:cxn>
                <a:cxn ang="0">
                  <a:pos x="81" y="229"/>
                </a:cxn>
                <a:cxn ang="0">
                  <a:pos x="78" y="224"/>
                </a:cxn>
                <a:cxn ang="0">
                  <a:pos x="43" y="166"/>
                </a:cxn>
                <a:cxn ang="0">
                  <a:pos x="41" y="161"/>
                </a:cxn>
                <a:cxn ang="0">
                  <a:pos x="30" y="130"/>
                </a:cxn>
                <a:cxn ang="0">
                  <a:pos x="23" y="97"/>
                </a:cxn>
                <a:cxn ang="0">
                  <a:pos x="180" y="307"/>
                </a:cxn>
                <a:cxn ang="0">
                  <a:pos x="453" y="141"/>
                </a:cxn>
                <a:cxn ang="0">
                  <a:pos x="413" y="266"/>
                </a:cxn>
                <a:cxn ang="0">
                  <a:pos x="342" y="222"/>
                </a:cxn>
                <a:cxn ang="0">
                  <a:pos x="271" y="266"/>
                </a:cxn>
                <a:cxn ang="0">
                  <a:pos x="230" y="141"/>
                </a:cxn>
                <a:cxn ang="0">
                  <a:pos x="314" y="135"/>
                </a:cxn>
                <a:cxn ang="0">
                  <a:pos x="345" y="57"/>
                </a:cxn>
                <a:cxn ang="0">
                  <a:pos x="452" y="135"/>
                </a:cxn>
                <a:cxn ang="0">
                  <a:pos x="653" y="103"/>
                </a:cxn>
                <a:cxn ang="0">
                  <a:pos x="638" y="156"/>
                </a:cxn>
                <a:cxn ang="0">
                  <a:pos x="635" y="163"/>
                </a:cxn>
                <a:cxn ang="0">
                  <a:pos x="627" y="179"/>
                </a:cxn>
                <a:cxn ang="0">
                  <a:pos x="598" y="226"/>
                </a:cxn>
                <a:cxn ang="0">
                  <a:pos x="591" y="234"/>
                </a:cxn>
                <a:cxn ang="0">
                  <a:pos x="563" y="263"/>
                </a:cxn>
                <a:cxn ang="0">
                  <a:pos x="497" y="307"/>
                </a:cxn>
                <a:cxn ang="0">
                  <a:pos x="654" y="97"/>
                </a:cxn>
                <a:cxn ang="0">
                  <a:pos x="653" y="103"/>
                </a:cxn>
              </a:cxnLst>
              <a:rect l="0" t="0" r="r" b="b"/>
              <a:pathLst>
                <a:path w="683" h="662">
                  <a:moveTo>
                    <a:pt x="680" y="78"/>
                  </a:moveTo>
                  <a:cubicBezTo>
                    <a:pt x="678" y="75"/>
                    <a:pt x="675" y="73"/>
                    <a:pt x="671" y="73"/>
                  </a:cubicBezTo>
                  <a:cubicBezTo>
                    <a:pt x="580" y="73"/>
                    <a:pt x="580" y="73"/>
                    <a:pt x="580" y="73"/>
                  </a:cubicBezTo>
                  <a:cubicBezTo>
                    <a:pt x="577" y="49"/>
                    <a:pt x="571" y="32"/>
                    <a:pt x="569" y="25"/>
                  </a:cubicBezTo>
                  <a:cubicBezTo>
                    <a:pt x="572" y="23"/>
                    <a:pt x="574" y="20"/>
                    <a:pt x="576" y="18"/>
                  </a:cubicBezTo>
                  <a:cubicBezTo>
                    <a:pt x="580" y="14"/>
                    <a:pt x="580" y="8"/>
                    <a:pt x="576" y="4"/>
                  </a:cubicBezTo>
                  <a:cubicBezTo>
                    <a:pt x="575" y="3"/>
                    <a:pt x="574" y="2"/>
                    <a:pt x="572" y="1"/>
                  </a:cubicBezTo>
                  <a:cubicBezTo>
                    <a:pt x="571" y="1"/>
                    <a:pt x="569" y="0"/>
                    <a:pt x="56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0"/>
                    <a:pt x="112" y="1"/>
                    <a:pt x="111" y="1"/>
                  </a:cubicBezTo>
                  <a:cubicBezTo>
                    <a:pt x="109" y="2"/>
                    <a:pt x="108" y="3"/>
                    <a:pt x="107" y="4"/>
                  </a:cubicBezTo>
                  <a:cubicBezTo>
                    <a:pt x="103" y="8"/>
                    <a:pt x="103" y="14"/>
                    <a:pt x="107" y="18"/>
                  </a:cubicBezTo>
                  <a:cubicBezTo>
                    <a:pt x="109" y="20"/>
                    <a:pt x="111" y="23"/>
                    <a:pt x="114" y="25"/>
                  </a:cubicBezTo>
                  <a:cubicBezTo>
                    <a:pt x="112" y="32"/>
                    <a:pt x="107" y="49"/>
                    <a:pt x="10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8" y="73"/>
                    <a:pt x="6" y="75"/>
                    <a:pt x="4" y="77"/>
                  </a:cubicBezTo>
                  <a:cubicBezTo>
                    <a:pt x="1" y="79"/>
                    <a:pt x="0" y="82"/>
                    <a:pt x="0" y="85"/>
                  </a:cubicBezTo>
                  <a:cubicBezTo>
                    <a:pt x="5" y="147"/>
                    <a:pt x="28" y="206"/>
                    <a:pt x="67" y="254"/>
                  </a:cubicBezTo>
                  <a:cubicBezTo>
                    <a:pt x="108" y="304"/>
                    <a:pt x="165" y="341"/>
                    <a:pt x="228" y="357"/>
                  </a:cubicBezTo>
                  <a:cubicBezTo>
                    <a:pt x="225" y="368"/>
                    <a:pt x="224" y="385"/>
                    <a:pt x="241" y="392"/>
                  </a:cubicBezTo>
                  <a:cubicBezTo>
                    <a:pt x="253" y="397"/>
                    <a:pt x="266" y="403"/>
                    <a:pt x="275" y="413"/>
                  </a:cubicBezTo>
                  <a:cubicBezTo>
                    <a:pt x="284" y="423"/>
                    <a:pt x="281" y="435"/>
                    <a:pt x="271" y="444"/>
                  </a:cubicBezTo>
                  <a:cubicBezTo>
                    <a:pt x="268" y="447"/>
                    <a:pt x="267" y="450"/>
                    <a:pt x="268" y="455"/>
                  </a:cubicBezTo>
                  <a:cubicBezTo>
                    <a:pt x="292" y="590"/>
                    <a:pt x="292" y="590"/>
                    <a:pt x="292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64" y="590"/>
                    <a:pt x="258" y="591"/>
                    <a:pt x="254" y="594"/>
                  </a:cubicBezTo>
                  <a:cubicBezTo>
                    <a:pt x="212" y="617"/>
                    <a:pt x="212" y="617"/>
                    <a:pt x="212" y="617"/>
                  </a:cubicBezTo>
                  <a:cubicBezTo>
                    <a:pt x="208" y="619"/>
                    <a:pt x="204" y="624"/>
                    <a:pt x="204" y="629"/>
                  </a:cubicBezTo>
                  <a:cubicBezTo>
                    <a:pt x="204" y="654"/>
                    <a:pt x="204" y="654"/>
                    <a:pt x="204" y="654"/>
                  </a:cubicBezTo>
                  <a:cubicBezTo>
                    <a:pt x="204" y="659"/>
                    <a:pt x="208" y="662"/>
                    <a:pt x="213" y="662"/>
                  </a:cubicBezTo>
                  <a:cubicBezTo>
                    <a:pt x="471" y="662"/>
                    <a:pt x="471" y="662"/>
                    <a:pt x="471" y="662"/>
                  </a:cubicBezTo>
                  <a:cubicBezTo>
                    <a:pt x="475" y="662"/>
                    <a:pt x="479" y="659"/>
                    <a:pt x="479" y="654"/>
                  </a:cubicBezTo>
                  <a:cubicBezTo>
                    <a:pt x="479" y="628"/>
                    <a:pt x="479" y="628"/>
                    <a:pt x="479" y="628"/>
                  </a:cubicBezTo>
                  <a:cubicBezTo>
                    <a:pt x="479" y="624"/>
                    <a:pt x="476" y="619"/>
                    <a:pt x="472" y="617"/>
                  </a:cubicBezTo>
                  <a:cubicBezTo>
                    <a:pt x="461" y="611"/>
                    <a:pt x="440" y="600"/>
                    <a:pt x="429" y="594"/>
                  </a:cubicBezTo>
                  <a:cubicBezTo>
                    <a:pt x="426" y="591"/>
                    <a:pt x="419" y="590"/>
                    <a:pt x="414" y="590"/>
                  </a:cubicBezTo>
                  <a:cubicBezTo>
                    <a:pt x="392" y="590"/>
                    <a:pt x="392" y="590"/>
                    <a:pt x="392" y="590"/>
                  </a:cubicBezTo>
                  <a:cubicBezTo>
                    <a:pt x="392" y="590"/>
                    <a:pt x="415" y="456"/>
                    <a:pt x="416" y="455"/>
                  </a:cubicBezTo>
                  <a:cubicBezTo>
                    <a:pt x="416" y="452"/>
                    <a:pt x="416" y="448"/>
                    <a:pt x="414" y="446"/>
                  </a:cubicBezTo>
                  <a:cubicBezTo>
                    <a:pt x="411" y="443"/>
                    <a:pt x="408" y="440"/>
                    <a:pt x="406" y="437"/>
                  </a:cubicBezTo>
                  <a:cubicBezTo>
                    <a:pt x="403" y="432"/>
                    <a:pt x="402" y="427"/>
                    <a:pt x="403" y="421"/>
                  </a:cubicBezTo>
                  <a:cubicBezTo>
                    <a:pt x="407" y="409"/>
                    <a:pt x="421" y="402"/>
                    <a:pt x="431" y="397"/>
                  </a:cubicBezTo>
                  <a:cubicBezTo>
                    <a:pt x="435" y="395"/>
                    <a:pt x="438" y="394"/>
                    <a:pt x="442" y="392"/>
                  </a:cubicBezTo>
                  <a:cubicBezTo>
                    <a:pt x="460" y="385"/>
                    <a:pt x="458" y="368"/>
                    <a:pt x="455" y="357"/>
                  </a:cubicBezTo>
                  <a:cubicBezTo>
                    <a:pt x="518" y="340"/>
                    <a:pt x="575" y="304"/>
                    <a:pt x="616" y="254"/>
                  </a:cubicBezTo>
                  <a:cubicBezTo>
                    <a:pt x="655" y="206"/>
                    <a:pt x="679" y="147"/>
                    <a:pt x="683" y="85"/>
                  </a:cubicBezTo>
                  <a:cubicBezTo>
                    <a:pt x="683" y="83"/>
                    <a:pt x="682" y="80"/>
                    <a:pt x="680" y="78"/>
                  </a:cubicBezTo>
                  <a:close/>
                  <a:moveTo>
                    <a:pt x="146" y="288"/>
                  </a:moveTo>
                  <a:cubicBezTo>
                    <a:pt x="133" y="279"/>
                    <a:pt x="125" y="273"/>
                    <a:pt x="114" y="263"/>
                  </a:cubicBezTo>
                  <a:cubicBezTo>
                    <a:pt x="108" y="257"/>
                    <a:pt x="101" y="251"/>
                    <a:pt x="95" y="244"/>
                  </a:cubicBezTo>
                  <a:cubicBezTo>
                    <a:pt x="91" y="241"/>
                    <a:pt x="88" y="237"/>
                    <a:pt x="85" y="234"/>
                  </a:cubicBezTo>
                  <a:cubicBezTo>
                    <a:pt x="84" y="232"/>
                    <a:pt x="82" y="230"/>
                    <a:pt x="81" y="229"/>
                  </a:cubicBezTo>
                  <a:cubicBezTo>
                    <a:pt x="80" y="228"/>
                    <a:pt x="80" y="227"/>
                    <a:pt x="79" y="226"/>
                  </a:cubicBezTo>
                  <a:cubicBezTo>
                    <a:pt x="79" y="226"/>
                    <a:pt x="78" y="225"/>
                    <a:pt x="78" y="224"/>
                  </a:cubicBezTo>
                  <a:cubicBezTo>
                    <a:pt x="67" y="210"/>
                    <a:pt x="57" y="195"/>
                    <a:pt x="49" y="179"/>
                  </a:cubicBezTo>
                  <a:cubicBezTo>
                    <a:pt x="47" y="175"/>
                    <a:pt x="45" y="171"/>
                    <a:pt x="43" y="16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2" y="163"/>
                    <a:pt x="41" y="161"/>
                    <a:pt x="41" y="161"/>
                  </a:cubicBezTo>
                  <a:cubicBezTo>
                    <a:pt x="40" y="159"/>
                    <a:pt x="40" y="158"/>
                    <a:pt x="39" y="156"/>
                  </a:cubicBezTo>
                  <a:cubicBezTo>
                    <a:pt x="36" y="147"/>
                    <a:pt x="33" y="139"/>
                    <a:pt x="30" y="130"/>
                  </a:cubicBezTo>
                  <a:cubicBezTo>
                    <a:pt x="28" y="121"/>
                    <a:pt x="26" y="112"/>
                    <a:pt x="24" y="103"/>
                  </a:cubicBezTo>
                  <a:cubicBezTo>
                    <a:pt x="24" y="101"/>
                    <a:pt x="23" y="99"/>
                    <a:pt x="23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3" y="159"/>
                    <a:pt x="105" y="244"/>
                    <a:pt x="180" y="307"/>
                  </a:cubicBezTo>
                  <a:cubicBezTo>
                    <a:pt x="168" y="301"/>
                    <a:pt x="156" y="295"/>
                    <a:pt x="146" y="288"/>
                  </a:cubicBezTo>
                  <a:close/>
                  <a:moveTo>
                    <a:pt x="453" y="141"/>
                  </a:moveTo>
                  <a:cubicBezTo>
                    <a:pt x="388" y="188"/>
                    <a:pt x="388" y="188"/>
                    <a:pt x="388" y="188"/>
                  </a:cubicBezTo>
                  <a:cubicBezTo>
                    <a:pt x="413" y="266"/>
                    <a:pt x="413" y="266"/>
                    <a:pt x="413" y="266"/>
                  </a:cubicBezTo>
                  <a:cubicBezTo>
                    <a:pt x="415" y="271"/>
                    <a:pt x="412" y="273"/>
                    <a:pt x="408" y="270"/>
                  </a:cubicBezTo>
                  <a:cubicBezTo>
                    <a:pt x="342" y="222"/>
                    <a:pt x="342" y="222"/>
                    <a:pt x="342" y="222"/>
                  </a:cubicBezTo>
                  <a:cubicBezTo>
                    <a:pt x="276" y="270"/>
                    <a:pt x="276" y="270"/>
                    <a:pt x="276" y="270"/>
                  </a:cubicBezTo>
                  <a:cubicBezTo>
                    <a:pt x="271" y="273"/>
                    <a:pt x="269" y="271"/>
                    <a:pt x="271" y="266"/>
                  </a:cubicBezTo>
                  <a:cubicBezTo>
                    <a:pt x="296" y="188"/>
                    <a:pt x="296" y="188"/>
                    <a:pt x="296" y="188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25" y="137"/>
                    <a:pt x="226" y="135"/>
                    <a:pt x="232" y="135"/>
                  </a:cubicBezTo>
                  <a:cubicBezTo>
                    <a:pt x="314" y="135"/>
                    <a:pt x="314" y="135"/>
                    <a:pt x="314" y="135"/>
                  </a:cubicBezTo>
                  <a:cubicBezTo>
                    <a:pt x="339" y="57"/>
                    <a:pt x="339" y="57"/>
                    <a:pt x="339" y="57"/>
                  </a:cubicBezTo>
                  <a:cubicBezTo>
                    <a:pt x="340" y="52"/>
                    <a:pt x="343" y="52"/>
                    <a:pt x="345" y="57"/>
                  </a:cubicBezTo>
                  <a:cubicBezTo>
                    <a:pt x="370" y="135"/>
                    <a:pt x="370" y="135"/>
                    <a:pt x="370" y="135"/>
                  </a:cubicBezTo>
                  <a:cubicBezTo>
                    <a:pt x="452" y="135"/>
                    <a:pt x="452" y="135"/>
                    <a:pt x="452" y="135"/>
                  </a:cubicBezTo>
                  <a:cubicBezTo>
                    <a:pt x="457" y="134"/>
                    <a:pt x="458" y="137"/>
                    <a:pt x="453" y="141"/>
                  </a:cubicBezTo>
                  <a:close/>
                  <a:moveTo>
                    <a:pt x="653" y="103"/>
                  </a:moveTo>
                  <a:cubicBezTo>
                    <a:pt x="651" y="112"/>
                    <a:pt x="649" y="121"/>
                    <a:pt x="647" y="130"/>
                  </a:cubicBezTo>
                  <a:cubicBezTo>
                    <a:pt x="644" y="139"/>
                    <a:pt x="641" y="147"/>
                    <a:pt x="638" y="156"/>
                  </a:cubicBezTo>
                  <a:cubicBezTo>
                    <a:pt x="637" y="158"/>
                    <a:pt x="636" y="159"/>
                    <a:pt x="636" y="161"/>
                  </a:cubicBezTo>
                  <a:cubicBezTo>
                    <a:pt x="636" y="161"/>
                    <a:pt x="635" y="163"/>
                    <a:pt x="635" y="163"/>
                  </a:cubicBezTo>
                  <a:cubicBezTo>
                    <a:pt x="634" y="166"/>
                    <a:pt x="634" y="166"/>
                    <a:pt x="634" y="166"/>
                  </a:cubicBezTo>
                  <a:cubicBezTo>
                    <a:pt x="632" y="171"/>
                    <a:pt x="630" y="175"/>
                    <a:pt x="627" y="179"/>
                  </a:cubicBezTo>
                  <a:cubicBezTo>
                    <a:pt x="619" y="195"/>
                    <a:pt x="610" y="210"/>
                    <a:pt x="599" y="224"/>
                  </a:cubicBezTo>
                  <a:cubicBezTo>
                    <a:pt x="599" y="225"/>
                    <a:pt x="598" y="226"/>
                    <a:pt x="598" y="226"/>
                  </a:cubicBezTo>
                  <a:cubicBezTo>
                    <a:pt x="597" y="227"/>
                    <a:pt x="596" y="228"/>
                    <a:pt x="596" y="229"/>
                  </a:cubicBezTo>
                  <a:cubicBezTo>
                    <a:pt x="594" y="230"/>
                    <a:pt x="593" y="232"/>
                    <a:pt x="591" y="234"/>
                  </a:cubicBezTo>
                  <a:cubicBezTo>
                    <a:pt x="588" y="237"/>
                    <a:pt x="585" y="241"/>
                    <a:pt x="582" y="244"/>
                  </a:cubicBezTo>
                  <a:cubicBezTo>
                    <a:pt x="576" y="251"/>
                    <a:pt x="569" y="257"/>
                    <a:pt x="563" y="263"/>
                  </a:cubicBezTo>
                  <a:cubicBezTo>
                    <a:pt x="551" y="273"/>
                    <a:pt x="544" y="279"/>
                    <a:pt x="531" y="288"/>
                  </a:cubicBezTo>
                  <a:cubicBezTo>
                    <a:pt x="520" y="295"/>
                    <a:pt x="509" y="301"/>
                    <a:pt x="497" y="307"/>
                  </a:cubicBezTo>
                  <a:cubicBezTo>
                    <a:pt x="571" y="244"/>
                    <a:pt x="584" y="159"/>
                    <a:pt x="580" y="97"/>
                  </a:cubicBezTo>
                  <a:cubicBezTo>
                    <a:pt x="654" y="97"/>
                    <a:pt x="654" y="97"/>
                    <a:pt x="654" y="97"/>
                  </a:cubicBezTo>
                  <a:cubicBezTo>
                    <a:pt x="653" y="99"/>
                    <a:pt x="653" y="101"/>
                    <a:pt x="653" y="103"/>
                  </a:cubicBezTo>
                  <a:close/>
                  <a:moveTo>
                    <a:pt x="653" y="103"/>
                  </a:moveTo>
                  <a:cubicBezTo>
                    <a:pt x="653" y="103"/>
                    <a:pt x="653" y="103"/>
                    <a:pt x="653" y="103"/>
                  </a:cubicBezTo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lIns="91262" tIns="45631" rIns="91262" bIns="45631"/>
            <a:lstStyle/>
            <a:p>
              <a:pPr defTabSz="913118">
                <a:defRPr/>
              </a:pPr>
              <a:endParaRPr lang="en-US" sz="2393" kern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3">
            <a:extLst>
              <a:ext uri="{FF2B5EF4-FFF2-40B4-BE49-F238E27FC236}">
                <a16:creationId xmlns:a16="http://schemas.microsoft.com/office/drawing/2014/main" id="{249AB61C-C3ED-68C1-11F4-A4347231D5A0}"/>
              </a:ext>
            </a:extLst>
          </p:cNvPr>
          <p:cNvGrpSpPr/>
          <p:nvPr/>
        </p:nvGrpSpPr>
        <p:grpSpPr>
          <a:xfrm>
            <a:off x="2269637" y="4231480"/>
            <a:ext cx="747615" cy="1066801"/>
            <a:chOff x="3733314" y="4232274"/>
            <a:chExt cx="996820" cy="1422401"/>
          </a:xfrm>
        </p:grpSpPr>
        <p:cxnSp>
          <p:nvCxnSpPr>
            <p:cNvPr id="36" name="Straight Connector 55">
              <a:extLst>
                <a:ext uri="{FF2B5EF4-FFF2-40B4-BE49-F238E27FC236}">
                  <a16:creationId xmlns:a16="http://schemas.microsoft.com/office/drawing/2014/main" id="{7507F583-002D-BEB5-1A41-3BD5A0A5BDA4}"/>
                </a:ext>
              </a:extLst>
            </p:cNvPr>
            <p:cNvCxnSpPr/>
            <p:nvPr/>
          </p:nvCxnSpPr>
          <p:spPr>
            <a:xfrm flipV="1">
              <a:off x="4246010" y="4232274"/>
              <a:ext cx="0" cy="858838"/>
            </a:xfrm>
            <a:prstGeom prst="line">
              <a:avLst/>
            </a:prstGeom>
            <a:noFill/>
            <a:ln w="6350" cap="flat" cmpd="sng" algn="ctr">
              <a:solidFill>
                <a:srgbClr val="ADBACA"/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37" name="Oval 19">
              <a:extLst>
                <a:ext uri="{FF2B5EF4-FFF2-40B4-BE49-F238E27FC236}">
                  <a16:creationId xmlns:a16="http://schemas.microsoft.com/office/drawing/2014/main" id="{D789450A-8A97-47B2-5621-86A20AFCD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314" y="4660900"/>
              <a:ext cx="996820" cy="993775"/>
            </a:xfrm>
            <a:prstGeom prst="ellipse">
              <a:avLst/>
            </a:prstGeom>
            <a:solidFill>
              <a:srgbClr val="2AADDA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kern="0" dirty="0">
                <a:solidFill>
                  <a:prstClr val="whit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3814337E-F9AD-6A31-9506-5A8297154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4266" y="4808537"/>
              <a:ext cx="490473" cy="531812"/>
            </a:xfrm>
            <a:custGeom>
              <a:avLst/>
              <a:gdLst/>
              <a:ahLst/>
              <a:cxnLst>
                <a:cxn ang="0">
                  <a:pos x="783" y="812"/>
                </a:cxn>
                <a:cxn ang="0">
                  <a:pos x="684" y="703"/>
                </a:cxn>
                <a:cxn ang="0">
                  <a:pos x="698" y="592"/>
                </a:cxn>
                <a:cxn ang="0">
                  <a:pos x="674" y="483"/>
                </a:cxn>
                <a:cxn ang="0">
                  <a:pos x="617" y="387"/>
                </a:cxn>
                <a:cxn ang="0">
                  <a:pos x="532" y="315"/>
                </a:cxn>
                <a:cxn ang="0">
                  <a:pos x="428" y="275"/>
                </a:cxn>
                <a:cxn ang="0">
                  <a:pos x="316" y="270"/>
                </a:cxn>
                <a:cxn ang="0">
                  <a:pos x="209" y="303"/>
                </a:cxn>
                <a:cxn ang="0">
                  <a:pos x="119" y="367"/>
                </a:cxn>
                <a:cxn ang="0">
                  <a:pos x="54" y="458"/>
                </a:cxn>
                <a:cxn ang="0">
                  <a:pos x="22" y="565"/>
                </a:cxn>
                <a:cxn ang="0">
                  <a:pos x="27" y="677"/>
                </a:cxn>
                <a:cxn ang="0">
                  <a:pos x="68" y="781"/>
                </a:cxn>
                <a:cxn ang="0">
                  <a:pos x="140" y="866"/>
                </a:cxn>
                <a:cxn ang="0">
                  <a:pos x="236" y="923"/>
                </a:cxn>
                <a:cxn ang="0">
                  <a:pos x="345" y="945"/>
                </a:cxn>
                <a:cxn ang="0">
                  <a:pos x="456" y="931"/>
                </a:cxn>
                <a:cxn ang="0">
                  <a:pos x="556" y="882"/>
                </a:cxn>
                <a:cxn ang="0">
                  <a:pos x="605" y="817"/>
                </a:cxn>
                <a:cxn ang="0">
                  <a:pos x="769" y="943"/>
                </a:cxn>
                <a:cxn ang="0">
                  <a:pos x="843" y="818"/>
                </a:cxn>
                <a:cxn ang="0">
                  <a:pos x="456" y="618"/>
                </a:cxn>
                <a:cxn ang="0">
                  <a:pos x="317" y="545"/>
                </a:cxn>
                <a:cxn ang="0">
                  <a:pos x="381" y="630"/>
                </a:cxn>
                <a:cxn ang="0">
                  <a:pos x="276" y="614"/>
                </a:cxn>
                <a:cxn ang="0">
                  <a:pos x="407" y="700"/>
                </a:cxn>
                <a:cxn ang="0">
                  <a:pos x="408" y="804"/>
                </a:cxn>
                <a:cxn ang="0">
                  <a:pos x="307" y="409"/>
                </a:cxn>
                <a:cxn ang="0">
                  <a:pos x="550" y="674"/>
                </a:cxn>
                <a:cxn ang="0">
                  <a:pos x="576" y="689"/>
                </a:cxn>
                <a:cxn ang="0">
                  <a:pos x="299" y="379"/>
                </a:cxn>
                <a:cxn ang="0">
                  <a:pos x="415" y="833"/>
                </a:cxn>
                <a:cxn ang="0">
                  <a:pos x="544" y="781"/>
                </a:cxn>
                <a:cxn ang="0">
                  <a:pos x="109" y="670"/>
                </a:cxn>
                <a:cxn ang="0">
                  <a:pos x="605" y="543"/>
                </a:cxn>
                <a:cxn ang="0">
                  <a:pos x="839" y="900"/>
                </a:cxn>
                <a:cxn ang="0">
                  <a:pos x="773" y="900"/>
                </a:cxn>
                <a:cxn ang="0">
                  <a:pos x="807" y="842"/>
                </a:cxn>
                <a:cxn ang="0">
                  <a:pos x="839" y="900"/>
                </a:cxn>
                <a:cxn ang="0">
                  <a:pos x="543" y="226"/>
                </a:cxn>
                <a:cxn ang="0">
                  <a:pos x="570" y="293"/>
                </a:cxn>
                <a:cxn ang="0">
                  <a:pos x="620" y="312"/>
                </a:cxn>
                <a:cxn ang="0">
                  <a:pos x="687" y="340"/>
                </a:cxn>
                <a:cxn ang="0">
                  <a:pos x="736" y="318"/>
                </a:cxn>
                <a:cxn ang="0">
                  <a:pos x="802" y="290"/>
                </a:cxn>
                <a:cxn ang="0">
                  <a:pos x="821" y="240"/>
                </a:cxn>
                <a:cxn ang="0">
                  <a:pos x="849" y="173"/>
                </a:cxn>
                <a:cxn ang="0">
                  <a:pos x="827" y="124"/>
                </a:cxn>
                <a:cxn ang="0">
                  <a:pos x="800" y="58"/>
                </a:cxn>
                <a:cxn ang="0">
                  <a:pos x="749" y="39"/>
                </a:cxn>
                <a:cxn ang="0">
                  <a:pos x="683" y="11"/>
                </a:cxn>
                <a:cxn ang="0">
                  <a:pos x="634" y="33"/>
                </a:cxn>
                <a:cxn ang="0">
                  <a:pos x="567" y="60"/>
                </a:cxn>
                <a:cxn ang="0">
                  <a:pos x="548" y="111"/>
                </a:cxn>
                <a:cxn ang="0">
                  <a:pos x="521" y="177"/>
                </a:cxn>
                <a:cxn ang="0">
                  <a:pos x="685" y="93"/>
                </a:cxn>
                <a:cxn ang="0">
                  <a:pos x="685" y="258"/>
                </a:cxn>
                <a:cxn ang="0">
                  <a:pos x="685" y="93"/>
                </a:cxn>
                <a:cxn ang="0">
                  <a:pos x="685" y="93"/>
                </a:cxn>
              </a:cxnLst>
              <a:rect l="0" t="0" r="r" b="b"/>
              <a:pathLst>
                <a:path w="889" h="965">
                  <a:moveTo>
                    <a:pt x="843" y="818"/>
                  </a:moveTo>
                  <a:cubicBezTo>
                    <a:pt x="824" y="807"/>
                    <a:pt x="803" y="806"/>
                    <a:pt x="783" y="812"/>
                  </a:cubicBezTo>
                  <a:cubicBezTo>
                    <a:pt x="657" y="737"/>
                    <a:pt x="657" y="737"/>
                    <a:pt x="657" y="737"/>
                  </a:cubicBezTo>
                  <a:cubicBezTo>
                    <a:pt x="659" y="722"/>
                    <a:pt x="669" y="709"/>
                    <a:pt x="684" y="703"/>
                  </a:cubicBezTo>
                  <a:cubicBezTo>
                    <a:pt x="707" y="694"/>
                    <a:pt x="712" y="672"/>
                    <a:pt x="694" y="654"/>
                  </a:cubicBezTo>
                  <a:cubicBezTo>
                    <a:pt x="677" y="636"/>
                    <a:pt x="679" y="608"/>
                    <a:pt x="698" y="592"/>
                  </a:cubicBezTo>
                  <a:cubicBezTo>
                    <a:pt x="716" y="576"/>
                    <a:pt x="714" y="554"/>
                    <a:pt x="691" y="542"/>
                  </a:cubicBezTo>
                  <a:cubicBezTo>
                    <a:pt x="670" y="531"/>
                    <a:pt x="662" y="504"/>
                    <a:pt x="674" y="483"/>
                  </a:cubicBezTo>
                  <a:cubicBezTo>
                    <a:pt x="687" y="462"/>
                    <a:pt x="677" y="441"/>
                    <a:pt x="653" y="438"/>
                  </a:cubicBezTo>
                  <a:cubicBezTo>
                    <a:pt x="628" y="434"/>
                    <a:pt x="612" y="412"/>
                    <a:pt x="617" y="387"/>
                  </a:cubicBezTo>
                  <a:cubicBezTo>
                    <a:pt x="622" y="363"/>
                    <a:pt x="606" y="347"/>
                    <a:pt x="582" y="352"/>
                  </a:cubicBezTo>
                  <a:cubicBezTo>
                    <a:pt x="557" y="356"/>
                    <a:pt x="535" y="340"/>
                    <a:pt x="532" y="315"/>
                  </a:cubicBezTo>
                  <a:cubicBezTo>
                    <a:pt x="529" y="291"/>
                    <a:pt x="508" y="281"/>
                    <a:pt x="487" y="293"/>
                  </a:cubicBezTo>
                  <a:cubicBezTo>
                    <a:pt x="465" y="305"/>
                    <a:pt x="439" y="297"/>
                    <a:pt x="428" y="275"/>
                  </a:cubicBezTo>
                  <a:cubicBezTo>
                    <a:pt x="417" y="253"/>
                    <a:pt x="395" y="250"/>
                    <a:pt x="378" y="268"/>
                  </a:cubicBezTo>
                  <a:cubicBezTo>
                    <a:pt x="362" y="287"/>
                    <a:pt x="334" y="288"/>
                    <a:pt x="316" y="270"/>
                  </a:cubicBezTo>
                  <a:cubicBezTo>
                    <a:pt x="299" y="253"/>
                    <a:pt x="277" y="258"/>
                    <a:pt x="267" y="280"/>
                  </a:cubicBezTo>
                  <a:cubicBezTo>
                    <a:pt x="258" y="303"/>
                    <a:pt x="232" y="313"/>
                    <a:pt x="209" y="303"/>
                  </a:cubicBezTo>
                  <a:cubicBezTo>
                    <a:pt x="187" y="292"/>
                    <a:pt x="168" y="303"/>
                    <a:pt x="166" y="328"/>
                  </a:cubicBezTo>
                  <a:cubicBezTo>
                    <a:pt x="165" y="353"/>
                    <a:pt x="143" y="370"/>
                    <a:pt x="119" y="367"/>
                  </a:cubicBezTo>
                  <a:cubicBezTo>
                    <a:pt x="94" y="365"/>
                    <a:pt x="80" y="382"/>
                    <a:pt x="86" y="405"/>
                  </a:cubicBezTo>
                  <a:cubicBezTo>
                    <a:pt x="93" y="429"/>
                    <a:pt x="78" y="453"/>
                    <a:pt x="54" y="458"/>
                  </a:cubicBezTo>
                  <a:cubicBezTo>
                    <a:pt x="30" y="464"/>
                    <a:pt x="21" y="485"/>
                    <a:pt x="35" y="505"/>
                  </a:cubicBezTo>
                  <a:cubicBezTo>
                    <a:pt x="50" y="525"/>
                    <a:pt x="44" y="553"/>
                    <a:pt x="22" y="565"/>
                  </a:cubicBezTo>
                  <a:cubicBezTo>
                    <a:pt x="1" y="578"/>
                    <a:pt x="0" y="601"/>
                    <a:pt x="20" y="616"/>
                  </a:cubicBezTo>
                  <a:cubicBezTo>
                    <a:pt x="40" y="630"/>
                    <a:pt x="43" y="658"/>
                    <a:pt x="27" y="677"/>
                  </a:cubicBezTo>
                  <a:cubicBezTo>
                    <a:pt x="11" y="696"/>
                    <a:pt x="18" y="718"/>
                    <a:pt x="41" y="725"/>
                  </a:cubicBezTo>
                  <a:cubicBezTo>
                    <a:pt x="65" y="733"/>
                    <a:pt x="77" y="758"/>
                    <a:pt x="68" y="781"/>
                  </a:cubicBezTo>
                  <a:cubicBezTo>
                    <a:pt x="59" y="804"/>
                    <a:pt x="72" y="822"/>
                    <a:pt x="97" y="822"/>
                  </a:cubicBezTo>
                  <a:cubicBezTo>
                    <a:pt x="122" y="821"/>
                    <a:pt x="141" y="841"/>
                    <a:pt x="140" y="866"/>
                  </a:cubicBezTo>
                  <a:cubicBezTo>
                    <a:pt x="139" y="891"/>
                    <a:pt x="158" y="904"/>
                    <a:pt x="181" y="895"/>
                  </a:cubicBezTo>
                  <a:cubicBezTo>
                    <a:pt x="204" y="887"/>
                    <a:pt x="229" y="899"/>
                    <a:pt x="236" y="923"/>
                  </a:cubicBezTo>
                  <a:cubicBezTo>
                    <a:pt x="243" y="946"/>
                    <a:pt x="265" y="953"/>
                    <a:pt x="284" y="937"/>
                  </a:cubicBezTo>
                  <a:cubicBezTo>
                    <a:pt x="303" y="922"/>
                    <a:pt x="331" y="925"/>
                    <a:pt x="345" y="945"/>
                  </a:cubicBezTo>
                  <a:cubicBezTo>
                    <a:pt x="360" y="965"/>
                    <a:pt x="383" y="965"/>
                    <a:pt x="395" y="944"/>
                  </a:cubicBezTo>
                  <a:cubicBezTo>
                    <a:pt x="409" y="923"/>
                    <a:pt x="436" y="917"/>
                    <a:pt x="456" y="931"/>
                  </a:cubicBezTo>
                  <a:cubicBezTo>
                    <a:pt x="476" y="946"/>
                    <a:pt x="497" y="938"/>
                    <a:pt x="503" y="914"/>
                  </a:cubicBezTo>
                  <a:cubicBezTo>
                    <a:pt x="509" y="889"/>
                    <a:pt x="533" y="875"/>
                    <a:pt x="556" y="882"/>
                  </a:cubicBezTo>
                  <a:cubicBezTo>
                    <a:pt x="580" y="889"/>
                    <a:pt x="597" y="875"/>
                    <a:pt x="595" y="850"/>
                  </a:cubicBezTo>
                  <a:cubicBezTo>
                    <a:pt x="593" y="838"/>
                    <a:pt x="598" y="826"/>
                    <a:pt x="605" y="817"/>
                  </a:cubicBezTo>
                  <a:cubicBezTo>
                    <a:pt x="735" y="894"/>
                    <a:pt x="735" y="894"/>
                    <a:pt x="735" y="894"/>
                  </a:cubicBezTo>
                  <a:cubicBezTo>
                    <a:pt x="739" y="914"/>
                    <a:pt x="750" y="932"/>
                    <a:pt x="769" y="943"/>
                  </a:cubicBezTo>
                  <a:cubicBezTo>
                    <a:pt x="804" y="964"/>
                    <a:pt x="848" y="952"/>
                    <a:pt x="869" y="918"/>
                  </a:cubicBezTo>
                  <a:cubicBezTo>
                    <a:pt x="889" y="883"/>
                    <a:pt x="878" y="839"/>
                    <a:pt x="843" y="818"/>
                  </a:cubicBezTo>
                  <a:close/>
                  <a:moveTo>
                    <a:pt x="550" y="674"/>
                  </a:moveTo>
                  <a:cubicBezTo>
                    <a:pt x="456" y="618"/>
                    <a:pt x="456" y="618"/>
                    <a:pt x="456" y="618"/>
                  </a:cubicBezTo>
                  <a:cubicBezTo>
                    <a:pt x="455" y="588"/>
                    <a:pt x="440" y="559"/>
                    <a:pt x="412" y="543"/>
                  </a:cubicBezTo>
                  <a:cubicBezTo>
                    <a:pt x="381" y="525"/>
                    <a:pt x="345" y="527"/>
                    <a:pt x="317" y="545"/>
                  </a:cubicBezTo>
                  <a:cubicBezTo>
                    <a:pt x="368" y="575"/>
                    <a:pt x="368" y="575"/>
                    <a:pt x="368" y="575"/>
                  </a:cubicBezTo>
                  <a:cubicBezTo>
                    <a:pt x="387" y="586"/>
                    <a:pt x="392" y="610"/>
                    <a:pt x="381" y="630"/>
                  </a:cubicBezTo>
                  <a:cubicBezTo>
                    <a:pt x="370" y="649"/>
                    <a:pt x="346" y="655"/>
                    <a:pt x="328" y="644"/>
                  </a:cubicBezTo>
                  <a:cubicBezTo>
                    <a:pt x="276" y="614"/>
                    <a:pt x="276" y="614"/>
                    <a:pt x="276" y="614"/>
                  </a:cubicBezTo>
                  <a:cubicBezTo>
                    <a:pt x="273" y="647"/>
                    <a:pt x="289" y="680"/>
                    <a:pt x="320" y="698"/>
                  </a:cubicBezTo>
                  <a:cubicBezTo>
                    <a:pt x="348" y="715"/>
                    <a:pt x="380" y="714"/>
                    <a:pt x="407" y="700"/>
                  </a:cubicBezTo>
                  <a:cubicBezTo>
                    <a:pt x="498" y="754"/>
                    <a:pt x="498" y="754"/>
                    <a:pt x="498" y="754"/>
                  </a:cubicBezTo>
                  <a:cubicBezTo>
                    <a:pt x="473" y="777"/>
                    <a:pt x="443" y="795"/>
                    <a:pt x="408" y="804"/>
                  </a:cubicBezTo>
                  <a:cubicBezTo>
                    <a:pt x="299" y="832"/>
                    <a:pt x="188" y="766"/>
                    <a:pt x="160" y="657"/>
                  </a:cubicBezTo>
                  <a:cubicBezTo>
                    <a:pt x="132" y="548"/>
                    <a:pt x="198" y="437"/>
                    <a:pt x="307" y="409"/>
                  </a:cubicBezTo>
                  <a:cubicBezTo>
                    <a:pt x="415" y="381"/>
                    <a:pt x="527" y="447"/>
                    <a:pt x="555" y="556"/>
                  </a:cubicBezTo>
                  <a:cubicBezTo>
                    <a:pt x="565" y="596"/>
                    <a:pt x="562" y="637"/>
                    <a:pt x="550" y="674"/>
                  </a:cubicBezTo>
                  <a:close/>
                  <a:moveTo>
                    <a:pt x="595" y="700"/>
                  </a:moveTo>
                  <a:cubicBezTo>
                    <a:pt x="576" y="689"/>
                    <a:pt x="576" y="689"/>
                    <a:pt x="576" y="689"/>
                  </a:cubicBezTo>
                  <a:cubicBezTo>
                    <a:pt x="592" y="646"/>
                    <a:pt x="597" y="597"/>
                    <a:pt x="584" y="548"/>
                  </a:cubicBezTo>
                  <a:cubicBezTo>
                    <a:pt x="552" y="423"/>
                    <a:pt x="424" y="347"/>
                    <a:pt x="299" y="379"/>
                  </a:cubicBezTo>
                  <a:cubicBezTo>
                    <a:pt x="174" y="412"/>
                    <a:pt x="98" y="539"/>
                    <a:pt x="130" y="665"/>
                  </a:cubicBezTo>
                  <a:cubicBezTo>
                    <a:pt x="163" y="790"/>
                    <a:pt x="290" y="865"/>
                    <a:pt x="415" y="833"/>
                  </a:cubicBezTo>
                  <a:cubicBezTo>
                    <a:pt x="459" y="822"/>
                    <a:pt x="496" y="799"/>
                    <a:pt x="524" y="770"/>
                  </a:cubicBezTo>
                  <a:cubicBezTo>
                    <a:pt x="544" y="781"/>
                    <a:pt x="544" y="781"/>
                    <a:pt x="544" y="781"/>
                  </a:cubicBezTo>
                  <a:cubicBezTo>
                    <a:pt x="512" y="815"/>
                    <a:pt x="470" y="841"/>
                    <a:pt x="421" y="854"/>
                  </a:cubicBezTo>
                  <a:cubicBezTo>
                    <a:pt x="284" y="889"/>
                    <a:pt x="145" y="807"/>
                    <a:pt x="109" y="670"/>
                  </a:cubicBezTo>
                  <a:cubicBezTo>
                    <a:pt x="74" y="533"/>
                    <a:pt x="157" y="394"/>
                    <a:pt x="294" y="359"/>
                  </a:cubicBezTo>
                  <a:cubicBezTo>
                    <a:pt x="430" y="323"/>
                    <a:pt x="570" y="406"/>
                    <a:pt x="605" y="543"/>
                  </a:cubicBezTo>
                  <a:cubicBezTo>
                    <a:pt x="619" y="597"/>
                    <a:pt x="614" y="652"/>
                    <a:pt x="595" y="700"/>
                  </a:cubicBezTo>
                  <a:close/>
                  <a:moveTo>
                    <a:pt x="839" y="900"/>
                  </a:moveTo>
                  <a:cubicBezTo>
                    <a:pt x="806" y="919"/>
                    <a:pt x="806" y="919"/>
                    <a:pt x="806" y="919"/>
                  </a:cubicBezTo>
                  <a:cubicBezTo>
                    <a:pt x="773" y="900"/>
                    <a:pt x="773" y="900"/>
                    <a:pt x="773" y="900"/>
                  </a:cubicBezTo>
                  <a:cubicBezTo>
                    <a:pt x="773" y="861"/>
                    <a:pt x="773" y="861"/>
                    <a:pt x="773" y="861"/>
                  </a:cubicBezTo>
                  <a:cubicBezTo>
                    <a:pt x="807" y="842"/>
                    <a:pt x="807" y="842"/>
                    <a:pt x="807" y="842"/>
                  </a:cubicBezTo>
                  <a:cubicBezTo>
                    <a:pt x="840" y="862"/>
                    <a:pt x="840" y="862"/>
                    <a:pt x="840" y="862"/>
                  </a:cubicBezTo>
                  <a:lnTo>
                    <a:pt x="839" y="900"/>
                  </a:lnTo>
                  <a:close/>
                  <a:moveTo>
                    <a:pt x="526" y="216"/>
                  </a:moveTo>
                  <a:cubicBezTo>
                    <a:pt x="543" y="226"/>
                    <a:pt x="543" y="226"/>
                    <a:pt x="543" y="226"/>
                  </a:cubicBezTo>
                  <a:cubicBezTo>
                    <a:pt x="557" y="235"/>
                    <a:pt x="569" y="256"/>
                    <a:pt x="569" y="273"/>
                  </a:cubicBezTo>
                  <a:cubicBezTo>
                    <a:pt x="570" y="293"/>
                    <a:pt x="570" y="293"/>
                    <a:pt x="570" y="293"/>
                  </a:cubicBezTo>
                  <a:cubicBezTo>
                    <a:pt x="571" y="309"/>
                    <a:pt x="585" y="320"/>
                    <a:pt x="601" y="316"/>
                  </a:cubicBezTo>
                  <a:cubicBezTo>
                    <a:pt x="620" y="312"/>
                    <a:pt x="620" y="312"/>
                    <a:pt x="620" y="312"/>
                  </a:cubicBezTo>
                  <a:cubicBezTo>
                    <a:pt x="637" y="308"/>
                    <a:pt x="660" y="315"/>
                    <a:pt x="672" y="326"/>
                  </a:cubicBezTo>
                  <a:cubicBezTo>
                    <a:pt x="687" y="340"/>
                    <a:pt x="687" y="340"/>
                    <a:pt x="687" y="340"/>
                  </a:cubicBezTo>
                  <a:cubicBezTo>
                    <a:pt x="699" y="351"/>
                    <a:pt x="716" y="349"/>
                    <a:pt x="725" y="335"/>
                  </a:cubicBezTo>
                  <a:cubicBezTo>
                    <a:pt x="736" y="318"/>
                    <a:pt x="736" y="318"/>
                    <a:pt x="736" y="318"/>
                  </a:cubicBezTo>
                  <a:cubicBezTo>
                    <a:pt x="745" y="304"/>
                    <a:pt x="766" y="291"/>
                    <a:pt x="782" y="291"/>
                  </a:cubicBezTo>
                  <a:cubicBezTo>
                    <a:pt x="802" y="290"/>
                    <a:pt x="802" y="290"/>
                    <a:pt x="802" y="290"/>
                  </a:cubicBezTo>
                  <a:cubicBezTo>
                    <a:pt x="819" y="290"/>
                    <a:pt x="830" y="276"/>
                    <a:pt x="826" y="259"/>
                  </a:cubicBezTo>
                  <a:cubicBezTo>
                    <a:pt x="821" y="240"/>
                    <a:pt x="821" y="240"/>
                    <a:pt x="821" y="240"/>
                  </a:cubicBezTo>
                  <a:cubicBezTo>
                    <a:pt x="818" y="224"/>
                    <a:pt x="824" y="200"/>
                    <a:pt x="835" y="188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60" y="161"/>
                    <a:pt x="858" y="144"/>
                    <a:pt x="844" y="135"/>
                  </a:cubicBezTo>
                  <a:cubicBezTo>
                    <a:pt x="827" y="124"/>
                    <a:pt x="827" y="124"/>
                    <a:pt x="827" y="124"/>
                  </a:cubicBezTo>
                  <a:cubicBezTo>
                    <a:pt x="813" y="115"/>
                    <a:pt x="801" y="95"/>
                    <a:pt x="800" y="78"/>
                  </a:cubicBezTo>
                  <a:cubicBezTo>
                    <a:pt x="800" y="58"/>
                    <a:pt x="800" y="58"/>
                    <a:pt x="800" y="58"/>
                  </a:cubicBezTo>
                  <a:cubicBezTo>
                    <a:pt x="799" y="41"/>
                    <a:pt x="785" y="31"/>
                    <a:pt x="769" y="34"/>
                  </a:cubicBezTo>
                  <a:cubicBezTo>
                    <a:pt x="749" y="39"/>
                    <a:pt x="749" y="39"/>
                    <a:pt x="749" y="39"/>
                  </a:cubicBezTo>
                  <a:cubicBezTo>
                    <a:pt x="733" y="42"/>
                    <a:pt x="710" y="36"/>
                    <a:pt x="698" y="25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71" y="0"/>
                    <a:pt x="653" y="2"/>
                    <a:pt x="645" y="16"/>
                  </a:cubicBezTo>
                  <a:cubicBezTo>
                    <a:pt x="634" y="33"/>
                    <a:pt x="634" y="33"/>
                    <a:pt x="634" y="33"/>
                  </a:cubicBezTo>
                  <a:cubicBezTo>
                    <a:pt x="625" y="47"/>
                    <a:pt x="604" y="59"/>
                    <a:pt x="587" y="60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51" y="61"/>
                    <a:pt x="540" y="75"/>
                    <a:pt x="544" y="91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52" y="127"/>
                    <a:pt x="546" y="150"/>
                    <a:pt x="534" y="163"/>
                  </a:cubicBezTo>
                  <a:cubicBezTo>
                    <a:pt x="521" y="177"/>
                    <a:pt x="521" y="177"/>
                    <a:pt x="521" y="177"/>
                  </a:cubicBezTo>
                  <a:cubicBezTo>
                    <a:pt x="509" y="189"/>
                    <a:pt x="512" y="207"/>
                    <a:pt x="526" y="216"/>
                  </a:cubicBezTo>
                  <a:close/>
                  <a:moveTo>
                    <a:pt x="685" y="93"/>
                  </a:moveTo>
                  <a:cubicBezTo>
                    <a:pt x="730" y="93"/>
                    <a:pt x="767" y="130"/>
                    <a:pt x="767" y="175"/>
                  </a:cubicBezTo>
                  <a:cubicBezTo>
                    <a:pt x="767" y="221"/>
                    <a:pt x="730" y="258"/>
                    <a:pt x="685" y="258"/>
                  </a:cubicBezTo>
                  <a:cubicBezTo>
                    <a:pt x="639" y="258"/>
                    <a:pt x="603" y="221"/>
                    <a:pt x="603" y="175"/>
                  </a:cubicBezTo>
                  <a:cubicBezTo>
                    <a:pt x="603" y="130"/>
                    <a:pt x="639" y="93"/>
                    <a:pt x="685" y="93"/>
                  </a:cubicBezTo>
                  <a:close/>
                  <a:moveTo>
                    <a:pt x="685" y="93"/>
                  </a:moveTo>
                  <a:cubicBezTo>
                    <a:pt x="685" y="93"/>
                    <a:pt x="685" y="93"/>
                    <a:pt x="685" y="93"/>
                  </a:cubicBezTo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lIns="91262" tIns="45631" rIns="91262" bIns="45631"/>
            <a:lstStyle/>
            <a:p>
              <a:pPr defTabSz="913118">
                <a:defRPr/>
              </a:pPr>
              <a:endParaRPr lang="en-US" sz="2393" kern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5">
            <a:extLst>
              <a:ext uri="{FF2B5EF4-FFF2-40B4-BE49-F238E27FC236}">
                <a16:creationId xmlns:a16="http://schemas.microsoft.com/office/drawing/2014/main" id="{9DDA9F98-FFD3-B455-6954-0E501A7E5249}"/>
              </a:ext>
            </a:extLst>
          </p:cNvPr>
          <p:cNvGrpSpPr/>
          <p:nvPr/>
        </p:nvGrpSpPr>
        <p:grpSpPr>
          <a:xfrm>
            <a:off x="5601520" y="3645095"/>
            <a:ext cx="746425" cy="978693"/>
            <a:chOff x="7530120" y="3519488"/>
            <a:chExt cx="995233" cy="1304924"/>
          </a:xfrm>
        </p:grpSpPr>
        <p:cxnSp>
          <p:nvCxnSpPr>
            <p:cNvPr id="40" name="Straight Connector 57">
              <a:extLst>
                <a:ext uri="{FF2B5EF4-FFF2-40B4-BE49-F238E27FC236}">
                  <a16:creationId xmlns:a16="http://schemas.microsoft.com/office/drawing/2014/main" id="{CEBC03DB-EFA1-4949-E1A1-998B4F52B3C8}"/>
                </a:ext>
              </a:extLst>
            </p:cNvPr>
            <p:cNvCxnSpPr/>
            <p:nvPr/>
          </p:nvCxnSpPr>
          <p:spPr>
            <a:xfrm flipV="1">
              <a:off x="8014245" y="3519488"/>
              <a:ext cx="0" cy="858837"/>
            </a:xfrm>
            <a:prstGeom prst="line">
              <a:avLst/>
            </a:prstGeom>
            <a:noFill/>
            <a:ln w="6350" cap="flat" cmpd="sng" algn="ctr">
              <a:solidFill>
                <a:srgbClr val="ADBACA"/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41" name="Oval 19">
              <a:extLst>
                <a:ext uri="{FF2B5EF4-FFF2-40B4-BE49-F238E27FC236}">
                  <a16:creationId xmlns:a16="http://schemas.microsoft.com/office/drawing/2014/main" id="{BE961771-DBF7-B32B-71A4-C8F538219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0120" y="3832224"/>
              <a:ext cx="995233" cy="992188"/>
            </a:xfrm>
            <a:prstGeom prst="ellipse">
              <a:avLst/>
            </a:prstGeom>
            <a:solidFill>
              <a:srgbClr val="2AADDA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kern="0" dirty="0">
                <a:solidFill>
                  <a:prstClr val="whit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177">
              <a:extLst>
                <a:ext uri="{FF2B5EF4-FFF2-40B4-BE49-F238E27FC236}">
                  <a16:creationId xmlns:a16="http://schemas.microsoft.com/office/drawing/2014/main" id="{018399B3-2902-4BA4-CDC8-1B8B4CB656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7261" y="4049712"/>
              <a:ext cx="439681" cy="463550"/>
            </a:xfrm>
            <a:custGeom>
              <a:avLst/>
              <a:gdLst/>
              <a:ahLst/>
              <a:cxnLst>
                <a:cxn ang="0">
                  <a:pos x="350" y="180"/>
                </a:cxn>
                <a:cxn ang="0">
                  <a:pos x="10" y="180"/>
                </a:cxn>
                <a:cxn ang="0">
                  <a:pos x="5" y="171"/>
                </a:cxn>
                <a:cxn ang="0">
                  <a:pos x="170" y="8"/>
                </a:cxn>
                <a:cxn ang="0">
                  <a:pos x="189" y="9"/>
                </a:cxn>
                <a:cxn ang="0">
                  <a:pos x="250" y="69"/>
                </a:cxn>
                <a:cxn ang="0">
                  <a:pos x="250" y="45"/>
                </a:cxn>
                <a:cxn ang="0">
                  <a:pos x="281" y="45"/>
                </a:cxn>
                <a:cxn ang="0">
                  <a:pos x="281" y="100"/>
                </a:cxn>
                <a:cxn ang="0">
                  <a:pos x="353" y="171"/>
                </a:cxn>
                <a:cxn ang="0">
                  <a:pos x="350" y="180"/>
                </a:cxn>
                <a:cxn ang="0">
                  <a:pos x="314" y="367"/>
                </a:cxn>
                <a:cxn ang="0">
                  <a:pos x="300" y="380"/>
                </a:cxn>
                <a:cxn ang="0">
                  <a:pos x="194" y="380"/>
                </a:cxn>
                <a:cxn ang="0">
                  <a:pos x="194" y="302"/>
                </a:cxn>
                <a:cxn ang="0">
                  <a:pos x="146" y="302"/>
                </a:cxn>
                <a:cxn ang="0">
                  <a:pos x="146" y="380"/>
                </a:cxn>
                <a:cxn ang="0">
                  <a:pos x="58" y="380"/>
                </a:cxn>
                <a:cxn ang="0">
                  <a:pos x="44" y="366"/>
                </a:cxn>
                <a:cxn ang="0">
                  <a:pos x="44" y="188"/>
                </a:cxn>
                <a:cxn ang="0">
                  <a:pos x="314" y="188"/>
                </a:cxn>
                <a:cxn ang="0">
                  <a:pos x="314" y="367"/>
                </a:cxn>
                <a:cxn ang="0">
                  <a:pos x="273" y="242"/>
                </a:cxn>
                <a:cxn ang="0">
                  <a:pos x="225" y="242"/>
                </a:cxn>
                <a:cxn ang="0">
                  <a:pos x="225" y="282"/>
                </a:cxn>
                <a:cxn ang="0">
                  <a:pos x="273" y="282"/>
                </a:cxn>
                <a:cxn ang="0">
                  <a:pos x="273" y="242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lIns="91262" tIns="45631" rIns="91262" bIns="45631"/>
            <a:lstStyle/>
            <a:p>
              <a:pPr defTabSz="913118">
                <a:defRPr/>
              </a:pPr>
              <a:endParaRPr lang="en-US" sz="2393" kern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3059A39-8EC7-A9C3-1781-A3826FF01131}"/>
              </a:ext>
            </a:extLst>
          </p:cNvPr>
          <p:cNvSpPr txBox="1"/>
          <p:nvPr/>
        </p:nvSpPr>
        <p:spPr>
          <a:xfrm>
            <a:off x="-19304" y="2402874"/>
            <a:ext cx="2172655" cy="175432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Xác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rõ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ChatGPT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hỗ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trợ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thay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dạy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2400" b="1" kern="0" dirty="0">
              <a:solidFill>
                <a:srgbClr val="00B05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69E68D-CE89-CBF3-8707-80301321716F}"/>
              </a:ext>
            </a:extLst>
          </p:cNvPr>
          <p:cNvSpPr txBox="1"/>
          <p:nvPr/>
        </p:nvSpPr>
        <p:spPr>
          <a:xfrm>
            <a:off x="2362078" y="3051286"/>
            <a:ext cx="1598253" cy="147732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lệnh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rõ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ràng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tránh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chung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chung</a:t>
            </a:r>
            <a:endParaRPr lang="en-US" sz="2400" b="1" kern="0" dirty="0">
              <a:solidFill>
                <a:srgbClr val="7030A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3B91C5-05F0-53F0-7EE5-E7D735B00F64}"/>
              </a:ext>
            </a:extLst>
          </p:cNvPr>
          <p:cNvSpPr txBox="1"/>
          <p:nvPr/>
        </p:nvSpPr>
        <p:spPr>
          <a:xfrm>
            <a:off x="3163084" y="4781336"/>
            <a:ext cx="3034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Cung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cấp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bao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môn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khối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/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rgbClr val="C0000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A2B627-66A0-8CD5-90F3-F08197C2FAD8}"/>
              </a:ext>
            </a:extLst>
          </p:cNvPr>
          <p:cNvSpPr txBox="1"/>
          <p:nvPr/>
        </p:nvSpPr>
        <p:spPr>
          <a:xfrm>
            <a:off x="4684295" y="2287605"/>
            <a:ext cx="2558716" cy="147732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hướng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sư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phạm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rõ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ràng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bám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chương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sách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khoa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lý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tiểu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2" name="组合 4">
            <a:extLst>
              <a:ext uri="{FF2B5EF4-FFF2-40B4-BE49-F238E27FC236}">
                <a16:creationId xmlns:a16="http://schemas.microsoft.com/office/drawing/2014/main" id="{9BEAF435-EE77-38D3-773D-E987C0D99773}"/>
              </a:ext>
            </a:extLst>
          </p:cNvPr>
          <p:cNvGrpSpPr/>
          <p:nvPr/>
        </p:nvGrpSpPr>
        <p:grpSpPr>
          <a:xfrm>
            <a:off x="7421496" y="3234923"/>
            <a:ext cx="747615" cy="1016794"/>
            <a:chOff x="5631717" y="3305175"/>
            <a:chExt cx="996820" cy="1355725"/>
          </a:xfrm>
        </p:grpSpPr>
        <p:cxnSp>
          <p:nvCxnSpPr>
            <p:cNvPr id="33" name="Straight Connector 56">
              <a:extLst>
                <a:ext uri="{FF2B5EF4-FFF2-40B4-BE49-F238E27FC236}">
                  <a16:creationId xmlns:a16="http://schemas.microsoft.com/office/drawing/2014/main" id="{670D890C-689F-0A7F-D907-AE1215C44253}"/>
                </a:ext>
              </a:extLst>
            </p:cNvPr>
            <p:cNvCxnSpPr/>
            <p:nvPr/>
          </p:nvCxnSpPr>
          <p:spPr>
            <a:xfrm>
              <a:off x="6130127" y="3802063"/>
              <a:ext cx="0" cy="858837"/>
            </a:xfrm>
            <a:prstGeom prst="line">
              <a:avLst/>
            </a:prstGeom>
            <a:noFill/>
            <a:ln w="6350" cap="flat" cmpd="sng" algn="ctr">
              <a:solidFill>
                <a:srgbClr val="ADBACA"/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34" name="Oval 19">
              <a:extLst>
                <a:ext uri="{FF2B5EF4-FFF2-40B4-BE49-F238E27FC236}">
                  <a16:creationId xmlns:a16="http://schemas.microsoft.com/office/drawing/2014/main" id="{82B316F3-B430-D269-64BC-8E46697B1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1717" y="3305175"/>
              <a:ext cx="996820" cy="993775"/>
            </a:xfrm>
            <a:prstGeom prst="ellipse">
              <a:avLst/>
            </a:prstGeom>
            <a:solidFill>
              <a:srgbClr val="F3706D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defRPr/>
              </a:pPr>
              <a:r>
                <a:rPr lang="en-AU" kern="0" dirty="0">
                  <a:solidFill>
                    <a:srgbClr val="1C8EE4"/>
                  </a:solidFill>
                  <a:latin typeface="+mj-lt"/>
                  <a:ea typeface="微软雅黑" panose="020B0503020204020204" pitchFamily="34" charset="-122"/>
                  <a:sym typeface="Arial" panose="020B0604020202020204" pitchFamily="34" charset="0"/>
                </a:rPr>
                <a:t></a:t>
              </a:r>
              <a:endParaRPr lang="en-US" kern="0" dirty="0">
                <a:solidFill>
                  <a:srgbClr val="1C8EE4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2F8E8617-ECF3-7E0A-8AD9-8A538694E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5367" y="3649662"/>
              <a:ext cx="436505" cy="423862"/>
            </a:xfrm>
            <a:custGeom>
              <a:avLst/>
              <a:gdLst/>
              <a:ahLst/>
              <a:cxnLst>
                <a:cxn ang="0">
                  <a:pos x="671" y="73"/>
                </a:cxn>
                <a:cxn ang="0">
                  <a:pos x="569" y="25"/>
                </a:cxn>
                <a:cxn ang="0">
                  <a:pos x="576" y="4"/>
                </a:cxn>
                <a:cxn ang="0">
                  <a:pos x="567" y="0"/>
                </a:cxn>
                <a:cxn ang="0">
                  <a:pos x="111" y="1"/>
                </a:cxn>
                <a:cxn ang="0">
                  <a:pos x="107" y="18"/>
                </a:cxn>
                <a:cxn ang="0">
                  <a:pos x="103" y="73"/>
                </a:cxn>
                <a:cxn ang="0">
                  <a:pos x="4" y="77"/>
                </a:cxn>
                <a:cxn ang="0">
                  <a:pos x="67" y="254"/>
                </a:cxn>
                <a:cxn ang="0">
                  <a:pos x="241" y="392"/>
                </a:cxn>
                <a:cxn ang="0">
                  <a:pos x="271" y="444"/>
                </a:cxn>
                <a:cxn ang="0">
                  <a:pos x="292" y="590"/>
                </a:cxn>
                <a:cxn ang="0">
                  <a:pos x="254" y="594"/>
                </a:cxn>
                <a:cxn ang="0">
                  <a:pos x="204" y="629"/>
                </a:cxn>
                <a:cxn ang="0">
                  <a:pos x="213" y="662"/>
                </a:cxn>
                <a:cxn ang="0">
                  <a:pos x="479" y="654"/>
                </a:cxn>
                <a:cxn ang="0">
                  <a:pos x="472" y="617"/>
                </a:cxn>
                <a:cxn ang="0">
                  <a:pos x="414" y="590"/>
                </a:cxn>
                <a:cxn ang="0">
                  <a:pos x="416" y="455"/>
                </a:cxn>
                <a:cxn ang="0">
                  <a:pos x="406" y="437"/>
                </a:cxn>
                <a:cxn ang="0">
                  <a:pos x="431" y="397"/>
                </a:cxn>
                <a:cxn ang="0">
                  <a:pos x="455" y="357"/>
                </a:cxn>
                <a:cxn ang="0">
                  <a:pos x="683" y="85"/>
                </a:cxn>
                <a:cxn ang="0">
                  <a:pos x="146" y="288"/>
                </a:cxn>
                <a:cxn ang="0">
                  <a:pos x="95" y="244"/>
                </a:cxn>
                <a:cxn ang="0">
                  <a:pos x="81" y="229"/>
                </a:cxn>
                <a:cxn ang="0">
                  <a:pos x="78" y="224"/>
                </a:cxn>
                <a:cxn ang="0">
                  <a:pos x="43" y="166"/>
                </a:cxn>
                <a:cxn ang="0">
                  <a:pos x="41" y="161"/>
                </a:cxn>
                <a:cxn ang="0">
                  <a:pos x="30" y="130"/>
                </a:cxn>
                <a:cxn ang="0">
                  <a:pos x="23" y="97"/>
                </a:cxn>
                <a:cxn ang="0">
                  <a:pos x="180" y="307"/>
                </a:cxn>
                <a:cxn ang="0">
                  <a:pos x="453" y="141"/>
                </a:cxn>
                <a:cxn ang="0">
                  <a:pos x="413" y="266"/>
                </a:cxn>
                <a:cxn ang="0">
                  <a:pos x="342" y="222"/>
                </a:cxn>
                <a:cxn ang="0">
                  <a:pos x="271" y="266"/>
                </a:cxn>
                <a:cxn ang="0">
                  <a:pos x="230" y="141"/>
                </a:cxn>
                <a:cxn ang="0">
                  <a:pos x="314" y="135"/>
                </a:cxn>
                <a:cxn ang="0">
                  <a:pos x="345" y="57"/>
                </a:cxn>
                <a:cxn ang="0">
                  <a:pos x="452" y="135"/>
                </a:cxn>
                <a:cxn ang="0">
                  <a:pos x="653" y="103"/>
                </a:cxn>
                <a:cxn ang="0">
                  <a:pos x="638" y="156"/>
                </a:cxn>
                <a:cxn ang="0">
                  <a:pos x="635" y="163"/>
                </a:cxn>
                <a:cxn ang="0">
                  <a:pos x="627" y="179"/>
                </a:cxn>
                <a:cxn ang="0">
                  <a:pos x="598" y="226"/>
                </a:cxn>
                <a:cxn ang="0">
                  <a:pos x="591" y="234"/>
                </a:cxn>
                <a:cxn ang="0">
                  <a:pos x="563" y="263"/>
                </a:cxn>
                <a:cxn ang="0">
                  <a:pos x="497" y="307"/>
                </a:cxn>
                <a:cxn ang="0">
                  <a:pos x="654" y="97"/>
                </a:cxn>
                <a:cxn ang="0">
                  <a:pos x="653" y="103"/>
                </a:cxn>
              </a:cxnLst>
              <a:rect l="0" t="0" r="r" b="b"/>
              <a:pathLst>
                <a:path w="683" h="662">
                  <a:moveTo>
                    <a:pt x="680" y="78"/>
                  </a:moveTo>
                  <a:cubicBezTo>
                    <a:pt x="678" y="75"/>
                    <a:pt x="675" y="73"/>
                    <a:pt x="671" y="73"/>
                  </a:cubicBezTo>
                  <a:cubicBezTo>
                    <a:pt x="580" y="73"/>
                    <a:pt x="580" y="73"/>
                    <a:pt x="580" y="73"/>
                  </a:cubicBezTo>
                  <a:cubicBezTo>
                    <a:pt x="577" y="49"/>
                    <a:pt x="571" y="32"/>
                    <a:pt x="569" y="25"/>
                  </a:cubicBezTo>
                  <a:cubicBezTo>
                    <a:pt x="572" y="23"/>
                    <a:pt x="574" y="20"/>
                    <a:pt x="576" y="18"/>
                  </a:cubicBezTo>
                  <a:cubicBezTo>
                    <a:pt x="580" y="14"/>
                    <a:pt x="580" y="8"/>
                    <a:pt x="576" y="4"/>
                  </a:cubicBezTo>
                  <a:cubicBezTo>
                    <a:pt x="575" y="3"/>
                    <a:pt x="574" y="2"/>
                    <a:pt x="572" y="1"/>
                  </a:cubicBezTo>
                  <a:cubicBezTo>
                    <a:pt x="571" y="1"/>
                    <a:pt x="569" y="0"/>
                    <a:pt x="56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0"/>
                    <a:pt x="112" y="1"/>
                    <a:pt x="111" y="1"/>
                  </a:cubicBezTo>
                  <a:cubicBezTo>
                    <a:pt x="109" y="2"/>
                    <a:pt x="108" y="3"/>
                    <a:pt x="107" y="4"/>
                  </a:cubicBezTo>
                  <a:cubicBezTo>
                    <a:pt x="103" y="8"/>
                    <a:pt x="103" y="14"/>
                    <a:pt x="107" y="18"/>
                  </a:cubicBezTo>
                  <a:cubicBezTo>
                    <a:pt x="109" y="20"/>
                    <a:pt x="111" y="23"/>
                    <a:pt x="114" y="25"/>
                  </a:cubicBezTo>
                  <a:cubicBezTo>
                    <a:pt x="112" y="32"/>
                    <a:pt x="107" y="49"/>
                    <a:pt x="10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8" y="73"/>
                    <a:pt x="6" y="75"/>
                    <a:pt x="4" y="77"/>
                  </a:cubicBezTo>
                  <a:cubicBezTo>
                    <a:pt x="1" y="79"/>
                    <a:pt x="0" y="82"/>
                    <a:pt x="0" y="85"/>
                  </a:cubicBezTo>
                  <a:cubicBezTo>
                    <a:pt x="5" y="147"/>
                    <a:pt x="28" y="206"/>
                    <a:pt x="67" y="254"/>
                  </a:cubicBezTo>
                  <a:cubicBezTo>
                    <a:pt x="108" y="304"/>
                    <a:pt x="165" y="341"/>
                    <a:pt x="228" y="357"/>
                  </a:cubicBezTo>
                  <a:cubicBezTo>
                    <a:pt x="225" y="368"/>
                    <a:pt x="224" y="385"/>
                    <a:pt x="241" y="392"/>
                  </a:cubicBezTo>
                  <a:cubicBezTo>
                    <a:pt x="253" y="397"/>
                    <a:pt x="266" y="403"/>
                    <a:pt x="275" y="413"/>
                  </a:cubicBezTo>
                  <a:cubicBezTo>
                    <a:pt x="284" y="423"/>
                    <a:pt x="281" y="435"/>
                    <a:pt x="271" y="444"/>
                  </a:cubicBezTo>
                  <a:cubicBezTo>
                    <a:pt x="268" y="447"/>
                    <a:pt x="267" y="450"/>
                    <a:pt x="268" y="455"/>
                  </a:cubicBezTo>
                  <a:cubicBezTo>
                    <a:pt x="292" y="590"/>
                    <a:pt x="292" y="590"/>
                    <a:pt x="292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64" y="590"/>
                    <a:pt x="258" y="591"/>
                    <a:pt x="254" y="594"/>
                  </a:cubicBezTo>
                  <a:cubicBezTo>
                    <a:pt x="212" y="617"/>
                    <a:pt x="212" y="617"/>
                    <a:pt x="212" y="617"/>
                  </a:cubicBezTo>
                  <a:cubicBezTo>
                    <a:pt x="208" y="619"/>
                    <a:pt x="204" y="624"/>
                    <a:pt x="204" y="629"/>
                  </a:cubicBezTo>
                  <a:cubicBezTo>
                    <a:pt x="204" y="654"/>
                    <a:pt x="204" y="654"/>
                    <a:pt x="204" y="654"/>
                  </a:cubicBezTo>
                  <a:cubicBezTo>
                    <a:pt x="204" y="659"/>
                    <a:pt x="208" y="662"/>
                    <a:pt x="213" y="662"/>
                  </a:cubicBezTo>
                  <a:cubicBezTo>
                    <a:pt x="471" y="662"/>
                    <a:pt x="471" y="662"/>
                    <a:pt x="471" y="662"/>
                  </a:cubicBezTo>
                  <a:cubicBezTo>
                    <a:pt x="475" y="662"/>
                    <a:pt x="479" y="659"/>
                    <a:pt x="479" y="654"/>
                  </a:cubicBezTo>
                  <a:cubicBezTo>
                    <a:pt x="479" y="628"/>
                    <a:pt x="479" y="628"/>
                    <a:pt x="479" y="628"/>
                  </a:cubicBezTo>
                  <a:cubicBezTo>
                    <a:pt x="479" y="624"/>
                    <a:pt x="476" y="619"/>
                    <a:pt x="472" y="617"/>
                  </a:cubicBezTo>
                  <a:cubicBezTo>
                    <a:pt x="461" y="611"/>
                    <a:pt x="440" y="600"/>
                    <a:pt x="429" y="594"/>
                  </a:cubicBezTo>
                  <a:cubicBezTo>
                    <a:pt x="426" y="591"/>
                    <a:pt x="419" y="590"/>
                    <a:pt x="414" y="590"/>
                  </a:cubicBezTo>
                  <a:cubicBezTo>
                    <a:pt x="392" y="590"/>
                    <a:pt x="392" y="590"/>
                    <a:pt x="392" y="590"/>
                  </a:cubicBezTo>
                  <a:cubicBezTo>
                    <a:pt x="392" y="590"/>
                    <a:pt x="415" y="456"/>
                    <a:pt x="416" y="455"/>
                  </a:cubicBezTo>
                  <a:cubicBezTo>
                    <a:pt x="416" y="452"/>
                    <a:pt x="416" y="448"/>
                    <a:pt x="414" y="446"/>
                  </a:cubicBezTo>
                  <a:cubicBezTo>
                    <a:pt x="411" y="443"/>
                    <a:pt x="408" y="440"/>
                    <a:pt x="406" y="437"/>
                  </a:cubicBezTo>
                  <a:cubicBezTo>
                    <a:pt x="403" y="432"/>
                    <a:pt x="402" y="427"/>
                    <a:pt x="403" y="421"/>
                  </a:cubicBezTo>
                  <a:cubicBezTo>
                    <a:pt x="407" y="409"/>
                    <a:pt x="421" y="402"/>
                    <a:pt x="431" y="397"/>
                  </a:cubicBezTo>
                  <a:cubicBezTo>
                    <a:pt x="435" y="395"/>
                    <a:pt x="438" y="394"/>
                    <a:pt x="442" y="392"/>
                  </a:cubicBezTo>
                  <a:cubicBezTo>
                    <a:pt x="460" y="385"/>
                    <a:pt x="458" y="368"/>
                    <a:pt x="455" y="357"/>
                  </a:cubicBezTo>
                  <a:cubicBezTo>
                    <a:pt x="518" y="340"/>
                    <a:pt x="575" y="304"/>
                    <a:pt x="616" y="254"/>
                  </a:cubicBezTo>
                  <a:cubicBezTo>
                    <a:pt x="655" y="206"/>
                    <a:pt x="679" y="147"/>
                    <a:pt x="683" y="85"/>
                  </a:cubicBezTo>
                  <a:cubicBezTo>
                    <a:pt x="683" y="83"/>
                    <a:pt x="682" y="80"/>
                    <a:pt x="680" y="78"/>
                  </a:cubicBezTo>
                  <a:close/>
                  <a:moveTo>
                    <a:pt x="146" y="288"/>
                  </a:moveTo>
                  <a:cubicBezTo>
                    <a:pt x="133" y="279"/>
                    <a:pt x="125" y="273"/>
                    <a:pt x="114" y="263"/>
                  </a:cubicBezTo>
                  <a:cubicBezTo>
                    <a:pt x="108" y="257"/>
                    <a:pt x="101" y="251"/>
                    <a:pt x="95" y="244"/>
                  </a:cubicBezTo>
                  <a:cubicBezTo>
                    <a:pt x="91" y="241"/>
                    <a:pt x="88" y="237"/>
                    <a:pt x="85" y="234"/>
                  </a:cubicBezTo>
                  <a:cubicBezTo>
                    <a:pt x="84" y="232"/>
                    <a:pt x="82" y="230"/>
                    <a:pt x="81" y="229"/>
                  </a:cubicBezTo>
                  <a:cubicBezTo>
                    <a:pt x="80" y="228"/>
                    <a:pt x="80" y="227"/>
                    <a:pt x="79" y="226"/>
                  </a:cubicBezTo>
                  <a:cubicBezTo>
                    <a:pt x="79" y="226"/>
                    <a:pt x="78" y="225"/>
                    <a:pt x="78" y="224"/>
                  </a:cubicBezTo>
                  <a:cubicBezTo>
                    <a:pt x="67" y="210"/>
                    <a:pt x="57" y="195"/>
                    <a:pt x="49" y="179"/>
                  </a:cubicBezTo>
                  <a:cubicBezTo>
                    <a:pt x="47" y="175"/>
                    <a:pt x="45" y="171"/>
                    <a:pt x="43" y="16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2" y="163"/>
                    <a:pt x="41" y="161"/>
                    <a:pt x="41" y="161"/>
                  </a:cubicBezTo>
                  <a:cubicBezTo>
                    <a:pt x="40" y="159"/>
                    <a:pt x="40" y="158"/>
                    <a:pt x="39" y="156"/>
                  </a:cubicBezTo>
                  <a:cubicBezTo>
                    <a:pt x="36" y="147"/>
                    <a:pt x="33" y="139"/>
                    <a:pt x="30" y="130"/>
                  </a:cubicBezTo>
                  <a:cubicBezTo>
                    <a:pt x="28" y="121"/>
                    <a:pt x="26" y="112"/>
                    <a:pt x="24" y="103"/>
                  </a:cubicBezTo>
                  <a:cubicBezTo>
                    <a:pt x="24" y="101"/>
                    <a:pt x="23" y="99"/>
                    <a:pt x="23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3" y="159"/>
                    <a:pt x="105" y="244"/>
                    <a:pt x="180" y="307"/>
                  </a:cubicBezTo>
                  <a:cubicBezTo>
                    <a:pt x="168" y="301"/>
                    <a:pt x="156" y="295"/>
                    <a:pt x="146" y="288"/>
                  </a:cubicBezTo>
                  <a:close/>
                  <a:moveTo>
                    <a:pt x="453" y="141"/>
                  </a:moveTo>
                  <a:cubicBezTo>
                    <a:pt x="388" y="188"/>
                    <a:pt x="388" y="188"/>
                    <a:pt x="388" y="188"/>
                  </a:cubicBezTo>
                  <a:cubicBezTo>
                    <a:pt x="413" y="266"/>
                    <a:pt x="413" y="266"/>
                    <a:pt x="413" y="266"/>
                  </a:cubicBezTo>
                  <a:cubicBezTo>
                    <a:pt x="415" y="271"/>
                    <a:pt x="412" y="273"/>
                    <a:pt x="408" y="270"/>
                  </a:cubicBezTo>
                  <a:cubicBezTo>
                    <a:pt x="342" y="222"/>
                    <a:pt x="342" y="222"/>
                    <a:pt x="342" y="222"/>
                  </a:cubicBezTo>
                  <a:cubicBezTo>
                    <a:pt x="276" y="270"/>
                    <a:pt x="276" y="270"/>
                    <a:pt x="276" y="270"/>
                  </a:cubicBezTo>
                  <a:cubicBezTo>
                    <a:pt x="271" y="273"/>
                    <a:pt x="269" y="271"/>
                    <a:pt x="271" y="266"/>
                  </a:cubicBezTo>
                  <a:cubicBezTo>
                    <a:pt x="296" y="188"/>
                    <a:pt x="296" y="188"/>
                    <a:pt x="296" y="188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25" y="137"/>
                    <a:pt x="226" y="135"/>
                    <a:pt x="232" y="135"/>
                  </a:cubicBezTo>
                  <a:cubicBezTo>
                    <a:pt x="314" y="135"/>
                    <a:pt x="314" y="135"/>
                    <a:pt x="314" y="135"/>
                  </a:cubicBezTo>
                  <a:cubicBezTo>
                    <a:pt x="339" y="57"/>
                    <a:pt x="339" y="57"/>
                    <a:pt x="339" y="57"/>
                  </a:cubicBezTo>
                  <a:cubicBezTo>
                    <a:pt x="340" y="52"/>
                    <a:pt x="343" y="52"/>
                    <a:pt x="345" y="57"/>
                  </a:cubicBezTo>
                  <a:cubicBezTo>
                    <a:pt x="370" y="135"/>
                    <a:pt x="370" y="135"/>
                    <a:pt x="370" y="135"/>
                  </a:cubicBezTo>
                  <a:cubicBezTo>
                    <a:pt x="452" y="135"/>
                    <a:pt x="452" y="135"/>
                    <a:pt x="452" y="135"/>
                  </a:cubicBezTo>
                  <a:cubicBezTo>
                    <a:pt x="457" y="134"/>
                    <a:pt x="458" y="137"/>
                    <a:pt x="453" y="141"/>
                  </a:cubicBezTo>
                  <a:close/>
                  <a:moveTo>
                    <a:pt x="653" y="103"/>
                  </a:moveTo>
                  <a:cubicBezTo>
                    <a:pt x="651" y="112"/>
                    <a:pt x="649" y="121"/>
                    <a:pt x="647" y="130"/>
                  </a:cubicBezTo>
                  <a:cubicBezTo>
                    <a:pt x="644" y="139"/>
                    <a:pt x="641" y="147"/>
                    <a:pt x="638" y="156"/>
                  </a:cubicBezTo>
                  <a:cubicBezTo>
                    <a:pt x="637" y="158"/>
                    <a:pt x="636" y="159"/>
                    <a:pt x="636" y="161"/>
                  </a:cubicBezTo>
                  <a:cubicBezTo>
                    <a:pt x="636" y="161"/>
                    <a:pt x="635" y="163"/>
                    <a:pt x="635" y="163"/>
                  </a:cubicBezTo>
                  <a:cubicBezTo>
                    <a:pt x="634" y="166"/>
                    <a:pt x="634" y="166"/>
                    <a:pt x="634" y="166"/>
                  </a:cubicBezTo>
                  <a:cubicBezTo>
                    <a:pt x="632" y="171"/>
                    <a:pt x="630" y="175"/>
                    <a:pt x="627" y="179"/>
                  </a:cubicBezTo>
                  <a:cubicBezTo>
                    <a:pt x="619" y="195"/>
                    <a:pt x="610" y="210"/>
                    <a:pt x="599" y="224"/>
                  </a:cubicBezTo>
                  <a:cubicBezTo>
                    <a:pt x="599" y="225"/>
                    <a:pt x="598" y="226"/>
                    <a:pt x="598" y="226"/>
                  </a:cubicBezTo>
                  <a:cubicBezTo>
                    <a:pt x="597" y="227"/>
                    <a:pt x="596" y="228"/>
                    <a:pt x="596" y="229"/>
                  </a:cubicBezTo>
                  <a:cubicBezTo>
                    <a:pt x="594" y="230"/>
                    <a:pt x="593" y="232"/>
                    <a:pt x="591" y="234"/>
                  </a:cubicBezTo>
                  <a:cubicBezTo>
                    <a:pt x="588" y="237"/>
                    <a:pt x="585" y="241"/>
                    <a:pt x="582" y="244"/>
                  </a:cubicBezTo>
                  <a:cubicBezTo>
                    <a:pt x="576" y="251"/>
                    <a:pt x="569" y="257"/>
                    <a:pt x="563" y="263"/>
                  </a:cubicBezTo>
                  <a:cubicBezTo>
                    <a:pt x="551" y="273"/>
                    <a:pt x="544" y="279"/>
                    <a:pt x="531" y="288"/>
                  </a:cubicBezTo>
                  <a:cubicBezTo>
                    <a:pt x="520" y="295"/>
                    <a:pt x="509" y="301"/>
                    <a:pt x="497" y="307"/>
                  </a:cubicBezTo>
                  <a:cubicBezTo>
                    <a:pt x="571" y="244"/>
                    <a:pt x="584" y="159"/>
                    <a:pt x="580" y="97"/>
                  </a:cubicBezTo>
                  <a:cubicBezTo>
                    <a:pt x="654" y="97"/>
                    <a:pt x="654" y="97"/>
                    <a:pt x="654" y="97"/>
                  </a:cubicBezTo>
                  <a:cubicBezTo>
                    <a:pt x="653" y="99"/>
                    <a:pt x="653" y="101"/>
                    <a:pt x="653" y="103"/>
                  </a:cubicBezTo>
                  <a:close/>
                  <a:moveTo>
                    <a:pt x="653" y="103"/>
                  </a:moveTo>
                  <a:cubicBezTo>
                    <a:pt x="653" y="103"/>
                    <a:pt x="653" y="103"/>
                    <a:pt x="653" y="103"/>
                  </a:cubicBezTo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lIns="91262" tIns="45631" rIns="91262" bIns="45631"/>
            <a:lstStyle/>
            <a:p>
              <a:pPr defTabSz="913118">
                <a:defRPr/>
              </a:pPr>
              <a:endParaRPr lang="en-US" sz="2393" kern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E69E68D-CE89-CBF3-8707-80301321716F}"/>
              </a:ext>
            </a:extLst>
          </p:cNvPr>
          <p:cNvSpPr txBox="1"/>
          <p:nvPr/>
        </p:nvSpPr>
        <p:spPr>
          <a:xfrm>
            <a:off x="6907995" y="4077212"/>
            <a:ext cx="1907325" cy="175432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chỉnh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bổ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sung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lệnh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thiện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2400" b="1" kern="0" dirty="0">
              <a:solidFill>
                <a:srgbClr val="7030A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8770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4" grpId="0" animBg="1"/>
      <p:bldP spid="43" grpId="0" animBg="1"/>
      <p:bldP spid="44" grpId="0" animBg="1"/>
      <p:bldP spid="45" grpId="0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67425" y="108189"/>
            <a:ext cx="8688341" cy="6424863"/>
          </a:xfrm>
          <a:custGeom>
            <a:avLst/>
            <a:gdLst/>
            <a:ahLst/>
            <a:cxnLst/>
            <a:rect l="l" t="t" r="r" b="b"/>
            <a:pathLst>
              <a:path w="11391986" h="6515603">
                <a:moveTo>
                  <a:pt x="0" y="0"/>
                </a:moveTo>
                <a:lnTo>
                  <a:pt x="11391986" y="0"/>
                </a:lnTo>
                <a:lnTo>
                  <a:pt x="11391986" y="6515602"/>
                </a:lnTo>
                <a:lnTo>
                  <a:pt x="0" y="6515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8980" y="545722"/>
            <a:ext cx="7825311" cy="3263957"/>
            <a:chOff x="-6532452" y="-558657"/>
            <a:chExt cx="20867495" cy="8378285"/>
          </a:xfrm>
        </p:grpSpPr>
        <p:sp>
          <p:nvSpPr>
            <p:cNvPr id="10" name="TextBox 10"/>
            <p:cNvSpPr txBox="1"/>
            <p:nvPr/>
          </p:nvSpPr>
          <p:spPr>
            <a:xfrm>
              <a:off x="-3332661" y="-558657"/>
              <a:ext cx="17667704" cy="1607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03"/>
                </a:lnSpc>
              </a:pPr>
              <a:r>
                <a:rPr lang="en-US" sz="4800" b="1" dirty="0" err="1" smtClean="0">
                  <a:solidFill>
                    <a:srgbClr val="C00000"/>
                  </a:solidFill>
                  <a:latin typeface="Repo Ultra-Bold"/>
                  <a:ea typeface="Repo Ultra-Bold"/>
                  <a:cs typeface="Repo Ultra-Bold"/>
                  <a:sym typeface="Repo Ultra-Bold"/>
                </a:rPr>
                <a:t>Quy</a:t>
              </a:r>
              <a:r>
                <a:rPr lang="en-US" sz="4800" b="1" dirty="0" smtClean="0">
                  <a:solidFill>
                    <a:srgbClr val="C00000"/>
                  </a:solidFill>
                  <a:latin typeface="Repo Ultra-Bold"/>
                  <a:ea typeface="Repo Ultra-Bold"/>
                  <a:cs typeface="Repo Ultra-Bold"/>
                  <a:sym typeface="Repo Ultra-Bold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Repo Ultra-Bold"/>
                  <a:ea typeface="Repo Ultra-Bold"/>
                  <a:cs typeface="Repo Ultra-Bold"/>
                  <a:sym typeface="Repo Ultra-Bold"/>
                </a:rPr>
                <a:t>trình</a:t>
              </a:r>
              <a:r>
                <a:rPr lang="en-US" sz="4800" b="1" dirty="0" smtClean="0">
                  <a:solidFill>
                    <a:srgbClr val="C00000"/>
                  </a:solidFill>
                  <a:latin typeface="Repo Ultra-Bold"/>
                  <a:ea typeface="Repo Ultra-Bold"/>
                  <a:cs typeface="Repo Ultra-Bold"/>
                  <a:sym typeface="Repo Ultra-Bold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Repo Ultra-Bold"/>
                  <a:ea typeface="Repo Ultra-Bold"/>
                  <a:cs typeface="Repo Ultra-Bold"/>
                  <a:sym typeface="Repo Ultra-Bold"/>
                </a:rPr>
                <a:t>đặt</a:t>
              </a:r>
              <a:r>
                <a:rPr lang="en-US" sz="4800" b="1" dirty="0" smtClean="0">
                  <a:solidFill>
                    <a:srgbClr val="C00000"/>
                  </a:solidFill>
                  <a:latin typeface="Repo Ultra-Bold"/>
                  <a:ea typeface="Repo Ultra-Bold"/>
                  <a:cs typeface="Repo Ultra-Bold"/>
                  <a:sym typeface="Repo Ultra-Bold"/>
                </a:rPr>
                <a:t> prompt</a:t>
              </a:r>
              <a:endParaRPr lang="en-US" sz="4800" b="1" dirty="0">
                <a:solidFill>
                  <a:srgbClr val="C00000"/>
                </a:solidFill>
                <a:latin typeface="Repo Ultra-Bold"/>
                <a:ea typeface="Repo Ultra-Bold"/>
                <a:cs typeface="Repo Ultra-Bold"/>
                <a:sym typeface="Repo Ultra-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4175487" y="3030608"/>
              <a:ext cx="18266607" cy="822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3600" dirty="0" err="1">
                  <a:solidFill>
                    <a:srgbClr val="00B050"/>
                  </a:solidFill>
                </a:rPr>
                <a:t>Bước</a:t>
              </a:r>
              <a:r>
                <a:rPr lang="en-US" sz="3600" dirty="0">
                  <a:solidFill>
                    <a:srgbClr val="00B050"/>
                  </a:solidFill>
                </a:rPr>
                <a:t> 1: </a:t>
              </a:r>
              <a:r>
                <a:rPr lang="en-US" sz="3600" dirty="0" err="1">
                  <a:solidFill>
                    <a:srgbClr val="00B050"/>
                  </a:solidFill>
                </a:rPr>
                <a:t>Xác</a:t>
              </a:r>
              <a:r>
                <a:rPr lang="en-US" sz="3600" dirty="0">
                  <a:solidFill>
                    <a:srgbClr val="00B050"/>
                  </a:solidFill>
                </a:rPr>
                <a:t> </a:t>
              </a:r>
              <a:r>
                <a:rPr lang="en-US" sz="3600" dirty="0" err="1">
                  <a:solidFill>
                    <a:srgbClr val="00B050"/>
                  </a:solidFill>
                </a:rPr>
                <a:t>định</a:t>
              </a:r>
              <a:r>
                <a:rPr lang="en-US" sz="3600" dirty="0">
                  <a:solidFill>
                    <a:srgbClr val="00B050"/>
                  </a:solidFill>
                </a:rPr>
                <a:t> </a:t>
              </a:r>
              <a:r>
                <a:rPr lang="en-US" sz="3600" dirty="0" err="1">
                  <a:solidFill>
                    <a:srgbClr val="00B050"/>
                  </a:solidFill>
                </a:rPr>
                <a:t>mục</a:t>
              </a:r>
              <a:r>
                <a:rPr lang="en-US" sz="3600" dirty="0">
                  <a:solidFill>
                    <a:srgbClr val="00B050"/>
                  </a:solidFill>
                </a:rPr>
                <a:t> </a:t>
              </a:r>
              <a:r>
                <a:rPr lang="en-US" sz="3600" dirty="0" err="1">
                  <a:solidFill>
                    <a:srgbClr val="00B050"/>
                  </a:solidFill>
                </a:rPr>
                <a:t>đích</a:t>
              </a:r>
              <a:r>
                <a:rPr lang="en-US" sz="3600" dirty="0">
                  <a:solidFill>
                    <a:srgbClr val="00B050"/>
                  </a:solidFill>
                </a:rPr>
                <a:t> </a:t>
              </a:r>
              <a:r>
                <a:rPr lang="en-US" sz="3600" dirty="0" err="1">
                  <a:solidFill>
                    <a:srgbClr val="00B050"/>
                  </a:solidFill>
                </a:rPr>
                <a:t>sử</a:t>
              </a:r>
              <a:r>
                <a:rPr lang="en-US" sz="3600" dirty="0">
                  <a:solidFill>
                    <a:srgbClr val="00B050"/>
                  </a:solidFill>
                </a:rPr>
                <a:t> </a:t>
              </a:r>
              <a:r>
                <a:rPr lang="en-US" sz="3600" dirty="0" err="1">
                  <a:solidFill>
                    <a:srgbClr val="00B050"/>
                  </a:solidFill>
                </a:rPr>
                <a:t>dụng</a:t>
              </a:r>
              <a:endParaRPr lang="en-US" sz="3600" dirty="0">
                <a:solidFill>
                  <a:srgbClr val="00B050"/>
                </a:solidFill>
                <a:latin typeface="Muli Extra-Light"/>
                <a:ea typeface="Muli Extra-Light"/>
                <a:cs typeface="Muli Extra-Light"/>
                <a:sym typeface="Muli Extra-Ligh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4481319" y="5104145"/>
              <a:ext cx="17081551" cy="822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3600" dirty="0" err="1">
                  <a:solidFill>
                    <a:srgbClr val="7030A0"/>
                  </a:solidFill>
                </a:rPr>
                <a:t>Bước</a:t>
              </a:r>
              <a:r>
                <a:rPr lang="en-US" sz="3600" dirty="0">
                  <a:solidFill>
                    <a:srgbClr val="7030A0"/>
                  </a:solidFill>
                </a:rPr>
                <a:t> 2: </a:t>
              </a:r>
              <a:r>
                <a:rPr lang="en-US" sz="3600" dirty="0" err="1">
                  <a:solidFill>
                    <a:srgbClr val="7030A0"/>
                  </a:solidFill>
                </a:rPr>
                <a:t>Cung</a:t>
              </a:r>
              <a:r>
                <a:rPr lang="en-US" sz="3600" dirty="0">
                  <a:solidFill>
                    <a:srgbClr val="7030A0"/>
                  </a:solidFill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</a:rPr>
                <a:t>cấp</a:t>
              </a:r>
              <a:r>
                <a:rPr lang="en-US" sz="3600" dirty="0">
                  <a:solidFill>
                    <a:srgbClr val="7030A0"/>
                  </a:solidFill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</a:rPr>
                <a:t>thông</a:t>
              </a:r>
              <a:r>
                <a:rPr lang="en-US" sz="3600" dirty="0">
                  <a:solidFill>
                    <a:srgbClr val="7030A0"/>
                  </a:solidFill>
                </a:rPr>
                <a:t> tin </a:t>
              </a:r>
              <a:r>
                <a:rPr lang="en-US" sz="3600" dirty="0" err="1">
                  <a:solidFill>
                    <a:srgbClr val="7030A0"/>
                  </a:solidFill>
                </a:rPr>
                <a:t>nền</a:t>
              </a:r>
              <a:endParaRPr lang="en-US" sz="3600" dirty="0">
                <a:solidFill>
                  <a:srgbClr val="7030A0"/>
                </a:solidFill>
                <a:latin typeface="Muli Extra-Light"/>
                <a:ea typeface="Muli Extra-Light"/>
                <a:cs typeface="Muli Extra-Light"/>
                <a:sym typeface="Muli Extra-Ligh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6532452" y="7012969"/>
              <a:ext cx="20063324" cy="80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66"/>
                </a:lnSpc>
              </a:pPr>
              <a:r>
                <a:rPr lang="en-US" sz="3600" dirty="0" err="1">
                  <a:solidFill>
                    <a:srgbClr val="FF0000"/>
                  </a:solidFill>
                </a:rPr>
                <a:t>Bước</a:t>
              </a:r>
              <a:r>
                <a:rPr lang="en-US" sz="3600" dirty="0">
                  <a:solidFill>
                    <a:srgbClr val="FF0000"/>
                  </a:solidFill>
                </a:rPr>
                <a:t> 3: </a:t>
              </a:r>
              <a:r>
                <a:rPr lang="en-US" sz="3600" dirty="0" err="1">
                  <a:solidFill>
                    <a:srgbClr val="FF0000"/>
                  </a:solidFill>
                </a:rPr>
                <a:t>Nêu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yêu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cầu</a:t>
              </a:r>
              <a:r>
                <a:rPr lang="en-US" sz="3600" dirty="0">
                  <a:solidFill>
                    <a:srgbClr val="FF0000"/>
                  </a:solidFill>
                </a:rPr>
                <a:t> chi </a:t>
              </a:r>
              <a:r>
                <a:rPr lang="en-US" sz="3600" dirty="0" err="1" smtClean="0">
                  <a:solidFill>
                    <a:srgbClr val="FF0000"/>
                  </a:solidFill>
                </a:rPr>
                <a:t>tiết</a:t>
              </a:r>
              <a:r>
                <a:rPr lang="en-US" sz="3600" dirty="0" smtClean="0">
                  <a:solidFill>
                    <a:srgbClr val="FF0000"/>
                  </a:solidFill>
                </a:rPr>
                <a:t>.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3"/>
          <p:cNvSpPr txBox="1"/>
          <p:nvPr/>
        </p:nvSpPr>
        <p:spPr>
          <a:xfrm>
            <a:off x="1275350" y="4026222"/>
            <a:ext cx="76039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 err="1"/>
              <a:t>Bước</a:t>
            </a:r>
            <a:r>
              <a:rPr lang="en-US" sz="3600" dirty="0"/>
              <a:t> 4: </a:t>
            </a:r>
            <a:r>
              <a:rPr lang="en-US" sz="3600" dirty="0" err="1"/>
              <a:t>Điều</a:t>
            </a:r>
            <a:r>
              <a:rPr lang="en-US" sz="3600" dirty="0"/>
              <a:t> </a:t>
            </a:r>
            <a:r>
              <a:rPr lang="en-US" sz="3600" dirty="0" err="1"/>
              <a:t>chỉnh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thiện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353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759584"/>
              </p:ext>
            </p:extLst>
          </p:nvPr>
        </p:nvGraphicFramePr>
        <p:xfrm>
          <a:off x="72190" y="856366"/>
          <a:ext cx="9047747" cy="6094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0337">
                  <a:extLst>
                    <a:ext uri="{9D8B030D-6E8A-4147-A177-3AD203B41FA5}">
                      <a16:colId xmlns:a16="http://schemas.microsoft.com/office/drawing/2014/main" val="3508027803"/>
                    </a:ext>
                  </a:extLst>
                </a:gridCol>
                <a:gridCol w="2277978">
                  <a:extLst>
                    <a:ext uri="{9D8B030D-6E8A-4147-A177-3AD203B41FA5}">
                      <a16:colId xmlns:a16="http://schemas.microsoft.com/office/drawing/2014/main" val="1933211273"/>
                    </a:ext>
                  </a:extLst>
                </a:gridCol>
                <a:gridCol w="5879432">
                  <a:extLst>
                    <a:ext uri="{9D8B030D-6E8A-4147-A177-3AD203B41FA5}">
                      <a16:colId xmlns:a16="http://schemas.microsoft.com/office/drawing/2014/main" val="984619327"/>
                    </a:ext>
                  </a:extLst>
                </a:gridCol>
              </a:tblGrid>
              <a:tr h="464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ChatGPT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(Prompt)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3033448363"/>
                  </a:ext>
                </a:extLst>
              </a:tr>
              <a:tr h="736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1473970610"/>
                  </a:ext>
                </a:extLst>
              </a:tr>
              <a:tr h="6516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 việt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2818832246"/>
                  </a:ext>
                </a:extLst>
              </a:tr>
              <a:tr h="6961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 và Xã hội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2003269806"/>
                  </a:ext>
                </a:extLst>
              </a:tr>
              <a:tr h="6516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tư duy khoa học, kỹ năng quan sát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đuối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1896978832"/>
                  </a:ext>
                </a:extLst>
              </a:tr>
              <a:tr h="651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 và Địa lí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 cường tính trực quan, liên hệ thực tế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442907979"/>
                  </a:ext>
                </a:extLst>
              </a:tr>
              <a:tr h="5259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 đức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 phẩm chất, hành vi đúng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kỷ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1158676478"/>
                  </a:ext>
                </a:extLst>
              </a:tr>
              <a:tr h="5259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 nhạc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1505072192"/>
                  </a:ext>
                </a:extLst>
              </a:tr>
              <a:tr h="4640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 thuật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 huy khả năng sáng tạo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4078570885"/>
                  </a:ext>
                </a:extLst>
              </a:tr>
              <a:tr h="6342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HĐTN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kỹ năng sống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6355" marR="26355" marT="0" marB="0"/>
                </a:tc>
                <a:extLst>
                  <a:ext uri="{0D108BD9-81ED-4DB2-BD59-A6C34878D82A}">
                    <a16:rowId xmlns:a16="http://schemas.microsoft.com/office/drawing/2014/main" val="355837656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78573" y="0"/>
            <a:ext cx="611898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BẢNG MẪU CÂU LỆNH (PROMPT)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 TỪNG MÔN HỌC TIỂU HỌC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7608">
            <a:off x="216602" y="11226"/>
            <a:ext cx="9065462" cy="6936314"/>
          </a:xfrm>
          <a:custGeom>
            <a:avLst/>
            <a:gdLst/>
            <a:ahLst/>
            <a:cxnLst/>
            <a:rect l="l" t="t" r="r" b="b"/>
            <a:pathLst>
              <a:path w="15707243" h="8836348">
                <a:moveTo>
                  <a:pt x="0" y="0"/>
                </a:moveTo>
                <a:lnTo>
                  <a:pt x="15707243" y="0"/>
                </a:lnTo>
                <a:lnTo>
                  <a:pt x="15707243" y="8836348"/>
                </a:lnTo>
                <a:lnTo>
                  <a:pt x="0" y="8836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7093">
            <a:off x="1744100" y="263450"/>
            <a:ext cx="5625776" cy="1100122"/>
          </a:xfrm>
          <a:custGeom>
            <a:avLst/>
            <a:gdLst/>
            <a:ahLst/>
            <a:cxnLst/>
            <a:rect l="l" t="t" r="r" b="b"/>
            <a:pathLst>
              <a:path w="8310055" h="4684950">
                <a:moveTo>
                  <a:pt x="0" y="0"/>
                </a:moveTo>
                <a:lnTo>
                  <a:pt x="8310056" y="0"/>
                </a:lnTo>
                <a:lnTo>
                  <a:pt x="8310056" y="4684951"/>
                </a:lnTo>
                <a:lnTo>
                  <a:pt x="0" y="4684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53980" y="2221955"/>
            <a:ext cx="865471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Đảm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chương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2221832" y="435345"/>
            <a:ext cx="490086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25"/>
              </a:lnSpc>
            </a:pP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ChatGPT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hợp</a:t>
            </a:r>
            <a:endParaRPr lang="en-US" sz="2800" b="1" dirty="0">
              <a:solidFill>
                <a:srgbClr val="272727"/>
              </a:solidFill>
              <a:latin typeface="+mj-lt"/>
              <a:ea typeface="Repo Ultra-Bold"/>
              <a:cs typeface="Times New Roman" panose="02020603050405020304" pitchFamily="18" charset="0"/>
              <a:sym typeface="Repo Ultra-Bold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1873739" y="5267715"/>
            <a:ext cx="620449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Nâng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trách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viên</a:t>
            </a:r>
            <a:endParaRPr lang="en-US" sz="2400" dirty="0">
              <a:solidFill>
                <a:srgbClr val="7030A0"/>
              </a:solidFill>
              <a:latin typeface="+mj-lt"/>
              <a:ea typeface="Muli Extra-Light"/>
              <a:cs typeface="Times New Roman" panose="02020603050405020304" pitchFamily="18" charset="0"/>
              <a:sym typeface="Muli Extra-Light"/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766011" y="3539450"/>
            <a:ext cx="848627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Đảm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hóa</a:t>
            </a:r>
            <a:endParaRPr lang="en-US" sz="2400" b="1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272727"/>
              </a:solidFill>
              <a:latin typeface="+mj-lt"/>
              <a:ea typeface="Muli Extra-Light"/>
              <a:cs typeface="Times New Roman" panose="02020603050405020304" pitchFamily="18" charset="0"/>
              <a:sym typeface="Muli Extra-Light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753423" y="4411548"/>
            <a:ext cx="644512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ChatGPT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lý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lạm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dụng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766011" y="1406517"/>
            <a:ext cx="781250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ChatGPT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1328514" y="2993810"/>
            <a:ext cx="645694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đảm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5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609A3-D6B5-E8DE-8F63-53A157565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677E40A-734B-0A62-BCBB-9E421FAC40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D3C6E568-6B87-4879-8A36-14EC354A7701}"/>
              </a:ext>
            </a:extLst>
          </p:cNvPr>
          <p:cNvSpPr/>
          <p:nvPr/>
        </p:nvSpPr>
        <p:spPr>
          <a:xfrm>
            <a:off x="97750" y="1133485"/>
            <a:ext cx="8871857" cy="4819650"/>
          </a:xfrm>
          <a:prstGeom prst="roundRect">
            <a:avLst>
              <a:gd name="adj" fmla="val 351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2400" dirty="0">
              <a:solidFill>
                <a:prstClr val="white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856B5BB-BDA7-13F3-FBA2-EB1753A52C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5" r="-26" b="60832"/>
          <a:stretch/>
        </p:blipFill>
        <p:spPr>
          <a:xfrm>
            <a:off x="7736749" y="857250"/>
            <a:ext cx="1407251" cy="11982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28FE3A-7B25-6543-29AE-8835D09AD138}"/>
              </a:ext>
            </a:extLst>
          </p:cNvPr>
          <p:cNvSpPr/>
          <p:nvPr/>
        </p:nvSpPr>
        <p:spPr>
          <a:xfrm>
            <a:off x="1704515" y="1133486"/>
            <a:ext cx="5945038" cy="562874"/>
          </a:xfrm>
          <a:prstGeom prst="rect">
            <a:avLst/>
          </a:prstGeom>
          <a:solidFill>
            <a:srgbClr val="205EAB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smtClean="0">
                <a:latin typeface="+mj-lt"/>
                <a:cs typeface="Times New Roman" panose="02020603050405020304" pitchFamily="18" charset="0"/>
              </a:rPr>
              <a:t>TÍNH 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MỚI, TÍNH SÁNG TẠO</a:t>
            </a:r>
            <a:endParaRPr lang="en-US" sz="3200" b="1" dirty="0">
              <a:solidFill>
                <a:prstClr val="white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87D80A96-C6A3-2DF7-82F0-2544E4669F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7" r="83809"/>
          <a:stretch/>
        </p:blipFill>
        <p:spPr>
          <a:xfrm>
            <a:off x="0" y="3662188"/>
            <a:ext cx="990600" cy="2338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5ACB2186-2CA6-D081-4FD3-6E64E45C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926" y="3871465"/>
            <a:ext cx="2389585" cy="108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000000"/>
              </a:solidFill>
              <a:latin typeface="+mj-lt"/>
              <a:ea typeface="微软雅黑" panose="020B0503020204020204" pitchFamily="34" charset="-122"/>
              <a:cs typeface="Helvetic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32F6CA0-D44C-A6FF-94BF-D74C5D698D76}"/>
              </a:ext>
            </a:extLst>
          </p:cNvPr>
          <p:cNvSpPr/>
          <p:nvPr/>
        </p:nvSpPr>
        <p:spPr>
          <a:xfrm>
            <a:off x="352926" y="2257678"/>
            <a:ext cx="4162928" cy="3108406"/>
          </a:xfrm>
          <a:prstGeom prst="roundRect">
            <a:avLst>
              <a:gd name="adj" fmla="val 22036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ChatGPT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soạn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B431A03-E89D-2F12-97A5-54792230E787}"/>
              </a:ext>
            </a:extLst>
          </p:cNvPr>
          <p:cNvSpPr/>
          <p:nvPr/>
        </p:nvSpPr>
        <p:spPr>
          <a:xfrm>
            <a:off x="4652212" y="2353585"/>
            <a:ext cx="4317396" cy="2630009"/>
          </a:xfrm>
          <a:prstGeom prst="roundRect">
            <a:avLst>
              <a:gd name="adj" fmla="val 2203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, logic,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cận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7724702-FAD1-1879-DDF9-EDFC94712267}"/>
              </a:ext>
            </a:extLst>
          </p:cNvPr>
          <p:cNvSpPr/>
          <p:nvPr/>
        </p:nvSpPr>
        <p:spPr>
          <a:xfrm>
            <a:off x="2322060" y="1795941"/>
            <a:ext cx="224659" cy="40397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8BD7117-9E61-EA2A-92EA-0C7546D431BF}"/>
              </a:ext>
            </a:extLst>
          </p:cNvPr>
          <p:cNvSpPr/>
          <p:nvPr/>
        </p:nvSpPr>
        <p:spPr>
          <a:xfrm>
            <a:off x="6698580" y="1853510"/>
            <a:ext cx="224659" cy="40397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772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40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4772527" y="1235921"/>
            <a:ext cx="3857123" cy="1997399"/>
            <a:chOff x="164638" y="-82439"/>
            <a:chExt cx="1099587" cy="736383"/>
          </a:xfrm>
        </p:grpSpPr>
        <p:sp>
          <p:nvSpPr>
            <p:cNvPr id="12" name="Freeform 12"/>
            <p:cNvSpPr/>
            <p:nvPr/>
          </p:nvSpPr>
          <p:spPr>
            <a:xfrm>
              <a:off x="164638" y="-14288"/>
              <a:ext cx="1035847" cy="600082"/>
            </a:xfrm>
            <a:custGeom>
              <a:avLst/>
              <a:gdLst/>
              <a:ahLst/>
              <a:cxnLst/>
              <a:rect l="l" t="t" r="r" b="b"/>
              <a:pathLst>
                <a:path w="1035847" h="600082">
                  <a:moveTo>
                    <a:pt x="0" y="0"/>
                  </a:moveTo>
                  <a:lnTo>
                    <a:pt x="1035847" y="0"/>
                  </a:lnTo>
                  <a:lnTo>
                    <a:pt x="1035847" y="600082"/>
                  </a:lnTo>
                  <a:lnTo>
                    <a:pt x="0" y="600082"/>
                  </a:lnTo>
                  <a:close/>
                </a:path>
              </a:pathLst>
            </a:custGeom>
            <a:solidFill>
              <a:srgbClr val="F2CDE2"/>
            </a:solidFill>
            <a:ln w="9525" cap="sq">
              <a:solidFill>
                <a:srgbClr val="43241E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228378" y="-82439"/>
              <a:ext cx="1035847" cy="736383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r>
                <a:rPr lang="en-US" sz="2800" b="1" dirty="0"/>
                <a:t>2. </a:t>
              </a:r>
              <a:r>
                <a:rPr lang="en-US" sz="2800" b="1" dirty="0" err="1"/>
                <a:t>Hiệu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đối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 </a:t>
              </a:r>
              <a:r>
                <a:rPr lang="en-US" sz="2800" b="1" dirty="0" err="1"/>
                <a:t>chất</a:t>
              </a:r>
              <a:r>
                <a:rPr lang="en-US" sz="2800" b="1" dirty="0"/>
                <a:t> </a:t>
              </a:r>
              <a:r>
                <a:rPr lang="en-US" sz="2800" b="1" dirty="0" err="1"/>
                <a:t>lượng</a:t>
              </a:r>
              <a:r>
                <a:rPr lang="en-US" sz="2800" b="1" dirty="0"/>
                <a:t> </a:t>
              </a:r>
              <a:r>
                <a:rPr lang="en-US" sz="2800" b="1" dirty="0" err="1"/>
                <a:t>dạy</a:t>
              </a:r>
              <a:r>
                <a:rPr lang="en-US" sz="2800" b="1" dirty="0"/>
                <a:t> </a:t>
              </a:r>
              <a:r>
                <a:rPr lang="en-US" sz="2800" b="1" dirty="0" err="1"/>
                <a:t>học</a:t>
              </a:r>
              <a:endParaRPr lang="en-US" sz="280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146" y="1201190"/>
            <a:ext cx="2999872" cy="2070997"/>
            <a:chOff x="2186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2186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F31"/>
            </a:solidFill>
            <a:ln w="9525" cap="sq">
              <a:solidFill>
                <a:srgbClr val="43241E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704121" cy="68897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/>
              <a:r>
                <a:rPr lang="en-US" sz="2800" b="1" dirty="0"/>
                <a:t>1. </a:t>
              </a:r>
              <a:r>
                <a:rPr lang="en-US" sz="2800" b="1" dirty="0" err="1"/>
                <a:t>Hiệu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đối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 </a:t>
              </a:r>
              <a:r>
                <a:rPr lang="en-US" sz="2800" b="1" dirty="0" err="1"/>
                <a:t>giáo</a:t>
              </a:r>
              <a:r>
                <a:rPr lang="en-US" sz="2800" b="1" dirty="0"/>
                <a:t> </a:t>
              </a:r>
              <a:r>
                <a:rPr lang="en-US" sz="2800" b="1" dirty="0" err="1"/>
                <a:t>viên</a:t>
              </a:r>
              <a:endParaRPr lang="en-US" sz="2800" dirty="0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179336" y="280301"/>
            <a:ext cx="6156605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50"/>
              </a:lnSpc>
            </a:pPr>
            <a:r>
              <a:rPr lang="en-US" sz="5000" b="1" dirty="0" err="1" smtClean="0">
                <a:solidFill>
                  <a:srgbClr val="43241E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Hiệu</a:t>
            </a:r>
            <a:r>
              <a:rPr lang="en-US" sz="5000" b="1" dirty="0" smtClean="0">
                <a:solidFill>
                  <a:srgbClr val="43241E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 </a:t>
            </a:r>
            <a:r>
              <a:rPr lang="en-US" sz="5000" b="1" dirty="0" err="1" smtClean="0">
                <a:solidFill>
                  <a:srgbClr val="43241E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quả</a:t>
            </a:r>
            <a:r>
              <a:rPr lang="en-US" sz="5000" b="1" dirty="0" smtClean="0">
                <a:solidFill>
                  <a:srgbClr val="43241E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 </a:t>
            </a:r>
            <a:r>
              <a:rPr lang="en-US" sz="5000" b="1" dirty="0" err="1" smtClean="0">
                <a:solidFill>
                  <a:srgbClr val="43241E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dự</a:t>
            </a:r>
            <a:r>
              <a:rPr lang="en-US" sz="5000" b="1" dirty="0" smtClean="0">
                <a:solidFill>
                  <a:srgbClr val="43241E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 </a:t>
            </a:r>
            <a:r>
              <a:rPr lang="en-US" sz="5000" b="1" dirty="0" err="1" smtClean="0">
                <a:solidFill>
                  <a:srgbClr val="43241E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kiến</a:t>
            </a:r>
            <a:endParaRPr lang="en-US" sz="5000" b="1" dirty="0">
              <a:solidFill>
                <a:srgbClr val="43241E"/>
              </a:solidFill>
              <a:latin typeface="Saira ExtraCondensed Bold"/>
              <a:ea typeface="Saira ExtraCondensed Bold"/>
              <a:cs typeface="Saira ExtraCondensed Bold"/>
              <a:sym typeface="Saira ExtraCondensed Bold"/>
            </a:endParaRPr>
          </a:p>
        </p:txBody>
      </p:sp>
      <p:grpSp>
        <p:nvGrpSpPr>
          <p:cNvPr id="37" name="Group 11"/>
          <p:cNvGrpSpPr/>
          <p:nvPr/>
        </p:nvGrpSpPr>
        <p:grpSpPr>
          <a:xfrm>
            <a:off x="758521" y="3962244"/>
            <a:ext cx="3633536" cy="1602484"/>
            <a:chOff x="164638" y="-47262"/>
            <a:chExt cx="1035847" cy="628657"/>
          </a:xfrm>
        </p:grpSpPr>
        <p:sp>
          <p:nvSpPr>
            <p:cNvPr id="38" name="Freeform 12"/>
            <p:cNvSpPr/>
            <p:nvPr/>
          </p:nvSpPr>
          <p:spPr>
            <a:xfrm>
              <a:off x="164638" y="-18687"/>
              <a:ext cx="1035847" cy="600082"/>
            </a:xfrm>
            <a:custGeom>
              <a:avLst/>
              <a:gdLst/>
              <a:ahLst/>
              <a:cxnLst/>
              <a:rect l="l" t="t" r="r" b="b"/>
              <a:pathLst>
                <a:path w="1035847" h="600082">
                  <a:moveTo>
                    <a:pt x="0" y="0"/>
                  </a:moveTo>
                  <a:lnTo>
                    <a:pt x="1035847" y="0"/>
                  </a:lnTo>
                  <a:lnTo>
                    <a:pt x="1035847" y="600082"/>
                  </a:lnTo>
                  <a:lnTo>
                    <a:pt x="0" y="600082"/>
                  </a:lnTo>
                  <a:close/>
                </a:path>
              </a:pathLst>
            </a:custGeom>
            <a:solidFill>
              <a:srgbClr val="F2CDE2"/>
            </a:solidFill>
            <a:ln w="9525" cap="sq">
              <a:solidFill>
                <a:srgbClr val="43241E"/>
              </a:solidFill>
              <a:prstDash val="solid"/>
              <a:miter/>
            </a:ln>
          </p:spPr>
        </p:sp>
        <p:sp>
          <p:nvSpPr>
            <p:cNvPr id="39" name="TextBox 13"/>
            <p:cNvSpPr txBox="1"/>
            <p:nvPr/>
          </p:nvSpPr>
          <p:spPr>
            <a:xfrm>
              <a:off x="164638" y="-47262"/>
              <a:ext cx="1035847" cy="628657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/>
              <a:r>
                <a:rPr lang="en-US" sz="2800" b="1" dirty="0"/>
                <a:t>3. </a:t>
              </a:r>
              <a:r>
                <a:rPr lang="en-US" sz="2800" b="1" dirty="0" err="1"/>
                <a:t>Hiệu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đối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 </a:t>
              </a:r>
              <a:r>
                <a:rPr lang="en-US" sz="2800" b="1" dirty="0" err="1"/>
                <a:t>nhà</a:t>
              </a:r>
              <a:r>
                <a:rPr lang="en-US" sz="2800" b="1" dirty="0"/>
                <a:t> </a:t>
              </a:r>
              <a:r>
                <a:rPr lang="en-US" sz="2800" b="1" dirty="0" err="1"/>
                <a:t>trường</a:t>
              </a:r>
              <a:endParaRPr lang="en-US" sz="2800" dirty="0"/>
            </a:p>
          </p:txBody>
        </p:sp>
      </p:grpSp>
      <p:grpSp>
        <p:nvGrpSpPr>
          <p:cNvPr id="41" name="Group 14"/>
          <p:cNvGrpSpPr/>
          <p:nvPr/>
        </p:nvGrpSpPr>
        <p:grpSpPr>
          <a:xfrm>
            <a:off x="5336069" y="3584072"/>
            <a:ext cx="3069993" cy="2070997"/>
            <a:chOff x="21860" y="0"/>
            <a:chExt cx="831799" cy="812800"/>
          </a:xfrm>
        </p:grpSpPr>
        <p:sp>
          <p:nvSpPr>
            <p:cNvPr id="42" name="Freeform 15"/>
            <p:cNvSpPr/>
            <p:nvPr/>
          </p:nvSpPr>
          <p:spPr>
            <a:xfrm>
              <a:off x="2186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F31"/>
            </a:solidFill>
            <a:ln w="9525" cap="sq">
              <a:solidFill>
                <a:srgbClr val="43241E"/>
              </a:solidFill>
              <a:prstDash val="solid"/>
              <a:miter/>
            </a:ln>
          </p:spPr>
        </p:sp>
        <p:sp>
          <p:nvSpPr>
            <p:cNvPr id="43" name="TextBox 16"/>
            <p:cNvSpPr txBox="1"/>
            <p:nvPr/>
          </p:nvSpPr>
          <p:spPr>
            <a:xfrm>
              <a:off x="76200" y="47625"/>
              <a:ext cx="777459" cy="68897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/>
              <a:r>
                <a:rPr lang="en-US" sz="2800" b="1" dirty="0"/>
                <a:t>4. </a:t>
              </a:r>
              <a:r>
                <a:rPr lang="en-US" sz="2800" b="1" dirty="0" err="1"/>
                <a:t>Hiệu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khả</a:t>
              </a:r>
              <a:r>
                <a:rPr lang="en-US" sz="2800" b="1" dirty="0"/>
                <a:t> </a:t>
              </a:r>
              <a:r>
                <a:rPr lang="en-US" sz="2800" b="1" dirty="0" err="1"/>
                <a:t>năng</a:t>
              </a:r>
              <a:r>
                <a:rPr lang="en-US" sz="2800" b="1" dirty="0"/>
                <a:t> </a:t>
              </a:r>
              <a:r>
                <a:rPr lang="en-US" sz="2800" b="1" dirty="0" err="1"/>
                <a:t>lan</a:t>
              </a:r>
              <a:r>
                <a:rPr lang="en-US" sz="2800" b="1" dirty="0"/>
                <a:t> </a:t>
              </a:r>
              <a:r>
                <a:rPr lang="en-US" sz="2800" b="1" dirty="0" err="1"/>
                <a:t>tỏa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nhân</a:t>
              </a:r>
              <a:r>
                <a:rPr lang="en-US" sz="2800" b="1" dirty="0"/>
                <a:t> </a:t>
              </a:r>
              <a:r>
                <a:rPr lang="en-US" sz="2800" b="1" dirty="0" err="1"/>
                <a:t>rộng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408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83655"/>
              </p:ext>
            </p:extLst>
          </p:nvPr>
        </p:nvGraphicFramePr>
        <p:xfrm>
          <a:off x="3285875" y="1074821"/>
          <a:ext cx="5513220" cy="5042628"/>
        </p:xfrm>
        <a:graphic>
          <a:graphicData uri="http://schemas.openxmlformats.org/drawingml/2006/table">
            <a:tbl>
              <a:tblPr/>
              <a:tblGrid>
                <a:gridCol w="5513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46100">
                <a:tc>
                  <a:txBody>
                    <a:bodyPr/>
                    <a:lstStyle/>
                    <a:p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Khả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năng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áp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thực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tiễn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endParaRPr lang="en-US" sz="3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4568">
                <a:tc>
                  <a:txBody>
                    <a:bodyPr/>
                    <a:lstStyle/>
                    <a:p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Khả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năng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áp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đối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với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nhiều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đối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7631">
                <a:tc>
                  <a:txBody>
                    <a:bodyPr/>
                    <a:lstStyle/>
                    <a:p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Khả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năng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nhân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rộng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tỏa</a:t>
                      </a:r>
                      <a:endParaRPr lang="en-US" sz="3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4329">
                <a:tc>
                  <a:txBody>
                    <a:bodyPr/>
                    <a:lstStyle/>
                    <a:p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Tính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bền</a:t>
                      </a: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vững</a:t>
                      </a:r>
                      <a:endParaRPr lang="en-US" sz="3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432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661587" y="2717084"/>
            <a:ext cx="2624288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600" b="1" dirty="0"/>
              <a:t>KHẢ NĂNG ÁP DỤNG VÀ NHÂN RỘNG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283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6399" y="162536"/>
            <a:ext cx="460325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 smtClean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KẾT LUẬN</a:t>
            </a:r>
            <a:endParaRPr lang="en-US" sz="6000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708307" y="1221723"/>
            <a:ext cx="506128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8431" lvl="1">
              <a:lnSpc>
                <a:spcPts val="1787"/>
              </a:lnSpc>
            </a:pPr>
            <a:r>
              <a:rPr lang="en-US" dirty="0" smtClean="0"/>
              <a:t>-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i="1" dirty="0"/>
              <a:t>“</a:t>
            </a:r>
            <a:r>
              <a:rPr lang="en-US" i="1" dirty="0" err="1"/>
              <a:t>Hướng</a:t>
            </a:r>
            <a:r>
              <a:rPr lang="en-US" i="1" dirty="0"/>
              <a:t> </a:t>
            </a:r>
            <a:r>
              <a:rPr lang="en-US" i="1" dirty="0" err="1"/>
              <a:t>dẫn</a:t>
            </a:r>
            <a:r>
              <a:rPr lang="en-US" i="1" dirty="0"/>
              <a:t> </a:t>
            </a:r>
            <a:r>
              <a:rPr lang="en-US" i="1" dirty="0" err="1"/>
              <a:t>giáo</a:t>
            </a:r>
            <a:r>
              <a:rPr lang="en-US" i="1" dirty="0"/>
              <a:t> </a:t>
            </a:r>
            <a:r>
              <a:rPr lang="en-US" i="1" dirty="0" err="1"/>
              <a:t>viên</a:t>
            </a:r>
            <a:r>
              <a:rPr lang="en-US" i="1" dirty="0"/>
              <a:t> </a:t>
            </a:r>
            <a:r>
              <a:rPr lang="en-US" i="1" dirty="0" err="1"/>
              <a:t>tiểu</a:t>
            </a:r>
            <a:r>
              <a:rPr lang="en-US" i="1" dirty="0"/>
              <a:t> </a:t>
            </a:r>
            <a:r>
              <a:rPr lang="en-US" i="1" dirty="0" err="1"/>
              <a:t>học</a:t>
            </a:r>
            <a:r>
              <a:rPr lang="en-US" i="1" dirty="0"/>
              <a:t> </a:t>
            </a:r>
            <a:r>
              <a:rPr lang="en-US" i="1" dirty="0" err="1"/>
              <a:t>sử</a:t>
            </a:r>
            <a:r>
              <a:rPr lang="en-US" i="1" dirty="0"/>
              <a:t> </a:t>
            </a:r>
            <a:r>
              <a:rPr lang="en-US" i="1" dirty="0" err="1"/>
              <a:t>dụng</a:t>
            </a:r>
            <a:r>
              <a:rPr lang="en-US" i="1" dirty="0"/>
              <a:t> </a:t>
            </a:r>
            <a:r>
              <a:rPr lang="en-US" i="1" dirty="0" err="1"/>
              <a:t>ChatGPT</a:t>
            </a:r>
            <a:r>
              <a:rPr lang="en-US" i="1" dirty="0"/>
              <a:t> </a:t>
            </a:r>
            <a:r>
              <a:rPr lang="en-US" i="1" dirty="0" err="1"/>
              <a:t>hỗ</a:t>
            </a:r>
            <a:r>
              <a:rPr lang="en-US" i="1" dirty="0"/>
              <a:t> </a:t>
            </a:r>
            <a:r>
              <a:rPr lang="en-US" i="1" dirty="0" err="1"/>
              <a:t>trợ</a:t>
            </a:r>
            <a:r>
              <a:rPr lang="en-US" i="1" dirty="0"/>
              <a:t> </a:t>
            </a:r>
            <a:r>
              <a:rPr lang="en-US" i="1" dirty="0" err="1"/>
              <a:t>soạn</a:t>
            </a:r>
            <a:r>
              <a:rPr lang="en-US" i="1" dirty="0"/>
              <a:t> </a:t>
            </a:r>
            <a:r>
              <a:rPr lang="en-US" i="1" dirty="0" err="1"/>
              <a:t>giáo</a:t>
            </a:r>
            <a:r>
              <a:rPr lang="en-US" i="1" dirty="0"/>
              <a:t> </a:t>
            </a:r>
            <a:r>
              <a:rPr lang="en-US" i="1" dirty="0" err="1"/>
              <a:t>án</a:t>
            </a:r>
            <a:r>
              <a:rPr lang="en-US" dirty="0"/>
              <a:t>”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trương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nay.</a:t>
            </a:r>
            <a:endParaRPr lang="en-US" sz="1375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  <a:p>
            <a:pPr marL="148431" lvl="1">
              <a:lnSpc>
                <a:spcPts val="1787"/>
              </a:lnSpc>
            </a:pPr>
            <a:r>
              <a:rPr lang="en-US" dirty="0" smtClean="0"/>
              <a:t>-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sáng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,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,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.</a:t>
            </a:r>
            <a:endParaRPr lang="en-US" sz="1375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96248" y="-1254318"/>
            <a:ext cx="2940510" cy="4784365"/>
            <a:chOff x="0" y="0"/>
            <a:chExt cx="422402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24020" cy="6350000"/>
            </a:xfrm>
            <a:custGeom>
              <a:avLst/>
              <a:gdLst/>
              <a:ahLst/>
              <a:cxnLst/>
              <a:rect l="l" t="t" r="r" b="b"/>
              <a:pathLst>
                <a:path w="4224020" h="6350000">
                  <a:moveTo>
                    <a:pt x="4224020" y="6350000"/>
                  </a:moveTo>
                  <a:lnTo>
                    <a:pt x="2441575" y="6350000"/>
                  </a:lnTo>
                  <a:cubicBezTo>
                    <a:pt x="1093089" y="6350000"/>
                    <a:pt x="0" y="5256911"/>
                    <a:pt x="0" y="3908425"/>
                  </a:cubicBezTo>
                  <a:lnTo>
                    <a:pt x="0" y="0"/>
                  </a:lnTo>
                  <a:lnTo>
                    <a:pt x="1782445" y="0"/>
                  </a:lnTo>
                  <a:cubicBezTo>
                    <a:pt x="3130931" y="0"/>
                    <a:pt x="4224020" y="1093089"/>
                    <a:pt x="4224020" y="2441575"/>
                  </a:cubicBezTo>
                  <a:lnTo>
                    <a:pt x="4224020" y="6350000"/>
                  </a:lnTo>
                  <a:close/>
                </a:path>
              </a:pathLst>
            </a:custGeom>
            <a:solidFill>
              <a:srgbClr val="F077A7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2425607" y="3763456"/>
            <a:ext cx="1458912" cy="1878701"/>
          </a:xfrm>
          <a:custGeom>
            <a:avLst/>
            <a:gdLst/>
            <a:ahLst/>
            <a:cxnLst/>
            <a:rect l="l" t="t" r="r" b="b"/>
            <a:pathLst>
              <a:path w="3757401" h="3757401">
                <a:moveTo>
                  <a:pt x="3757402" y="0"/>
                </a:moveTo>
                <a:lnTo>
                  <a:pt x="0" y="0"/>
                </a:lnTo>
                <a:lnTo>
                  <a:pt x="0" y="3757402"/>
                </a:lnTo>
                <a:lnTo>
                  <a:pt x="3757402" y="3757402"/>
                </a:lnTo>
                <a:lnTo>
                  <a:pt x="37574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741840" y="4702806"/>
            <a:ext cx="1201397" cy="1297944"/>
          </a:xfrm>
          <a:custGeom>
            <a:avLst/>
            <a:gdLst/>
            <a:ahLst/>
            <a:cxnLst/>
            <a:rect l="l" t="t" r="r" b="b"/>
            <a:pathLst>
              <a:path w="2595888" h="2595888">
                <a:moveTo>
                  <a:pt x="2595887" y="0"/>
                </a:moveTo>
                <a:lnTo>
                  <a:pt x="0" y="0"/>
                </a:lnTo>
                <a:lnTo>
                  <a:pt x="0" y="2595888"/>
                </a:lnTo>
                <a:lnTo>
                  <a:pt x="2595887" y="2595888"/>
                </a:lnTo>
                <a:lnTo>
                  <a:pt x="25958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7216" y="3404862"/>
            <a:ext cx="1297944" cy="1297944"/>
          </a:xfrm>
          <a:custGeom>
            <a:avLst/>
            <a:gdLst/>
            <a:ahLst/>
            <a:cxnLst/>
            <a:rect l="l" t="t" r="r" b="b"/>
            <a:pathLst>
              <a:path w="2595888" h="2595888">
                <a:moveTo>
                  <a:pt x="0" y="0"/>
                </a:moveTo>
                <a:lnTo>
                  <a:pt x="2595888" y="0"/>
                </a:lnTo>
                <a:lnTo>
                  <a:pt x="2595888" y="2595888"/>
                </a:lnTo>
                <a:lnTo>
                  <a:pt x="0" y="25958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67797" y="1629143"/>
            <a:ext cx="2142679" cy="4400042"/>
            <a:chOff x="0" y="0"/>
            <a:chExt cx="2847340" cy="5847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47340" cy="5847080"/>
            </a:xfrm>
            <a:custGeom>
              <a:avLst/>
              <a:gdLst/>
              <a:ahLst/>
              <a:cxnLst/>
              <a:rect l="l" t="t" r="r" b="b"/>
              <a:pathLst>
                <a:path w="2847340" h="5847080">
                  <a:moveTo>
                    <a:pt x="2847340" y="5847080"/>
                  </a:moveTo>
                  <a:lnTo>
                    <a:pt x="0" y="5847080"/>
                  </a:lnTo>
                  <a:lnTo>
                    <a:pt x="0" y="0"/>
                  </a:lnTo>
                  <a:lnTo>
                    <a:pt x="1280160" y="0"/>
                  </a:lnTo>
                  <a:cubicBezTo>
                    <a:pt x="2146300" y="0"/>
                    <a:pt x="2847340" y="702310"/>
                    <a:pt x="2847340" y="1567180"/>
                  </a:cubicBezTo>
                  <a:lnTo>
                    <a:pt x="2847340" y="5847080"/>
                  </a:lnTo>
                  <a:close/>
                </a:path>
              </a:pathLst>
            </a:custGeom>
            <a:blipFill>
              <a:blip r:embed="rId9"/>
              <a:stretch>
                <a:fillRect l="-128552" r="-7947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458414" y="5730253"/>
            <a:ext cx="387028" cy="387028"/>
          </a:xfrm>
          <a:custGeom>
            <a:avLst/>
            <a:gdLst/>
            <a:ahLst/>
            <a:cxnLst/>
            <a:rect l="l" t="t" r="r" b="b"/>
            <a:pathLst>
              <a:path w="774055" h="774055">
                <a:moveTo>
                  <a:pt x="0" y="0"/>
                </a:moveTo>
                <a:lnTo>
                  <a:pt x="774055" y="0"/>
                </a:lnTo>
                <a:lnTo>
                  <a:pt x="774055" y="774054"/>
                </a:lnTo>
                <a:lnTo>
                  <a:pt x="0" y="774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9478" y="2713755"/>
            <a:ext cx="807275" cy="752443"/>
          </a:xfrm>
          <a:custGeom>
            <a:avLst/>
            <a:gdLst/>
            <a:ahLst/>
            <a:cxnLst/>
            <a:rect l="l" t="t" r="r" b="b"/>
            <a:pathLst>
              <a:path w="1955155" h="1955155">
                <a:moveTo>
                  <a:pt x="0" y="0"/>
                </a:moveTo>
                <a:lnTo>
                  <a:pt x="1955155" y="0"/>
                </a:lnTo>
                <a:lnTo>
                  <a:pt x="1955155" y="1955155"/>
                </a:lnTo>
                <a:lnTo>
                  <a:pt x="0" y="1955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3"/>
          <p:cNvSpPr txBox="1"/>
          <p:nvPr/>
        </p:nvSpPr>
        <p:spPr>
          <a:xfrm>
            <a:off x="3884519" y="3720861"/>
            <a:ext cx="5061284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/>
              <a:t>qua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,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b="1" dirty="0" err="1"/>
              <a:t>hiệu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;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  <a:endParaRPr lang="en-US" sz="1600" dirty="0"/>
          </a:p>
          <a:p>
            <a:r>
              <a:rPr lang="en-US" dirty="0" smtClean="0"/>
              <a:t>-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b="1" dirty="0" err="1"/>
              <a:t>khả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áp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r>
              <a:rPr lang="en-US" b="1" dirty="0"/>
              <a:t> </a:t>
            </a:r>
            <a:r>
              <a:rPr lang="en-US" b="1" dirty="0" err="1"/>
              <a:t>rãi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dirty="0"/>
              <a:t>,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huấn</a:t>
            </a:r>
            <a:r>
              <a:rPr lang="en-US" dirty="0"/>
              <a:t>, </a:t>
            </a:r>
            <a:r>
              <a:rPr lang="en-US" dirty="0" err="1"/>
              <a:t>bồi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.</a:t>
            </a:r>
            <a:endParaRPr lang="en-US" sz="1600" dirty="0"/>
          </a:p>
          <a:p>
            <a:r>
              <a:rPr lang="en-US" dirty="0"/>
              <a:t>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1404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2C00BE5-E273-44B1-B96C-9B7D115FC9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2F77BA-A559-4788-AA86-01D63C669A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56875" b="77501"/>
          <a:stretch/>
        </p:blipFill>
        <p:spPr>
          <a:xfrm>
            <a:off x="2305050" y="1143000"/>
            <a:ext cx="1638300" cy="102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29755-06B0-1389-D242-51F3C9E00DD0}"/>
              </a:ext>
            </a:extLst>
          </p:cNvPr>
          <p:cNvSpPr txBox="1"/>
          <p:nvPr/>
        </p:nvSpPr>
        <p:spPr>
          <a:xfrm>
            <a:off x="805649" y="2457450"/>
            <a:ext cx="5126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vi-VN" sz="4500" dirty="0">
                <a:solidFill>
                  <a:prstClr val="white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  <a:t>Cảm ơn thầy cô đã lắng nghe!</a:t>
            </a:r>
            <a:endParaRPr lang="en-US" sz="4500" dirty="0">
              <a:solidFill>
                <a:prstClr val="white"/>
              </a:solidFill>
              <a:latin typeface="#9Slide04 Chonburi" panose="00000500000000000000" pitchFamily="2" charset="-34"/>
              <a:cs typeface="#9Slide04 Chonburi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097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AF6D0-A4D4-DC9A-591B-FD479D186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BF9803-72B7-88CB-C169-E2C5F5D22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1E75C902-77BA-2051-A5DE-C2F2317CD78D}"/>
              </a:ext>
            </a:extLst>
          </p:cNvPr>
          <p:cNvSpPr/>
          <p:nvPr/>
        </p:nvSpPr>
        <p:spPr>
          <a:xfrm>
            <a:off x="136072" y="1019175"/>
            <a:ext cx="8871857" cy="4981575"/>
          </a:xfrm>
          <a:prstGeom prst="roundRect">
            <a:avLst>
              <a:gd name="adj" fmla="val 351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2" name="图片 33">
            <a:extLst>
              <a:ext uri="{FF2B5EF4-FFF2-40B4-BE49-F238E27FC236}">
                <a16:creationId xmlns:a16="http://schemas.microsoft.com/office/drawing/2014/main" id="{6A454408-E8F5-E0A3-2C47-27E8CA07E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>
            <a:off x="391846" y="2958405"/>
            <a:ext cx="687545" cy="1860770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2320A-3177-1A8C-2A7C-2D072FA6B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78" y="1006273"/>
            <a:ext cx="4439102" cy="3742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C085F2-BA5C-FD68-266E-2863565A4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91" y="1006273"/>
            <a:ext cx="4344338" cy="37423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C9C7B-185C-208C-E5B4-D9512781E2AC}"/>
              </a:ext>
            </a:extLst>
          </p:cNvPr>
          <p:cNvSpPr txBox="1"/>
          <p:nvPr/>
        </p:nvSpPr>
        <p:spPr>
          <a:xfrm>
            <a:off x="2209736" y="4879818"/>
            <a:ext cx="6728591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Trường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Tân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2492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"/>
            <a:ext cx="26613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rPr dirty="0" smtClean="0">
                <a:latin typeface="+mj-lt"/>
                <a:cs typeface="Times New Roman" panose="02020603050405020304" pitchFamily="18" charset="0"/>
              </a:rPr>
              <a:t>II. </a:t>
            </a:r>
            <a:r>
              <a:rPr dirty="0">
                <a:latin typeface="+mj-lt"/>
                <a:cs typeface="Times New Roman" panose="02020603050405020304" pitchFamily="18" charset="0"/>
              </a:rPr>
              <a:t>SỰ CẦN THIẾT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" y="739470"/>
            <a:ext cx="9000877" cy="6118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3"/>
            <a:ext cx="9144000" cy="65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9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" y="0"/>
            <a:ext cx="9079832" cy="67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CE3EFFC-1D13-4F68-A630-3ECF096EA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AFF37EE-B2E2-4F3A-988D-4E85F77A9090}"/>
              </a:ext>
            </a:extLst>
          </p:cNvPr>
          <p:cNvSpPr/>
          <p:nvPr/>
        </p:nvSpPr>
        <p:spPr>
          <a:xfrm>
            <a:off x="151157" y="1132963"/>
            <a:ext cx="8871857" cy="4819650"/>
          </a:xfrm>
          <a:prstGeom prst="roundRect">
            <a:avLst>
              <a:gd name="adj" fmla="val 351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3B385C5-FD78-4EED-A959-92A6C0DB2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5" r="-26" b="60832"/>
          <a:stretch/>
        </p:blipFill>
        <p:spPr>
          <a:xfrm>
            <a:off x="7736749" y="857250"/>
            <a:ext cx="1407251" cy="11982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711048-F58B-51A1-C973-20DBA92CC55B}"/>
              </a:ext>
            </a:extLst>
          </p:cNvPr>
          <p:cNvSpPr/>
          <p:nvPr/>
        </p:nvSpPr>
        <p:spPr>
          <a:xfrm>
            <a:off x="1979762" y="1133486"/>
            <a:ext cx="5513637" cy="562874"/>
          </a:xfrm>
          <a:prstGeom prst="rect">
            <a:avLst/>
          </a:prstGeom>
          <a:solidFill>
            <a:srgbClr val="205EAB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chemeClr val="bg1"/>
                </a:solidFill>
                <a:latin typeface="Calibri (Headings)"/>
                <a:ea typeface="Cambria" panose="02040503050406030204" pitchFamily="18" charset="0"/>
                <a:cs typeface="Times New Roman" panose="02020603050405020304" pitchFamily="18" charset="0"/>
              </a:rPr>
              <a:t>III</a:t>
            </a:r>
            <a:r>
              <a:rPr lang="vi-VN" sz="2700" b="1" dirty="0" smtClean="0">
                <a:solidFill>
                  <a:schemeClr val="bg1"/>
                </a:solidFill>
                <a:latin typeface="Calibri (Headings)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700" b="1" dirty="0">
                <a:solidFill>
                  <a:schemeClr val="bg1"/>
                </a:solidFill>
                <a:latin typeface="Calibri (Headings)"/>
                <a:ea typeface="Cambria" panose="02040503050406030204" pitchFamily="18" charset="0"/>
                <a:cs typeface="Times New Roman" panose="02020603050405020304" pitchFamily="18" charset="0"/>
              </a:rPr>
              <a:t>MỤC </a:t>
            </a:r>
            <a:r>
              <a:rPr lang="vi-VN" sz="2700" b="1" dirty="0" smtClean="0">
                <a:solidFill>
                  <a:schemeClr val="bg1"/>
                </a:solidFill>
                <a:latin typeface="Calibri (Headings)"/>
                <a:ea typeface="Cambria" panose="02040503050406030204" pitchFamily="18" charset="0"/>
                <a:cs typeface="Times New Roman" panose="02020603050405020304" pitchFamily="18" charset="0"/>
              </a:rPr>
              <a:t>TIÊU:</a:t>
            </a:r>
            <a:endParaRPr lang="en-US" sz="2700" b="1" dirty="0">
              <a:solidFill>
                <a:schemeClr val="bg1"/>
              </a:solidFill>
              <a:latin typeface="Calibri (Headings)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EB21A00-6702-8347-567B-2BE337832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926" y="3871465"/>
            <a:ext cx="2389585" cy="108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  <a:latin typeface="+mj-lt"/>
              <a:cs typeface="Helvetica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3ACCD7-D8E8-54B5-CBAB-CA4E5ECE238B}"/>
              </a:ext>
            </a:extLst>
          </p:cNvPr>
          <p:cNvGrpSpPr>
            <a:grpSpLocks/>
          </p:cNvGrpSpPr>
          <p:nvPr/>
        </p:nvGrpSpPr>
        <p:grpSpPr bwMode="auto">
          <a:xfrm>
            <a:off x="3599336" y="3635037"/>
            <a:ext cx="1719263" cy="1071563"/>
            <a:chOff x="0" y="0"/>
            <a:chExt cx="2986268" cy="1863523"/>
          </a:xfrm>
        </p:grpSpPr>
        <p:sp>
          <p:nvSpPr>
            <p:cNvPr id="8" name="任意多边形 8">
              <a:extLst>
                <a:ext uri="{FF2B5EF4-FFF2-40B4-BE49-F238E27FC236}">
                  <a16:creationId xmlns:a16="http://schemas.microsoft.com/office/drawing/2014/main" id="{C665C350-71EF-506F-9D0E-E9B0C2A38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74409"/>
              <a:ext cx="2986268" cy="689114"/>
            </a:xfrm>
            <a:custGeom>
              <a:avLst/>
              <a:gdLst>
                <a:gd name="T0" fmla="*/ 0 w 2963119"/>
                <a:gd name="T1" fmla="*/ 0 h 689114"/>
                <a:gd name="T2" fmla="*/ 2963119 w 2963119"/>
                <a:gd name="T3" fmla="*/ 52507 h 689114"/>
                <a:gd name="T4" fmla="*/ 2905245 w 2963119"/>
                <a:gd name="T5" fmla="*/ 689114 h 689114"/>
                <a:gd name="T6" fmla="*/ 69448 w 2963119"/>
                <a:gd name="T7" fmla="*/ 665965 h 689114"/>
                <a:gd name="T8" fmla="*/ 0 w 2963119"/>
                <a:gd name="T9" fmla="*/ 0 h 689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3119" h="689114">
                  <a:moveTo>
                    <a:pt x="0" y="0"/>
                  </a:moveTo>
                  <a:lnTo>
                    <a:pt x="2963119" y="52507"/>
                  </a:lnTo>
                  <a:lnTo>
                    <a:pt x="2905245" y="689114"/>
                  </a:lnTo>
                  <a:lnTo>
                    <a:pt x="69448" y="665965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19707"/>
                </a:gs>
                <a:gs pos="17999">
                  <a:srgbClr val="119707"/>
                </a:gs>
                <a:gs pos="67000">
                  <a:srgbClr val="8AD53F"/>
                </a:gs>
                <a:gs pos="100000">
                  <a:srgbClr val="BCEB6F"/>
                </a:gs>
              </a:gsLst>
              <a:lin ang="0" scaled="1"/>
            </a:gradFill>
            <a:ln w="3175" cap="flat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 kern="0">
                <a:solidFill>
                  <a:srgbClr val="000000"/>
                </a:solidFill>
                <a:latin typeface="+mj-lt"/>
                <a:cs typeface="Helvetica"/>
                <a:sym typeface="+mn-lt"/>
              </a:endParaRPr>
            </a:p>
          </p:txBody>
        </p:sp>
        <p:sp>
          <p:nvSpPr>
            <p:cNvPr id="10" name="任意多边形 9">
              <a:extLst>
                <a:ext uri="{FF2B5EF4-FFF2-40B4-BE49-F238E27FC236}">
                  <a16:creationId xmlns:a16="http://schemas.microsoft.com/office/drawing/2014/main" id="{AA0E47CD-CC63-F543-1F9C-BD8C018A3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986268" cy="1226917"/>
            </a:xfrm>
            <a:custGeom>
              <a:avLst/>
              <a:gdLst>
                <a:gd name="T0" fmla="*/ 2986268 w 2986268"/>
                <a:gd name="T1" fmla="*/ 1226917 h 1226917"/>
                <a:gd name="T2" fmla="*/ 2777924 w 2986268"/>
                <a:gd name="T3" fmla="*/ 34724 h 1226917"/>
                <a:gd name="T4" fmla="*/ 266217 w 2986268"/>
                <a:gd name="T5" fmla="*/ 0 h 1226917"/>
                <a:gd name="T6" fmla="*/ 0 w 2986268"/>
                <a:gd name="T7" fmla="*/ 1169043 h 1226917"/>
                <a:gd name="T8" fmla="*/ 2986268 w 2986268"/>
                <a:gd name="T9" fmla="*/ 1226917 h 1226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6268" h="1226917">
                  <a:moveTo>
                    <a:pt x="2986268" y="1226917"/>
                  </a:moveTo>
                  <a:lnTo>
                    <a:pt x="2777924" y="34724"/>
                  </a:lnTo>
                  <a:lnTo>
                    <a:pt x="266217" y="0"/>
                  </a:lnTo>
                  <a:lnTo>
                    <a:pt x="0" y="1169043"/>
                  </a:lnTo>
                  <a:lnTo>
                    <a:pt x="2986268" y="1226917"/>
                  </a:lnTo>
                  <a:close/>
                </a:path>
              </a:pathLst>
            </a:custGeom>
            <a:gradFill rotWithShape="1">
              <a:gsLst>
                <a:gs pos="0">
                  <a:srgbClr val="119707"/>
                </a:gs>
                <a:gs pos="17999">
                  <a:srgbClr val="119707"/>
                </a:gs>
                <a:gs pos="67000">
                  <a:srgbClr val="8AD53F"/>
                </a:gs>
                <a:gs pos="100000">
                  <a:srgbClr val="BCEB6F"/>
                </a:gs>
              </a:gsLst>
              <a:lin ang="5400000" scaled="1"/>
            </a:gradFill>
            <a:ln w="3175" cap="flat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 kern="0">
                <a:solidFill>
                  <a:srgbClr val="000000"/>
                </a:solidFill>
                <a:latin typeface="+mj-lt"/>
                <a:cs typeface="Helvetica"/>
                <a:sym typeface="+mn-lt"/>
              </a:endParaRPr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D0B46290-2B81-25A0-B2E0-D797F79051AB}"/>
              </a:ext>
            </a:extLst>
          </p:cNvPr>
          <p:cNvGrpSpPr>
            <a:grpSpLocks/>
          </p:cNvGrpSpPr>
          <p:nvPr/>
        </p:nvGrpSpPr>
        <p:grpSpPr bwMode="auto">
          <a:xfrm>
            <a:off x="3367010" y="3257789"/>
            <a:ext cx="1845945" cy="1223963"/>
            <a:chOff x="0" y="0"/>
            <a:chExt cx="3206187" cy="2126517"/>
          </a:xfrm>
        </p:grpSpPr>
        <p:sp>
          <p:nvSpPr>
            <p:cNvPr id="15" name="任意多边形 11">
              <a:extLst>
                <a:ext uri="{FF2B5EF4-FFF2-40B4-BE49-F238E27FC236}">
                  <a16:creationId xmlns:a16="http://schemas.microsoft.com/office/drawing/2014/main" id="{8D13D781-26CE-4BC6-579C-5D5977FFB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42566"/>
              <a:ext cx="2835797" cy="1273215"/>
            </a:xfrm>
            <a:custGeom>
              <a:avLst/>
              <a:gdLst>
                <a:gd name="T0" fmla="*/ 0 w 2835797"/>
                <a:gd name="T1" fmla="*/ 0 h 1273215"/>
                <a:gd name="T2" fmla="*/ 2835797 w 2835797"/>
                <a:gd name="T3" fmla="*/ 544010 h 1273215"/>
                <a:gd name="T4" fmla="*/ 2766349 w 2835797"/>
                <a:gd name="T5" fmla="*/ 1273215 h 1273215"/>
                <a:gd name="T6" fmla="*/ 11575 w 2835797"/>
                <a:gd name="T7" fmla="*/ 706056 h 1273215"/>
                <a:gd name="T8" fmla="*/ 0 w 2835797"/>
                <a:gd name="T9" fmla="*/ 0 h 1273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5797" h="1273215">
                  <a:moveTo>
                    <a:pt x="0" y="0"/>
                  </a:moveTo>
                  <a:lnTo>
                    <a:pt x="2835797" y="544010"/>
                  </a:lnTo>
                  <a:lnTo>
                    <a:pt x="2766349" y="1273215"/>
                  </a:lnTo>
                  <a:lnTo>
                    <a:pt x="11575" y="70605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C73E01"/>
                </a:gs>
                <a:gs pos="27000">
                  <a:srgbClr val="FF7711"/>
                </a:gs>
                <a:gs pos="59000">
                  <a:srgbClr val="FFAA01"/>
                </a:gs>
                <a:gs pos="80000">
                  <a:srgbClr val="FFC000"/>
                </a:gs>
                <a:gs pos="100000">
                  <a:srgbClr val="FECE02"/>
                </a:gs>
              </a:gsLst>
              <a:lin ang="0" scaled="1"/>
            </a:gradFill>
            <a:ln w="3175" cap="flat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 kern="0">
                <a:solidFill>
                  <a:srgbClr val="000000"/>
                </a:solidFill>
                <a:latin typeface="+mj-lt"/>
                <a:cs typeface="Helvetica"/>
                <a:sym typeface="+mn-lt"/>
              </a:endParaRPr>
            </a:p>
          </p:txBody>
        </p:sp>
        <p:sp>
          <p:nvSpPr>
            <p:cNvPr id="16" name="任意多边形 12">
              <a:extLst>
                <a:ext uri="{FF2B5EF4-FFF2-40B4-BE49-F238E27FC236}">
                  <a16:creationId xmlns:a16="http://schemas.microsoft.com/office/drawing/2014/main" id="{CDE29EE0-528F-B3C0-95D2-FD2C59FD9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18" y="356429"/>
              <a:ext cx="434469" cy="1770088"/>
            </a:xfrm>
            <a:custGeom>
              <a:avLst/>
              <a:gdLst>
                <a:gd name="T0" fmla="*/ 64080 w 434470"/>
                <a:gd name="T1" fmla="*/ 1018573 h 1770087"/>
                <a:gd name="T2" fmla="*/ 0 w 434470"/>
                <a:gd name="T3" fmla="*/ 1770087 h 1770087"/>
                <a:gd name="T4" fmla="*/ 399746 w 434470"/>
                <a:gd name="T5" fmla="*/ 451413 h 1770087"/>
                <a:gd name="T6" fmla="*/ 434470 w 434470"/>
                <a:gd name="T7" fmla="*/ 0 h 1770087"/>
                <a:gd name="T8" fmla="*/ 64080 w 434470"/>
                <a:gd name="T9" fmla="*/ 1018573 h 1770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470" h="1770087">
                  <a:moveTo>
                    <a:pt x="64080" y="1018573"/>
                  </a:moveTo>
                  <a:lnTo>
                    <a:pt x="0" y="1770087"/>
                  </a:lnTo>
                  <a:lnTo>
                    <a:pt x="399746" y="451413"/>
                  </a:lnTo>
                  <a:lnTo>
                    <a:pt x="434470" y="0"/>
                  </a:lnTo>
                  <a:lnTo>
                    <a:pt x="64080" y="1018573"/>
                  </a:lnTo>
                  <a:close/>
                </a:path>
              </a:pathLst>
            </a:custGeom>
            <a:gradFill rotWithShape="1">
              <a:gsLst>
                <a:gs pos="0">
                  <a:srgbClr val="C73E01"/>
                </a:gs>
                <a:gs pos="27000">
                  <a:srgbClr val="FF7711"/>
                </a:gs>
                <a:gs pos="59000">
                  <a:srgbClr val="FFAA01"/>
                </a:gs>
                <a:gs pos="80000">
                  <a:srgbClr val="FFC000"/>
                </a:gs>
                <a:gs pos="100000">
                  <a:srgbClr val="FECE02"/>
                </a:gs>
              </a:gsLst>
              <a:lin ang="0" scaled="1"/>
            </a:gradFill>
            <a:ln w="3175" cap="flat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 kern="0">
                <a:solidFill>
                  <a:srgbClr val="000000"/>
                </a:solidFill>
                <a:latin typeface="+mj-lt"/>
                <a:cs typeface="Helvetica"/>
                <a:sym typeface="+mn-lt"/>
              </a:endParaRPr>
            </a:p>
          </p:txBody>
        </p:sp>
        <p:sp>
          <p:nvSpPr>
            <p:cNvPr id="17" name="任意多边形 13">
              <a:extLst>
                <a:ext uri="{FF2B5EF4-FFF2-40B4-BE49-F238E27FC236}">
                  <a16:creationId xmlns:a16="http://schemas.microsoft.com/office/drawing/2014/main" id="{C5168447-FA1A-204F-01D7-108A97E7A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206187" cy="1409726"/>
            </a:xfrm>
            <a:custGeom>
              <a:avLst/>
              <a:gdLst>
                <a:gd name="T0" fmla="*/ 3206187 w 3206187"/>
                <a:gd name="T1" fmla="*/ 368004 h 1409726"/>
                <a:gd name="T2" fmla="*/ 2835797 w 3206187"/>
                <a:gd name="T3" fmla="*/ 1409726 h 1409726"/>
                <a:gd name="T4" fmla="*/ 0 w 3206187"/>
                <a:gd name="T5" fmla="*/ 854141 h 1409726"/>
                <a:gd name="T6" fmla="*/ 671685 w 3206187"/>
                <a:gd name="T7" fmla="*/ 0 h 1409726"/>
                <a:gd name="T8" fmla="*/ 3206187 w 3206187"/>
                <a:gd name="T9" fmla="*/ 368004 h 1409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6187" h="1409726">
                  <a:moveTo>
                    <a:pt x="3206187" y="368004"/>
                  </a:moveTo>
                  <a:lnTo>
                    <a:pt x="2835797" y="1409726"/>
                  </a:lnTo>
                  <a:lnTo>
                    <a:pt x="0" y="854141"/>
                  </a:lnTo>
                  <a:lnTo>
                    <a:pt x="671685" y="0"/>
                  </a:lnTo>
                  <a:lnTo>
                    <a:pt x="3206187" y="368004"/>
                  </a:lnTo>
                  <a:close/>
                </a:path>
              </a:pathLst>
            </a:custGeom>
            <a:gradFill rotWithShape="1">
              <a:gsLst>
                <a:gs pos="0">
                  <a:srgbClr val="C73E01"/>
                </a:gs>
                <a:gs pos="27000">
                  <a:srgbClr val="FF7711"/>
                </a:gs>
                <a:gs pos="59000">
                  <a:srgbClr val="FFAA01"/>
                </a:gs>
                <a:gs pos="80000">
                  <a:srgbClr val="FFC000"/>
                </a:gs>
                <a:gs pos="100000">
                  <a:srgbClr val="FECE02"/>
                </a:gs>
              </a:gsLst>
              <a:lin ang="0" scaled="1"/>
            </a:gradFill>
            <a:ln w="3175" cap="flat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 kern="0">
                <a:solidFill>
                  <a:srgbClr val="000000"/>
                </a:solidFill>
                <a:latin typeface="+mj-lt"/>
                <a:cs typeface="Helvetica"/>
                <a:sym typeface="+mn-lt"/>
              </a:endParaRPr>
            </a:p>
          </p:txBody>
        </p:sp>
      </p:grpSp>
      <p:grpSp>
        <p:nvGrpSpPr>
          <p:cNvPr id="18" name="Group 26">
            <a:extLst>
              <a:ext uri="{FF2B5EF4-FFF2-40B4-BE49-F238E27FC236}">
                <a16:creationId xmlns:a16="http://schemas.microsoft.com/office/drawing/2014/main" id="{DA880BF2-F3F1-231A-CC39-08D1BB4A557E}"/>
              </a:ext>
            </a:extLst>
          </p:cNvPr>
          <p:cNvGrpSpPr>
            <a:grpSpLocks/>
          </p:cNvGrpSpPr>
          <p:nvPr/>
        </p:nvGrpSpPr>
        <p:grpSpPr bwMode="auto">
          <a:xfrm>
            <a:off x="3263886" y="2887076"/>
            <a:ext cx="1933727" cy="1089422"/>
            <a:chOff x="0" y="-326"/>
            <a:chExt cx="3667495" cy="2234241"/>
          </a:xfrm>
        </p:grpSpPr>
        <p:sp>
          <p:nvSpPr>
            <p:cNvPr id="19" name="任意多边形 15">
              <a:extLst>
                <a:ext uri="{FF2B5EF4-FFF2-40B4-BE49-F238E27FC236}">
                  <a16:creationId xmlns:a16="http://schemas.microsoft.com/office/drawing/2014/main" id="{016A20CA-C4BD-E436-6991-C6F697237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4605" y="696164"/>
              <a:ext cx="2146684" cy="1537751"/>
            </a:xfrm>
            <a:custGeom>
              <a:avLst/>
              <a:gdLst>
                <a:gd name="T0" fmla="*/ 23150 w 2158226"/>
                <a:gd name="T1" fmla="*/ 692800 h 1537752"/>
                <a:gd name="T2" fmla="*/ 0 w 2158226"/>
                <a:gd name="T3" fmla="*/ 1537752 h 1537752"/>
                <a:gd name="T4" fmla="*/ 2118167 w 2158226"/>
                <a:gd name="T5" fmla="*/ 681226 h 1537752"/>
                <a:gd name="T6" fmla="*/ 2158226 w 2158226"/>
                <a:gd name="T7" fmla="*/ 0 h 1537752"/>
                <a:gd name="T8" fmla="*/ 23150 w 2158226"/>
                <a:gd name="T9" fmla="*/ 692800 h 1537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8226" h="1537752">
                  <a:moveTo>
                    <a:pt x="23150" y="692800"/>
                  </a:moveTo>
                  <a:lnTo>
                    <a:pt x="0" y="1537752"/>
                  </a:lnTo>
                  <a:lnTo>
                    <a:pt x="2118167" y="681226"/>
                  </a:lnTo>
                  <a:lnTo>
                    <a:pt x="2158226" y="0"/>
                  </a:lnTo>
                  <a:lnTo>
                    <a:pt x="23150" y="692800"/>
                  </a:lnTo>
                  <a:close/>
                </a:path>
              </a:pathLst>
            </a:custGeom>
            <a:gradFill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0" scaled="1"/>
            </a:gradFill>
            <a:ln w="3175" cap="flat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 kern="0">
                <a:solidFill>
                  <a:srgbClr val="000000"/>
                </a:solidFill>
                <a:latin typeface="+mj-lt"/>
                <a:cs typeface="Helvetica"/>
                <a:sym typeface="+mn-lt"/>
              </a:endParaRPr>
            </a:p>
          </p:txBody>
        </p:sp>
        <p:sp>
          <p:nvSpPr>
            <p:cNvPr id="20" name="任意多边形 16">
              <a:extLst>
                <a:ext uri="{FF2B5EF4-FFF2-40B4-BE49-F238E27FC236}">
                  <a16:creationId xmlns:a16="http://schemas.microsoft.com/office/drawing/2014/main" id="{8F608E9B-A83B-3A0F-3790-0C304CCE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6" y="-326"/>
              <a:ext cx="3661289" cy="1400538"/>
            </a:xfrm>
            <a:custGeom>
              <a:avLst/>
              <a:gdLst>
                <a:gd name="T0" fmla="*/ 1519972 w 3661288"/>
                <a:gd name="T1" fmla="*/ 1400537 h 1400537"/>
                <a:gd name="T2" fmla="*/ 3661288 w 3661288"/>
                <a:gd name="T3" fmla="*/ 694481 h 1400537"/>
                <a:gd name="T4" fmla="*/ 1948235 w 3661288"/>
                <a:gd name="T5" fmla="*/ 0 h 1400537"/>
                <a:gd name="T6" fmla="*/ 0 w 3661288"/>
                <a:gd name="T7" fmla="*/ 520862 h 1400537"/>
                <a:gd name="T8" fmla="*/ 1519972 w 3661288"/>
                <a:gd name="T9" fmla="*/ 1400537 h 1400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1288" h="1400537">
                  <a:moveTo>
                    <a:pt x="1519972" y="1400537"/>
                  </a:moveTo>
                  <a:lnTo>
                    <a:pt x="3661288" y="694481"/>
                  </a:lnTo>
                  <a:lnTo>
                    <a:pt x="1948235" y="0"/>
                  </a:lnTo>
                  <a:lnTo>
                    <a:pt x="0" y="520862"/>
                  </a:lnTo>
                  <a:lnTo>
                    <a:pt x="1519972" y="1400537"/>
                  </a:lnTo>
                  <a:close/>
                </a:path>
              </a:pathLst>
            </a:custGeom>
            <a:gradFill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0" scaled="1"/>
            </a:gradFill>
            <a:ln w="3175" cap="flat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 kern="0">
                <a:solidFill>
                  <a:srgbClr val="000000"/>
                </a:solidFill>
                <a:latin typeface="+mj-lt"/>
                <a:cs typeface="Helvetica"/>
                <a:sym typeface="+mn-lt"/>
              </a:endParaRPr>
            </a:p>
          </p:txBody>
        </p:sp>
        <p:sp>
          <p:nvSpPr>
            <p:cNvPr id="21" name="任意多边形 17">
              <a:extLst>
                <a:ext uri="{FF2B5EF4-FFF2-40B4-BE49-F238E27FC236}">
                  <a16:creationId xmlns:a16="http://schemas.microsoft.com/office/drawing/2014/main" id="{CA5DA8D4-EE1F-38D0-204B-19078D651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16334"/>
              <a:ext cx="1532388" cy="1717580"/>
            </a:xfrm>
            <a:custGeom>
              <a:avLst/>
              <a:gdLst>
                <a:gd name="T0" fmla="*/ 0 w 1532387"/>
                <a:gd name="T1" fmla="*/ 0 h 1717580"/>
                <a:gd name="T2" fmla="*/ 21470 w 1532387"/>
                <a:gd name="T3" fmla="*/ 652709 h 1717580"/>
                <a:gd name="T4" fmla="*/ 1526179 w 1532387"/>
                <a:gd name="T5" fmla="*/ 1717580 h 1717580"/>
                <a:gd name="T6" fmla="*/ 1532387 w 1532387"/>
                <a:gd name="T7" fmla="*/ 891250 h 1717580"/>
                <a:gd name="T8" fmla="*/ 0 w 1532387"/>
                <a:gd name="T9" fmla="*/ 0 h 1717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2387" h="1717580">
                  <a:moveTo>
                    <a:pt x="0" y="0"/>
                  </a:moveTo>
                  <a:lnTo>
                    <a:pt x="21470" y="652709"/>
                  </a:lnTo>
                  <a:lnTo>
                    <a:pt x="1526179" y="1717580"/>
                  </a:lnTo>
                  <a:cubicBezTo>
                    <a:pt x="1528248" y="1442137"/>
                    <a:pt x="1530318" y="1166693"/>
                    <a:pt x="1532387" y="89125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0" scaled="1"/>
            </a:gradFill>
            <a:ln w="3175" cap="flat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 kern="0">
                <a:solidFill>
                  <a:srgbClr val="000000"/>
                </a:solidFill>
                <a:latin typeface="+mj-lt"/>
                <a:cs typeface="Helvetica"/>
                <a:sym typeface="+mn-lt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7DB2DA-E787-0484-8325-A684EFD24B71}"/>
              </a:ext>
            </a:extLst>
          </p:cNvPr>
          <p:cNvSpPr txBox="1"/>
          <p:nvPr/>
        </p:nvSpPr>
        <p:spPr>
          <a:xfrm>
            <a:off x="205053" y="2136833"/>
            <a:ext cx="29348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Nâng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ChatGPT</a:t>
            </a:r>
            <a:endParaRPr lang="en-US" sz="2000" b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3AFD2C-1085-21E5-1336-AB197EACF403}"/>
              </a:ext>
            </a:extLst>
          </p:cNvPr>
          <p:cNvSpPr txBox="1"/>
          <p:nvPr/>
        </p:nvSpPr>
        <p:spPr>
          <a:xfrm rot="10800000" flipH="1" flipV="1">
            <a:off x="5665651" y="3018355"/>
            <a:ext cx="31114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Góp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nâng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khai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thác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hiệu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02589A-9759-C118-5EB2-19E101A67133}"/>
              </a:ext>
            </a:extLst>
          </p:cNvPr>
          <p:cNvSpPr txBox="1"/>
          <p:nvPr/>
        </p:nvSpPr>
        <p:spPr>
          <a:xfrm flipH="1">
            <a:off x="315160" y="4332858"/>
            <a:ext cx="27633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Hỗ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trợ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soạn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dạy</a:t>
            </a:r>
            <a:endParaRPr lang="en-US" sz="2000" b="1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C7ABCE-B650-09B6-597D-C63BDC1F579C}"/>
              </a:ext>
            </a:extLst>
          </p:cNvPr>
          <p:cNvCxnSpPr>
            <a:cxnSpLocks/>
          </p:cNvCxnSpPr>
          <p:nvPr/>
        </p:nvCxnSpPr>
        <p:spPr>
          <a:xfrm flipH="1" flipV="1">
            <a:off x="2998393" y="2690361"/>
            <a:ext cx="434553" cy="404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DCEBBBB-D9CB-2FC5-CE41-5279347F86AA}"/>
              </a:ext>
            </a:extLst>
          </p:cNvPr>
          <p:cNvCxnSpPr>
            <a:cxnSpLocks/>
            <a:stCxn id="15" idx="3"/>
          </p:cNvCxnSpPr>
          <p:nvPr/>
        </p:nvCxnSpPr>
        <p:spPr>
          <a:xfrm flipH="1">
            <a:off x="2987422" y="4149132"/>
            <a:ext cx="386252" cy="277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A2CAF5C-AB8F-2C7F-1FEF-A4D235B39817}"/>
              </a:ext>
            </a:extLst>
          </p:cNvPr>
          <p:cNvCxnSpPr>
            <a:cxnSpLocks/>
          </p:cNvCxnSpPr>
          <p:nvPr/>
        </p:nvCxnSpPr>
        <p:spPr>
          <a:xfrm>
            <a:off x="5144115" y="3376159"/>
            <a:ext cx="521536" cy="233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54103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4" grpId="0" build="allAtOnce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44688"/>
            <a:ext cx="44428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rPr dirty="0">
                <a:latin typeface="+mj-lt"/>
                <a:cs typeface="Times New Roman" panose="02020603050405020304" pitchFamily="18" charset="0"/>
              </a:rPr>
              <a:t>IV. TỔNG QUAN VỀ CHATGPT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" y="667908"/>
            <a:ext cx="9040633" cy="6082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838" t="72528" r="40604" b="17799"/>
          <a:stretch/>
        </p:blipFill>
        <p:spPr>
          <a:xfrm>
            <a:off x="6480313" y="2544418"/>
            <a:ext cx="1677725" cy="5883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46553-B5AD-BED0-6AB6-B762513F5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BDD214-BCB1-6B8E-C85B-3FB8B4851A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03084A9B-0C7A-D92E-E427-BC451E4D3AD3}"/>
              </a:ext>
            </a:extLst>
          </p:cNvPr>
          <p:cNvSpPr/>
          <p:nvPr/>
        </p:nvSpPr>
        <p:spPr>
          <a:xfrm>
            <a:off x="-28167" y="1019175"/>
            <a:ext cx="9044072" cy="4922454"/>
          </a:xfrm>
          <a:prstGeom prst="roundRect">
            <a:avLst>
              <a:gd name="adj" fmla="val 351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2400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3957239-9664-9DC0-989C-8D7AA6B776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7" r="83809"/>
          <a:stretch/>
        </p:blipFill>
        <p:spPr>
          <a:xfrm>
            <a:off x="0" y="3662188"/>
            <a:ext cx="990600" cy="2338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E93F726-0536-CF77-1FD0-D6AB66CBDB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5" r="-26" b="60832"/>
          <a:stretch/>
        </p:blipFill>
        <p:spPr>
          <a:xfrm>
            <a:off x="7736749" y="857250"/>
            <a:ext cx="1407251" cy="11982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64CEB9-4D0E-66C6-7719-775C2E8928E1}"/>
              </a:ext>
            </a:extLst>
          </p:cNvPr>
          <p:cNvSpPr/>
          <p:nvPr/>
        </p:nvSpPr>
        <p:spPr>
          <a:xfrm>
            <a:off x="1065321" y="1090438"/>
            <a:ext cx="6671429" cy="576819"/>
          </a:xfrm>
          <a:prstGeom prst="rect">
            <a:avLst/>
          </a:prstGeom>
          <a:solidFill>
            <a:srgbClr val="205EAB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800" b="1"/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ĐIỂM CỦA CHATGPT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89C3161-14A9-822C-F64A-78AD6AD2435B}"/>
              </a:ext>
            </a:extLst>
          </p:cNvPr>
          <p:cNvSpPr/>
          <p:nvPr/>
        </p:nvSpPr>
        <p:spPr>
          <a:xfrm>
            <a:off x="1065321" y="1839445"/>
            <a:ext cx="2959768" cy="27080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35000"/>
              </a:lnSpc>
              <a:spcAft>
                <a:spcPts val="600"/>
              </a:spcAft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100" b="1" kern="1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DEF391-8250-E8C5-2D49-25BBB60E4FC5}"/>
              </a:ext>
            </a:extLst>
          </p:cNvPr>
          <p:cNvSpPr/>
          <p:nvPr/>
        </p:nvSpPr>
        <p:spPr>
          <a:xfrm flipH="1">
            <a:off x="5028890" y="1749036"/>
            <a:ext cx="2943404" cy="27687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911F7E8-EC91-A090-DD93-9FEBA6361998}"/>
              </a:ext>
            </a:extLst>
          </p:cNvPr>
          <p:cNvSpPr/>
          <p:nvPr/>
        </p:nvSpPr>
        <p:spPr>
          <a:xfrm>
            <a:off x="940019" y="4895479"/>
            <a:ext cx="7903671" cy="2243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38CD8618-D094-28E1-85E5-7B0D9D7DD281}"/>
              </a:ext>
            </a:extLst>
          </p:cNvPr>
          <p:cNvSpPr/>
          <p:nvPr/>
        </p:nvSpPr>
        <p:spPr>
          <a:xfrm>
            <a:off x="2413190" y="4547483"/>
            <a:ext cx="135978" cy="38950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D7F2BE82-C487-E44A-3B39-2C4D98FA455E}"/>
              </a:ext>
            </a:extLst>
          </p:cNvPr>
          <p:cNvSpPr/>
          <p:nvPr/>
        </p:nvSpPr>
        <p:spPr>
          <a:xfrm>
            <a:off x="6468224" y="4565152"/>
            <a:ext cx="135978" cy="389507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880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CE3EFFC-1D13-4F68-A630-3ECF096EA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8232"/>
            <a:ext cx="9144000" cy="6769768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AFF37EE-B2E2-4F3A-988D-4E85F77A9090}"/>
              </a:ext>
            </a:extLst>
          </p:cNvPr>
          <p:cNvSpPr/>
          <p:nvPr/>
        </p:nvSpPr>
        <p:spPr>
          <a:xfrm>
            <a:off x="198095" y="721895"/>
            <a:ext cx="8871857" cy="5859381"/>
          </a:xfrm>
          <a:prstGeom prst="roundRect">
            <a:avLst>
              <a:gd name="adj" fmla="val 351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2400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3B385C5-FD78-4EED-A959-92A6C0DB2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5" r="-26" b="60832"/>
          <a:stretch/>
        </p:blipFill>
        <p:spPr>
          <a:xfrm>
            <a:off x="7736749" y="0"/>
            <a:ext cx="1407251" cy="11982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711048-F58B-51A1-C973-20DBA92CC55B}"/>
              </a:ext>
            </a:extLst>
          </p:cNvPr>
          <p:cNvSpPr/>
          <p:nvPr/>
        </p:nvSpPr>
        <p:spPr>
          <a:xfrm>
            <a:off x="310390" y="1110291"/>
            <a:ext cx="4121431" cy="529806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800" b="1"/>
            </a:pPr>
            <a:r>
              <a:rPr lang="vi-VN" sz="3200" dirty="0">
                <a:latin typeface="Calibri (Headings)"/>
                <a:cs typeface="Times New Roman" panose="02020603050405020304" pitchFamily="18" charset="0"/>
              </a:rPr>
              <a:t>NHƯỢC ĐIỂM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23F54424-E9D6-16F8-C4BB-2683D58A9B16}"/>
              </a:ext>
            </a:extLst>
          </p:cNvPr>
          <p:cNvSpPr/>
          <p:nvPr/>
        </p:nvSpPr>
        <p:spPr>
          <a:xfrm>
            <a:off x="232240" y="2028493"/>
            <a:ext cx="1649243" cy="1717339"/>
          </a:xfrm>
          <a:custGeom>
            <a:avLst/>
            <a:gdLst/>
            <a:ahLst/>
            <a:cxnLst/>
            <a:rect l="l" t="t" r="r" b="b"/>
            <a:pathLst>
              <a:path w="6246376" h="4114800">
                <a:moveTo>
                  <a:pt x="0" y="0"/>
                </a:moveTo>
                <a:lnTo>
                  <a:pt x="6246376" y="0"/>
                </a:lnTo>
                <a:lnTo>
                  <a:pt x="62463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en-US" sz="135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C9FE9D8-796D-BE37-AB1D-2220CC79C332}"/>
              </a:ext>
            </a:extLst>
          </p:cNvPr>
          <p:cNvSpPr/>
          <p:nvPr/>
        </p:nvSpPr>
        <p:spPr>
          <a:xfrm>
            <a:off x="376990" y="4082791"/>
            <a:ext cx="8061158" cy="1964512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lnSpc>
                <a:spcPct val="135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rgbClr val="C00000"/>
                </a:solidFill>
              </a:rPr>
              <a:t>V</a:t>
            </a:r>
            <a:r>
              <a:rPr lang="en-US" sz="2000" b="1" dirty="0" err="1" smtClean="0">
                <a:solidFill>
                  <a:srgbClr val="C00000"/>
                </a:solidFill>
              </a:rPr>
              <a:t>iệc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lạm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ChatGPT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có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thể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dẫn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đến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sự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phụ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thuộc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vào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cụ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làm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giảm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tính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chủ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động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sáng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tạo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giáo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viên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trong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quá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trình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soạn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bài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và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tổ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chức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dạy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học</a:t>
            </a:r>
            <a:r>
              <a:rPr lang="en-US" sz="2000" b="1" dirty="0">
                <a:solidFill>
                  <a:srgbClr val="C00000"/>
                </a:solidFill>
              </a:rPr>
              <a:t>. </a:t>
            </a:r>
            <a:endParaRPr lang="en-US" sz="2000" b="1" kern="1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C4676B-4236-378D-0B8D-087635B49D36}"/>
              </a:ext>
            </a:extLst>
          </p:cNvPr>
          <p:cNvSpPr/>
          <p:nvPr/>
        </p:nvSpPr>
        <p:spPr>
          <a:xfrm>
            <a:off x="2314620" y="1627858"/>
            <a:ext cx="6628853" cy="1751807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000" b="1" dirty="0" err="1">
                <a:solidFill>
                  <a:srgbClr val="7030A0"/>
                </a:solidFill>
              </a:rPr>
              <a:t>Nội</a:t>
            </a:r>
            <a:r>
              <a:rPr lang="en-US" sz="2000" b="1" dirty="0">
                <a:solidFill>
                  <a:srgbClr val="7030A0"/>
                </a:solidFill>
              </a:rPr>
              <a:t> dung do </a:t>
            </a:r>
            <a:r>
              <a:rPr lang="en-US" sz="2000" b="1" dirty="0" err="1">
                <a:solidFill>
                  <a:srgbClr val="7030A0"/>
                </a:solidFill>
              </a:rPr>
              <a:t>ChatGPT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tạo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ra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mang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tính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chất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tham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khảo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err="1">
                <a:solidFill>
                  <a:srgbClr val="7030A0"/>
                </a:solidFill>
              </a:rPr>
              <a:t>có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thể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chưa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hoàn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toàn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chính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xác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hoặc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chưa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phù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hợp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với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chương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trình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err="1">
                <a:solidFill>
                  <a:srgbClr val="7030A0"/>
                </a:solidFill>
              </a:rPr>
              <a:t>sách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giáo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khoa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và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đối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tượng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học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sinh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tiểu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học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nếu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không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được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giáo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viên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kiểm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tra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err="1">
                <a:solidFill>
                  <a:srgbClr val="7030A0"/>
                </a:solidFill>
              </a:rPr>
              <a:t>điều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chỉnh</a:t>
            </a:r>
            <a:r>
              <a:rPr lang="en-US" sz="2000" b="1" dirty="0">
                <a:solidFill>
                  <a:srgbClr val="7030A0"/>
                </a:solidFill>
              </a:rPr>
              <a:t>. 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89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54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5|0.3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5|0.3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5|0.3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5|0.3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5|0.3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1427</Words>
  <Application>Microsoft Office PowerPoint</Application>
  <PresentationFormat>On-screen Show (4:3)</PresentationFormat>
  <Paragraphs>97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微软雅黑</vt:lpstr>
      <vt:lpstr>宋体</vt:lpstr>
      <vt:lpstr>#9Slide04 Chonburi</vt:lpstr>
      <vt:lpstr>Arial</vt:lpstr>
      <vt:lpstr>Asap</vt:lpstr>
      <vt:lpstr>Baloo</vt:lpstr>
      <vt:lpstr>Calibri</vt:lpstr>
      <vt:lpstr>Calibri (Headings)</vt:lpstr>
      <vt:lpstr>Cambria</vt:lpstr>
      <vt:lpstr>Clear Sans</vt:lpstr>
      <vt:lpstr>Helvetica</vt:lpstr>
      <vt:lpstr>MS Mincho</vt:lpstr>
      <vt:lpstr>Muli Extra-Light</vt:lpstr>
      <vt:lpstr>Repo Ultra-Bold</vt:lpstr>
      <vt:lpstr>Saira ExtraCondensed Bold</vt:lpstr>
      <vt:lpstr>Times New Roman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Admin</dc:creator>
  <cp:keywords/>
  <dc:description>generated using python-pptx</dc:description>
  <cp:lastModifiedBy>GiaoVien</cp:lastModifiedBy>
  <cp:revision>44</cp:revision>
  <dcterms:created xsi:type="dcterms:W3CDTF">2013-01-27T09:14:16Z</dcterms:created>
  <dcterms:modified xsi:type="dcterms:W3CDTF">2026-02-03T02:53:39Z</dcterms:modified>
  <cp:category/>
</cp:coreProperties>
</file>