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348" r:id="rId4"/>
    <p:sldId id="351" r:id="rId5"/>
    <p:sldId id="352" r:id="rId6"/>
    <p:sldId id="353" r:id="rId7"/>
    <p:sldId id="260" r:id="rId8"/>
    <p:sldId id="295" r:id="rId9"/>
    <p:sldId id="305" r:id="rId10"/>
    <p:sldId id="262" r:id="rId11"/>
    <p:sldId id="291" r:id="rId12"/>
    <p:sldId id="292" r:id="rId13"/>
    <p:sldId id="293" r:id="rId14"/>
    <p:sldId id="257" r:id="rId15"/>
    <p:sldId id="345" r:id="rId16"/>
    <p:sldId id="343" r:id="rId17"/>
    <p:sldId id="268" r:id="rId18"/>
    <p:sldId id="349" r:id="rId19"/>
    <p:sldId id="267" r:id="rId20"/>
    <p:sldId id="269" r:id="rId21"/>
    <p:sldId id="270" r:id="rId22"/>
    <p:sldId id="271" r:id="rId23"/>
    <p:sldId id="275" r:id="rId24"/>
    <p:sldId id="276" r:id="rId25"/>
    <p:sldId id="278" r:id="rId26"/>
    <p:sldId id="289" r:id="rId27"/>
    <p:sldId id="283" r:id="rId28"/>
    <p:sldId id="287" r:id="rId29"/>
    <p:sldId id="347" r:id="rId30"/>
    <p:sldId id="3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B61"/>
    <a:srgbClr val="FD4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3975-416B-4560-9FC6-8BFA7399F91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4BA8F-87A5-440C-B53F-3F30ED24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0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5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9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4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33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59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48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58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18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2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92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1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39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374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672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7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45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7.mp3"/><Relationship Id="rId7" Type="http://schemas.openxmlformats.org/officeDocument/2006/relationships/image" Target="../media/image2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9.mp3"/><Relationship Id="rId7" Type="http://schemas.openxmlformats.org/officeDocument/2006/relationships/image" Target="../media/image4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gif"/><Relationship Id="rId4" Type="http://schemas.openxmlformats.org/officeDocument/2006/relationships/audio" Target="../media/media9.mp3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9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145" y="1100621"/>
            <a:ext cx="10612582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1367" y="2636892"/>
            <a:ext cx="102449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rgbClr val="F19B61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THỰC HIỆN PHÁT TRIỂN</a:t>
            </a:r>
          </a:p>
          <a:p>
            <a:pPr algn="ctr"/>
            <a:r>
              <a:rPr lang="en-US" sz="4400" b="1" dirty="0" smtClean="0">
                <a:ln w="22225">
                  <a:solidFill>
                    <a:srgbClr val="F19B6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SỐ </a:t>
            </a:r>
            <a:endParaRPr lang="en-US" sz="4400" b="1" cap="none" spc="0" dirty="0">
              <a:ln w="22225">
                <a:solidFill>
                  <a:srgbClr val="F19B61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3: Đoạn thẳng AD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ba_doan_thang_a_d_song_song_voi_doan_7490a5e6-8ecb-4ea6-af2c-7a6ad4fc7b65_B_minor__bpm_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2353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4: Đoạn thẳng AD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tu_doan_thang_a_d_vuong_goc_voi_nhung_32a64c22-6fcf-4ff8-a247-d32e0b7e92c5_F_minor__bpm_1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25168" y="1328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181954" y="3726180"/>
            <a:ext cx="4927256" cy="331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F9A2B-1546-F3D4-59D7-0E70A7106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92" y="559839"/>
            <a:ext cx="2383743" cy="1018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B3B2D-E7B6-F6CF-AF86-76552CB5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99" y="3908441"/>
            <a:ext cx="3322608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ACFC6-8D55-701B-E000-628F46891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592" y="1761659"/>
            <a:ext cx="857781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681 0.0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0C9D-F6DF-3FD5-8A93-FDAE640D2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F7AFAD4F-A156-F977-86FD-2FD7313E26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63E50308-74B1-7694-CCA9-656D6DFB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3C833-F3C6-3083-E006-B200F8E32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1924" y="4061139"/>
            <a:ext cx="2259191" cy="2081553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D34A634-A8B0-A816-9C77-477C037EB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0880" y="505460"/>
            <a:ext cx="406400" cy="40640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7595F16B-3AC3-EAE8-B92C-BDA8A93DCA3A}"/>
              </a:ext>
            </a:extLst>
          </p:cNvPr>
          <p:cNvSpPr/>
          <p:nvPr/>
        </p:nvSpPr>
        <p:spPr>
          <a:xfrm>
            <a:off x="7305040" y="1"/>
            <a:ext cx="4886959" cy="685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2" y="2343150"/>
            <a:ext cx="3013136" cy="4514850"/>
          </a:xfrm>
          <a:prstGeom prst="rect">
            <a:avLst/>
          </a:prstGeom>
        </p:spPr>
      </p:pic>
      <p:pic>
        <p:nvPicPr>
          <p:cNvPr id="3" name="cac_ban_vua_mo_ra_duoc_buc_tranh_ve_ban_do_kho_eeb6b812-26a5-447b-8b3e-473ad7f59b04_E_minor__bpm_15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311" y="186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91682" y="1655286"/>
            <a:ext cx="15897271" cy="27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457700"/>
            <a:chOff x="4524374" y="1466850"/>
            <a:chExt cx="7058025" cy="44577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MP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 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NP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GH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5D6EDC-D0F0-D647-5BD4-BF6A264AE51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2" y="5463824"/>
            <a:ext cx="2770995" cy="14062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0F1942-89AD-65DB-3BB9-64B7B6237E57}"/>
              </a:ext>
            </a:extLst>
          </p:cNvPr>
          <p:cNvSpPr/>
          <p:nvPr/>
        </p:nvSpPr>
        <p:spPr>
          <a:xfrm>
            <a:off x="5148661" y="6058611"/>
            <a:ext cx="4529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endParaRPr lang="zh-CN" altLang="en-US" sz="3200" b="1" dirty="0">
              <a:solidFill>
                <a:srgbClr val="0070C0"/>
              </a:solidFill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457700"/>
            <a:chOff x="4524374" y="1466850"/>
            <a:chExt cx="7058025" cy="44577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MP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 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NP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GH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00023 C -0.01263 0.00231 -0.02526 0.00301 -0.0375 0.00694 C -0.04778 0.01018 -0.05716 0.0169 -0.06718 0.0213 C -0.07096 0.02292 -0.075 0.02361 -0.07903 0.02477 C -0.08711 0.03634 -0.07708 0.02384 -0.09179 0.03542 C -0.09713 0.03981 -0.10182 0.0456 -0.10716 0.04977 C -0.11862 0.05856 -0.13073 0.06574 -0.14192 0.07454 C -0.15403 0.08426 -0.16627 0.09467 -0.17942 0.10139 C -0.18567 0.10463 -0.19231 0.10579 -0.19869 0.10856 C -0.2108 0.11342 -0.22226 0.12384 -0.23476 0.12454 L -0.27096 0.12639 C -0.29479 0.1213 -0.31328 0.1206 -0.3345 0.11018 C -0.33593 0.10926 -0.33763 0.10787 -0.33919 0.10671 C -0.34231 0.10486 -0.34531 0.10301 -0.34843 0.10139 C -0.39752 0.07546 -0.33359 0.11134 -0.3858 0.08009 C -0.38919 0.07801 -0.39296 0.07685 -0.39596 0.07454 C -0.40143 0.07106 -0.40625 0.06597 -0.41145 0.06227 C -0.41445 0.06018 -0.4177 0.0588 -0.4207 0.05694 C -0.42578 0.05347 -0.43073 0.0493 -0.43593 0.04606 C -0.45052 0.03773 -0.45911 0.03518 -0.47474 0.03009 C -0.47864 0.02893 -0.48255 0.02801 -0.48632 0.02662 C -0.51171 0.01736 -0.49609 0.02106 -0.51341 0.01759 C -0.54036 0.01898 -0.56757 0.01898 -0.59466 0.0213 C -0.59739 0.02153 -0.59987 0.02361 -0.60234 0.02477 C -0.60586 0.02662 -0.60937 0.02778 -0.61263 0.03009 C -0.63424 0.04514 -0.61393 0.03287 -0.62942 0.04606 C -0.63281 0.04884 -0.63632 0.05116 -0.63984 0.05324 C -0.64401 0.05579 -0.64843 0.05764 -0.65273 0.06042 C -0.67278 0.07315 -0.66536 0.0713 -0.68229 0.07824 C -0.69622 0.0838 -0.71067 0.08611 -0.725 0.08889 L -0.8151 0.08542 C -0.81783 0.08518 -0.82031 0.08449 -0.82291 0.08356 C -0.82487 0.08264 -0.83346 0.07569 -0.8345 0.07454 C -0.83593 0.07315 -0.83685 0.0706 -0.83828 0.06921 C -0.83997 0.06805 -0.84179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0023 C -0.01263 0.00231 -0.02526 0.00301 -0.0375 0.00694 C -0.04779 0.01018 -0.05716 0.0169 -0.06719 0.0213 C -0.07096 0.02292 -0.075 0.02361 -0.07904 0.02477 C -0.08711 0.03634 -0.07708 0.02384 -0.0918 0.03542 C -0.09714 0.03981 -0.10182 0.0456 -0.10716 0.04977 C -0.11862 0.05856 -0.13073 0.06574 -0.14193 0.07454 C -0.15404 0.08426 -0.16628 0.09468 -0.17943 0.10139 C -0.18568 0.10463 -0.19232 0.10579 -0.1987 0.10856 C -0.21081 0.11343 -0.22227 0.12384 -0.23477 0.12454 L -0.27096 0.12639 C -0.29479 0.1213 -0.31328 0.1206 -0.33451 0.11018 C -0.33594 0.10926 -0.33763 0.10787 -0.33919 0.10671 C -0.34232 0.10486 -0.34531 0.10301 -0.34844 0.10139 C -0.39753 0.07546 -0.33359 0.11134 -0.38581 0.08009 C -0.38919 0.07801 -0.39297 0.07685 -0.39596 0.07454 C -0.40143 0.07106 -0.40625 0.06597 -0.41146 0.06227 C -0.41445 0.06018 -0.41771 0.0588 -0.4207 0.05694 C -0.42578 0.05347 -0.43073 0.04931 -0.43594 0.04606 C -0.45052 0.03773 -0.45912 0.03518 -0.47474 0.03009 C -0.47865 0.02893 -0.48255 0.02801 -0.48633 0.02662 C -0.51172 0.01736 -0.49609 0.02106 -0.51341 0.01759 C -0.54037 0.01898 -0.56758 0.01898 -0.59466 0.0213 C -0.5974 0.02153 -0.59987 0.02361 -0.60234 0.02477 C -0.60586 0.02662 -0.60938 0.02778 -0.61263 0.03009 C -0.63425 0.04514 -0.61393 0.03287 -0.62943 0.04606 C -0.63281 0.04884 -0.63633 0.05116 -0.63984 0.05324 C -0.64401 0.05579 -0.64844 0.05764 -0.65274 0.06042 C -0.67279 0.07315 -0.66537 0.0713 -0.68229 0.07824 C -0.69622 0.0838 -0.71068 0.08611 -0.725 0.08889 L -0.8151 0.08542 C -0.81784 0.08518 -0.82031 0.08449 -0.82292 0.08356 C -0.82487 0.08264 -0.83346 0.07569 -0.83451 0.07454 C -0.83594 0.07315 -0.83685 0.0706 -0.83828 0.06921 C -0.83997 0.06806 -0.8418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1263 0.00232 -0.02526 0.00301 -0.0375 0.00695 C -0.04778 0.01019 -0.05716 0.0169 -0.06718 0.0213 C -0.07096 0.02292 -0.075 0.02361 -0.07903 0.02477 C -0.08711 0.03635 -0.07708 0.02385 -0.09179 0.03542 C -0.09713 0.03982 -0.10182 0.0456 -0.10716 0.04977 C -0.11862 0.05857 -0.13073 0.06574 -0.14192 0.07454 C -0.15403 0.08426 -0.16627 0.09468 -0.17942 0.10139 C -0.18567 0.10463 -0.19232 0.10579 -0.1987 0.10857 C -0.2108 0.11343 -0.22226 0.12385 -0.23476 0.12454 L -0.27096 0.12639 C -0.29479 0.1213 -0.31328 0.1206 -0.3345 0.11019 C -0.33593 0.10926 -0.33763 0.10787 -0.33919 0.10672 C -0.34232 0.10486 -0.34531 0.10301 -0.34843 0.10139 C -0.39752 0.07547 -0.33359 0.11135 -0.3858 0.0801 C -0.38919 0.07801 -0.39297 0.07685 -0.39596 0.07454 C -0.40143 0.07107 -0.40625 0.06598 -0.41146 0.06227 C -0.41445 0.06019 -0.41771 0.0588 -0.4207 0.05695 C -0.42578 0.05348 -0.43073 0.04931 -0.43593 0.04607 C -0.45052 0.03773 -0.45911 0.03519 -0.47474 0.0301 C -0.47864 0.02894 -0.48255 0.02801 -0.48633 0.02662 C -0.51172 0.01736 -0.49609 0.02107 -0.51341 0.0176 C -0.54036 0.01898 -0.56758 0.01898 -0.59466 0.0213 C -0.59739 0.02153 -0.59987 0.02361 -0.60234 0.02477 C -0.60586 0.02662 -0.60937 0.02778 -0.61263 0.0301 C -0.63424 0.04514 -0.61393 0.03287 -0.62942 0.04607 C -0.63281 0.04885 -0.63633 0.05116 -0.63984 0.05324 C -0.64401 0.05579 -0.64844 0.05764 -0.65273 0.06042 C -0.67278 0.07315 -0.66536 0.0713 -0.68229 0.07824 C -0.69622 0.0838 -0.71067 0.08611 -0.725 0.08889 L -0.8151 0.08542 C -0.81784 0.08519 -0.82031 0.08449 -0.82291 0.08357 C -0.82487 0.08264 -0.83346 0.0757 -0.8345 0.07454 C -0.83594 0.07315 -0.83685 0.0706 -0.83828 0.06922 C -0.83997 0.06806 -0.84179 0.06829 -0.84349 0.0676 C -0.84453 0.06713 -0.84518 0.06644 -0.84596 0.06574 L -0.84596 0.0659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7 0.00023 C -0.01263 0.00231 -0.02526 0.00301 -0.0375 0.00694 C -0.04779 0.01018 -0.05716 0.01689 -0.06719 0.02129 C -0.07096 0.02291 -0.075 0.02361 -0.07904 0.02477 C -0.08711 0.03634 -0.07708 0.02384 -0.0918 0.03541 C -0.09714 0.03981 -0.10182 0.0456 -0.10716 0.04977 C -0.11862 0.05856 -0.13073 0.06574 -0.14193 0.07453 C -0.15404 0.08426 -0.16628 0.09467 -0.17943 0.10139 C -0.18568 0.10463 -0.19232 0.10578 -0.1987 0.10856 C -0.21081 0.11342 -0.22227 0.12384 -0.23477 0.12453 L -0.27096 0.12639 C -0.29479 0.12129 -0.31328 0.1206 -0.3345 0.11018 C -0.33594 0.10926 -0.33763 0.10787 -0.33919 0.10671 C -0.34232 0.10486 -0.34531 0.10301 -0.34844 0.10139 C -0.39753 0.07546 -0.33359 0.11134 -0.38581 0.08009 C -0.38919 0.07801 -0.39297 0.07685 -0.39596 0.07453 C -0.40143 0.07106 -0.40625 0.06597 -0.41146 0.06227 C -0.41445 0.06018 -0.41771 0.05879 -0.4207 0.05694 C -0.42578 0.05347 -0.43073 0.0493 -0.43594 0.04606 C -0.45052 0.03773 -0.45911 0.03518 -0.47474 0.03009 C -0.47865 0.02893 -0.48255 0.02801 -0.48633 0.02662 C -0.51172 0.01736 -0.49609 0.02106 -0.51341 0.01759 C -0.54036 0.01898 -0.56758 0.01898 -0.59466 0.02129 C -0.5974 0.02152 -0.59987 0.02361 -0.60234 0.02477 C -0.60586 0.02662 -0.60937 0.02777 -0.61263 0.03009 C -0.63424 0.04514 -0.61393 0.03287 -0.62943 0.04606 C -0.63281 0.04884 -0.63633 0.05115 -0.63984 0.05324 C -0.64401 0.05578 -0.64844 0.05764 -0.65273 0.06041 C -0.67279 0.07314 -0.66536 0.07129 -0.68229 0.07824 C -0.69622 0.08379 -0.71068 0.08611 -0.725 0.08889 L -0.8151 0.08541 C -0.81784 0.08518 -0.82031 0.08449 -0.82292 0.08356 C -0.82487 0.08264 -0.83346 0.07569 -0.83451 0.07453 C -0.83594 0.07314 -0.83685 0.0706 -0.83828 0.06921 C -0.83997 0.06805 -0.8418 0.06828 -0.84349 0.06759 C -0.84453 0.06713 -0.84518 0.06643 -0.84596 0.06574 L -0.84596 0.06597 " pathEditMode="relative" rAng="0" ptsTypes="A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1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10902" y="755304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80274" y="626635"/>
            <a:ext cx="9903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 đoán xem hai đoạn thẳng song song trong hình dưới đây có cùng độ dài hay không. Hãy kiểm tra lại bằng cách sử dụng thước kẻ.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0E519-74B1-1229-0DD9-347B3643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27" y="2269470"/>
            <a:ext cx="2570886" cy="243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17776F-9684-0F3A-E11A-C43844E32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036988" y="3229700"/>
            <a:ext cx="5581651" cy="1091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B056C-DDC2-EABB-6A14-A5753E09A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5023133" y="3984860"/>
            <a:ext cx="5581651" cy="1091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9636F-FA4E-1EBA-487F-B8C7F1101F7C}"/>
              </a:ext>
            </a:extLst>
          </p:cNvPr>
          <p:cNvSpPr txBox="1"/>
          <p:nvPr/>
        </p:nvSpPr>
        <p:spPr>
          <a:xfrm>
            <a:off x="1028698" y="5400837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283" y="1100621"/>
            <a:ext cx="9613153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47021" y="2452226"/>
            <a:ext cx="8253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KẾ HOẠCH BÀI DẠY </a:t>
            </a:r>
          </a:p>
          <a:p>
            <a:pPr lvl="0" algn="ctr"/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SỐ</a:t>
            </a:r>
          </a:p>
          <a:p>
            <a:pPr lvl="0" algn="ctr"/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4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đính</a:t>
            </a:r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kèm</a:t>
            </a:r>
            <a:r>
              <a:rPr lang="en-US" sz="44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74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99655" y="80607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80447" y="708137"/>
            <a:ext cx="9782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Vẽ một hình bình hành trên giấy kẻ ô vuông như hình dưới đây. Sau đó vẽ một đường thẳng chia hình bình hành đó thành hai phần để cắt và ghép thành một hình chữ nhật.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C64AB41-836A-AEDB-8237-91A6901CB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783988"/>
              </p:ext>
            </p:extLst>
          </p:nvPr>
        </p:nvGraphicFramePr>
        <p:xfrm>
          <a:off x="3495676" y="2659034"/>
          <a:ext cx="5200648" cy="27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081">
                  <a:extLst>
                    <a:ext uri="{9D8B030D-6E8A-4147-A177-3AD203B41FA5}">
                      <a16:colId xmlns:a16="http://schemas.microsoft.com/office/drawing/2014/main" val="351378129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1143538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110703677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061452278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78695186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57645642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991307153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84717337"/>
                    </a:ext>
                  </a:extLst>
                </a:gridCol>
              </a:tblGrid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7639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54773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718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3001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884EE8-535B-A9E5-639B-C123DAF8D1FD}"/>
              </a:ext>
            </a:extLst>
          </p:cNvPr>
          <p:cNvCxnSpPr>
            <a:cxnSpLocks/>
          </p:cNvCxnSpPr>
          <p:nvPr/>
        </p:nvCxnSpPr>
        <p:spPr>
          <a:xfrm flipH="1">
            <a:off x="4143376" y="3354360"/>
            <a:ext cx="647700" cy="13620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60881F-1B63-438B-8D0F-AFD53943C05A}"/>
              </a:ext>
            </a:extLst>
          </p:cNvPr>
          <p:cNvCxnSpPr/>
          <p:nvPr/>
        </p:nvCxnSpPr>
        <p:spPr>
          <a:xfrm flipH="1">
            <a:off x="7419976" y="3373410"/>
            <a:ext cx="619125" cy="13239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E18907-21C4-BAFA-67E8-ED48F7E35842}"/>
              </a:ext>
            </a:extLst>
          </p:cNvPr>
          <p:cNvCxnSpPr>
            <a:cxnSpLocks/>
          </p:cNvCxnSpPr>
          <p:nvPr/>
        </p:nvCxnSpPr>
        <p:spPr>
          <a:xfrm flipH="1">
            <a:off x="4762501" y="3354360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0FD281-B14F-445B-B04A-57E6DA9BEC6B}"/>
              </a:ext>
            </a:extLst>
          </p:cNvPr>
          <p:cNvCxnSpPr>
            <a:cxnSpLocks/>
          </p:cNvCxnSpPr>
          <p:nvPr/>
        </p:nvCxnSpPr>
        <p:spPr>
          <a:xfrm flipH="1">
            <a:off x="4171951" y="4706910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BA0E4-7FBC-9E81-6CD0-24A00C1E97D9}"/>
              </a:ext>
            </a:extLst>
          </p:cNvPr>
          <p:cNvCxnSpPr>
            <a:cxnSpLocks/>
          </p:cNvCxnSpPr>
          <p:nvPr/>
        </p:nvCxnSpPr>
        <p:spPr>
          <a:xfrm>
            <a:off x="4810126" y="3363885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F9E94-1CF2-E1F0-93B1-E4EB7E9FEFE6}"/>
              </a:ext>
            </a:extLst>
          </p:cNvPr>
          <p:cNvCxnSpPr>
            <a:cxnSpLocks/>
          </p:cNvCxnSpPr>
          <p:nvPr/>
        </p:nvCxnSpPr>
        <p:spPr>
          <a:xfrm>
            <a:off x="8048626" y="3373410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B82246-9513-E397-8008-184F5577C045}"/>
              </a:ext>
            </a:extLst>
          </p:cNvPr>
          <p:cNvCxnSpPr>
            <a:cxnSpLocks/>
          </p:cNvCxnSpPr>
          <p:nvPr/>
        </p:nvCxnSpPr>
        <p:spPr>
          <a:xfrm flipH="1">
            <a:off x="7429501" y="4706910"/>
            <a:ext cx="657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6E3440D-9CCB-0274-D3FA-51F7B163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6" y="4564035"/>
            <a:ext cx="661987" cy="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277731" y="91319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2271443" y="775675"/>
            <a:ext cx="945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Lấy các que tính xếp thành hình dưới đây. </a:t>
            </a:r>
            <a:endParaRPr lang="en-US" sz="3600" b="1" dirty="0" smtClean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pPr lvl="0" algn="just"/>
            <a:r>
              <a:rPr lang="vi-VN" sz="36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Di </a:t>
            </a:r>
            <a:r>
              <a:rPr lang="vi-VN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chuyển 3 que tính để được 3 hình thoi.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E378B-7873-EE35-3170-11033FCDFFF3}"/>
              </a:ext>
            </a:extLst>
          </p:cNvPr>
          <p:cNvCxnSpPr>
            <a:cxnSpLocks/>
          </p:cNvCxnSpPr>
          <p:nvPr/>
        </p:nvCxnSpPr>
        <p:spPr>
          <a:xfrm flipH="1">
            <a:off x="4525241" y="366625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69EEC8-B4D9-1921-1AEE-6EE790D8D776}"/>
              </a:ext>
            </a:extLst>
          </p:cNvPr>
          <p:cNvCxnSpPr>
            <a:cxnSpLocks/>
          </p:cNvCxnSpPr>
          <p:nvPr/>
        </p:nvCxnSpPr>
        <p:spPr>
          <a:xfrm>
            <a:off x="5201516" y="365673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3A27E9-2274-A1C0-1BA4-A67EC8A08628}"/>
              </a:ext>
            </a:extLst>
          </p:cNvPr>
          <p:cNvCxnSpPr>
            <a:cxnSpLocks/>
          </p:cNvCxnSpPr>
          <p:nvPr/>
        </p:nvCxnSpPr>
        <p:spPr>
          <a:xfrm>
            <a:off x="4553816" y="470448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07916D-4580-F5DA-BEA3-D7ED5236B2D3}"/>
              </a:ext>
            </a:extLst>
          </p:cNvPr>
          <p:cNvCxnSpPr>
            <a:cxnSpLocks/>
          </p:cNvCxnSpPr>
          <p:nvPr/>
        </p:nvCxnSpPr>
        <p:spPr>
          <a:xfrm flipH="1">
            <a:off x="5849216" y="366625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5806CF-5573-3B0F-F94F-3BB104CA1F38}"/>
              </a:ext>
            </a:extLst>
          </p:cNvPr>
          <p:cNvCxnSpPr>
            <a:cxnSpLocks/>
          </p:cNvCxnSpPr>
          <p:nvPr/>
        </p:nvCxnSpPr>
        <p:spPr>
          <a:xfrm>
            <a:off x="6525491" y="365673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858C6C-7D07-3BDF-AD51-0F41875DD360}"/>
              </a:ext>
            </a:extLst>
          </p:cNvPr>
          <p:cNvCxnSpPr>
            <a:cxnSpLocks/>
          </p:cNvCxnSpPr>
          <p:nvPr/>
        </p:nvCxnSpPr>
        <p:spPr>
          <a:xfrm>
            <a:off x="5877791" y="470448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27AA79-D201-6126-0F36-8E81C45BE0F6}"/>
              </a:ext>
            </a:extLst>
          </p:cNvPr>
          <p:cNvCxnSpPr>
            <a:cxnSpLocks/>
          </p:cNvCxnSpPr>
          <p:nvPr/>
        </p:nvCxnSpPr>
        <p:spPr>
          <a:xfrm flipH="1">
            <a:off x="7182716" y="364720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232313-34CE-40CE-E543-D5276C83A18D}"/>
              </a:ext>
            </a:extLst>
          </p:cNvPr>
          <p:cNvCxnSpPr>
            <a:cxnSpLocks/>
          </p:cNvCxnSpPr>
          <p:nvPr/>
        </p:nvCxnSpPr>
        <p:spPr>
          <a:xfrm>
            <a:off x="7858991" y="363768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71583-6A9C-F8F7-6C42-5BA7E8EAD24D}"/>
              </a:ext>
            </a:extLst>
          </p:cNvPr>
          <p:cNvCxnSpPr>
            <a:cxnSpLocks/>
          </p:cNvCxnSpPr>
          <p:nvPr/>
        </p:nvCxnSpPr>
        <p:spPr>
          <a:xfrm>
            <a:off x="7211291" y="468543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73B9A6-8FBC-CEE5-2E7C-23F458EE5221}"/>
              </a:ext>
            </a:extLst>
          </p:cNvPr>
          <p:cNvCxnSpPr>
            <a:cxnSpLocks/>
          </p:cNvCxnSpPr>
          <p:nvPr/>
        </p:nvCxnSpPr>
        <p:spPr>
          <a:xfrm flipH="1">
            <a:off x="5239616" y="3694834"/>
            <a:ext cx="12477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9291636-FAF5-870A-FC1F-FD7297177324}"/>
              </a:ext>
            </a:extLst>
          </p:cNvPr>
          <p:cNvCxnSpPr>
            <a:cxnSpLocks/>
          </p:cNvCxnSpPr>
          <p:nvPr/>
        </p:nvCxnSpPr>
        <p:spPr>
          <a:xfrm flipV="1">
            <a:off x="5201516" y="2694709"/>
            <a:ext cx="676275" cy="962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BA02FF-B789-FC88-4931-0FCEC616B467}"/>
              </a:ext>
            </a:extLst>
          </p:cNvPr>
          <p:cNvCxnSpPr>
            <a:cxnSpLocks/>
          </p:cNvCxnSpPr>
          <p:nvPr/>
        </p:nvCxnSpPr>
        <p:spPr>
          <a:xfrm>
            <a:off x="5906366" y="2685184"/>
            <a:ext cx="647700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590F4-8887-7F5A-C419-3109868D8E3A}"/>
                </a:ext>
              </a:extLst>
            </p:cNvPr>
            <p:cNvSpPr txBox="1"/>
            <p:nvPr/>
          </p:nvSpPr>
          <p:spPr>
            <a:xfrm>
              <a:off x="3297935" y="1615489"/>
              <a:ext cx="51818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kho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báu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587109F-5594-36A3-9090-36CDB089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8050" y="448310"/>
            <a:ext cx="406400" cy="406400"/>
          </a:xfrm>
          <a:prstGeom prst="rect">
            <a:avLst/>
          </a:prstGeom>
        </p:spPr>
      </p:pic>
      <p:pic>
        <p:nvPicPr>
          <p:cNvPr id="4" name="cac_ban_da_vuot_qua_het_tat_ca_thu_thach_va_tim_2f06e576-7af5-4fc4-a20a-932fa3fa42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2077" y="1520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1601062" y="1198339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479" y="1122125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124691"/>
            <a:ext cx="11253354" cy="65878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36"/>
          <a:stretch/>
        </p:blipFill>
        <p:spPr>
          <a:xfrm>
            <a:off x="3746377" y="304800"/>
            <a:ext cx="7238392" cy="2507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79" y="2969916"/>
            <a:ext cx="4043210" cy="3585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9" y="2749564"/>
            <a:ext cx="3061402" cy="4025872"/>
          </a:xfrm>
          <a:prstGeom prst="rect">
            <a:avLst/>
          </a:prstGeom>
        </p:spPr>
      </p:pic>
      <p:pic>
        <p:nvPicPr>
          <p:cNvPr id="5" name="cac_ban_hay_chi_ra_trong_nhung_hinh_nay_hinh_nao_295abf23-4d3f-47d9-829e-c6bbf1fd272b_D♭_major__bpm_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0036" y="78278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955964"/>
            <a:ext cx="2396836" cy="77585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5865" y="4111336"/>
            <a:ext cx="2396836" cy="13023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qua_tiet_hoc_vua_roi_to_thay_cac_ban_da_hoc_tap_c9c84f2f-77ce-40df-9569-d2bf22898b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124" y="1787606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10" y="2560182"/>
            <a:ext cx="3302579" cy="43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286A7-6E0B-B245-E4B8-3BB61263C926}"/>
              </a:ext>
            </a:extLst>
          </p:cNvPr>
          <p:cNvSpPr txBox="1"/>
          <p:nvPr/>
        </p:nvSpPr>
        <p:spPr>
          <a:xfrm>
            <a:off x="469323" y="1607127"/>
            <a:ext cx="11376313" cy="3719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Ạ</a:t>
            </a: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Ệ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 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9600" b="1" i="0" u="none" strike="noStrike" kern="1200" cap="none" spc="0" normalizeH="0" baseline="0" noProof="0" dirty="0" smtClean="0">
              <a:ln w="28575">
                <a:solidFill>
                  <a:srgbClr val="002060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Ẹ</a:t>
            </a:r>
            <a:r>
              <a:rPr kumimoji="0" lang="en-US" sz="9600" b="1" i="0" u="none" strike="noStrike" kern="1200" cap="none" spc="0" normalizeH="0" baseline="0" noProof="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 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Ặ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Ạ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 </a:t>
            </a:r>
          </a:p>
        </p:txBody>
      </p:sp>
    </p:spTree>
    <p:extLst>
      <p:ext uri="{BB962C8B-B14F-4D97-AF65-F5344CB8AC3E}">
        <p14:creationId xmlns:p14="http://schemas.microsoft.com/office/powerpoint/2010/main" val="13242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283" y="1100621"/>
            <a:ext cx="9613153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2195538" y="1936283"/>
            <a:ext cx="825367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 KẾT LUẬN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283" y="1100621"/>
            <a:ext cx="9613153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947021" y="2367171"/>
            <a:ext cx="82536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BÀI DẠY MINH HỌA</a:t>
            </a:r>
          </a:p>
          <a:p>
            <a:pPr lvl="0" algn="ctr"/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  <a:p>
            <a:pPr lvl="0" algn="ctr"/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32: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890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73" y="1100621"/>
            <a:ext cx="10875818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8496" y="5158250"/>
            <a:ext cx="689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496294" y="1657579"/>
            <a:ext cx="9240976" cy="449673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các thầy cô </a:t>
            </a:r>
            <a:r>
              <a:rPr lang="en-US" sz="44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4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4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3192024" y="2857618"/>
            <a:ext cx="5932056" cy="695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Môn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: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Toán</a:t>
            </a:r>
            <a:endParaRPr lang="en-US" sz="8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2" name="WordArt 23"/>
          <p:cNvSpPr>
            <a:spLocks noChangeArrowheads="1" noChangeShapeType="1" noTextEdit="1"/>
          </p:cNvSpPr>
          <p:nvPr/>
        </p:nvSpPr>
        <p:spPr bwMode="auto">
          <a:xfrm>
            <a:off x="3317297" y="3906268"/>
            <a:ext cx="5932056" cy="695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Bài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32: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tập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chung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(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2)</a:t>
            </a:r>
            <a:endParaRPr lang="en-US" sz="9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93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567415" y="1733029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859" y="1663743"/>
            <a:ext cx="78340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295" y="807051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  <p:pic>
        <p:nvPicPr>
          <p:cNvPr id="14" name="xin_chao_cac_ban_to_la_ro_bot_day_to_se_dong_62b24d2f-eb30-4795-8c57-c3414e6722da_E_minor__bpm_1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96032" y="501434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95" y="3389203"/>
            <a:ext cx="3697530" cy="3505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41304"/>
            <a:ext cx="12201615" cy="67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648852F2-B73D-23E6-DCFD-6C88F5E8FED7}"/>
              </a:ext>
            </a:extLst>
          </p:cNvPr>
          <p:cNvSpPr/>
          <p:nvPr/>
        </p:nvSpPr>
        <p:spPr>
          <a:xfrm>
            <a:off x="80010" y="114300"/>
            <a:ext cx="1028700" cy="35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1: Đoạn thẳng AB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nhat_doan_thang_ab_vuong_goc_voi_nhung_0b107bc2-e95d-4f7d-8b53-8b69ef759cc9_E♭_major__bpm_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0063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DC</a:t>
              </a: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2:  Đoạn thẳng AB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hai_doan_thang_ab_song_song_voi_doan_fc897728-e1ef-4f66-b134-ba3a24782614_B_minor__bpm_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3191" y="666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492</Words>
  <Application>Microsoft Office PowerPoint</Application>
  <PresentationFormat>Widescreen</PresentationFormat>
  <Paragraphs>72</Paragraphs>
  <Slides>28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#9Slide07 SVNRevolution</vt:lpstr>
      <vt:lpstr>Arial</vt:lpstr>
      <vt:lpstr>Calibri</vt:lpstr>
      <vt:lpstr>Calibri Light</vt:lpstr>
      <vt:lpstr>Cambria</vt:lpstr>
      <vt:lpstr>inpin heiti</vt:lpstr>
      <vt:lpstr>SVN-Poky's</vt:lpstr>
      <vt:lpstr>Times New Roman</vt:lpstr>
      <vt:lpstr>UTM Duepuntozero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GiaoVien</cp:lastModifiedBy>
  <cp:revision>62</cp:revision>
  <dcterms:created xsi:type="dcterms:W3CDTF">2023-10-08T11:07:23Z</dcterms:created>
  <dcterms:modified xsi:type="dcterms:W3CDTF">2026-02-03T02:41:37Z</dcterms:modified>
</cp:coreProperties>
</file>