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28"/>
  </p:notesMasterIdLst>
  <p:sldIdLst>
    <p:sldId id="353" r:id="rId4"/>
    <p:sldId id="260" r:id="rId5"/>
    <p:sldId id="295" r:id="rId6"/>
    <p:sldId id="305" r:id="rId7"/>
    <p:sldId id="262" r:id="rId8"/>
    <p:sldId id="291" r:id="rId9"/>
    <p:sldId id="292" r:id="rId10"/>
    <p:sldId id="293" r:id="rId11"/>
    <p:sldId id="257" r:id="rId12"/>
    <p:sldId id="345" r:id="rId13"/>
    <p:sldId id="343" r:id="rId14"/>
    <p:sldId id="268" r:id="rId15"/>
    <p:sldId id="349" r:id="rId16"/>
    <p:sldId id="267" r:id="rId17"/>
    <p:sldId id="269" r:id="rId18"/>
    <p:sldId id="270" r:id="rId19"/>
    <p:sldId id="271" r:id="rId20"/>
    <p:sldId id="275" r:id="rId21"/>
    <p:sldId id="276" r:id="rId22"/>
    <p:sldId id="278" r:id="rId23"/>
    <p:sldId id="289" r:id="rId24"/>
    <p:sldId id="283" r:id="rId25"/>
    <p:sldId id="287" r:id="rId26"/>
    <p:sldId id="347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9B61"/>
    <a:srgbClr val="FD4C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06" autoAdjust="0"/>
    <p:restoredTop sz="94660"/>
  </p:normalViewPr>
  <p:slideViewPr>
    <p:cSldViewPr snapToGrid="0">
      <p:cViewPr varScale="1">
        <p:scale>
          <a:sx n="69" d="100"/>
          <a:sy n="69" d="100"/>
        </p:scale>
        <p:origin x="79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79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003975-416B-4560-9FC6-8BFA7399F91F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54BA8F-87A5-440C-B53F-3F30ED2462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0314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A945DC-4BA2-4105-998F-66C2CB46B8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76623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GIÁO VIÊN BẤM CHUỘT VÀO CÁC MẢNH GHÉP ĐỂ ĐƯỢC DẪN ĐẾN CÂU HỎI TƯƠNG ỨNG.</a:t>
            </a:r>
            <a:br>
              <a:rPr lang="en-US" dirty="0"/>
            </a:b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thay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mảnh</a:t>
            </a:r>
            <a:r>
              <a:rPr lang="en-US" dirty="0"/>
              <a:t> </a:t>
            </a:r>
            <a:r>
              <a:rPr lang="en-US" dirty="0" err="1"/>
              <a:t>ghép</a:t>
            </a:r>
            <a:r>
              <a:rPr lang="en-US" dirty="0"/>
              <a:t>, </a:t>
            </a:r>
            <a:r>
              <a:rPr lang="en-US" dirty="0" err="1"/>
              <a:t>kéo</a:t>
            </a:r>
            <a:r>
              <a:rPr lang="en-US" dirty="0"/>
              <a:t> 1 </a:t>
            </a:r>
            <a:r>
              <a:rPr lang="en-US" dirty="0" err="1"/>
              <a:t>mảnh</a:t>
            </a:r>
            <a:r>
              <a:rPr lang="en-US" dirty="0"/>
              <a:t> </a:t>
            </a:r>
            <a:r>
              <a:rPr lang="en-US" dirty="0" err="1"/>
              <a:t>ghép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,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change picture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473EF8-45AF-4F64-A1C1-92B752BBFFE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00021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54BA8F-87A5-440C-B53F-3F30ED24627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9086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54BA8F-87A5-440C-B53F-3F30ED24627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9510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54BA8F-87A5-440C-B53F-3F30ED24627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1415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54BA8F-87A5-440C-B53F-3F30ED24627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1229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844867-8B1C-577F-7F4D-6FA169E40B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FD831F-76FC-7717-C39A-67373ED7A0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E308B4-9675-EDA0-23AC-0378F1982C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E54D5-6404-4D59-8C24-8812E9E11034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EB5086-9633-0541-2206-FAEFCA4E92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E1421A-AE81-DFE4-1222-BB77EBC79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2E0FB-F318-4E6E-89DE-797A25075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4586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D41217-B25C-4FDD-CC88-45B8970EEF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FAEC75-5B0A-A95E-40F3-FC1F6CF97D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9DAF79-C8D8-0E62-EE56-5F65B8E3B8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E54D5-6404-4D59-8C24-8812E9E11034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F86E66-6FD4-5D8D-1A86-65FD202658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2872F5-1346-EA86-46B7-4CA5D3221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2E0FB-F318-4E6E-89DE-797A25075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137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6B0B1F9-BB78-3DFC-0F58-A0D752234F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D68BDE-B5AC-16DD-547C-01BC7E34E7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56E3FB-CDE2-387C-C25F-FB3B793426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E54D5-6404-4D59-8C24-8812E9E11034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D6B08C-71D6-20E5-A53A-A5F3376094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22BA9A-1CEA-9D23-1EE6-2D80CA406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2E0FB-F318-4E6E-89DE-797A25075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3450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2048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669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7269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6031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4587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42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7957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9240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F7DFD-1D33-0858-3FA1-28CFE6D84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2B4969-6CCC-7971-67D7-0712368412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0FF6FD-EDB9-54E0-2B03-BCA4F1521A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E54D5-6404-4D59-8C24-8812E9E11034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73C340-3364-8918-2DB1-20B19A782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169424-83CD-6E8E-954E-912832A59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2E0FB-F318-4E6E-89DE-797A25075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9347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8696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5334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0682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DE28A1-31C6-CD0C-7FE5-23A0E61823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4A17BB-BDAC-5CB4-7886-7CCE9B5091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173E56-7534-47E8-80F2-95F4DC885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30/01/2026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63A4C7-35B4-B988-B0A8-84BA2E0B5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25CF87-7033-3B0C-D436-0CAA9A788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975966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FB212-B47D-37FD-15E0-7E6836702F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DA47E4-A919-7862-5EA6-C5953AEC77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1BC695-5B3B-0E2B-6208-0A5865BCA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30/01/2026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FC8EF6-C910-6F8B-1A6F-2949519F0B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B8DBA5-A1A9-C0CF-23F7-234521A9F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814837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22E0A8-262E-1EFB-8F4F-456A1B647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23A663-425E-0904-6511-D15C0D21FA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20006F-C0A0-5C99-8AF1-7644B2327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30/01/2026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F06F71-51C8-4ED6-691B-AF7D161F8B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DBD89E-E07B-4999-E009-EA8755C18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123582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C90734-AC0E-E807-8B98-3C61A005B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78B31D-DD2C-2245-0AE5-9B32C5BE3E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B4EA0F-7B4B-ADD0-2DF3-7824D24346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6A02AF-B2DD-4642-8F60-6780AF0AD9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30/01/2026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89A240-3518-BA82-F06C-62AF2DC10A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6BEF8B-48F7-18BB-A863-FC5B9B749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252182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28918-1B52-634C-84B5-8BB8AA0C7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409DB4-93A0-A2B8-A36F-2AD48C1D6F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6C1EEB-B8FE-3826-AD7A-DE124A8B85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BD945B-9C01-C363-5741-16DCC02EF2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A7B3816-0A9F-AC57-D058-45E40D3FA2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A0ACAB-AB01-3872-E8D2-C247CA0716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30/01/2026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B25F88F-D63B-E86B-4C56-050B43910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2C0B2F5-35AC-0B9B-4615-ADCABC921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077222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EB84A-5061-B56B-46C3-3290DEB71D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71570E3-2F2B-F8CF-4213-2480943ACD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30/01/2026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B49782-DB5D-D16A-CB51-2E2F603F60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B21C09-A77B-548B-A38B-5BDFAC9E5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639239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C6FFBF0-6874-1846-1518-D6EB01A922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30/01/2026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A10652-DE7C-5CC2-202F-51CA60F16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E917E8-08D6-F68F-EBD9-C66B3A493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62128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E20EE-37A1-1ED1-5C65-FA15B180A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C306A8-243F-D3FC-496F-0D8406717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47A8C4-5021-345F-EAC6-932932F627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E54D5-6404-4D59-8C24-8812E9E11034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CDF364-96CA-7C2A-34A1-E1FE8CE92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00DEBE-AD39-72A4-12A3-84A5FBB1C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2E0FB-F318-4E6E-89DE-797A25075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84712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29F216-739E-506F-506E-4C2526AF7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DF588D-6FF1-60E2-5FC7-B34FD23CCE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CC9C3E-59EB-6021-DC68-5423F0FAB9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51F7EC-C39A-3BCE-617A-3351E6773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30/01/2026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F03205-C6DD-BF33-0612-289DEC97D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AAC0DA-6968-32CD-C30C-47AE0201E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913985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DB1E02-F5C6-27CF-A4A3-565854BE2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9DA7B6-3C68-AA42-2AA1-6E72193BBD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755F5B-B5ED-98F7-2A43-0A085D9A63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1A3AEA-191E-8A45-90E2-FAC402104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30/01/2026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4AEDD2-8D2C-5C56-3A05-74AAB2D184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3703DE-CF6A-DDE4-FE55-3C48FFC6B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8037437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3B226A-64B5-5693-62B0-1A26261FBA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87B2D9-8D75-4596-0220-F4B9ABAC75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A3735E-950D-4465-8168-8FA8AE6C7B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30/01/2026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89316C-B2A2-BD6A-09CD-0193FDF51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57A781-FCC6-8EB7-054B-919EACC16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8567244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026025B-6112-3D2A-8AE2-B02747AB7C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E230D9-EEEA-C10A-1D49-CB6D031ABD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844DDB-444B-59C9-6C09-3FA6B683B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30/01/2026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5CFC18-22ED-CB79-B680-1775E65E2B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64A90A-4824-F47D-76E4-C4E50563A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079072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D99413-0514-8F95-B2FD-A74B227C36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EC4C4A-C4C1-A196-6570-1C2D5D8351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FBD962-DCCB-24BB-0009-C3CD7390F1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49230A-2EAB-BA94-55BC-5307A7DC03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E54D5-6404-4D59-8C24-8812E9E11034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6D2508-51FA-F21C-59E3-F76836ABB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05C66A-CAB0-3268-52F1-70F27D1EB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2E0FB-F318-4E6E-89DE-797A25075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6330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68D486-CD82-E1E9-9563-C67112AF77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22484E-A28E-ED86-58C3-57F978790E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DBA452-C519-8FDA-1EC8-BB2F0A1825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F1EF124-AEDF-685A-6EFA-2025A8B3BB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0F457F-54A2-51B4-36F7-A946B42D56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3626E60-E64C-43FF-4248-173DCF3E06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E54D5-6404-4D59-8C24-8812E9E11034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A67DA62-40C9-544B-C1AD-EFDD63272F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C4B3563-DEF2-58E6-967C-FCCAAFF41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2E0FB-F318-4E6E-89DE-797A25075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7505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A2C87-FE0C-229A-F587-9ADF8C6C4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05342B5-3DE8-0E8F-1BCD-7CCAA476E0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E54D5-6404-4D59-8C24-8812E9E11034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4476D1-1AD9-AA94-5A30-FD335DD26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AD6853-BAD2-F845-2752-B296258D3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2E0FB-F318-4E6E-89DE-797A25075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2119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8CF5562-B5E2-5624-4689-BB86514E0E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E54D5-6404-4D59-8C24-8812E9E11034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F75AF0-EB1C-0453-B739-8396661C8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40943A-E125-E201-3CDD-B25C1AA90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2E0FB-F318-4E6E-89DE-797A25075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1383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D04F1-9465-6F68-3CE8-26FE9B3DE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F18046-637F-8DE8-FA03-71ED8A1A71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DF02A3-C0CD-8C5D-D6A7-94B81BEF4F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940F27-C04A-D52E-EFE0-DAC3B3BA78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E54D5-6404-4D59-8C24-8812E9E11034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F30D30-1BB6-0971-70D0-D45AC1262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000C77-1DEA-890B-7AEC-DC7E9751B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2E0FB-F318-4E6E-89DE-797A25075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9479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69611F-D1F9-ACD8-4E9B-CCD17DC4E0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2834C18-B610-3767-B874-C47341D9BE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58E97E-4D64-253B-F082-4F87022D97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5DB2A6-CFE8-1A98-5A2A-CD51285EE8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E54D5-6404-4D59-8C24-8812E9E11034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78D150-D7D1-8BCC-380D-84190D6CDD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FF35B0-94B1-50F7-16B0-0EB6B0468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2E0FB-F318-4E6E-89DE-797A25075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7781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4793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539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544D056-E094-A271-61A8-302298103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C5C9BF-68DA-657F-9404-2BF16D74C4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912AB-2B26-C88A-2E8F-6A8F021C55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D75E70-B76F-4F76-9575-EA7F545D535A}" type="datetimeFigureOut">
              <a:rPr lang="vi-VN" smtClean="0"/>
              <a:t>30/01/2026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2B3627-8F32-C437-D7B3-2714D24AF8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E8A8B2-F64F-A251-CC74-77E55CE121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88452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microsoft.com/office/2007/relationships/media" Target="../media/media7.mp3"/><Relationship Id="rId7" Type="http://schemas.openxmlformats.org/officeDocument/2006/relationships/image" Target="../media/image28.jpe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14.gif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3.png"/><Relationship Id="rId4" Type="http://schemas.openxmlformats.org/officeDocument/2006/relationships/audio" Target="../media/media7.mp3"/><Relationship Id="rId9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microsoft.com/office/2007/relationships/hdphoto" Target="../media/hdphoto2.wdp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microsoft.com/office/2007/relationships/media" Target="../media/media9.mp3"/><Relationship Id="rId7" Type="http://schemas.openxmlformats.org/officeDocument/2006/relationships/image" Target="../media/image42.jpe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audio" Target="../media/audio1.wav"/><Relationship Id="rId11" Type="http://schemas.openxmlformats.org/officeDocument/2006/relationships/image" Target="../media/image13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4.gif"/><Relationship Id="rId4" Type="http://schemas.openxmlformats.org/officeDocument/2006/relationships/audio" Target="../media/media9.mp3"/><Relationship Id="rId9" Type="http://schemas.openxmlformats.org/officeDocument/2006/relationships/image" Target="../media/image44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gif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gif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13.png"/><Relationship Id="rId5" Type="http://schemas.openxmlformats.org/officeDocument/2006/relationships/image" Target="../media/image23.jpeg"/><Relationship Id="rId4" Type="http://schemas.openxmlformats.org/officeDocument/2006/relationships/notesSlide" Target="../notesSlides/notesSlide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gif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svg"/><Relationship Id="rId11" Type="http://schemas.openxmlformats.org/officeDocument/2006/relationships/image" Target="../media/image12.gif"/><Relationship Id="rId5" Type="http://schemas.openxmlformats.org/officeDocument/2006/relationships/image" Target="../media/image7.png"/><Relationship Id="rId10" Type="http://schemas.openxmlformats.org/officeDocument/2006/relationships/image" Target="../media/image11.gif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0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12" Type="http://schemas.openxmlformats.org/officeDocument/2006/relationships/slide" Target="slide9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6" Type="http://schemas.openxmlformats.org/officeDocument/2006/relationships/slide" Target="slide6.xml"/><Relationship Id="rId11" Type="http://schemas.openxmlformats.org/officeDocument/2006/relationships/image" Target="../media/image19.png"/><Relationship Id="rId5" Type="http://schemas.openxmlformats.org/officeDocument/2006/relationships/image" Target="../media/image16.png"/><Relationship Id="rId10" Type="http://schemas.openxmlformats.org/officeDocument/2006/relationships/slide" Target="slide8.xml"/><Relationship Id="rId4" Type="http://schemas.openxmlformats.org/officeDocument/2006/relationships/slide" Target="slide5.xml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4.xml"/><Relationship Id="rId11" Type="http://schemas.openxmlformats.org/officeDocument/2006/relationships/image" Target="../media/image13.png"/><Relationship Id="rId5" Type="http://schemas.openxmlformats.org/officeDocument/2006/relationships/image" Target="../media/image1.jpeg"/><Relationship Id="rId10" Type="http://schemas.openxmlformats.org/officeDocument/2006/relationships/image" Target="../media/image14.gif"/><Relationship Id="rId4" Type="http://schemas.openxmlformats.org/officeDocument/2006/relationships/audio" Target="../media/audio1.wav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1.png"/><Relationship Id="rId11" Type="http://schemas.openxmlformats.org/officeDocument/2006/relationships/image" Target="../media/image13.png"/><Relationship Id="rId5" Type="http://schemas.openxmlformats.org/officeDocument/2006/relationships/image" Target="../media/image1.jpeg"/><Relationship Id="rId10" Type="http://schemas.openxmlformats.org/officeDocument/2006/relationships/image" Target="../media/image14.gif"/><Relationship Id="rId4" Type="http://schemas.openxmlformats.org/officeDocument/2006/relationships/audio" Target="../media/audio1.wav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1.png"/><Relationship Id="rId11" Type="http://schemas.openxmlformats.org/officeDocument/2006/relationships/image" Target="../media/image13.png"/><Relationship Id="rId5" Type="http://schemas.openxmlformats.org/officeDocument/2006/relationships/image" Target="../media/image1.jpeg"/><Relationship Id="rId10" Type="http://schemas.openxmlformats.org/officeDocument/2006/relationships/image" Target="../media/image14.gif"/><Relationship Id="rId4" Type="http://schemas.openxmlformats.org/officeDocument/2006/relationships/audio" Target="../media/audio1.wav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1.png"/><Relationship Id="rId11" Type="http://schemas.openxmlformats.org/officeDocument/2006/relationships/image" Target="../media/image13.png"/><Relationship Id="rId5" Type="http://schemas.openxmlformats.org/officeDocument/2006/relationships/image" Target="../media/image1.jpeg"/><Relationship Id="rId10" Type="http://schemas.openxmlformats.org/officeDocument/2006/relationships/image" Target="../media/image14.gif"/><Relationship Id="rId4" Type="http://schemas.openxmlformats.org/officeDocument/2006/relationships/audio" Target="../media/audio1.wav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ach with palm trees and rocks&#10;&#10;Description automatically generated with low confidence">
            <a:extLst>
              <a:ext uri="{FF2B5EF4-FFF2-40B4-BE49-F238E27FC236}">
                <a16:creationId xmlns:a16="http://schemas.microsoft.com/office/drawing/2014/main" id="{C307B223-13C6-DBF5-CF4F-F2F2D2DA66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9" b="41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AA4C0BFD-F786-E03F-30C5-E8E1566D85BD}"/>
              </a:ext>
            </a:extLst>
          </p:cNvPr>
          <p:cNvSpPr/>
          <p:nvPr/>
        </p:nvSpPr>
        <p:spPr>
          <a:xfrm>
            <a:off x="469323" y="467591"/>
            <a:ext cx="11253354" cy="6244936"/>
          </a:xfrm>
          <a:prstGeom prst="roundRect">
            <a:avLst>
              <a:gd name="adj" fmla="val 9376"/>
            </a:avLst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78873" y="1100621"/>
            <a:ext cx="10875818" cy="4826869"/>
          </a:xfrm>
          <a:prstGeom prst="rect">
            <a:avLst/>
          </a:prstGeom>
          <a:solidFill>
            <a:schemeClr val="bg1"/>
          </a:solidFill>
          <a:ln w="57150">
            <a:solidFill>
              <a:srgbClr val="92D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77852" y="5158574"/>
            <a:ext cx="68940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</a:t>
            </a:r>
            <a:r>
              <a:rPr lang="en-US" sz="2800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sz="28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lang="en-US" sz="28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Duyên</a:t>
            </a:r>
            <a:endParaRPr lang="en-US" sz="28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WordArt 22"/>
          <p:cNvSpPr>
            <a:spLocks noChangeArrowheads="1" noChangeShapeType="1" noTextEdit="1"/>
          </p:cNvSpPr>
          <p:nvPr/>
        </p:nvSpPr>
        <p:spPr bwMode="auto">
          <a:xfrm>
            <a:off x="1496294" y="1657579"/>
            <a:ext cx="9240976" cy="4496731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en-US" sz="4400" b="1" i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Chào mừng các thầy cô </a:t>
            </a:r>
            <a:r>
              <a:rPr lang="en-US" sz="4400" b="1" i="1" kern="1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giáo</a:t>
            </a:r>
            <a:r>
              <a:rPr lang="en-US" sz="4400" b="1" i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400" b="1" i="1" kern="10" dirty="0" err="1" smtClean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về</a:t>
            </a:r>
            <a:r>
              <a:rPr lang="en-US" sz="4400" b="1" i="1" kern="10" dirty="0" smtClean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400" b="1" i="1" kern="10" dirty="0" err="1" smtClean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dự</a:t>
            </a:r>
            <a:r>
              <a:rPr lang="en-US" sz="4400" b="1" i="1" kern="10" dirty="0" smtClean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400" b="1" i="1" kern="10" dirty="0" err="1" smtClean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giờ</a:t>
            </a:r>
            <a:r>
              <a:rPr lang="en-US" sz="4400" b="1" i="1" kern="10" dirty="0" smtClean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!</a:t>
            </a:r>
            <a:endParaRPr lang="en-US" sz="4400" b="1" i="1" kern="10" dirty="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0" name="WordArt 23"/>
          <p:cNvSpPr>
            <a:spLocks noChangeArrowheads="1" noChangeShapeType="1" noTextEdit="1"/>
          </p:cNvSpPr>
          <p:nvPr/>
        </p:nvSpPr>
        <p:spPr bwMode="auto">
          <a:xfrm>
            <a:off x="3192024" y="2857618"/>
            <a:ext cx="5932056" cy="69534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8800" b="1" kern="10" dirty="0" err="1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Môn</a:t>
            </a:r>
            <a:r>
              <a:rPr lang="en-US" sz="8800" b="1" kern="10" dirty="0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: </a:t>
            </a:r>
            <a:r>
              <a:rPr lang="en-US" sz="8800" b="1" kern="10" dirty="0" err="1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Toán</a:t>
            </a:r>
            <a:endParaRPr lang="en-US" sz="8800" b="1" kern="10" dirty="0">
              <a:ln w="9525">
                <a:solidFill>
                  <a:srgbClr val="CC99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5400000" scaled="1"/>
              </a:gradFill>
              <a:latin typeface="Times New Roman"/>
              <a:cs typeface="Times New Roman"/>
            </a:endParaRPr>
          </a:p>
        </p:txBody>
      </p:sp>
      <p:sp>
        <p:nvSpPr>
          <p:cNvPr id="12" name="WordArt 23"/>
          <p:cNvSpPr>
            <a:spLocks noChangeArrowheads="1" noChangeShapeType="1" noTextEdit="1"/>
          </p:cNvSpPr>
          <p:nvPr/>
        </p:nvSpPr>
        <p:spPr bwMode="auto">
          <a:xfrm>
            <a:off x="3317297" y="3906268"/>
            <a:ext cx="5932056" cy="69534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9600" b="1" kern="10" dirty="0" err="1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Bài</a:t>
            </a:r>
            <a:r>
              <a:rPr lang="en-US" sz="9600" b="1" kern="10" dirty="0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 32: </a:t>
            </a:r>
            <a:r>
              <a:rPr lang="en-US" sz="9600" b="1" kern="10" dirty="0" err="1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Luyện</a:t>
            </a:r>
            <a:r>
              <a:rPr lang="en-US" sz="9600" b="1" kern="10" dirty="0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 </a:t>
            </a:r>
            <a:r>
              <a:rPr lang="en-US" sz="9600" b="1" kern="10" dirty="0" err="1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tập</a:t>
            </a:r>
            <a:r>
              <a:rPr lang="en-US" sz="9600" b="1" kern="10" dirty="0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 </a:t>
            </a:r>
            <a:r>
              <a:rPr lang="en-US" sz="9600" b="1" kern="10" dirty="0" err="1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chung</a:t>
            </a:r>
            <a:r>
              <a:rPr lang="en-US" sz="9600" b="1" kern="10" dirty="0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 (</a:t>
            </a:r>
            <a:r>
              <a:rPr lang="en-US" sz="9600" b="1" kern="10" dirty="0" err="1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Tiết</a:t>
            </a:r>
            <a:r>
              <a:rPr lang="en-US" sz="9600" b="1" kern="10" dirty="0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 2)</a:t>
            </a:r>
            <a:endParaRPr lang="en-US" sz="9600" b="1" kern="10" dirty="0">
              <a:ln w="9525">
                <a:solidFill>
                  <a:srgbClr val="CC99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5400000" scaled="1"/>
              </a:gra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09301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670C9D-F6DF-3FD5-8A93-FDAE640D21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artoon pirate with a sign&#10;&#10;Description automatically generated with medium confidence">
            <a:extLst>
              <a:ext uri="{FF2B5EF4-FFF2-40B4-BE49-F238E27FC236}">
                <a16:creationId xmlns:a16="http://schemas.microsoft.com/office/drawing/2014/main" id="{F7AFAD4F-A156-F977-86FD-2FD7313E26D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0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6" name="Content Placeholder 5" descr="A map of a treasure island&#10;&#10;Description automatically generated">
            <a:extLst>
              <a:ext uri="{FF2B5EF4-FFF2-40B4-BE49-F238E27FC236}">
                <a16:creationId xmlns:a16="http://schemas.microsoft.com/office/drawing/2014/main" id="{63E50308-74B1-7694-CCA9-656D6DFB67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63"/>
          <a:stretch/>
        </p:blipFill>
        <p:spPr>
          <a:xfrm>
            <a:off x="0" y="0"/>
            <a:ext cx="7305040" cy="6862100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693C833-F3C6-3083-E006-B200F8E3202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01924" y="4061139"/>
            <a:ext cx="2259191" cy="2081553"/>
          </a:xfrm>
          <a:prstGeom prst="rect">
            <a:avLst/>
          </a:prstGeom>
        </p:spPr>
      </p:pic>
      <p:pic>
        <p:nvPicPr>
          <p:cNvPr id="2" name="tải xuống (2)">
            <a:hlinkClick r:id="" action="ppaction://media"/>
            <a:extLst>
              <a:ext uri="{FF2B5EF4-FFF2-40B4-BE49-F238E27FC236}">
                <a16:creationId xmlns:a16="http://schemas.microsoft.com/office/drawing/2014/main" id="{5D34A634-A8B0-A816-9C77-477C037EBE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90880" y="505460"/>
            <a:ext cx="406400" cy="406400"/>
          </a:xfrm>
          <a:prstGeom prst="rect">
            <a:avLst/>
          </a:prstGeom>
        </p:spPr>
      </p:pic>
      <p:sp>
        <p:nvSpPr>
          <p:cNvPr id="7" name="Rectangle: Rounded Corners 3">
            <a:extLst>
              <a:ext uri="{FF2B5EF4-FFF2-40B4-BE49-F238E27FC236}">
                <a16:creationId xmlns:a16="http://schemas.microsoft.com/office/drawing/2014/main" id="{7595F16B-3AC3-EAE8-B92C-BDA8A93DCA3A}"/>
              </a:ext>
            </a:extLst>
          </p:cNvPr>
          <p:cNvSpPr/>
          <p:nvPr/>
        </p:nvSpPr>
        <p:spPr>
          <a:xfrm>
            <a:off x="7305040" y="1"/>
            <a:ext cx="4886959" cy="68580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6438D53-9C06-4CCD-13D8-19409E7AABC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1952" y="2343150"/>
            <a:ext cx="3013136" cy="4514850"/>
          </a:xfrm>
          <a:prstGeom prst="rect">
            <a:avLst/>
          </a:prstGeom>
        </p:spPr>
      </p:pic>
      <p:pic>
        <p:nvPicPr>
          <p:cNvPr id="3" name="cac_ban_vua_mo_ra_duoc_buc_tranh_ve_ban_do_kho_eeb6b812-26a5-447b-8b3e-473ad7f59b04_E_minor__bpm_156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19311" y="18634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7574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0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 descr="A pirate on a boat on a beach&#10;&#10;Description automatically generated">
            <a:extLst>
              <a:ext uri="{FF2B5EF4-FFF2-40B4-BE49-F238E27FC236}">
                <a16:creationId xmlns:a16="http://schemas.microsoft.com/office/drawing/2014/main" id="{2C7C8886-D9C5-2488-43A9-F9AFF01903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54" b="1380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1F7B333-5436-693C-8F67-FA8F849EF8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08194">
            <a:off x="91682" y="1655286"/>
            <a:ext cx="15897271" cy="2760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470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ach with palm trees and rocks&#10;&#10;Description automatically generated with low confidence">
            <a:extLst>
              <a:ext uri="{FF2B5EF4-FFF2-40B4-BE49-F238E27FC236}">
                <a16:creationId xmlns:a16="http://schemas.microsoft.com/office/drawing/2014/main" id="{C307B223-13C6-DBF5-CF4F-F2F2D2DA66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9" b="41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A96F7AD-2567-496A-0182-FF7AC85FF3CD}"/>
              </a:ext>
            </a:extLst>
          </p:cNvPr>
          <p:cNvSpPr/>
          <p:nvPr/>
        </p:nvSpPr>
        <p:spPr>
          <a:xfrm>
            <a:off x="469323" y="467591"/>
            <a:ext cx="11253354" cy="6244936"/>
          </a:xfrm>
          <a:prstGeom prst="roundRect">
            <a:avLst>
              <a:gd name="adj" fmla="val 9376"/>
            </a:avLst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1A77429-C33E-1DE4-8F78-2972C6D37E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573" y="625168"/>
            <a:ext cx="8772904" cy="120711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D5E7B40-1BE0-7445-7C3D-421C7F7C52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088" y="2119312"/>
            <a:ext cx="3622264" cy="3224213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D378C351-D675-7E05-6F32-D66F9B1EA01F}"/>
              </a:ext>
            </a:extLst>
          </p:cNvPr>
          <p:cNvGrpSpPr/>
          <p:nvPr/>
        </p:nvGrpSpPr>
        <p:grpSpPr>
          <a:xfrm>
            <a:off x="4524374" y="1466850"/>
            <a:ext cx="7058025" cy="4457700"/>
            <a:chOff x="4524374" y="1466850"/>
            <a:chExt cx="7058025" cy="4457700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A61FB2D-9EE4-E2DC-2785-C108FF03F465}"/>
                </a:ext>
              </a:extLst>
            </p:cNvPr>
            <p:cNvSpPr txBox="1"/>
            <p:nvPr/>
          </p:nvSpPr>
          <p:spPr>
            <a:xfrm>
              <a:off x="4524374" y="1466850"/>
              <a:ext cx="7058025" cy="42473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0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Trong </a:t>
              </a:r>
              <a:r>
                <a:rPr lang="en-US" sz="30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30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30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30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:</a:t>
              </a:r>
            </a:p>
            <a:p>
              <a:pPr algn="just"/>
              <a:r>
                <a:rPr lang="en-US" sz="30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a) </a:t>
              </a:r>
              <a:r>
                <a:rPr lang="en-US" sz="30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Đoạn</a:t>
              </a:r>
              <a:r>
                <a:rPr lang="en-US" sz="30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thẳng</a:t>
              </a:r>
              <a:r>
                <a:rPr lang="en-US" sz="30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MP song </a:t>
              </a:r>
              <a:r>
                <a:rPr lang="en-US" sz="30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song</a:t>
              </a:r>
              <a:r>
                <a:rPr lang="en-US" sz="30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30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đoạn</a:t>
              </a:r>
              <a:r>
                <a:rPr lang="en-US" sz="30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thẳng</a:t>
              </a:r>
              <a:r>
                <a:rPr lang="en-US" sz="30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DC </a:t>
              </a:r>
            </a:p>
            <a:p>
              <a:pPr algn="just"/>
              <a:r>
                <a:rPr lang="en-US" sz="30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b) </a:t>
              </a:r>
              <a:r>
                <a:rPr lang="en-US" sz="30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Đoạn</a:t>
              </a:r>
              <a:r>
                <a:rPr lang="en-US" sz="30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thẳng</a:t>
              </a:r>
              <a:r>
                <a:rPr lang="en-US" sz="30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AB song </a:t>
              </a:r>
              <a:r>
                <a:rPr lang="en-US" sz="30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song</a:t>
              </a:r>
              <a:r>
                <a:rPr lang="en-US" sz="30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30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đoạn</a:t>
              </a:r>
              <a:r>
                <a:rPr lang="en-US" sz="30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thẳng</a:t>
              </a:r>
              <a:r>
                <a:rPr lang="en-US" sz="30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DC</a:t>
              </a:r>
            </a:p>
            <a:p>
              <a:pPr algn="just"/>
              <a:r>
                <a:rPr lang="en-US" sz="30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c) </a:t>
              </a:r>
              <a:r>
                <a:rPr lang="en-US" sz="30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Đoạn</a:t>
              </a:r>
              <a:r>
                <a:rPr lang="en-US" sz="30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thẳng</a:t>
              </a:r>
              <a:r>
                <a:rPr lang="en-US" sz="30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MN </a:t>
              </a:r>
              <a:r>
                <a:rPr lang="en-US" sz="30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vuông</a:t>
              </a:r>
              <a:r>
                <a:rPr lang="en-US" sz="30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góc</a:t>
              </a:r>
              <a:r>
                <a:rPr lang="en-US" sz="30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30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đoạn</a:t>
              </a:r>
              <a:r>
                <a:rPr lang="en-US" sz="30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thẳng</a:t>
              </a:r>
              <a:r>
                <a:rPr lang="en-US" sz="30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NP</a:t>
              </a:r>
            </a:p>
            <a:p>
              <a:pPr algn="just"/>
              <a:r>
                <a:rPr lang="en-US" sz="30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d) </a:t>
              </a:r>
              <a:r>
                <a:rPr lang="en-US" sz="30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Đoạn</a:t>
              </a:r>
              <a:r>
                <a:rPr lang="en-US" sz="30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thẳng</a:t>
              </a:r>
              <a:r>
                <a:rPr lang="en-US" sz="30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GH </a:t>
              </a:r>
              <a:r>
                <a:rPr lang="en-US" sz="30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vuông</a:t>
              </a:r>
              <a:r>
                <a:rPr lang="en-US" sz="30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góc</a:t>
              </a:r>
              <a:r>
                <a:rPr lang="en-US" sz="30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30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đoạn</a:t>
              </a:r>
              <a:r>
                <a:rPr lang="en-US" sz="30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thẳng</a:t>
              </a:r>
              <a:r>
                <a:rPr lang="en-US" sz="30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AB</a:t>
              </a: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6A585404-DFBE-8164-22E5-0B7DE804189E}"/>
                </a:ext>
              </a:extLst>
            </p:cNvPr>
            <p:cNvSpPr/>
            <p:nvPr/>
          </p:nvSpPr>
          <p:spPr>
            <a:xfrm>
              <a:off x="6324601" y="2505075"/>
              <a:ext cx="657224" cy="466725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</a:t>
              </a: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3E6D6B16-EF25-A583-9B0F-5DE691B36CAA}"/>
                </a:ext>
              </a:extLst>
            </p:cNvPr>
            <p:cNvSpPr/>
            <p:nvPr/>
          </p:nvSpPr>
          <p:spPr>
            <a:xfrm>
              <a:off x="6267450" y="3524250"/>
              <a:ext cx="600075" cy="466725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</a:t>
              </a: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D3E54D42-255C-47FB-7266-FD34D395EFE8}"/>
                </a:ext>
              </a:extLst>
            </p:cNvPr>
            <p:cNvSpPr/>
            <p:nvPr/>
          </p:nvSpPr>
          <p:spPr>
            <a:xfrm>
              <a:off x="6248400" y="4457700"/>
              <a:ext cx="523875" cy="466725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</a:t>
              </a: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7DBDB913-C873-3875-D7A9-11603D7AF2D0}"/>
                </a:ext>
              </a:extLst>
            </p:cNvPr>
            <p:cNvSpPr/>
            <p:nvPr/>
          </p:nvSpPr>
          <p:spPr>
            <a:xfrm>
              <a:off x="6257925" y="5457825"/>
              <a:ext cx="523875" cy="466725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</a:t>
              </a:r>
            </a:p>
          </p:txBody>
        </p:sp>
      </p:grpSp>
      <p:pic>
        <p:nvPicPr>
          <p:cNvPr id="24" name="Picture 23" descr="A picture containing clipart, creativity, cartoon, art&#10;&#10;Description automatically generated">
            <a:extLst>
              <a:ext uri="{FF2B5EF4-FFF2-40B4-BE49-F238E27FC236}">
                <a16:creationId xmlns:a16="http://schemas.microsoft.com/office/drawing/2014/main" id="{F9A6DD96-C047-544B-6974-3335636062F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3856" y="2190750"/>
            <a:ext cx="1123950" cy="1123950"/>
          </a:xfrm>
          <a:prstGeom prst="rect">
            <a:avLst/>
          </a:prstGeom>
        </p:spPr>
      </p:pic>
      <p:pic>
        <p:nvPicPr>
          <p:cNvPr id="25" name="Picture 24" descr="A picture containing clipart, creativity, cartoon, art&#10;&#10;Description automatically generated">
            <a:extLst>
              <a:ext uri="{FF2B5EF4-FFF2-40B4-BE49-F238E27FC236}">
                <a16:creationId xmlns:a16="http://schemas.microsoft.com/office/drawing/2014/main" id="{087D51C3-F2F1-D7CC-E885-C3E8710B51E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5281" y="3162300"/>
            <a:ext cx="1112769" cy="1112769"/>
          </a:xfrm>
          <a:prstGeom prst="rect">
            <a:avLst/>
          </a:prstGeom>
        </p:spPr>
      </p:pic>
      <p:pic>
        <p:nvPicPr>
          <p:cNvPr id="32" name="Picture 31" descr="A picture containing clipart, creativity, cartoon, art&#10;&#10;Description automatically generated">
            <a:extLst>
              <a:ext uri="{FF2B5EF4-FFF2-40B4-BE49-F238E27FC236}">
                <a16:creationId xmlns:a16="http://schemas.microsoft.com/office/drawing/2014/main" id="{176A11D4-91B2-97A2-125A-93BBDC770E87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7181" y="4133850"/>
            <a:ext cx="1084194" cy="1084194"/>
          </a:xfrm>
          <a:prstGeom prst="rect">
            <a:avLst/>
          </a:prstGeom>
        </p:spPr>
      </p:pic>
      <p:pic>
        <p:nvPicPr>
          <p:cNvPr id="33" name="Picture 32" descr="A picture containing clipart, creativity, cartoon, art&#10;&#10;Description automatically generated">
            <a:extLst>
              <a:ext uri="{FF2B5EF4-FFF2-40B4-BE49-F238E27FC236}">
                <a16:creationId xmlns:a16="http://schemas.microsoft.com/office/drawing/2014/main" id="{2604AB55-05B5-41E5-1372-A1E1D12CC65F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3856" y="5153025"/>
            <a:ext cx="1066800" cy="10668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05D6EDC-D0F0-D647-5BD4-BF6A264AE51D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E0E0E0"/>
              </a:clrFrom>
              <a:clrTo>
                <a:srgbClr val="E0E0E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5625" y1="21921" x2="14000" y2="57143"/>
                        <a14:foregroundMark x1="15625" y1="23645" x2="5750" y2="28571"/>
                        <a14:foregroundMark x1="6375" y1="67980" x2="7500" y2="86453"/>
                        <a14:foregroundMark x1="8125" y1="71182" x2="14875" y2="79803"/>
                        <a14:foregroundMark x1="12250" y1="96305" x2="56125" y2="85961"/>
                        <a14:foregroundMark x1="5750" y1="29064" x2="2500" y2="43103"/>
                        <a14:foregroundMark x1="36250" y1="15025" x2="38125" y2="58374"/>
                        <a14:foregroundMark x1="22375" y1="60345" x2="14000" y2="65764"/>
                        <a14:foregroundMark x1="29375" y1="55419" x2="35250" y2="42611"/>
                        <a14:foregroundMark x1="28875" y1="74877" x2="23625" y2="84483"/>
                        <a14:foregroundMark x1="30375" y1="78325" x2="63125" y2="76847"/>
                        <a14:foregroundMark x1="36250" y1="96798" x2="87500" y2="86946"/>
                        <a14:foregroundMark x1="82000" y1="62069" x2="93750" y2="82266"/>
                        <a14:foregroundMark x1="96875" y1="66749" x2="95625" y2="99261"/>
                        <a14:foregroundMark x1="88250" y1="75616" x2="74250" y2="79803"/>
                        <a14:foregroundMark x1="66625" y1="78571" x2="54875" y2="85961"/>
                        <a14:foregroundMark x1="48625" y1="63793" x2="40500" y2="87192"/>
                        <a14:foregroundMark x1="27375" y1="71675" x2="35250" y2="76108"/>
                        <a14:foregroundMark x1="33250" y1="93842" x2="71750" y2="91379"/>
                        <a14:foregroundMark x1="87500" y1="91872" x2="78375" y2="98522"/>
                        <a14:foregroundMark x1="66625" y1="48768" x2="60000" y2="69212"/>
                        <a14:foregroundMark x1="64000" y1="19458" x2="61000" y2="51232"/>
                        <a14:foregroundMark x1="75500" y1="22414" x2="78000" y2="23153"/>
                        <a14:foregroundMark x1="56875" y1="45567" x2="54500" y2="47291"/>
                        <a14:foregroundMark x1="55500" y1="41379" x2="60125" y2="43842"/>
                        <a14:foregroundMark x1="44250" y1="62808" x2="41125" y2="75616"/>
                        <a14:foregroundMark x1="32625" y1="85222" x2="34500" y2="82759"/>
                        <a14:foregroundMark x1="32625" y1="96798" x2="66875" y2="90640"/>
                        <a14:foregroundMark x1="69250" y1="97537" x2="49875" y2="99015"/>
                        <a14:foregroundMark x1="28500" y1="45567" x2="28500" y2="45567"/>
                        <a14:foregroundMark x1="9375" y1="87685" x2="9375" y2="87685"/>
                        <a14:foregroundMark x1="19000" y1="19951" x2="20500" y2="25369"/>
                        <a14:foregroundMark x1="70250" y1="47291" x2="76375" y2="38177"/>
                        <a14:foregroundMark x1="45250" y1="44335" x2="45250" y2="443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3382" y="5463824"/>
            <a:ext cx="2770995" cy="140628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20F1942-89AD-65DB-3BB9-64B7B6237E57}"/>
              </a:ext>
            </a:extLst>
          </p:cNvPr>
          <p:cNvSpPr/>
          <p:nvPr/>
        </p:nvSpPr>
        <p:spPr>
          <a:xfrm>
            <a:off x="5148661" y="6058611"/>
            <a:ext cx="45299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>
              <a:defRPr/>
            </a:pPr>
            <a:r>
              <a:rPr lang="en-US" altLang="zh-CN" sz="3200" b="1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Thảo</a:t>
            </a:r>
            <a:r>
              <a:rPr lang="en-US" altLang="zh-CN" sz="3200" b="1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luận</a:t>
            </a:r>
            <a:r>
              <a:rPr lang="en-US" altLang="zh-CN" sz="3200" b="1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nhóm</a:t>
            </a:r>
            <a:r>
              <a:rPr lang="en-US" altLang="zh-CN" sz="3200" b="1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4</a:t>
            </a:r>
            <a:endParaRPr lang="zh-CN" altLang="en-US" sz="3200" b="1" dirty="0">
              <a:solidFill>
                <a:srgbClr val="0070C0"/>
              </a:solidFill>
              <a:latin typeface="Cambria" panose="020405030504060302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4807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ach with palm trees and rocks&#10;&#10;Description automatically generated with low confidence">
            <a:extLst>
              <a:ext uri="{FF2B5EF4-FFF2-40B4-BE49-F238E27FC236}">
                <a16:creationId xmlns:a16="http://schemas.microsoft.com/office/drawing/2014/main" id="{C307B223-13C6-DBF5-CF4F-F2F2D2DA66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9" b="41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A96F7AD-2567-496A-0182-FF7AC85FF3CD}"/>
              </a:ext>
            </a:extLst>
          </p:cNvPr>
          <p:cNvSpPr/>
          <p:nvPr/>
        </p:nvSpPr>
        <p:spPr>
          <a:xfrm>
            <a:off x="469323" y="467591"/>
            <a:ext cx="11253354" cy="6244936"/>
          </a:xfrm>
          <a:prstGeom prst="roundRect">
            <a:avLst>
              <a:gd name="adj" fmla="val 9376"/>
            </a:avLst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1A77429-C33E-1DE4-8F78-2972C6D37E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573" y="625168"/>
            <a:ext cx="8772904" cy="120711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D5E7B40-1BE0-7445-7C3D-421C7F7C52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088" y="2119312"/>
            <a:ext cx="3622264" cy="3224213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D378C351-D675-7E05-6F32-D66F9B1EA01F}"/>
              </a:ext>
            </a:extLst>
          </p:cNvPr>
          <p:cNvGrpSpPr/>
          <p:nvPr/>
        </p:nvGrpSpPr>
        <p:grpSpPr>
          <a:xfrm>
            <a:off x="4524374" y="1466850"/>
            <a:ext cx="7058025" cy="4457700"/>
            <a:chOff x="4524374" y="1466850"/>
            <a:chExt cx="7058025" cy="4457700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A61FB2D-9EE4-E2DC-2785-C108FF03F465}"/>
                </a:ext>
              </a:extLst>
            </p:cNvPr>
            <p:cNvSpPr txBox="1"/>
            <p:nvPr/>
          </p:nvSpPr>
          <p:spPr>
            <a:xfrm>
              <a:off x="4524374" y="1466850"/>
              <a:ext cx="7058025" cy="42473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0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Trong </a:t>
              </a:r>
              <a:r>
                <a:rPr lang="en-US" sz="30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30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30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30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:</a:t>
              </a:r>
            </a:p>
            <a:p>
              <a:pPr algn="just"/>
              <a:r>
                <a:rPr lang="en-US" sz="30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a) </a:t>
              </a:r>
              <a:r>
                <a:rPr lang="en-US" sz="30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Đoạn</a:t>
              </a:r>
              <a:r>
                <a:rPr lang="en-US" sz="30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thẳng</a:t>
              </a:r>
              <a:r>
                <a:rPr lang="en-US" sz="30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MP song </a:t>
              </a:r>
              <a:r>
                <a:rPr lang="en-US" sz="30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song</a:t>
              </a:r>
              <a:r>
                <a:rPr lang="en-US" sz="30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30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đoạn</a:t>
              </a:r>
              <a:r>
                <a:rPr lang="en-US" sz="30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thẳng</a:t>
              </a:r>
              <a:r>
                <a:rPr lang="en-US" sz="30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DC </a:t>
              </a:r>
            </a:p>
            <a:p>
              <a:pPr algn="just"/>
              <a:r>
                <a:rPr lang="en-US" sz="30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b) </a:t>
              </a:r>
              <a:r>
                <a:rPr lang="en-US" sz="30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Đoạn</a:t>
              </a:r>
              <a:r>
                <a:rPr lang="en-US" sz="30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thẳng</a:t>
              </a:r>
              <a:r>
                <a:rPr lang="en-US" sz="30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AB song </a:t>
              </a:r>
              <a:r>
                <a:rPr lang="en-US" sz="30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song</a:t>
              </a:r>
              <a:r>
                <a:rPr lang="en-US" sz="30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30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đoạn</a:t>
              </a:r>
              <a:r>
                <a:rPr lang="en-US" sz="30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thẳng</a:t>
              </a:r>
              <a:r>
                <a:rPr lang="en-US" sz="30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DC</a:t>
              </a:r>
            </a:p>
            <a:p>
              <a:pPr algn="just"/>
              <a:r>
                <a:rPr lang="en-US" sz="30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c) </a:t>
              </a:r>
              <a:r>
                <a:rPr lang="en-US" sz="30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Đoạn</a:t>
              </a:r>
              <a:r>
                <a:rPr lang="en-US" sz="30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thẳng</a:t>
              </a:r>
              <a:r>
                <a:rPr lang="en-US" sz="30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MN </a:t>
              </a:r>
              <a:r>
                <a:rPr lang="en-US" sz="30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vuông</a:t>
              </a:r>
              <a:r>
                <a:rPr lang="en-US" sz="30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góc</a:t>
              </a:r>
              <a:r>
                <a:rPr lang="en-US" sz="30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30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đoạn</a:t>
              </a:r>
              <a:r>
                <a:rPr lang="en-US" sz="30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thẳng</a:t>
              </a:r>
              <a:r>
                <a:rPr lang="en-US" sz="30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NP</a:t>
              </a:r>
            </a:p>
            <a:p>
              <a:pPr algn="just"/>
              <a:r>
                <a:rPr lang="en-US" sz="30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d) </a:t>
              </a:r>
              <a:r>
                <a:rPr lang="en-US" sz="30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Đoạn</a:t>
              </a:r>
              <a:r>
                <a:rPr lang="en-US" sz="30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thẳng</a:t>
              </a:r>
              <a:r>
                <a:rPr lang="en-US" sz="30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GH </a:t>
              </a:r>
              <a:r>
                <a:rPr lang="en-US" sz="30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vuông</a:t>
              </a:r>
              <a:r>
                <a:rPr lang="en-US" sz="30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góc</a:t>
              </a:r>
              <a:r>
                <a:rPr lang="en-US" sz="30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30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đoạn</a:t>
              </a:r>
              <a:r>
                <a:rPr lang="en-US" sz="30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000" b="0" i="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thẳng</a:t>
              </a:r>
              <a:r>
                <a:rPr lang="en-US" sz="30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AB</a:t>
              </a: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6A585404-DFBE-8164-22E5-0B7DE804189E}"/>
                </a:ext>
              </a:extLst>
            </p:cNvPr>
            <p:cNvSpPr/>
            <p:nvPr/>
          </p:nvSpPr>
          <p:spPr>
            <a:xfrm>
              <a:off x="6324601" y="2505075"/>
              <a:ext cx="657224" cy="466725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</a:t>
              </a: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3E6D6B16-EF25-A583-9B0F-5DE691B36CAA}"/>
                </a:ext>
              </a:extLst>
            </p:cNvPr>
            <p:cNvSpPr/>
            <p:nvPr/>
          </p:nvSpPr>
          <p:spPr>
            <a:xfrm>
              <a:off x="6267450" y="3524250"/>
              <a:ext cx="600075" cy="466725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</a:t>
              </a: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D3E54D42-255C-47FB-7266-FD34D395EFE8}"/>
                </a:ext>
              </a:extLst>
            </p:cNvPr>
            <p:cNvSpPr/>
            <p:nvPr/>
          </p:nvSpPr>
          <p:spPr>
            <a:xfrm>
              <a:off x="6248400" y="4457700"/>
              <a:ext cx="523875" cy="466725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</a:t>
              </a: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7DBDB913-C873-3875-D7A9-11603D7AF2D0}"/>
                </a:ext>
              </a:extLst>
            </p:cNvPr>
            <p:cNvSpPr/>
            <p:nvPr/>
          </p:nvSpPr>
          <p:spPr>
            <a:xfrm>
              <a:off x="6257925" y="5457825"/>
              <a:ext cx="523875" cy="466725"/>
            </a:xfrm>
            <a:prstGeom prst="roundRect">
              <a:avLst/>
            </a:prstGeom>
            <a:ln w="5715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</a:t>
              </a:r>
            </a:p>
          </p:txBody>
        </p:sp>
      </p:grpSp>
      <p:pic>
        <p:nvPicPr>
          <p:cNvPr id="24" name="Picture 23" descr="A picture containing clipart, creativity, cartoon, art&#10;&#10;Description automatically generated">
            <a:extLst>
              <a:ext uri="{FF2B5EF4-FFF2-40B4-BE49-F238E27FC236}">
                <a16:creationId xmlns:a16="http://schemas.microsoft.com/office/drawing/2014/main" id="{F9A6DD96-C047-544B-6974-3335636062F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3856" y="2190750"/>
            <a:ext cx="1123950" cy="1123950"/>
          </a:xfrm>
          <a:prstGeom prst="rect">
            <a:avLst/>
          </a:prstGeom>
        </p:spPr>
      </p:pic>
      <p:pic>
        <p:nvPicPr>
          <p:cNvPr id="25" name="Picture 24" descr="A picture containing clipart, creativity, cartoon, art&#10;&#10;Description automatically generated">
            <a:extLst>
              <a:ext uri="{FF2B5EF4-FFF2-40B4-BE49-F238E27FC236}">
                <a16:creationId xmlns:a16="http://schemas.microsoft.com/office/drawing/2014/main" id="{087D51C3-F2F1-D7CC-E885-C3E8710B51E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5281" y="3162300"/>
            <a:ext cx="1112769" cy="1112769"/>
          </a:xfrm>
          <a:prstGeom prst="rect">
            <a:avLst/>
          </a:prstGeom>
        </p:spPr>
      </p:pic>
      <p:pic>
        <p:nvPicPr>
          <p:cNvPr id="32" name="Picture 31" descr="A picture containing clipart, creativity, cartoon, art&#10;&#10;Description automatically generated">
            <a:extLst>
              <a:ext uri="{FF2B5EF4-FFF2-40B4-BE49-F238E27FC236}">
                <a16:creationId xmlns:a16="http://schemas.microsoft.com/office/drawing/2014/main" id="{176A11D4-91B2-97A2-125A-93BBDC770E87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7181" y="4133850"/>
            <a:ext cx="1084194" cy="1084194"/>
          </a:xfrm>
          <a:prstGeom prst="rect">
            <a:avLst/>
          </a:prstGeom>
        </p:spPr>
      </p:pic>
      <p:pic>
        <p:nvPicPr>
          <p:cNvPr id="33" name="Picture 32" descr="A picture containing clipart, creativity, cartoon, art&#10;&#10;Description automatically generated">
            <a:extLst>
              <a:ext uri="{FF2B5EF4-FFF2-40B4-BE49-F238E27FC236}">
                <a16:creationId xmlns:a16="http://schemas.microsoft.com/office/drawing/2014/main" id="{2604AB55-05B5-41E5-1372-A1E1D12CC65F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3856" y="5153025"/>
            <a:ext cx="10668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107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1.11111E-6 L -3.95833E-6 0.00023 C -0.01263 0.00231 -0.02526 0.00301 -0.0375 0.00694 C -0.04778 0.01018 -0.05716 0.0169 -0.06718 0.0213 C -0.07096 0.02292 -0.075 0.02361 -0.07903 0.02477 C -0.08711 0.03634 -0.07708 0.02384 -0.09179 0.03542 C -0.09713 0.03981 -0.10182 0.0456 -0.10716 0.04977 C -0.11862 0.05856 -0.13073 0.06574 -0.14192 0.07454 C -0.15403 0.08426 -0.16627 0.09467 -0.17942 0.10139 C -0.18567 0.10463 -0.19231 0.10579 -0.19869 0.10856 C -0.2108 0.11342 -0.22226 0.12384 -0.23476 0.12454 L -0.27096 0.12639 C -0.29479 0.1213 -0.31328 0.1206 -0.3345 0.11018 C -0.33593 0.10926 -0.33763 0.10787 -0.33919 0.10671 C -0.34231 0.10486 -0.34531 0.10301 -0.34843 0.10139 C -0.39752 0.07546 -0.33359 0.11134 -0.3858 0.08009 C -0.38919 0.07801 -0.39296 0.07685 -0.39596 0.07454 C -0.40143 0.07106 -0.40625 0.06597 -0.41145 0.06227 C -0.41445 0.06018 -0.4177 0.0588 -0.4207 0.05694 C -0.42578 0.05347 -0.43073 0.0493 -0.43593 0.04606 C -0.45052 0.03773 -0.45911 0.03518 -0.47474 0.03009 C -0.47864 0.02893 -0.48255 0.02801 -0.48632 0.02662 C -0.51171 0.01736 -0.49609 0.02106 -0.51341 0.01759 C -0.54036 0.01898 -0.56757 0.01898 -0.59466 0.0213 C -0.59739 0.02153 -0.59987 0.02361 -0.60234 0.02477 C -0.60586 0.02662 -0.60937 0.02778 -0.61263 0.03009 C -0.63424 0.04514 -0.61393 0.03287 -0.62942 0.04606 C -0.63281 0.04884 -0.63632 0.05116 -0.63984 0.05324 C -0.64401 0.05579 -0.64843 0.05764 -0.65273 0.06042 C -0.67278 0.07315 -0.66536 0.0713 -0.68229 0.07824 C -0.69622 0.0838 -0.71067 0.08611 -0.725 0.08889 L -0.8151 0.08542 C -0.81783 0.08518 -0.82031 0.08449 -0.82291 0.08356 C -0.82487 0.08264 -0.83346 0.07569 -0.8345 0.07454 C -0.83593 0.07315 -0.83685 0.0706 -0.83828 0.06921 C -0.83997 0.06805 -0.84179 0.06829 -0.84349 0.06759 C -0.84453 0.06713 -0.84518 0.06643 -0.84596 0.06574 L -0.84596 0.06597 " pathEditMode="relative" rAng="0" ptsTypes="AAAAAAAAAAAAAAAAAAAAAAAAAAAAAAAAAAAAAA">
                                      <p:cBhvr>
                                        <p:cTn id="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305" y="631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3.7037E-7 L 6.25E-7 0.00023 C -0.01263 0.00231 -0.02526 0.00301 -0.0375 0.00694 C -0.04779 0.01018 -0.05716 0.0169 -0.06719 0.0213 C -0.07096 0.02292 -0.075 0.02361 -0.07904 0.02477 C -0.08711 0.03634 -0.07708 0.02384 -0.0918 0.03542 C -0.09714 0.03981 -0.10182 0.0456 -0.10716 0.04977 C -0.11862 0.05856 -0.13073 0.06574 -0.14193 0.07454 C -0.15404 0.08426 -0.16628 0.09468 -0.17943 0.10139 C -0.18568 0.10463 -0.19232 0.10579 -0.1987 0.10856 C -0.21081 0.11343 -0.22227 0.12384 -0.23477 0.12454 L -0.27096 0.12639 C -0.29479 0.1213 -0.31328 0.1206 -0.33451 0.11018 C -0.33594 0.10926 -0.33763 0.10787 -0.33919 0.10671 C -0.34232 0.10486 -0.34531 0.10301 -0.34844 0.10139 C -0.39753 0.07546 -0.33359 0.11134 -0.38581 0.08009 C -0.38919 0.07801 -0.39297 0.07685 -0.39596 0.07454 C -0.40143 0.07106 -0.40625 0.06597 -0.41146 0.06227 C -0.41445 0.06018 -0.41771 0.0588 -0.4207 0.05694 C -0.42578 0.05347 -0.43073 0.04931 -0.43594 0.04606 C -0.45052 0.03773 -0.45912 0.03518 -0.47474 0.03009 C -0.47865 0.02893 -0.48255 0.02801 -0.48633 0.02662 C -0.51172 0.01736 -0.49609 0.02106 -0.51341 0.01759 C -0.54037 0.01898 -0.56758 0.01898 -0.59466 0.0213 C -0.5974 0.02153 -0.59987 0.02361 -0.60234 0.02477 C -0.60586 0.02662 -0.60938 0.02778 -0.61263 0.03009 C -0.63425 0.04514 -0.61393 0.03287 -0.62943 0.04606 C -0.63281 0.04884 -0.63633 0.05116 -0.63984 0.05324 C -0.64401 0.05579 -0.64844 0.05764 -0.65274 0.06042 C -0.67279 0.07315 -0.66537 0.0713 -0.68229 0.07824 C -0.69622 0.0838 -0.71068 0.08611 -0.725 0.08889 L -0.8151 0.08542 C -0.81784 0.08518 -0.82031 0.08449 -0.82292 0.08356 C -0.82487 0.08264 -0.83346 0.07569 -0.83451 0.07454 C -0.83594 0.07315 -0.83685 0.0706 -0.83828 0.06921 C -0.83997 0.06806 -0.8418 0.06829 -0.84349 0.06759 C -0.84453 0.06713 -0.84518 0.06643 -0.84596 0.06574 L -0.84596 0.06597 " pathEditMode="relative" rAng="0" ptsTypes="AAAAAAAAAAAAAAAAAAAAAAAAAAAAAAAAAAAAAA">
                                      <p:cBhvr>
                                        <p:cTn id="1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305" y="6319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96296E-6 L -2.5E-6 0.00023 C -0.01263 0.00232 -0.02526 0.00301 -0.0375 0.00695 C -0.04778 0.01019 -0.05716 0.0169 -0.06718 0.0213 C -0.07096 0.02292 -0.075 0.02361 -0.07903 0.02477 C -0.08711 0.03635 -0.07708 0.02385 -0.09179 0.03542 C -0.09713 0.03982 -0.10182 0.0456 -0.10716 0.04977 C -0.11862 0.05857 -0.13073 0.06574 -0.14192 0.07454 C -0.15403 0.08426 -0.16627 0.09468 -0.17942 0.10139 C -0.18567 0.10463 -0.19232 0.10579 -0.1987 0.10857 C -0.2108 0.11343 -0.22226 0.12385 -0.23476 0.12454 L -0.27096 0.12639 C -0.29479 0.1213 -0.31328 0.1206 -0.3345 0.11019 C -0.33593 0.10926 -0.33763 0.10787 -0.33919 0.10672 C -0.34232 0.10486 -0.34531 0.10301 -0.34843 0.10139 C -0.39752 0.07547 -0.33359 0.11135 -0.3858 0.0801 C -0.38919 0.07801 -0.39297 0.07685 -0.39596 0.07454 C -0.40143 0.07107 -0.40625 0.06598 -0.41146 0.06227 C -0.41445 0.06019 -0.41771 0.0588 -0.4207 0.05695 C -0.42578 0.05348 -0.43073 0.04931 -0.43593 0.04607 C -0.45052 0.03773 -0.45911 0.03519 -0.47474 0.0301 C -0.47864 0.02894 -0.48255 0.02801 -0.48633 0.02662 C -0.51172 0.01736 -0.49609 0.02107 -0.51341 0.0176 C -0.54036 0.01898 -0.56758 0.01898 -0.59466 0.0213 C -0.59739 0.02153 -0.59987 0.02361 -0.60234 0.02477 C -0.60586 0.02662 -0.60937 0.02778 -0.61263 0.0301 C -0.63424 0.04514 -0.61393 0.03287 -0.62942 0.04607 C -0.63281 0.04885 -0.63633 0.05116 -0.63984 0.05324 C -0.64401 0.05579 -0.64844 0.05764 -0.65273 0.06042 C -0.67278 0.07315 -0.66536 0.0713 -0.68229 0.07824 C -0.69622 0.0838 -0.71067 0.08611 -0.725 0.08889 L -0.8151 0.08542 C -0.81784 0.08519 -0.82031 0.08449 -0.82291 0.08357 C -0.82487 0.08264 -0.83346 0.0757 -0.8345 0.07454 C -0.83594 0.07315 -0.83685 0.0706 -0.83828 0.06922 C -0.83997 0.06806 -0.84179 0.06829 -0.84349 0.0676 C -0.84453 0.06713 -0.84518 0.06644 -0.84596 0.06574 L -0.84596 0.06598 " pathEditMode="relative" rAng="0" ptsTypes="AAAAAAAAAAAAAAAAAAAAAAAAAAAAAAAAAAAAAA">
                                      <p:cBhvr>
                                        <p:cTn id="2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305" y="6319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33333E-6 L -2.08333E-7 0.00023 C -0.01263 0.00231 -0.02526 0.00301 -0.0375 0.00694 C -0.04779 0.01018 -0.05716 0.01689 -0.06719 0.02129 C -0.07096 0.02291 -0.075 0.02361 -0.07904 0.02477 C -0.08711 0.03634 -0.07708 0.02384 -0.0918 0.03541 C -0.09714 0.03981 -0.10182 0.0456 -0.10716 0.04977 C -0.11862 0.05856 -0.13073 0.06574 -0.14193 0.07453 C -0.15404 0.08426 -0.16628 0.09467 -0.17943 0.10139 C -0.18568 0.10463 -0.19232 0.10578 -0.1987 0.10856 C -0.21081 0.11342 -0.22227 0.12384 -0.23477 0.12453 L -0.27096 0.12639 C -0.29479 0.12129 -0.31328 0.1206 -0.3345 0.11018 C -0.33594 0.10926 -0.33763 0.10787 -0.33919 0.10671 C -0.34232 0.10486 -0.34531 0.10301 -0.34844 0.10139 C -0.39753 0.07546 -0.33359 0.11134 -0.38581 0.08009 C -0.38919 0.07801 -0.39297 0.07685 -0.39596 0.07453 C -0.40143 0.07106 -0.40625 0.06597 -0.41146 0.06227 C -0.41445 0.06018 -0.41771 0.05879 -0.4207 0.05694 C -0.42578 0.05347 -0.43073 0.0493 -0.43594 0.04606 C -0.45052 0.03773 -0.45911 0.03518 -0.47474 0.03009 C -0.47865 0.02893 -0.48255 0.02801 -0.48633 0.02662 C -0.51172 0.01736 -0.49609 0.02106 -0.51341 0.01759 C -0.54036 0.01898 -0.56758 0.01898 -0.59466 0.02129 C -0.5974 0.02152 -0.59987 0.02361 -0.60234 0.02477 C -0.60586 0.02662 -0.60937 0.02777 -0.61263 0.03009 C -0.63424 0.04514 -0.61393 0.03287 -0.62943 0.04606 C -0.63281 0.04884 -0.63633 0.05115 -0.63984 0.05324 C -0.64401 0.05578 -0.64844 0.05764 -0.65273 0.06041 C -0.67279 0.07314 -0.66536 0.07129 -0.68229 0.07824 C -0.69622 0.08379 -0.71068 0.08611 -0.725 0.08889 L -0.8151 0.08541 C -0.81784 0.08518 -0.82031 0.08449 -0.82292 0.08356 C -0.82487 0.08264 -0.83346 0.07569 -0.83451 0.07453 C -0.83594 0.07314 -0.83685 0.0706 -0.83828 0.06921 C -0.83997 0.06805 -0.8418 0.06828 -0.84349 0.06759 C -0.84453 0.06713 -0.84518 0.06643 -0.84596 0.06574 L -0.84596 0.06597 " pathEditMode="relative" rAng="0" ptsTypes="AAAAAAAAAAAAAAAAAAAAAAAAAAAAAAAAAAAAAA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305" y="6319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artoon pirate with a sign&#10;&#10;Description automatically generated with medium confidence">
            <a:extLst>
              <a:ext uri="{FF2B5EF4-FFF2-40B4-BE49-F238E27FC236}">
                <a16:creationId xmlns:a16="http://schemas.microsoft.com/office/drawing/2014/main" id="{775F133E-877E-5BC9-A4F1-2FB3BD31D96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0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6" name="Content Placeholder 5" descr="A map of a treasure island&#10;&#10;Description automatically generated">
            <a:extLst>
              <a:ext uri="{FF2B5EF4-FFF2-40B4-BE49-F238E27FC236}">
                <a16:creationId xmlns:a16="http://schemas.microsoft.com/office/drawing/2014/main" id="{16164240-0794-3D11-9851-4D2C5C889A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63"/>
          <a:stretch/>
        </p:blipFill>
        <p:spPr>
          <a:xfrm>
            <a:off x="0" y="0"/>
            <a:ext cx="7305040" cy="6862100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6C782A8-B1D1-4F9A-FD6F-779D757F4E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7404" y="3009579"/>
            <a:ext cx="2259191" cy="2081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3782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7.40741E-7 L 0.11354 -0.078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77" y="-39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ach with palm trees and rocks&#10;&#10;Description automatically generated with low confidence">
            <a:extLst>
              <a:ext uri="{FF2B5EF4-FFF2-40B4-BE49-F238E27FC236}">
                <a16:creationId xmlns:a16="http://schemas.microsoft.com/office/drawing/2014/main" id="{C307B223-13C6-DBF5-CF4F-F2F2D2DA66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9" b="41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A96F7AD-2567-496A-0182-FF7AC85FF3CD}"/>
              </a:ext>
            </a:extLst>
          </p:cNvPr>
          <p:cNvSpPr/>
          <p:nvPr/>
        </p:nvSpPr>
        <p:spPr>
          <a:xfrm>
            <a:off x="469321" y="439307"/>
            <a:ext cx="11253354" cy="6244936"/>
          </a:xfrm>
          <a:prstGeom prst="roundRect">
            <a:avLst>
              <a:gd name="adj" fmla="val 9376"/>
            </a:avLst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B9BD279-6D01-A8E1-6C20-3C4DF3E20B4B}"/>
              </a:ext>
            </a:extLst>
          </p:cNvPr>
          <p:cNvSpPr/>
          <p:nvPr/>
        </p:nvSpPr>
        <p:spPr>
          <a:xfrm>
            <a:off x="610902" y="755304"/>
            <a:ext cx="831272" cy="83127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4AE2FE-AC89-52D4-DF35-CB25686D034F}"/>
              </a:ext>
            </a:extLst>
          </p:cNvPr>
          <p:cNvSpPr txBox="1"/>
          <p:nvPr/>
        </p:nvSpPr>
        <p:spPr>
          <a:xfrm>
            <a:off x="1480274" y="626635"/>
            <a:ext cx="990340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dự đoán xem hai đoạn thẳng song song trong hình dưới đây có cùng độ dài hay không. Hãy kiểm tra lại bằng cách sử dụng thước kẻ.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760E519-74B1-1229-0DD9-347B3643CE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0827" y="2269470"/>
            <a:ext cx="2570886" cy="243273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FC9636F-FA4E-1EBA-487F-B8C7F1101F7C}"/>
              </a:ext>
            </a:extLst>
          </p:cNvPr>
          <p:cNvSpPr txBox="1"/>
          <p:nvPr/>
        </p:nvSpPr>
        <p:spPr>
          <a:xfrm>
            <a:off x="1028698" y="5400837"/>
            <a:ext cx="10134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Hai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thẳng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song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song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dài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4026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artoon pirate with a sign&#10;&#10;Description automatically generated with medium confidence">
            <a:extLst>
              <a:ext uri="{FF2B5EF4-FFF2-40B4-BE49-F238E27FC236}">
                <a16:creationId xmlns:a16="http://schemas.microsoft.com/office/drawing/2014/main" id="{775F133E-877E-5BC9-A4F1-2FB3BD31D96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0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6" name="Content Placeholder 5" descr="A map of a treasure island&#10;&#10;Description automatically generated">
            <a:extLst>
              <a:ext uri="{FF2B5EF4-FFF2-40B4-BE49-F238E27FC236}">
                <a16:creationId xmlns:a16="http://schemas.microsoft.com/office/drawing/2014/main" id="{16164240-0794-3D11-9851-4D2C5C889A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63"/>
          <a:stretch/>
        </p:blipFill>
        <p:spPr>
          <a:xfrm>
            <a:off x="0" y="0"/>
            <a:ext cx="7305040" cy="6862100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6C782A8-B1D1-4F9A-FD6F-779D757F4E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64360" y="2252495"/>
            <a:ext cx="2259191" cy="2081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0930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2.59259E-6 L -0.16953 -0.1523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77" y="-7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ach with palm trees and rocks&#10;&#10;Description automatically generated with low confidence">
            <a:extLst>
              <a:ext uri="{FF2B5EF4-FFF2-40B4-BE49-F238E27FC236}">
                <a16:creationId xmlns:a16="http://schemas.microsoft.com/office/drawing/2014/main" id="{C307B223-13C6-DBF5-CF4F-F2F2D2DA66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9" b="41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A96F7AD-2567-496A-0182-FF7AC85FF3CD}"/>
              </a:ext>
            </a:extLst>
          </p:cNvPr>
          <p:cNvSpPr/>
          <p:nvPr/>
        </p:nvSpPr>
        <p:spPr>
          <a:xfrm>
            <a:off x="469323" y="467591"/>
            <a:ext cx="11253354" cy="6244936"/>
          </a:xfrm>
          <a:prstGeom prst="roundRect">
            <a:avLst>
              <a:gd name="adj" fmla="val 9376"/>
            </a:avLst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B9BD279-6D01-A8E1-6C20-3C4DF3E20B4B}"/>
              </a:ext>
            </a:extLst>
          </p:cNvPr>
          <p:cNvSpPr/>
          <p:nvPr/>
        </p:nvSpPr>
        <p:spPr>
          <a:xfrm>
            <a:off x="699655" y="806079"/>
            <a:ext cx="831272" cy="83127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4AE2FE-AC89-52D4-DF35-CB25686D034F}"/>
              </a:ext>
            </a:extLst>
          </p:cNvPr>
          <p:cNvSpPr txBox="1"/>
          <p:nvPr/>
        </p:nvSpPr>
        <p:spPr>
          <a:xfrm>
            <a:off x="1580447" y="708137"/>
            <a:ext cx="978201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2800" b="1" dirty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Vẽ một hình bình hành trên giấy kẻ ô vuông như hình dưới đây. Sau đó vẽ một đường thẳng chia hình bình hành đó thành hai phần để cắt và ghép thành một hình chữ nhật.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Cambria" panose="02040503050406030204" pitchFamily="18" charset="0"/>
            </a:endParaRPr>
          </a:p>
        </p:txBody>
      </p:sp>
      <p:graphicFrame>
        <p:nvGraphicFramePr>
          <p:cNvPr id="6" name="Table 7">
            <a:extLst>
              <a:ext uri="{FF2B5EF4-FFF2-40B4-BE49-F238E27FC236}">
                <a16:creationId xmlns:a16="http://schemas.microsoft.com/office/drawing/2014/main" id="{4C64AB41-836A-AEDB-8237-91A6901CBF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5783988"/>
              </p:ext>
            </p:extLst>
          </p:nvPr>
        </p:nvGraphicFramePr>
        <p:xfrm>
          <a:off x="3495676" y="2659034"/>
          <a:ext cx="5200648" cy="27508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0081">
                  <a:extLst>
                    <a:ext uri="{9D8B030D-6E8A-4147-A177-3AD203B41FA5}">
                      <a16:colId xmlns:a16="http://schemas.microsoft.com/office/drawing/2014/main" val="3513781291"/>
                    </a:ext>
                  </a:extLst>
                </a:gridCol>
                <a:gridCol w="650081">
                  <a:extLst>
                    <a:ext uri="{9D8B030D-6E8A-4147-A177-3AD203B41FA5}">
                      <a16:colId xmlns:a16="http://schemas.microsoft.com/office/drawing/2014/main" val="2311435387"/>
                    </a:ext>
                  </a:extLst>
                </a:gridCol>
                <a:gridCol w="650081">
                  <a:extLst>
                    <a:ext uri="{9D8B030D-6E8A-4147-A177-3AD203B41FA5}">
                      <a16:colId xmlns:a16="http://schemas.microsoft.com/office/drawing/2014/main" val="1107036771"/>
                    </a:ext>
                  </a:extLst>
                </a:gridCol>
                <a:gridCol w="650081">
                  <a:extLst>
                    <a:ext uri="{9D8B030D-6E8A-4147-A177-3AD203B41FA5}">
                      <a16:colId xmlns:a16="http://schemas.microsoft.com/office/drawing/2014/main" val="3061452278"/>
                    </a:ext>
                  </a:extLst>
                </a:gridCol>
                <a:gridCol w="650081">
                  <a:extLst>
                    <a:ext uri="{9D8B030D-6E8A-4147-A177-3AD203B41FA5}">
                      <a16:colId xmlns:a16="http://schemas.microsoft.com/office/drawing/2014/main" val="2786951861"/>
                    </a:ext>
                  </a:extLst>
                </a:gridCol>
                <a:gridCol w="650081">
                  <a:extLst>
                    <a:ext uri="{9D8B030D-6E8A-4147-A177-3AD203B41FA5}">
                      <a16:colId xmlns:a16="http://schemas.microsoft.com/office/drawing/2014/main" val="3576456427"/>
                    </a:ext>
                  </a:extLst>
                </a:gridCol>
                <a:gridCol w="650081">
                  <a:extLst>
                    <a:ext uri="{9D8B030D-6E8A-4147-A177-3AD203B41FA5}">
                      <a16:colId xmlns:a16="http://schemas.microsoft.com/office/drawing/2014/main" val="2991307153"/>
                    </a:ext>
                  </a:extLst>
                </a:gridCol>
                <a:gridCol w="650081">
                  <a:extLst>
                    <a:ext uri="{9D8B030D-6E8A-4147-A177-3AD203B41FA5}">
                      <a16:colId xmlns:a16="http://schemas.microsoft.com/office/drawing/2014/main" val="2384717337"/>
                    </a:ext>
                  </a:extLst>
                </a:gridCol>
              </a:tblGrid>
              <a:tr h="68770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3763986"/>
                  </a:ext>
                </a:extLst>
              </a:tr>
              <a:tr h="68770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1954773"/>
                  </a:ext>
                </a:extLst>
              </a:tr>
              <a:tr h="68770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3071886"/>
                  </a:ext>
                </a:extLst>
              </a:tr>
              <a:tr h="68770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0630015"/>
                  </a:ext>
                </a:extLst>
              </a:tr>
            </a:tbl>
          </a:graphicData>
        </a:graphic>
      </p:graphicFrame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4884EE8-535B-A9E5-639B-C123DAF8D1FD}"/>
              </a:ext>
            </a:extLst>
          </p:cNvPr>
          <p:cNvCxnSpPr>
            <a:cxnSpLocks/>
          </p:cNvCxnSpPr>
          <p:nvPr/>
        </p:nvCxnSpPr>
        <p:spPr>
          <a:xfrm flipH="1">
            <a:off x="4143376" y="3354360"/>
            <a:ext cx="647700" cy="1362075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060881F-1B63-438B-8D0F-AFD53943C05A}"/>
              </a:ext>
            </a:extLst>
          </p:cNvPr>
          <p:cNvCxnSpPr/>
          <p:nvPr/>
        </p:nvCxnSpPr>
        <p:spPr>
          <a:xfrm flipH="1">
            <a:off x="7419976" y="3373410"/>
            <a:ext cx="619125" cy="1323975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4E18907-21C4-BAFA-67E8-ED48F7E35842}"/>
              </a:ext>
            </a:extLst>
          </p:cNvPr>
          <p:cNvCxnSpPr>
            <a:cxnSpLocks/>
          </p:cNvCxnSpPr>
          <p:nvPr/>
        </p:nvCxnSpPr>
        <p:spPr>
          <a:xfrm flipH="1">
            <a:off x="4762501" y="3354360"/>
            <a:ext cx="3295650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10FD281-B14F-445B-B04A-57E6DA9BEC6B}"/>
              </a:ext>
            </a:extLst>
          </p:cNvPr>
          <p:cNvCxnSpPr>
            <a:cxnSpLocks/>
          </p:cNvCxnSpPr>
          <p:nvPr/>
        </p:nvCxnSpPr>
        <p:spPr>
          <a:xfrm flipH="1">
            <a:off x="4171951" y="4706910"/>
            <a:ext cx="3295650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D9BA0E4-7FBC-9E81-6CD0-24A00C1E97D9}"/>
              </a:ext>
            </a:extLst>
          </p:cNvPr>
          <p:cNvCxnSpPr>
            <a:cxnSpLocks/>
          </p:cNvCxnSpPr>
          <p:nvPr/>
        </p:nvCxnSpPr>
        <p:spPr>
          <a:xfrm>
            <a:off x="4810126" y="3363885"/>
            <a:ext cx="0" cy="13716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6B9F9E94-1CF2-E1F0-93B1-E4EB7E9FEFE6}"/>
              </a:ext>
            </a:extLst>
          </p:cNvPr>
          <p:cNvCxnSpPr>
            <a:cxnSpLocks/>
          </p:cNvCxnSpPr>
          <p:nvPr/>
        </p:nvCxnSpPr>
        <p:spPr>
          <a:xfrm>
            <a:off x="8048626" y="3373410"/>
            <a:ext cx="0" cy="13716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9B82246-9513-E397-8008-184F5577C045}"/>
              </a:ext>
            </a:extLst>
          </p:cNvPr>
          <p:cNvCxnSpPr>
            <a:cxnSpLocks/>
          </p:cNvCxnSpPr>
          <p:nvPr/>
        </p:nvCxnSpPr>
        <p:spPr>
          <a:xfrm flipH="1">
            <a:off x="7429501" y="4706910"/>
            <a:ext cx="65722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5" name="Picture 54">
            <a:extLst>
              <a:ext uri="{FF2B5EF4-FFF2-40B4-BE49-F238E27FC236}">
                <a16:creationId xmlns:a16="http://schemas.microsoft.com/office/drawing/2014/main" id="{D6E3440D-9CCB-0274-D3FA-51F7B16348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4326" y="4564035"/>
            <a:ext cx="661987" cy="294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027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artoon pirate with a sign&#10;&#10;Description automatically generated with medium confidence">
            <a:extLst>
              <a:ext uri="{FF2B5EF4-FFF2-40B4-BE49-F238E27FC236}">
                <a16:creationId xmlns:a16="http://schemas.microsoft.com/office/drawing/2014/main" id="{775F133E-877E-5BC9-A4F1-2FB3BD31D96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0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6" name="Content Placeholder 5" descr="A map of a treasure island&#10;&#10;Description automatically generated">
            <a:extLst>
              <a:ext uri="{FF2B5EF4-FFF2-40B4-BE49-F238E27FC236}">
                <a16:creationId xmlns:a16="http://schemas.microsoft.com/office/drawing/2014/main" id="{16164240-0794-3D11-9851-4D2C5C889A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63"/>
          <a:stretch/>
        </p:blipFill>
        <p:spPr>
          <a:xfrm>
            <a:off x="0" y="0"/>
            <a:ext cx="7305040" cy="6862100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6C782A8-B1D1-4F9A-FD6F-779D757F4E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0825" y="1180779"/>
            <a:ext cx="2259191" cy="2081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0612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59259E-6 L 0.18529 -0.0773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58" y="-3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ach with palm trees and rocks&#10;&#10;Description automatically generated with low confidence">
            <a:extLst>
              <a:ext uri="{FF2B5EF4-FFF2-40B4-BE49-F238E27FC236}">
                <a16:creationId xmlns:a16="http://schemas.microsoft.com/office/drawing/2014/main" id="{C307B223-13C6-DBF5-CF4F-F2F2D2DA66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9" b="41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A96F7AD-2567-496A-0182-FF7AC85FF3CD}"/>
              </a:ext>
            </a:extLst>
          </p:cNvPr>
          <p:cNvSpPr/>
          <p:nvPr/>
        </p:nvSpPr>
        <p:spPr>
          <a:xfrm>
            <a:off x="469323" y="467591"/>
            <a:ext cx="11253354" cy="6244936"/>
          </a:xfrm>
          <a:prstGeom prst="roundRect">
            <a:avLst>
              <a:gd name="adj" fmla="val 9376"/>
            </a:avLst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B9BD279-6D01-A8E1-6C20-3C4DF3E20B4B}"/>
              </a:ext>
            </a:extLst>
          </p:cNvPr>
          <p:cNvSpPr/>
          <p:nvPr/>
        </p:nvSpPr>
        <p:spPr>
          <a:xfrm>
            <a:off x="1277731" y="913190"/>
            <a:ext cx="831272" cy="83127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4AE2FE-AC89-52D4-DF35-CB25686D034F}"/>
              </a:ext>
            </a:extLst>
          </p:cNvPr>
          <p:cNvSpPr txBox="1"/>
          <p:nvPr/>
        </p:nvSpPr>
        <p:spPr>
          <a:xfrm>
            <a:off x="2271443" y="775675"/>
            <a:ext cx="94512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b="1" dirty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Lấy các que tính xếp thành hình dưới đây. </a:t>
            </a:r>
            <a:endParaRPr lang="en-US" sz="3600" b="1" dirty="0" smtClean="0">
              <a:solidFill>
                <a:srgbClr val="002060"/>
              </a:solidFill>
              <a:latin typeface="+mj-lt"/>
              <a:ea typeface="Cambria" panose="02040503050406030204" pitchFamily="18" charset="0"/>
            </a:endParaRPr>
          </a:p>
          <a:p>
            <a:pPr lvl="0" algn="just"/>
            <a:r>
              <a:rPr lang="vi-VN" sz="3600" b="1" dirty="0" smtClean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Di </a:t>
            </a:r>
            <a:r>
              <a:rPr lang="vi-VN" sz="3600" b="1" dirty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chuyển 3 que tính để được 3 hình thoi.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Cambria" panose="02040503050406030204" pitchFamily="18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D2E378B-7873-EE35-3170-11033FCDFFF3}"/>
              </a:ext>
            </a:extLst>
          </p:cNvPr>
          <p:cNvCxnSpPr>
            <a:cxnSpLocks/>
          </p:cNvCxnSpPr>
          <p:nvPr/>
        </p:nvCxnSpPr>
        <p:spPr>
          <a:xfrm flipH="1">
            <a:off x="4525241" y="3666259"/>
            <a:ext cx="666750" cy="102870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269EEC8-B4D9-1921-1AEE-6EE790D8D776}"/>
              </a:ext>
            </a:extLst>
          </p:cNvPr>
          <p:cNvCxnSpPr>
            <a:cxnSpLocks/>
          </p:cNvCxnSpPr>
          <p:nvPr/>
        </p:nvCxnSpPr>
        <p:spPr>
          <a:xfrm>
            <a:off x="5201516" y="3656734"/>
            <a:ext cx="600075" cy="1019175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B3A27E9-2274-A1C0-1BA4-A67EC8A08628}"/>
              </a:ext>
            </a:extLst>
          </p:cNvPr>
          <p:cNvCxnSpPr>
            <a:cxnSpLocks/>
          </p:cNvCxnSpPr>
          <p:nvPr/>
        </p:nvCxnSpPr>
        <p:spPr>
          <a:xfrm>
            <a:off x="4553816" y="4704484"/>
            <a:ext cx="1200150" cy="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A07916D-4580-F5DA-BEA3-D7ED5236B2D3}"/>
              </a:ext>
            </a:extLst>
          </p:cNvPr>
          <p:cNvCxnSpPr>
            <a:cxnSpLocks/>
          </p:cNvCxnSpPr>
          <p:nvPr/>
        </p:nvCxnSpPr>
        <p:spPr>
          <a:xfrm flipH="1">
            <a:off x="5849216" y="3666259"/>
            <a:ext cx="666750" cy="102870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825806CF-5573-3B0F-F94F-3BB104CA1F38}"/>
              </a:ext>
            </a:extLst>
          </p:cNvPr>
          <p:cNvCxnSpPr>
            <a:cxnSpLocks/>
          </p:cNvCxnSpPr>
          <p:nvPr/>
        </p:nvCxnSpPr>
        <p:spPr>
          <a:xfrm>
            <a:off x="6525491" y="3656734"/>
            <a:ext cx="600075" cy="1019175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9E858C6C-7D07-3BDF-AD51-0F41875DD360}"/>
              </a:ext>
            </a:extLst>
          </p:cNvPr>
          <p:cNvCxnSpPr>
            <a:cxnSpLocks/>
          </p:cNvCxnSpPr>
          <p:nvPr/>
        </p:nvCxnSpPr>
        <p:spPr>
          <a:xfrm>
            <a:off x="5877791" y="4704484"/>
            <a:ext cx="1200150" cy="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5427AA79-D201-6126-0F36-8E81C45BE0F6}"/>
              </a:ext>
            </a:extLst>
          </p:cNvPr>
          <p:cNvCxnSpPr>
            <a:cxnSpLocks/>
          </p:cNvCxnSpPr>
          <p:nvPr/>
        </p:nvCxnSpPr>
        <p:spPr>
          <a:xfrm flipH="1">
            <a:off x="7182716" y="3647209"/>
            <a:ext cx="666750" cy="102870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C9232313-34CE-40CE-E543-D5276C83A18D}"/>
              </a:ext>
            </a:extLst>
          </p:cNvPr>
          <p:cNvCxnSpPr>
            <a:cxnSpLocks/>
          </p:cNvCxnSpPr>
          <p:nvPr/>
        </p:nvCxnSpPr>
        <p:spPr>
          <a:xfrm>
            <a:off x="7858991" y="3637684"/>
            <a:ext cx="600075" cy="1019175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2DC71583-6A9C-F8F7-6C42-5BA7E8EAD24D}"/>
              </a:ext>
            </a:extLst>
          </p:cNvPr>
          <p:cNvCxnSpPr>
            <a:cxnSpLocks/>
          </p:cNvCxnSpPr>
          <p:nvPr/>
        </p:nvCxnSpPr>
        <p:spPr>
          <a:xfrm>
            <a:off x="7211291" y="4685434"/>
            <a:ext cx="1200150" cy="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BE73B9A6-8FBC-CEE5-2E7C-23F458EE5221}"/>
              </a:ext>
            </a:extLst>
          </p:cNvPr>
          <p:cNvCxnSpPr>
            <a:cxnSpLocks/>
          </p:cNvCxnSpPr>
          <p:nvPr/>
        </p:nvCxnSpPr>
        <p:spPr>
          <a:xfrm flipH="1">
            <a:off x="5239616" y="3694834"/>
            <a:ext cx="1247775" cy="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F9291636-FAF5-870A-FC1F-FD7297177324}"/>
              </a:ext>
            </a:extLst>
          </p:cNvPr>
          <p:cNvCxnSpPr>
            <a:cxnSpLocks/>
          </p:cNvCxnSpPr>
          <p:nvPr/>
        </p:nvCxnSpPr>
        <p:spPr>
          <a:xfrm flipV="1">
            <a:off x="5201516" y="2694709"/>
            <a:ext cx="676275" cy="962025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84BA02FF-B789-FC88-4931-0FCEC616B467}"/>
              </a:ext>
            </a:extLst>
          </p:cNvPr>
          <p:cNvCxnSpPr>
            <a:cxnSpLocks/>
          </p:cNvCxnSpPr>
          <p:nvPr/>
        </p:nvCxnSpPr>
        <p:spPr>
          <a:xfrm>
            <a:off x="5906366" y="2685184"/>
            <a:ext cx="647700" cy="1019175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2328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52248F10-DAAE-0502-11A7-E054C0FCDF9D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" name="TextBox 2">
              <a:extLst>
                <a:ext uri="{FF2B5EF4-FFF2-40B4-BE49-F238E27FC236}">
                  <a16:creationId xmlns:a16="http://schemas.microsoft.com/office/drawing/2014/main" id="{092CEB0C-56E9-3134-5EED-7A6B6A47B6F8}"/>
                </a:ext>
              </a:extLst>
            </p:cNvPr>
            <p:cNvSpPr txBox="1"/>
            <p:nvPr/>
          </p:nvSpPr>
          <p:spPr>
            <a:xfrm>
              <a:off x="5468493" y="3198168"/>
              <a:ext cx="1255014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Nguyễn Lê Mỹ Ngân thCBQ</a:t>
              </a:r>
            </a:p>
          </p:txBody>
        </p:sp>
        <p:pic>
          <p:nvPicPr>
            <p:cNvPr id="3" name="Picture 2" descr="A picture containing palm tree, tree, water, resort&#10;&#10;Description automatically generated">
              <a:extLst>
                <a:ext uri="{FF2B5EF4-FFF2-40B4-BE49-F238E27FC236}">
                  <a16:creationId xmlns:a16="http://schemas.microsoft.com/office/drawing/2014/main" id="{47DF2F34-0A1E-1DFB-9E35-1049C23E92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1" r="611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</p:grpSp>
      <p:pic>
        <p:nvPicPr>
          <p:cNvPr id="4" name="Picture 3" descr="A child playing volleyball&#10;&#10;Description automatically generated with low confidence">
            <a:extLst>
              <a:ext uri="{FF2B5EF4-FFF2-40B4-BE49-F238E27FC236}">
                <a16:creationId xmlns:a16="http://schemas.microsoft.com/office/drawing/2014/main" id="{C01E56C6-29A8-783E-4EA4-EF34DFB59D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97" t="15733" b="14344"/>
          <a:stretch/>
        </p:blipFill>
        <p:spPr>
          <a:xfrm flipH="1">
            <a:off x="-83838" y="3431175"/>
            <a:ext cx="3087725" cy="3426825"/>
          </a:xfrm>
          <a:prstGeom prst="rect">
            <a:avLst/>
          </a:prstGeom>
        </p:spPr>
      </p:pic>
      <p:pic>
        <p:nvPicPr>
          <p:cNvPr id="6" name="Picture 5" descr="A child playing volleyball&#10;&#10;Description automatically generated with low confidence">
            <a:extLst>
              <a:ext uri="{FF2B5EF4-FFF2-40B4-BE49-F238E27FC236}">
                <a16:creationId xmlns:a16="http://schemas.microsoft.com/office/drawing/2014/main" id="{2FA2D6CB-C574-1B73-AC9D-83CBBD70C9E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88" t="17637" b="18022"/>
          <a:stretch/>
        </p:blipFill>
        <p:spPr>
          <a:xfrm>
            <a:off x="8968482" y="3700130"/>
            <a:ext cx="3087726" cy="3157870"/>
          </a:xfrm>
          <a:prstGeom prst="rect">
            <a:avLst/>
          </a:prstGeom>
        </p:spPr>
      </p:pic>
      <p:pic>
        <p:nvPicPr>
          <p:cNvPr id="7" name="Picture 6" descr="A child playing volleyball&#10;&#10;Description automatically generated with low confidence">
            <a:extLst>
              <a:ext uri="{FF2B5EF4-FFF2-40B4-BE49-F238E27FC236}">
                <a16:creationId xmlns:a16="http://schemas.microsoft.com/office/drawing/2014/main" id="{39A3E428-6585-799A-1CC6-F2EE6140C80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500" b="52200" l="3900" r="38600">
                        <a14:foregroundMark x1="19400" y1="50500" x2="19400" y2="50500"/>
                        <a14:foregroundMark x1="24900" y1="51400" x2="24900" y2="51400"/>
                        <a14:foregroundMark x1="26900" y1="50700" x2="26900" y2="50700"/>
                        <a14:foregroundMark x1="28800" y1="50500" x2="28800" y2="50500"/>
                        <a14:foregroundMark x1="28800" y1="50500" x2="28800" y2="50500"/>
                        <a14:foregroundMark x1="33000" y1="45000" x2="33000" y2="45000"/>
                        <a14:foregroundMark x1="15800" y1="30800" x2="15800" y2="30800"/>
                        <a14:foregroundMark x1="20100" y1="51600" x2="20100" y2="51600"/>
                        <a14:foregroundMark x1="22000" y1="52200" x2="22000" y2="52200"/>
                        <a14:foregroundMark x1="21800" y1="52000" x2="21800" y2="52000"/>
                        <a14:foregroundMark x1="20900" y1="44800" x2="20900" y2="44800"/>
                        <a14:foregroundMark x1="19000" y1="42300" x2="19000" y2="42300"/>
                        <a14:foregroundMark x1="15200" y1="48800" x2="15200" y2="48800"/>
                        <a14:foregroundMark x1="14100" y1="46100" x2="14100" y2="46100"/>
                        <a14:foregroundMark x1="13500" y1="43300" x2="13500" y2="43300"/>
                        <a14:foregroundMark x1="13300" y1="33800" x2="23700" y2="28600"/>
                        <a14:foregroundMark x1="23700" y1="28600" x2="33000" y2="32900"/>
                        <a14:foregroundMark x1="33000" y1="32900" x2="35200" y2="42500"/>
                        <a14:foregroundMark x1="35200" y1="42500" x2="26000" y2="47700"/>
                        <a14:foregroundMark x1="26000" y1="47700" x2="26000" y2="47100"/>
                        <a14:foregroundMark x1="11800" y1="35500" x2="25700" y2="26800"/>
                        <a14:foregroundMark x1="25700" y1="26800" x2="30000" y2="30200"/>
                        <a14:foregroundMark x1="9000" y1="38000" x2="20200" y2="42000"/>
                        <a14:foregroundMark x1="20200" y1="42000" x2="27400" y2="49800"/>
                        <a14:foregroundMark x1="27400" y1="49800" x2="12400" y2="50800"/>
                        <a14:foregroundMark x1="12400" y1="50800" x2="4800" y2="46700"/>
                        <a14:foregroundMark x1="10300" y1="48600" x2="20400" y2="43000"/>
                        <a14:foregroundMark x1="20400" y1="43000" x2="7000" y2="43700"/>
                        <a14:foregroundMark x1="7000" y1="43700" x2="7600" y2="42300"/>
                        <a14:foregroundMark x1="16000" y1="46300" x2="28300" y2="46200"/>
                        <a14:foregroundMark x1="28300" y1="46200" x2="38600" y2="38100"/>
                        <a14:foregroundMark x1="38600" y1="38100" x2="25100" y2="25500"/>
                        <a14:foregroundMark x1="25100" y1="25500" x2="11600" y2="28200"/>
                        <a14:foregroundMark x1="11600" y1="28200" x2="12000" y2="47400"/>
                        <a14:foregroundMark x1="12000" y1="47400" x2="12900" y2="4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38" t="25256" r="60511" b="45653"/>
          <a:stretch/>
        </p:blipFill>
        <p:spPr>
          <a:xfrm flipH="1">
            <a:off x="2705961" y="4081453"/>
            <a:ext cx="1585483" cy="142573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4F0F8C9-141D-2C35-1BC4-B13FE59CE732}"/>
              </a:ext>
            </a:extLst>
          </p:cNvPr>
          <p:cNvSpPr/>
          <p:nvPr/>
        </p:nvSpPr>
        <p:spPr>
          <a:xfrm>
            <a:off x="2567415" y="1733029"/>
            <a:ext cx="7398327" cy="1808019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7 SVNRevolution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ACF6759-4971-898E-FB2F-4778B58AE0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92859" y="1663743"/>
            <a:ext cx="7834039" cy="2133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10933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5 0.00556 L 0.00195 0.00556 C 0.01185 -0.01226 0.0026 0.00533 0.01471 -0.02338 C 0.01706 -0.02916 0.02005 -0.03426 0.0224 -0.04004 C 0.0237 -0.04328 0.02773 -0.06088 0.02825 -0.06273 C 0.03372 -0.08032 0.04023 -0.0912 0.04453 -0.11134 C 0.04674 -0.12176 0.04753 -0.12754 0.0513 -0.13703 C 0.05299 -0.14143 0.05547 -0.14467 0.05729 -0.14907 C 0.05859 -0.15231 0.05963 -0.15625 0.06068 -0.15972 C 0.06133 -0.1618 0.06159 -0.16388 0.06237 -0.16574 C 0.06445 -0.17106 0.06693 -0.17592 0.06927 -0.18101 C 0.07031 -0.18356 0.07148 -0.18588 0.07266 -0.18842 C 0.07435 -0.19259 0.07539 -0.19791 0.07773 -0.20069 C 0.08164 -0.20509 0.08242 -0.20578 0.0862 -0.21435 C 0.08737 -0.21689 0.08841 -0.21944 0.08971 -0.22176 C 0.09726 -0.2368 0.0931 -0.22801 0.09987 -0.23842 C 0.10078 -0.23981 0.10143 -0.24166 0.10247 -0.24305 C 0.10404 -0.24537 0.10599 -0.24676 0.10755 -0.24907 C 0.10976 -0.25231 0.11159 -0.25625 0.11354 -0.25972 C 0.11432 -0.26134 0.1151 -0.26319 0.11601 -0.26435 C 0.11654 -0.26481 0.12187 -0.27037 0.12292 -0.27176 C 0.12669 -0.27754 0.12565 -0.27801 0.12969 -0.2824 C 0.13138 -0.28426 0.1332 -0.28495 0.13476 -0.28703 C 0.14219 -0.29606 0.1349 -0.29097 0.14075 -0.29467 C 0.15586 -0.31481 0.13138 -0.28171 0.14766 -0.30509 C 0.15963 -0.32268 0.14831 -0.30486 0.15781 -0.31736 C 0.15963 -0.31967 0.1612 -0.32245 0.16289 -0.32476 C 0.16432 -0.32662 0.16588 -0.32777 0.16719 -0.32939 C 0.17018 -0.33333 0.17292 -0.3375 0.17578 -0.34143 C 0.17682 -0.34305 0.17799 -0.34467 0.17917 -0.34606 C 0.18138 -0.34861 0.18333 -0.35277 0.18594 -0.3537 C 0.19414 -0.35648 0.1888 -0.35486 0.20208 -0.3581 C 0.21406 -0.35625 0.22604 -0.35486 0.23789 -0.35208 C 0.2487 -0.34976 0.24193 -0.34305 0.25755 -0.33842 L 0.26263 -0.33703 C 0.26497 -0.33495 0.26719 -0.33287 0.26953 -0.33101 C 0.272 -0.32893 0.27461 -0.32708 0.27708 -0.32476 C 0.28034 -0.32199 0.2832 -0.31805 0.28646 -0.31574 C 0.28893 -0.31412 0.29167 -0.31365 0.29414 -0.31273 C 0.30013 -0.30625 0.30573 -0.29838 0.31211 -0.29305 C 0.32031 -0.28611 0.32682 -0.28148 0.33424 -0.27338 C 0.33685 -0.2706 0.33945 -0.26759 0.34193 -0.26435 C 0.34375 -0.26157 0.34518 -0.25787 0.347 -0.25509 C 0.36068 -0.23518 0.36419 -0.23518 0.37253 -0.21574 C 0.38164 -0.1949 0.39075 -0.17083 0.39726 -0.14768 C 0.39896 -0.14143 0.40091 -0.13564 0.40234 -0.12939 C 0.40325 -0.12592 0.40351 -0.12222 0.40417 -0.11875 C 0.40482 -0.11481 0.40573 -0.11064 0.40664 -0.10671 C 0.41146 -0.08703 0.40794 -0.10949 0.41263 -0.07638 C 0.41562 -0.05532 0.41341 -0.06365 0.41771 -0.05069 C 0.41797 -0.04699 0.4181 -0.04351 0.41862 -0.04004 C 0.41901 -0.03726 0.41966 -0.03495 0.42031 -0.0324 C 0.42083 -0.03032 0.42187 -0.0287 0.422 -0.02638 C 0.4224 -0.01944 0.422 -0.01226 0.422 -0.00509 L 0.422 -0.00509 " pathEditMode="relative" ptsTypes="AAAAAAAAAAAAAAAAAAAAAAAAAAAAAAAAAAAAAAAAAAAAAAAAAAAAAAA"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6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 descr="A treasure chest with gold and skulls&#10;&#10;Description automatically generated with medium confidence">
            <a:extLst>
              <a:ext uri="{FF2B5EF4-FFF2-40B4-BE49-F238E27FC236}">
                <a16:creationId xmlns:a16="http://schemas.microsoft.com/office/drawing/2014/main" id="{7B095D63-20E0-9233-F0E2-C6C7BB25D8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4" r="3672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DC5B02B-DC00-E486-9847-B52929E63F97}"/>
              </a:ext>
            </a:extLst>
          </p:cNvPr>
          <p:cNvGrpSpPr/>
          <p:nvPr/>
        </p:nvGrpSpPr>
        <p:grpSpPr>
          <a:xfrm>
            <a:off x="2640268" y="-1388119"/>
            <a:ext cx="7303065" cy="7303065"/>
            <a:chOff x="2192593" y="-1292869"/>
            <a:chExt cx="7303065" cy="7303065"/>
          </a:xfrm>
        </p:grpSpPr>
        <p:pic>
          <p:nvPicPr>
            <p:cNvPr id="6" name="Picture 9">
              <a:extLst>
                <a:ext uri="{FF2B5EF4-FFF2-40B4-BE49-F238E27FC236}">
                  <a16:creationId xmlns:a16="http://schemas.microsoft.com/office/drawing/2014/main" id="{EA0A9EB4-5BE1-6133-7CC2-F306D8F1A58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2192593" y="-1292869"/>
              <a:ext cx="7303065" cy="7303065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1F590F4-8887-7F5A-C419-3109868D8E3A}"/>
                </a:ext>
              </a:extLst>
            </p:cNvPr>
            <p:cNvSpPr txBox="1"/>
            <p:nvPr/>
          </p:nvSpPr>
          <p:spPr>
            <a:xfrm>
              <a:off x="3297935" y="1615489"/>
              <a:ext cx="5181812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Chúc</a:t>
              </a:r>
              <a:r>
                <a:rPr kumimoji="0" lang="en-US" sz="4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mừng</a:t>
              </a:r>
              <a:r>
                <a:rPr kumimoji="0" lang="en-US" sz="4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kumimoji="0" lang="en-US" sz="4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kumimoji="0" lang="en-US" sz="4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kumimoji="0" lang="en-US" sz="4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tìm</a:t>
              </a:r>
              <a:r>
                <a:rPr kumimoji="0" lang="en-US" sz="4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thấy</a:t>
              </a:r>
              <a:r>
                <a:rPr kumimoji="0" lang="en-US" sz="4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kho</a:t>
              </a:r>
              <a:r>
                <a:rPr kumimoji="0" lang="en-US" sz="4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báu</a:t>
              </a:r>
              <a:r>
                <a:rPr kumimoji="0" lang="en-US" sz="4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!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651015F2-6341-56F3-3D76-AF5E28685FB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25" y="2706671"/>
            <a:ext cx="3423284" cy="4151329"/>
          </a:xfrm>
          <a:prstGeom prst="rect">
            <a:avLst/>
          </a:prstGeom>
        </p:spPr>
      </p:pic>
      <p:pic>
        <p:nvPicPr>
          <p:cNvPr id="3" name="tải xuống (3)">
            <a:hlinkClick r:id="" action="ppaction://media"/>
            <a:extLst>
              <a:ext uri="{FF2B5EF4-FFF2-40B4-BE49-F238E27FC236}">
                <a16:creationId xmlns:a16="http://schemas.microsoft.com/office/drawing/2014/main" id="{1587109F-5594-36A3-9090-36CDB089FF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908050" y="448310"/>
            <a:ext cx="406400" cy="406400"/>
          </a:xfrm>
          <a:prstGeom prst="rect">
            <a:avLst/>
          </a:prstGeom>
        </p:spPr>
      </p:pic>
      <p:pic>
        <p:nvPicPr>
          <p:cNvPr id="4" name="cac_ban_da_vuot_qua_het_tat_ca_thu_thach_va_tim_2f06e576-7af5-4fc4-a20a-932fa3fa42fe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582077" y="15202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66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6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00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alm tree, tree, water, resort&#10;&#10;Description automatically generated">
            <a:extLst>
              <a:ext uri="{FF2B5EF4-FFF2-40B4-BE49-F238E27FC236}">
                <a16:creationId xmlns:a16="http://schemas.microsoft.com/office/drawing/2014/main" id="{47DF2F34-0A1E-1DFB-9E35-1049C23E926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" r="61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4F0F8C9-141D-2C35-1BC4-B13FE59CE732}"/>
              </a:ext>
            </a:extLst>
          </p:cNvPr>
          <p:cNvSpPr/>
          <p:nvPr/>
        </p:nvSpPr>
        <p:spPr>
          <a:xfrm>
            <a:off x="1601062" y="1198339"/>
            <a:ext cx="7398327" cy="1808019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7 SVNRevolution" panose="02040603050506020204" pitchFamily="18" charset="0"/>
              <a:ea typeface="+mn-ea"/>
              <a:cs typeface="+mn-cs"/>
            </a:endParaRPr>
          </a:p>
        </p:txBody>
      </p:sp>
      <p:pic>
        <p:nvPicPr>
          <p:cNvPr id="5" name="Picture 4" descr="A cartoon of a child and crab under an umbrella&#10;&#10;Description automatically generated with low confidence">
            <a:extLst>
              <a:ext uri="{FF2B5EF4-FFF2-40B4-BE49-F238E27FC236}">
                <a16:creationId xmlns:a16="http://schemas.microsoft.com/office/drawing/2014/main" id="{BD3F86F9-674B-A3E7-1DDD-5A057E00EE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9018" y="1420170"/>
            <a:ext cx="6192982" cy="619298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88BFF37-CDBC-B3E9-BBF6-078EEFE420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3479" y="1122125"/>
            <a:ext cx="7230483" cy="2133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9102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6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ach with palm trees and rocks&#10;&#10;Description automatically generated with low confidence">
            <a:extLst>
              <a:ext uri="{FF2B5EF4-FFF2-40B4-BE49-F238E27FC236}">
                <a16:creationId xmlns:a16="http://schemas.microsoft.com/office/drawing/2014/main" id="{C307B223-13C6-DBF5-CF4F-F2F2D2DA66B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9" b="41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AA4C0BFD-F786-E03F-30C5-E8E1566D85BD}"/>
              </a:ext>
            </a:extLst>
          </p:cNvPr>
          <p:cNvSpPr/>
          <p:nvPr/>
        </p:nvSpPr>
        <p:spPr>
          <a:xfrm>
            <a:off x="469323" y="124691"/>
            <a:ext cx="11253354" cy="6587836"/>
          </a:xfrm>
          <a:prstGeom prst="roundRect">
            <a:avLst>
              <a:gd name="adj" fmla="val 9376"/>
            </a:avLst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736"/>
          <a:stretch/>
        </p:blipFill>
        <p:spPr>
          <a:xfrm>
            <a:off x="3746377" y="304800"/>
            <a:ext cx="7238392" cy="250767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2679" y="2969916"/>
            <a:ext cx="4043210" cy="358516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6438D53-9C06-4CCD-13D8-19409E7AABC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149" y="2749564"/>
            <a:ext cx="3061402" cy="4025872"/>
          </a:xfrm>
          <a:prstGeom prst="rect">
            <a:avLst/>
          </a:prstGeom>
        </p:spPr>
      </p:pic>
      <p:pic>
        <p:nvPicPr>
          <p:cNvPr id="5" name="cac_ban_hay_chi_ra_trong_nhung_hinh_nay_hinh_nao_295abf23-4d3f-47d9-829e-c6bbf1fd272b_D♭_major__bpm_9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60036" y="782782"/>
            <a:ext cx="609600" cy="6096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14400" y="955964"/>
            <a:ext cx="2396836" cy="775854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thoi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755865" y="4111336"/>
            <a:ext cx="2396836" cy="1302327"/>
          </a:xfrm>
          <a:prstGeom prst="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endParaRPr lang="en-US" sz="32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5335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489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489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 animBg="1"/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sky, cloud, water, painting&#10;&#10;Description automatically generated">
            <a:extLst>
              <a:ext uri="{FF2B5EF4-FFF2-40B4-BE49-F238E27FC236}">
                <a16:creationId xmlns:a16="http://schemas.microsoft.com/office/drawing/2014/main" id="{3B4AE441-FEFD-F2D2-CA82-D02D7C62D04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" r="6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qua_tiet_hoc_vua_roi_to_thay_cac_ban_da_hoc_tap_c9c84f2f-77ce-40df-9569-d2bf22898b2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428124" y="1787606"/>
            <a:ext cx="609600" cy="609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6438D53-9C06-4CCD-13D8-19409E7AABC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4710" y="2560182"/>
            <a:ext cx="3302579" cy="4343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766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ach with palm trees and rocks&#10;&#10;Description automatically generated with low confidence">
            <a:extLst>
              <a:ext uri="{FF2B5EF4-FFF2-40B4-BE49-F238E27FC236}">
                <a16:creationId xmlns:a16="http://schemas.microsoft.com/office/drawing/2014/main" id="{C307B223-13C6-DBF5-CF4F-F2F2D2DA66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9" b="41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AA4C0BFD-F786-E03F-30C5-E8E1566D85BD}"/>
              </a:ext>
            </a:extLst>
          </p:cNvPr>
          <p:cNvSpPr/>
          <p:nvPr/>
        </p:nvSpPr>
        <p:spPr>
          <a:xfrm>
            <a:off x="469323" y="467591"/>
            <a:ext cx="11253354" cy="6244936"/>
          </a:xfrm>
          <a:prstGeom prst="roundRect">
            <a:avLst>
              <a:gd name="adj" fmla="val 9376"/>
            </a:avLst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26380" y="2274838"/>
            <a:ext cx="10739240" cy="2435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b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 CẢM ƠN QUÝ THẦY CÔ</a:t>
            </a:r>
          </a:p>
          <a:p>
            <a:pPr algn="ctr">
              <a:lnSpc>
                <a:spcPct val="150000"/>
              </a:lnSpc>
            </a:pPr>
            <a:r>
              <a:rPr lang="en-US" sz="5400" b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 LẮNG NGHE!</a:t>
            </a:r>
            <a:endParaRPr lang="en-US" sz="5400" b="1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4229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9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19238" y="685800"/>
            <a:ext cx="10786962" cy="5507425"/>
            <a:chOff x="0" y="0"/>
            <a:chExt cx="21573924" cy="11014849"/>
          </a:xfrm>
        </p:grpSpPr>
        <p:sp>
          <p:nvSpPr>
            <p:cNvPr id="3" name="Freeform 3"/>
            <p:cNvSpPr/>
            <p:nvPr/>
          </p:nvSpPr>
          <p:spPr>
            <a:xfrm>
              <a:off x="0" y="5808498"/>
              <a:ext cx="11380002" cy="5206351"/>
            </a:xfrm>
            <a:custGeom>
              <a:avLst/>
              <a:gdLst/>
              <a:ahLst/>
              <a:cxnLst/>
              <a:rect l="l" t="t" r="r" b="b"/>
              <a:pathLst>
                <a:path w="11380002" h="5206351">
                  <a:moveTo>
                    <a:pt x="0" y="0"/>
                  </a:moveTo>
                  <a:lnTo>
                    <a:pt x="11380002" y="0"/>
                  </a:lnTo>
                  <a:lnTo>
                    <a:pt x="11380002" y="5206351"/>
                  </a:lnTo>
                  <a:lnTo>
                    <a:pt x="0" y="52063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 flipV="1">
              <a:off x="18454" y="2190071"/>
              <a:ext cx="11380002" cy="5206351"/>
            </a:xfrm>
            <a:custGeom>
              <a:avLst/>
              <a:gdLst/>
              <a:ahLst/>
              <a:cxnLst/>
              <a:rect l="l" t="t" r="r" b="b"/>
              <a:pathLst>
                <a:path w="11380002" h="5206351">
                  <a:moveTo>
                    <a:pt x="0" y="5206351"/>
                  </a:moveTo>
                  <a:lnTo>
                    <a:pt x="11380001" y="5206351"/>
                  </a:lnTo>
                  <a:lnTo>
                    <a:pt x="11380001" y="0"/>
                  </a:lnTo>
                  <a:lnTo>
                    <a:pt x="0" y="0"/>
                  </a:lnTo>
                  <a:lnTo>
                    <a:pt x="0" y="5206351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 flipV="1">
              <a:off x="49153" y="42049"/>
              <a:ext cx="11380002" cy="5206351"/>
            </a:xfrm>
            <a:custGeom>
              <a:avLst/>
              <a:gdLst/>
              <a:ahLst/>
              <a:cxnLst/>
              <a:rect l="l" t="t" r="r" b="b"/>
              <a:pathLst>
                <a:path w="11380002" h="5206351">
                  <a:moveTo>
                    <a:pt x="0" y="5206351"/>
                  </a:moveTo>
                  <a:lnTo>
                    <a:pt x="11380002" y="5206351"/>
                  </a:lnTo>
                  <a:lnTo>
                    <a:pt x="11380002" y="0"/>
                  </a:lnTo>
                  <a:lnTo>
                    <a:pt x="0" y="0"/>
                  </a:lnTo>
                  <a:lnTo>
                    <a:pt x="0" y="5206351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Freeform 6"/>
            <p:cNvSpPr/>
            <p:nvPr/>
          </p:nvSpPr>
          <p:spPr>
            <a:xfrm rot="-10800000">
              <a:off x="10193923" y="0"/>
              <a:ext cx="11380002" cy="5206351"/>
            </a:xfrm>
            <a:custGeom>
              <a:avLst/>
              <a:gdLst/>
              <a:ahLst/>
              <a:cxnLst/>
              <a:rect l="l" t="t" r="r" b="b"/>
              <a:pathLst>
                <a:path w="11380002" h="5206351">
                  <a:moveTo>
                    <a:pt x="0" y="0"/>
                  </a:moveTo>
                  <a:lnTo>
                    <a:pt x="11380001" y="0"/>
                  </a:lnTo>
                  <a:lnTo>
                    <a:pt x="11380001" y="5206351"/>
                  </a:lnTo>
                  <a:lnTo>
                    <a:pt x="0" y="52063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Freeform 7"/>
            <p:cNvSpPr/>
            <p:nvPr/>
          </p:nvSpPr>
          <p:spPr>
            <a:xfrm rot="-10800000" flipV="1">
              <a:off x="10175469" y="3618427"/>
              <a:ext cx="11380002" cy="5206351"/>
            </a:xfrm>
            <a:custGeom>
              <a:avLst/>
              <a:gdLst/>
              <a:ahLst/>
              <a:cxnLst/>
              <a:rect l="l" t="t" r="r" b="b"/>
              <a:pathLst>
                <a:path w="11380002" h="5206351">
                  <a:moveTo>
                    <a:pt x="0" y="5206350"/>
                  </a:moveTo>
                  <a:lnTo>
                    <a:pt x="11380001" y="5206350"/>
                  </a:lnTo>
                  <a:lnTo>
                    <a:pt x="11380001" y="0"/>
                  </a:lnTo>
                  <a:lnTo>
                    <a:pt x="0" y="0"/>
                  </a:lnTo>
                  <a:lnTo>
                    <a:pt x="0" y="520635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 rot="-10800000" flipV="1">
              <a:off x="10144770" y="5766449"/>
              <a:ext cx="11380002" cy="5206351"/>
            </a:xfrm>
            <a:custGeom>
              <a:avLst/>
              <a:gdLst/>
              <a:ahLst/>
              <a:cxnLst/>
              <a:rect l="l" t="t" r="r" b="b"/>
              <a:pathLst>
                <a:path w="11380002" h="5206351">
                  <a:moveTo>
                    <a:pt x="0" y="5206351"/>
                  </a:moveTo>
                  <a:lnTo>
                    <a:pt x="11380001" y="5206351"/>
                  </a:lnTo>
                  <a:lnTo>
                    <a:pt x="11380001" y="0"/>
                  </a:lnTo>
                  <a:lnTo>
                    <a:pt x="0" y="0"/>
                  </a:lnTo>
                  <a:lnTo>
                    <a:pt x="0" y="5206351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42" name="Picture 41">
            <a:extLst>
              <a:ext uri="{FF2B5EF4-FFF2-40B4-BE49-F238E27FC236}">
                <a16:creationId xmlns:a16="http://schemas.microsoft.com/office/drawing/2014/main" id="{14DADE69-B643-47D5-2A6F-7792B1EF48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10295" y="807051"/>
            <a:ext cx="11395337" cy="2956836"/>
          </a:xfrm>
          <a:prstGeom prst="rect">
            <a:avLst/>
          </a:prstGeom>
        </p:spPr>
      </p:pic>
      <p:sp>
        <p:nvSpPr>
          <p:cNvPr id="51" name="Freeform 2">
            <a:extLst>
              <a:ext uri="{FF2B5EF4-FFF2-40B4-BE49-F238E27FC236}">
                <a16:creationId xmlns:a16="http://schemas.microsoft.com/office/drawing/2014/main" id="{0C0CBAC3-E976-92BB-5D18-2756B60A9210}"/>
              </a:ext>
            </a:extLst>
          </p:cNvPr>
          <p:cNvSpPr/>
          <p:nvPr/>
        </p:nvSpPr>
        <p:spPr>
          <a:xfrm>
            <a:off x="131506" y="350874"/>
            <a:ext cx="2367145" cy="2727251"/>
          </a:xfrm>
          <a:custGeom>
            <a:avLst/>
            <a:gdLst/>
            <a:ahLst/>
            <a:cxnLst/>
            <a:rect l="l" t="t" r="r" b="b"/>
            <a:pathLst>
              <a:path w="7509510" h="8229600">
                <a:moveTo>
                  <a:pt x="0" y="0"/>
                </a:moveTo>
                <a:lnTo>
                  <a:pt x="7509510" y="0"/>
                </a:lnTo>
                <a:lnTo>
                  <a:pt x="750951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3" name="Picture 4">
            <a:extLst>
              <a:ext uri="{FF2B5EF4-FFF2-40B4-BE49-F238E27FC236}">
                <a16:creationId xmlns:a16="http://schemas.microsoft.com/office/drawing/2014/main" id="{BD710541-4CE3-C40A-39D3-1D69A3FFD10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9480786" y="4389883"/>
            <a:ext cx="2406414" cy="2468117"/>
          </a:xfrm>
          <a:prstGeom prst="rect">
            <a:avLst/>
          </a:prstGeom>
        </p:spPr>
      </p:pic>
      <p:pic>
        <p:nvPicPr>
          <p:cNvPr id="54" name="Picture 3">
            <a:extLst>
              <a:ext uri="{FF2B5EF4-FFF2-40B4-BE49-F238E27FC236}">
                <a16:creationId xmlns:a16="http://schemas.microsoft.com/office/drawing/2014/main" id="{FA9AD181-ED78-EC90-F6A1-710F419D6A8B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0" y="4125837"/>
            <a:ext cx="2158409" cy="2732163"/>
          </a:xfrm>
          <a:prstGeom prst="rect">
            <a:avLst/>
          </a:prstGeom>
        </p:spPr>
      </p:pic>
      <p:pic>
        <p:nvPicPr>
          <p:cNvPr id="55" name="Picture 2">
            <a:extLst>
              <a:ext uri="{FF2B5EF4-FFF2-40B4-BE49-F238E27FC236}">
                <a16:creationId xmlns:a16="http://schemas.microsoft.com/office/drawing/2014/main" id="{05607F04-97BF-BC56-96AA-8D9B77CA972F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9782772" y="0"/>
            <a:ext cx="2550996" cy="2487221"/>
          </a:xfrm>
          <a:prstGeom prst="rect">
            <a:avLst/>
          </a:prstGeom>
        </p:spPr>
      </p:pic>
      <p:pic>
        <p:nvPicPr>
          <p:cNvPr id="14" name="xin_chao_cac_ban_to_la_ro_bot_day_to_se_dong_62b24d2f-eb30-4795-8c57-c3414e6722da_E_minor__bpm_13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596032" y="5014341"/>
            <a:ext cx="609600" cy="609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6438D53-9C06-4CCD-13D8-19409E7AABC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9095" y="3389203"/>
            <a:ext cx="3697530" cy="35052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425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504D9DA7-39A6-D020-E92D-AB5B871C36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2185" y="41304"/>
            <a:ext cx="12201615" cy="6765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hlinkClick r:id="rId4" action="ppaction://hlinksldjump"/>
            <a:extLst>
              <a:ext uri="{FF2B5EF4-FFF2-40B4-BE49-F238E27FC236}">
                <a16:creationId xmlns:a16="http://schemas.microsoft.com/office/drawing/2014/main" id="{A8403598-0755-C6F7-19E4-90B582FFDC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6187976" cy="4828450"/>
          </a:xfrm>
          <a:prstGeom prst="rect">
            <a:avLst/>
          </a:prstGeom>
        </p:spPr>
      </p:pic>
      <p:pic>
        <p:nvPicPr>
          <p:cNvPr id="20" name="Picture 19">
            <a:hlinkClick r:id="rId6" action="ppaction://hlinksldjump"/>
            <a:extLst>
              <a:ext uri="{FF2B5EF4-FFF2-40B4-BE49-F238E27FC236}">
                <a16:creationId xmlns:a16="http://schemas.microsoft.com/office/drawing/2014/main" id="{FBEC8DF5-1285-AE9F-F5F4-F472E056A4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54235" y="0"/>
            <a:ext cx="7437765" cy="3414056"/>
          </a:xfrm>
          <a:prstGeom prst="rect">
            <a:avLst/>
          </a:prstGeom>
        </p:spPr>
      </p:pic>
      <p:pic>
        <p:nvPicPr>
          <p:cNvPr id="21" name="Picture 20">
            <a:hlinkClick r:id="rId8" action="ppaction://hlinksldjump"/>
            <a:extLst>
              <a:ext uri="{FF2B5EF4-FFF2-40B4-BE49-F238E27FC236}">
                <a16:creationId xmlns:a16="http://schemas.microsoft.com/office/drawing/2014/main" id="{8B28C9A8-4B68-1CA6-86EC-3C039D40C67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3395172"/>
            <a:ext cx="7462151" cy="3462828"/>
          </a:xfrm>
          <a:prstGeom prst="rect">
            <a:avLst/>
          </a:prstGeom>
        </p:spPr>
      </p:pic>
      <p:pic>
        <p:nvPicPr>
          <p:cNvPr id="23" name="Picture 22">
            <a:hlinkClick r:id="rId10" action="ppaction://hlinksldjump"/>
            <a:extLst>
              <a:ext uri="{FF2B5EF4-FFF2-40B4-BE49-F238E27FC236}">
                <a16:creationId xmlns:a16="http://schemas.microsoft.com/office/drawing/2014/main" id="{DB1523F7-6AAD-575A-E3F6-36171E80B26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07665" y="2035646"/>
            <a:ext cx="6084335" cy="4822354"/>
          </a:xfrm>
          <a:prstGeom prst="rect">
            <a:avLst/>
          </a:prstGeom>
        </p:spPr>
      </p:pic>
      <p:sp>
        <p:nvSpPr>
          <p:cNvPr id="2" name="Rectangle: Rounded Corners 1">
            <a:hlinkClick r:id="rId12" action="ppaction://hlinksldjump"/>
            <a:extLst>
              <a:ext uri="{FF2B5EF4-FFF2-40B4-BE49-F238E27FC236}">
                <a16:creationId xmlns:a16="http://schemas.microsoft.com/office/drawing/2014/main" id="{648852F2-B73D-23E6-DCFD-6C88F5E8FED7}"/>
              </a:ext>
            </a:extLst>
          </p:cNvPr>
          <p:cNvSpPr/>
          <p:nvPr/>
        </p:nvSpPr>
        <p:spPr>
          <a:xfrm>
            <a:off x="80010" y="114300"/>
            <a:ext cx="1028700" cy="35433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Học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0462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ach with palm trees and rocks&#10;&#10;Description automatically generated with low confidence">
            <a:extLst>
              <a:ext uri="{FF2B5EF4-FFF2-40B4-BE49-F238E27FC236}">
                <a16:creationId xmlns:a16="http://schemas.microsoft.com/office/drawing/2014/main" id="{C307B223-13C6-DBF5-CF4F-F2F2D2DA66B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9" b="41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A96F7AD-2567-496A-0182-FF7AC85FF3CD}"/>
              </a:ext>
            </a:extLst>
          </p:cNvPr>
          <p:cNvSpPr/>
          <p:nvPr/>
        </p:nvSpPr>
        <p:spPr>
          <a:xfrm>
            <a:off x="469323" y="384465"/>
            <a:ext cx="11253354" cy="6172200"/>
          </a:xfrm>
          <a:prstGeom prst="roundRect">
            <a:avLst>
              <a:gd name="adj" fmla="val 14201"/>
            </a:avLst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40C5A6F-3A6F-A718-9182-E8F811C8ED5E}"/>
              </a:ext>
            </a:extLst>
          </p:cNvPr>
          <p:cNvGrpSpPr/>
          <p:nvPr/>
        </p:nvGrpSpPr>
        <p:grpSpPr>
          <a:xfrm>
            <a:off x="5959516" y="971220"/>
            <a:ext cx="3474893" cy="1323439"/>
            <a:chOff x="6675293" y="1782653"/>
            <a:chExt cx="4468091" cy="1323439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9942F9CB-8442-F44D-6B6D-85A0058C6BD5}"/>
                </a:ext>
              </a:extLst>
            </p:cNvPr>
            <p:cNvSpPr/>
            <p:nvPr/>
          </p:nvSpPr>
          <p:spPr>
            <a:xfrm>
              <a:off x="6675293" y="1782653"/>
              <a:ext cx="4468091" cy="1323439"/>
            </a:xfrm>
            <a:prstGeom prst="roundRect">
              <a:avLst/>
            </a:prstGeom>
            <a:solidFill>
              <a:srgbClr val="FFCC66">
                <a:alpha val="50000"/>
              </a:srgb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7B06F0A5-1987-912E-165D-33C9CCDF2E57}"/>
                </a:ext>
              </a:extLst>
            </p:cNvPr>
            <p:cNvSpPr/>
            <p:nvPr/>
          </p:nvSpPr>
          <p:spPr>
            <a:xfrm>
              <a:off x="6867524" y="2017987"/>
              <a:ext cx="4083627" cy="852769"/>
            </a:xfrm>
            <a:prstGeom prst="roundRect">
              <a:avLst/>
            </a:prstGeom>
            <a:ln w="28575">
              <a:solidFill>
                <a:srgbClr val="002060"/>
              </a:solidFill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AD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BC.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5" name="Picture 4" descr="A cartoon of a child with a megaphone&#10;&#10;Description automatically generated with medium confidence">
            <a:hlinkClick r:id="rId6" action="ppaction://hlinksldjump"/>
            <a:extLst>
              <a:ext uri="{FF2B5EF4-FFF2-40B4-BE49-F238E27FC236}">
                <a16:creationId xmlns:a16="http://schemas.microsoft.com/office/drawing/2014/main" id="{F39E27E1-99DC-5B3A-93C7-83E963344201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676" y="5411746"/>
            <a:ext cx="1052491" cy="1113747"/>
          </a:xfrm>
          <a:prstGeom prst="rect">
            <a:avLst/>
          </a:prstGeom>
        </p:spPr>
      </p:pic>
      <p:pic>
        <p:nvPicPr>
          <p:cNvPr id="9" name="Picture 8" descr="A blackboard with a wooden frame&#10;&#10;Description automatically generated with low confidence">
            <a:extLst>
              <a:ext uri="{FF2B5EF4-FFF2-40B4-BE49-F238E27FC236}">
                <a16:creationId xmlns:a16="http://schemas.microsoft.com/office/drawing/2014/main" id="{7F784E85-2B11-B1BC-CB2F-86DEB440E9E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43" b="15000"/>
          <a:stretch/>
        </p:blipFill>
        <p:spPr>
          <a:xfrm>
            <a:off x="4922996" y="2256206"/>
            <a:ext cx="6403372" cy="41386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BC673F2-D794-9E14-29C8-1A562A75014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6775" y="504825"/>
            <a:ext cx="4171950" cy="18859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011C577-08C1-6F8E-9E6E-74BCBCAE3BC6}"/>
              </a:ext>
            </a:extLst>
          </p:cNvPr>
          <p:cNvSpPr txBox="1"/>
          <p:nvPr/>
        </p:nvSpPr>
        <p:spPr>
          <a:xfrm>
            <a:off x="5644861" y="3135348"/>
            <a:ext cx="493741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Câu 1: Đoạn thẳng AB vuông góc với những đoạn thẳng nào?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6438D53-9C06-4CCD-13D8-19409E7AABC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014" y="2775240"/>
            <a:ext cx="3317673" cy="3145186"/>
          </a:xfrm>
          <a:prstGeom prst="rect">
            <a:avLst/>
          </a:prstGeom>
        </p:spPr>
      </p:pic>
      <p:pic>
        <p:nvPicPr>
          <p:cNvPr id="4" name="cau_thu_nhat_doan_thang_ab_vuong_goc_voi_nhung_0b107bc2-e95d-4f7d-8b53-8b69ef759cc9_E♭_major__bpm_9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530063" y="838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792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ach with palm trees and rocks&#10;&#10;Description automatically generated with low confidence">
            <a:extLst>
              <a:ext uri="{FF2B5EF4-FFF2-40B4-BE49-F238E27FC236}">
                <a16:creationId xmlns:a16="http://schemas.microsoft.com/office/drawing/2014/main" id="{C307B223-13C6-DBF5-CF4F-F2F2D2DA66B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9" b="41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A96F7AD-2567-496A-0182-FF7AC85FF3CD}"/>
              </a:ext>
            </a:extLst>
          </p:cNvPr>
          <p:cNvSpPr/>
          <p:nvPr/>
        </p:nvSpPr>
        <p:spPr>
          <a:xfrm>
            <a:off x="469323" y="384465"/>
            <a:ext cx="11253354" cy="6172200"/>
          </a:xfrm>
          <a:prstGeom prst="roundRect">
            <a:avLst>
              <a:gd name="adj" fmla="val 14201"/>
            </a:avLst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40C5A6F-3A6F-A718-9182-E8F811C8ED5E}"/>
              </a:ext>
            </a:extLst>
          </p:cNvPr>
          <p:cNvGrpSpPr/>
          <p:nvPr/>
        </p:nvGrpSpPr>
        <p:grpSpPr>
          <a:xfrm>
            <a:off x="5959516" y="971220"/>
            <a:ext cx="3474893" cy="1323439"/>
            <a:chOff x="6675293" y="1782653"/>
            <a:chExt cx="4468091" cy="1323439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9942F9CB-8442-F44D-6B6D-85A0058C6BD5}"/>
                </a:ext>
              </a:extLst>
            </p:cNvPr>
            <p:cNvSpPr/>
            <p:nvPr/>
          </p:nvSpPr>
          <p:spPr>
            <a:xfrm>
              <a:off x="6675293" y="1782653"/>
              <a:ext cx="4468091" cy="1323439"/>
            </a:xfrm>
            <a:prstGeom prst="roundRect">
              <a:avLst/>
            </a:prstGeom>
            <a:solidFill>
              <a:srgbClr val="FFCC66">
                <a:alpha val="50000"/>
              </a:srgb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7B06F0A5-1987-912E-165D-33C9CCDF2E57}"/>
                </a:ext>
              </a:extLst>
            </p:cNvPr>
            <p:cNvSpPr/>
            <p:nvPr/>
          </p:nvSpPr>
          <p:spPr>
            <a:xfrm>
              <a:off x="6867524" y="2017987"/>
              <a:ext cx="4083627" cy="852769"/>
            </a:xfrm>
            <a:prstGeom prst="roundRect">
              <a:avLst/>
            </a:prstGeom>
            <a:ln w="28575">
              <a:solidFill>
                <a:srgbClr val="002060"/>
              </a:solidFill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DC</a:t>
              </a:r>
            </a:p>
          </p:txBody>
        </p:sp>
      </p:grpSp>
      <p:pic>
        <p:nvPicPr>
          <p:cNvPr id="9" name="Picture 8" descr="A blackboard with a wooden frame&#10;&#10;Description automatically generated with low confidence">
            <a:extLst>
              <a:ext uri="{FF2B5EF4-FFF2-40B4-BE49-F238E27FC236}">
                <a16:creationId xmlns:a16="http://schemas.microsoft.com/office/drawing/2014/main" id="{7F784E85-2B11-B1BC-CB2F-86DEB440E9E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43" b="15000"/>
          <a:stretch/>
        </p:blipFill>
        <p:spPr>
          <a:xfrm>
            <a:off x="4922996" y="2256206"/>
            <a:ext cx="6403372" cy="41386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BC673F2-D794-9E14-29C8-1A562A7501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6775" y="504825"/>
            <a:ext cx="4171950" cy="18859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011C577-08C1-6F8E-9E6E-74BCBCAE3BC6}"/>
              </a:ext>
            </a:extLst>
          </p:cNvPr>
          <p:cNvSpPr txBox="1"/>
          <p:nvPr/>
        </p:nvSpPr>
        <p:spPr>
          <a:xfrm>
            <a:off x="5644861" y="3135348"/>
            <a:ext cx="493741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Câu 2:  Đoạn thẳng AB song song với đoạn thẳng nào?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10" descr="A cartoon of a child with a megaphone&#10;&#10;Description automatically generated with medium confidence">
            <a:hlinkClick r:id="rId8" action="ppaction://hlinksldjump"/>
            <a:extLst>
              <a:ext uri="{FF2B5EF4-FFF2-40B4-BE49-F238E27FC236}">
                <a16:creationId xmlns:a16="http://schemas.microsoft.com/office/drawing/2014/main" id="{F39E27E1-99DC-5B3A-93C7-83E963344201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676" y="5411746"/>
            <a:ext cx="1052491" cy="111374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6438D53-9C06-4CCD-13D8-19409E7AABC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014" y="2775240"/>
            <a:ext cx="3317673" cy="3145186"/>
          </a:xfrm>
          <a:prstGeom prst="rect">
            <a:avLst/>
          </a:prstGeom>
        </p:spPr>
      </p:pic>
      <p:pic>
        <p:nvPicPr>
          <p:cNvPr id="4" name="cau_thu_hai_doan_thang_ab_song_song_voi_doan_fc897728-e1ef-4f66-b134-ba3a24782614_B_minor__bpm_8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503191" y="6664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791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ach with palm trees and rocks&#10;&#10;Description automatically generated with low confidence">
            <a:extLst>
              <a:ext uri="{FF2B5EF4-FFF2-40B4-BE49-F238E27FC236}">
                <a16:creationId xmlns:a16="http://schemas.microsoft.com/office/drawing/2014/main" id="{C307B223-13C6-DBF5-CF4F-F2F2D2DA66B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9" b="41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A96F7AD-2567-496A-0182-FF7AC85FF3CD}"/>
              </a:ext>
            </a:extLst>
          </p:cNvPr>
          <p:cNvSpPr/>
          <p:nvPr/>
        </p:nvSpPr>
        <p:spPr>
          <a:xfrm>
            <a:off x="469323" y="384465"/>
            <a:ext cx="11253354" cy="6172200"/>
          </a:xfrm>
          <a:prstGeom prst="roundRect">
            <a:avLst>
              <a:gd name="adj" fmla="val 14201"/>
            </a:avLst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40C5A6F-3A6F-A718-9182-E8F811C8ED5E}"/>
              </a:ext>
            </a:extLst>
          </p:cNvPr>
          <p:cNvGrpSpPr/>
          <p:nvPr/>
        </p:nvGrpSpPr>
        <p:grpSpPr>
          <a:xfrm>
            <a:off x="5959516" y="971220"/>
            <a:ext cx="3474893" cy="1323439"/>
            <a:chOff x="6675293" y="1782653"/>
            <a:chExt cx="4468091" cy="1323439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9942F9CB-8442-F44D-6B6D-85A0058C6BD5}"/>
                </a:ext>
              </a:extLst>
            </p:cNvPr>
            <p:cNvSpPr/>
            <p:nvPr/>
          </p:nvSpPr>
          <p:spPr>
            <a:xfrm>
              <a:off x="6675293" y="1782653"/>
              <a:ext cx="4468091" cy="1323439"/>
            </a:xfrm>
            <a:prstGeom prst="roundRect">
              <a:avLst/>
            </a:prstGeom>
            <a:solidFill>
              <a:srgbClr val="FFCC66">
                <a:alpha val="50000"/>
              </a:srgb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7B06F0A5-1987-912E-165D-33C9CCDF2E57}"/>
                </a:ext>
              </a:extLst>
            </p:cNvPr>
            <p:cNvSpPr/>
            <p:nvPr/>
          </p:nvSpPr>
          <p:spPr>
            <a:xfrm>
              <a:off x="6867524" y="2017987"/>
              <a:ext cx="4083627" cy="852769"/>
            </a:xfrm>
            <a:prstGeom prst="roundRect">
              <a:avLst/>
            </a:prstGeom>
            <a:ln w="28575">
              <a:solidFill>
                <a:srgbClr val="002060"/>
              </a:solidFill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BC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9" name="Picture 8" descr="A blackboard with a wooden frame&#10;&#10;Description automatically generated with low confidence">
            <a:extLst>
              <a:ext uri="{FF2B5EF4-FFF2-40B4-BE49-F238E27FC236}">
                <a16:creationId xmlns:a16="http://schemas.microsoft.com/office/drawing/2014/main" id="{7F784E85-2B11-B1BC-CB2F-86DEB440E9E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43" b="15000"/>
          <a:stretch/>
        </p:blipFill>
        <p:spPr>
          <a:xfrm>
            <a:off x="4922996" y="2256206"/>
            <a:ext cx="6403372" cy="41386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BC673F2-D794-9E14-29C8-1A562A7501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6775" y="504825"/>
            <a:ext cx="4171950" cy="18859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011C577-08C1-6F8E-9E6E-74BCBCAE3BC6}"/>
              </a:ext>
            </a:extLst>
          </p:cNvPr>
          <p:cNvSpPr txBox="1"/>
          <p:nvPr/>
        </p:nvSpPr>
        <p:spPr>
          <a:xfrm>
            <a:off x="5644861" y="3135348"/>
            <a:ext cx="493741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Câu 3: Đoạn thẳng AD song song với đoạn thẳng nào?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10" descr="A cartoon of a child with a megaphone&#10;&#10;Description automatically generated with medium confidence">
            <a:hlinkClick r:id="rId8" action="ppaction://hlinksldjump"/>
            <a:extLst>
              <a:ext uri="{FF2B5EF4-FFF2-40B4-BE49-F238E27FC236}">
                <a16:creationId xmlns:a16="http://schemas.microsoft.com/office/drawing/2014/main" id="{F39E27E1-99DC-5B3A-93C7-83E963344201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676" y="5411746"/>
            <a:ext cx="1052491" cy="111374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6438D53-9C06-4CCD-13D8-19409E7AABC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014" y="2775240"/>
            <a:ext cx="3317673" cy="3145186"/>
          </a:xfrm>
          <a:prstGeom prst="rect">
            <a:avLst/>
          </a:prstGeom>
        </p:spPr>
      </p:pic>
      <p:pic>
        <p:nvPicPr>
          <p:cNvPr id="4" name="cau_thu_ba_doan_thang_a_d_song_song_voi_doan_7490a5e6-8ecb-4ea6-af2c-7a6ad4fc7b65_B_minor__bpm_1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502353" y="838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838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each with palm trees and rocks&#10;&#10;Description automatically generated with low confidence">
            <a:extLst>
              <a:ext uri="{FF2B5EF4-FFF2-40B4-BE49-F238E27FC236}">
                <a16:creationId xmlns:a16="http://schemas.microsoft.com/office/drawing/2014/main" id="{C307B223-13C6-DBF5-CF4F-F2F2D2DA66B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9" b="41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A96F7AD-2567-496A-0182-FF7AC85FF3CD}"/>
              </a:ext>
            </a:extLst>
          </p:cNvPr>
          <p:cNvSpPr/>
          <p:nvPr/>
        </p:nvSpPr>
        <p:spPr>
          <a:xfrm>
            <a:off x="469323" y="384465"/>
            <a:ext cx="11253354" cy="6172200"/>
          </a:xfrm>
          <a:prstGeom prst="roundRect">
            <a:avLst>
              <a:gd name="adj" fmla="val 14201"/>
            </a:avLst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40C5A6F-3A6F-A718-9182-E8F811C8ED5E}"/>
              </a:ext>
            </a:extLst>
          </p:cNvPr>
          <p:cNvGrpSpPr/>
          <p:nvPr/>
        </p:nvGrpSpPr>
        <p:grpSpPr>
          <a:xfrm>
            <a:off x="5959516" y="971220"/>
            <a:ext cx="3474893" cy="1323439"/>
            <a:chOff x="6675293" y="1782653"/>
            <a:chExt cx="4468091" cy="1323439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9942F9CB-8442-F44D-6B6D-85A0058C6BD5}"/>
                </a:ext>
              </a:extLst>
            </p:cNvPr>
            <p:cNvSpPr/>
            <p:nvPr/>
          </p:nvSpPr>
          <p:spPr>
            <a:xfrm>
              <a:off x="6675293" y="1782653"/>
              <a:ext cx="4468091" cy="1323439"/>
            </a:xfrm>
            <a:prstGeom prst="roundRect">
              <a:avLst/>
            </a:prstGeom>
            <a:solidFill>
              <a:srgbClr val="FFCC66">
                <a:alpha val="50000"/>
              </a:srgb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7B06F0A5-1987-912E-165D-33C9CCDF2E57}"/>
                </a:ext>
              </a:extLst>
            </p:cNvPr>
            <p:cNvSpPr/>
            <p:nvPr/>
          </p:nvSpPr>
          <p:spPr>
            <a:xfrm>
              <a:off x="6867524" y="2017987"/>
              <a:ext cx="4083627" cy="852769"/>
            </a:xfrm>
            <a:prstGeom prst="roundRect">
              <a:avLst/>
            </a:prstGeom>
            <a:ln w="28575">
              <a:solidFill>
                <a:srgbClr val="002060"/>
              </a:solidFill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AB </a:t>
              </a:r>
              <a:r>
                <a:rPr lang="en-US" sz="4400" b="1" dirty="0" err="1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US" sz="4400" b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DC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9" name="Picture 8" descr="A blackboard with a wooden frame&#10;&#10;Description automatically generated with low confidence">
            <a:extLst>
              <a:ext uri="{FF2B5EF4-FFF2-40B4-BE49-F238E27FC236}">
                <a16:creationId xmlns:a16="http://schemas.microsoft.com/office/drawing/2014/main" id="{7F784E85-2B11-B1BC-CB2F-86DEB440E9E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43" b="15000"/>
          <a:stretch/>
        </p:blipFill>
        <p:spPr>
          <a:xfrm>
            <a:off x="4922996" y="2256206"/>
            <a:ext cx="6403372" cy="41386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BC673F2-D794-9E14-29C8-1A562A7501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6775" y="504825"/>
            <a:ext cx="4171950" cy="18859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011C577-08C1-6F8E-9E6E-74BCBCAE3BC6}"/>
              </a:ext>
            </a:extLst>
          </p:cNvPr>
          <p:cNvSpPr txBox="1"/>
          <p:nvPr/>
        </p:nvSpPr>
        <p:spPr>
          <a:xfrm>
            <a:off x="5644861" y="3135348"/>
            <a:ext cx="493741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Câu 4: Đoạn thẳng AD vuông góc với những đoạn thẳng nào?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10" descr="A cartoon of a child with a megaphone&#10;&#10;Description automatically generated with medium confidence">
            <a:hlinkClick r:id="rId8" action="ppaction://hlinksldjump"/>
            <a:extLst>
              <a:ext uri="{FF2B5EF4-FFF2-40B4-BE49-F238E27FC236}">
                <a16:creationId xmlns:a16="http://schemas.microsoft.com/office/drawing/2014/main" id="{F39E27E1-99DC-5B3A-93C7-83E963344201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676" y="5411746"/>
            <a:ext cx="1052491" cy="111374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6438D53-9C06-4CCD-13D8-19409E7AABC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014" y="2775240"/>
            <a:ext cx="3317673" cy="3145186"/>
          </a:xfrm>
          <a:prstGeom prst="rect">
            <a:avLst/>
          </a:prstGeom>
        </p:spPr>
      </p:pic>
      <p:pic>
        <p:nvPicPr>
          <p:cNvPr id="4" name="cau_thu_tu_doan_thang_a_d_vuong_goc_voi_nhung_32a64c22-6fcf-4ff8-a247-d32e0b7e92c5_F_minor__bpm_12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525168" y="13281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305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sky, cloud, water, painting&#10;&#10;Description automatically generated">
            <a:extLst>
              <a:ext uri="{FF2B5EF4-FFF2-40B4-BE49-F238E27FC236}">
                <a16:creationId xmlns:a16="http://schemas.microsoft.com/office/drawing/2014/main" id="{4B63BA48-B3DD-EEF6-EFB6-D30E0D4978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" r="6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 descr="A group of children running with a flag&#10;&#10;Description automatically generated with low confidence">
            <a:extLst>
              <a:ext uri="{FF2B5EF4-FFF2-40B4-BE49-F238E27FC236}">
                <a16:creationId xmlns:a16="http://schemas.microsoft.com/office/drawing/2014/main" id="{63C6CBE3-40D3-E50E-D67B-9CE753F4E8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24" b="15303"/>
          <a:stretch/>
        </p:blipFill>
        <p:spPr>
          <a:xfrm>
            <a:off x="181954" y="3726180"/>
            <a:ext cx="4927256" cy="33147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E0F9A2B-1546-F3D4-59D7-0E70A7106E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8592" y="559839"/>
            <a:ext cx="2383743" cy="101812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9CB3B2D-E7B6-F6CF-AF86-76552CB50E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75099" y="3908441"/>
            <a:ext cx="3322608" cy="12863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7CACFC6-8D55-701B-E000-628F46891D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78592" y="1761659"/>
            <a:ext cx="8577815" cy="196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843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33333E-6 L 0.5681 0.0289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98" y="1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331</TotalTime>
  <Words>412</Words>
  <Application>Microsoft Office PowerPoint</Application>
  <PresentationFormat>Widescreen</PresentationFormat>
  <Paragraphs>59</Paragraphs>
  <Slides>24</Slides>
  <Notes>6</Notes>
  <HiddenSlides>0</HiddenSlides>
  <MMClips>11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35" baseType="lpstr">
      <vt:lpstr>#9Slide07 SVNRevolution</vt:lpstr>
      <vt:lpstr>Arial</vt:lpstr>
      <vt:lpstr>Calibri</vt:lpstr>
      <vt:lpstr>Calibri Light</vt:lpstr>
      <vt:lpstr>Cambria</vt:lpstr>
      <vt:lpstr>inpin heiti</vt:lpstr>
      <vt:lpstr>Times New Roman</vt:lpstr>
      <vt:lpstr>UTM Duepuntozero</vt:lpstr>
      <vt:lpstr>1_Office Theme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65</cp:revision>
  <dcterms:created xsi:type="dcterms:W3CDTF">2023-10-08T11:07:23Z</dcterms:created>
  <dcterms:modified xsi:type="dcterms:W3CDTF">2026-01-30T16:03:46Z</dcterms:modified>
</cp:coreProperties>
</file>