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61" r:id="rId2"/>
    <p:sldId id="318" r:id="rId3"/>
    <p:sldId id="321" r:id="rId4"/>
    <p:sldId id="322" r:id="rId5"/>
    <p:sldId id="323" r:id="rId6"/>
    <p:sldId id="324" r:id="rId7"/>
    <p:sldId id="327" r:id="rId8"/>
    <p:sldId id="326" r:id="rId9"/>
    <p:sldId id="300" r:id="rId10"/>
    <p:sldId id="413" r:id="rId11"/>
    <p:sldId id="599" r:id="rId12"/>
    <p:sldId id="608" r:id="rId13"/>
    <p:sldId id="409" r:id="rId14"/>
    <p:sldId id="387" r:id="rId15"/>
    <p:sldId id="620" r:id="rId16"/>
    <p:sldId id="278" r:id="rId17"/>
    <p:sldId id="304" r:id="rId18"/>
    <p:sldId id="402" r:id="rId19"/>
    <p:sldId id="420" r:id="rId20"/>
    <p:sldId id="285" r:id="rId21"/>
    <p:sldId id="606" r:id="rId22"/>
    <p:sldId id="339" r:id="rId23"/>
    <p:sldId id="609" r:id="rId24"/>
    <p:sldId id="618" r:id="rId25"/>
    <p:sldId id="61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6EDA9-EE5A-48D0-A908-F297F99CE676}"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7F57C-B4A7-41A1-9091-CDFD5B047792}" type="slidenum">
              <a:rPr lang="en-US" smtClean="0"/>
              <a:t>‹#›</a:t>
            </a:fld>
            <a:endParaRPr lang="en-US"/>
          </a:p>
        </p:txBody>
      </p:sp>
    </p:spTree>
    <p:extLst>
      <p:ext uri="{BB962C8B-B14F-4D97-AF65-F5344CB8AC3E}">
        <p14:creationId xmlns:p14="http://schemas.microsoft.com/office/powerpoint/2010/main" val="3483125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23B05EE-5C1D-4B2F-A5CE-C8948D896671}"/>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65958A58-BE36-43ED-97A6-AA85A14DCF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vi-V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Có</a:t>
            </a:r>
            <a:r>
              <a:rPr lang="en-US" baseline="0"/>
              <a:t> thể có nhiều cách trả lời. GV tôn trọng các ý kiên của HS.</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6387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cb044da2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cb044da2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6455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86EF8-59E5-4809-AB19-DFC6748516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A1B2E1-066A-4B22-A511-61879FC64C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DDF868-3127-4C58-A7A8-58349D077EE1}"/>
              </a:ext>
            </a:extLst>
          </p:cNvPr>
          <p:cNvSpPr>
            <a:spLocks noGrp="1"/>
          </p:cNvSpPr>
          <p:nvPr>
            <p:ph type="dt" sz="half" idx="10"/>
          </p:nvPr>
        </p:nvSpPr>
        <p:spPr/>
        <p:txBody>
          <a:bodyPr/>
          <a:lstStyle/>
          <a:p>
            <a:fld id="{EDF6E53B-692B-4925-AEAF-D30DD02813FB}" type="datetimeFigureOut">
              <a:rPr lang="en-US" smtClean="0"/>
              <a:t>12/16/2025</a:t>
            </a:fld>
            <a:endParaRPr lang="en-US"/>
          </a:p>
        </p:txBody>
      </p:sp>
      <p:sp>
        <p:nvSpPr>
          <p:cNvPr id="5" name="Footer Placeholder 4">
            <a:extLst>
              <a:ext uri="{FF2B5EF4-FFF2-40B4-BE49-F238E27FC236}">
                <a16:creationId xmlns:a16="http://schemas.microsoft.com/office/drawing/2014/main" id="{7187E4CF-3EAC-4F93-8E56-E560FF092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6F019-5BA1-4138-A0A1-2E2FB913DC79}"/>
              </a:ext>
            </a:extLst>
          </p:cNvPr>
          <p:cNvSpPr>
            <a:spLocks noGrp="1"/>
          </p:cNvSpPr>
          <p:nvPr>
            <p:ph type="sldNum" sz="quarter" idx="12"/>
          </p:nvPr>
        </p:nvSpPr>
        <p:spPr/>
        <p:txBody>
          <a:bodyPr/>
          <a:lstStyle/>
          <a:p>
            <a:fld id="{CC1C85B5-BD8D-4790-BE65-A6BD2BD56766}" type="slidenum">
              <a:rPr lang="en-US" smtClean="0"/>
              <a:t>‹#›</a:t>
            </a:fld>
            <a:endParaRPr lang="en-US"/>
          </a:p>
        </p:txBody>
      </p:sp>
    </p:spTree>
    <p:extLst>
      <p:ext uri="{BB962C8B-B14F-4D97-AF65-F5344CB8AC3E}">
        <p14:creationId xmlns:p14="http://schemas.microsoft.com/office/powerpoint/2010/main" val="641160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FFDD7-6C0F-4BC8-B8E3-28B9240AB7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494C71-A713-4EC3-93EE-72EF2804B0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8DABA-DD30-4E36-839A-86B1E7F17D5C}"/>
              </a:ext>
            </a:extLst>
          </p:cNvPr>
          <p:cNvSpPr>
            <a:spLocks noGrp="1"/>
          </p:cNvSpPr>
          <p:nvPr>
            <p:ph type="dt" sz="half" idx="10"/>
          </p:nvPr>
        </p:nvSpPr>
        <p:spPr/>
        <p:txBody>
          <a:bodyPr/>
          <a:lstStyle/>
          <a:p>
            <a:fld id="{EDF6E53B-692B-4925-AEAF-D30DD02813FB}" type="datetimeFigureOut">
              <a:rPr lang="en-US" smtClean="0"/>
              <a:t>12/16/2025</a:t>
            </a:fld>
            <a:endParaRPr lang="en-US"/>
          </a:p>
        </p:txBody>
      </p:sp>
      <p:sp>
        <p:nvSpPr>
          <p:cNvPr id="5" name="Footer Placeholder 4">
            <a:extLst>
              <a:ext uri="{FF2B5EF4-FFF2-40B4-BE49-F238E27FC236}">
                <a16:creationId xmlns:a16="http://schemas.microsoft.com/office/drawing/2014/main" id="{2739B7B2-42B8-468E-A2B1-193804C82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597A6A-CD9B-4AB9-8171-79D685E45762}"/>
              </a:ext>
            </a:extLst>
          </p:cNvPr>
          <p:cNvSpPr>
            <a:spLocks noGrp="1"/>
          </p:cNvSpPr>
          <p:nvPr>
            <p:ph type="sldNum" sz="quarter" idx="12"/>
          </p:nvPr>
        </p:nvSpPr>
        <p:spPr/>
        <p:txBody>
          <a:bodyPr/>
          <a:lstStyle/>
          <a:p>
            <a:fld id="{CC1C85B5-BD8D-4790-BE65-A6BD2BD56766}" type="slidenum">
              <a:rPr lang="en-US" smtClean="0"/>
              <a:t>‹#›</a:t>
            </a:fld>
            <a:endParaRPr lang="en-US"/>
          </a:p>
        </p:txBody>
      </p:sp>
    </p:spTree>
    <p:extLst>
      <p:ext uri="{BB962C8B-B14F-4D97-AF65-F5344CB8AC3E}">
        <p14:creationId xmlns:p14="http://schemas.microsoft.com/office/powerpoint/2010/main" val="428031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367036-63DF-4F96-9643-1F0A385429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2A0FD3-163B-42A3-940A-BFE7F138F2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95862C-28DF-4AF0-8771-DA00A65CFFDE}"/>
              </a:ext>
            </a:extLst>
          </p:cNvPr>
          <p:cNvSpPr>
            <a:spLocks noGrp="1"/>
          </p:cNvSpPr>
          <p:nvPr>
            <p:ph type="dt" sz="half" idx="10"/>
          </p:nvPr>
        </p:nvSpPr>
        <p:spPr/>
        <p:txBody>
          <a:bodyPr/>
          <a:lstStyle/>
          <a:p>
            <a:fld id="{EDF6E53B-692B-4925-AEAF-D30DD02813FB}" type="datetimeFigureOut">
              <a:rPr lang="en-US" smtClean="0"/>
              <a:t>12/16/2025</a:t>
            </a:fld>
            <a:endParaRPr lang="en-US"/>
          </a:p>
        </p:txBody>
      </p:sp>
      <p:sp>
        <p:nvSpPr>
          <p:cNvPr id="5" name="Footer Placeholder 4">
            <a:extLst>
              <a:ext uri="{FF2B5EF4-FFF2-40B4-BE49-F238E27FC236}">
                <a16:creationId xmlns:a16="http://schemas.microsoft.com/office/drawing/2014/main" id="{C067D4E8-5247-4BE4-8916-2E802CD72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97442-C1B3-417D-9650-D048E8197D6C}"/>
              </a:ext>
            </a:extLst>
          </p:cNvPr>
          <p:cNvSpPr>
            <a:spLocks noGrp="1"/>
          </p:cNvSpPr>
          <p:nvPr>
            <p:ph type="sldNum" sz="quarter" idx="12"/>
          </p:nvPr>
        </p:nvSpPr>
        <p:spPr/>
        <p:txBody>
          <a:bodyPr/>
          <a:lstStyle/>
          <a:p>
            <a:fld id="{CC1C85B5-BD8D-4790-BE65-A6BD2BD56766}" type="slidenum">
              <a:rPr lang="en-US" smtClean="0"/>
              <a:t>‹#›</a:t>
            </a:fld>
            <a:endParaRPr lang="en-US"/>
          </a:p>
        </p:txBody>
      </p:sp>
    </p:spTree>
    <p:extLst>
      <p:ext uri="{BB962C8B-B14F-4D97-AF65-F5344CB8AC3E}">
        <p14:creationId xmlns:p14="http://schemas.microsoft.com/office/powerpoint/2010/main" val="1168048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0">
          <a:blip r:embed="rId2"/>
          <a:srcRect/>
          <a:stretch>
            <a:fillRect/>
          </a:stretch>
        </a:blipFill>
        <a:effectLst/>
      </p:bgPr>
    </p:bg>
    <p:spTree>
      <p:nvGrpSpPr>
        <p:cNvPr id="1" name="Shape 12"/>
        <p:cNvGrpSpPr/>
        <p:nvPr/>
      </p:nvGrpSpPr>
      <p:grpSpPr>
        <a:xfrm>
          <a:off x="0" y="0"/>
          <a:ext cx="0" cy="0"/>
          <a:chOff x="0" y="0"/>
          <a:chExt cx="0" cy="0"/>
        </a:xfrm>
      </p:grpSpPr>
      <p:sp>
        <p:nvSpPr>
          <p:cNvPr id="2" name="Rectangle 1"/>
          <p:cNvSpPr/>
          <p:nvPr userDrawn="1"/>
        </p:nvSpPr>
        <p:spPr>
          <a:xfrm>
            <a:off x="414867" y="258763"/>
            <a:ext cx="11387667" cy="1530350"/>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7"/>
          <p:cNvGrpSpPr>
            <a:grpSpLocks/>
          </p:cNvGrpSpPr>
          <p:nvPr userDrawn="1"/>
        </p:nvGrpSpPr>
        <p:grpSpPr bwMode="auto">
          <a:xfrm>
            <a:off x="391584" y="1774826"/>
            <a:ext cx="11444816" cy="4803775"/>
            <a:chOff x="220782" y="1331119"/>
            <a:chExt cx="6436810" cy="3602496"/>
          </a:xfrm>
        </p:grpSpPr>
        <p:sp>
          <p:nvSpPr>
            <p:cNvPr id="4" name="Freeform 3"/>
            <p:cNvSpPr/>
            <p:nvPr/>
          </p:nvSpPr>
          <p:spPr>
            <a:xfrm>
              <a:off x="1630285" y="1333500"/>
              <a:ext cx="4968975" cy="7143"/>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4"/>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p:cNvSpPr/>
            <p:nvPr/>
          </p:nvSpPr>
          <p:spPr>
            <a:xfrm>
              <a:off x="229115" y="1331119"/>
              <a:ext cx="149998"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oup 11"/>
          <p:cNvGrpSpPr>
            <a:grpSpLocks/>
          </p:cNvGrpSpPr>
          <p:nvPr userDrawn="1"/>
        </p:nvGrpSpPr>
        <p:grpSpPr bwMode="auto">
          <a:xfrm>
            <a:off x="503767" y="341313"/>
            <a:ext cx="2573867" cy="1930400"/>
            <a:chOff x="237072" y="234585"/>
            <a:chExt cx="1448294" cy="1448294"/>
          </a:xfrm>
        </p:grpSpPr>
        <p:sp>
          <p:nvSpPr>
            <p:cNvPr id="8" name="Oval 7"/>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283523" y="281035"/>
              <a:ext cx="1355394" cy="13553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251364" y="248877"/>
              <a:ext cx="1419709" cy="1418518"/>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1902433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950967" y="719334"/>
            <a:ext cx="10289999" cy="817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6" name="Google Shape;496;p28"/>
          <p:cNvSpPr txBox="1">
            <a:spLocks noGrp="1"/>
          </p:cNvSpPr>
          <p:nvPr>
            <p:ph type="subTitle" idx="1"/>
          </p:nvPr>
        </p:nvSpPr>
        <p:spPr>
          <a:xfrm>
            <a:off x="1032134" y="3069701"/>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7" name="Google Shape;497;p28"/>
          <p:cNvSpPr txBox="1">
            <a:spLocks noGrp="1"/>
          </p:cNvSpPr>
          <p:nvPr>
            <p:ph type="subTitle" idx="2"/>
          </p:nvPr>
        </p:nvSpPr>
        <p:spPr>
          <a:xfrm>
            <a:off x="1032134" y="2562233"/>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498" name="Google Shape;498;p28"/>
          <p:cNvSpPr txBox="1">
            <a:spLocks noGrp="1"/>
          </p:cNvSpPr>
          <p:nvPr>
            <p:ph type="subTitle" idx="3"/>
          </p:nvPr>
        </p:nvSpPr>
        <p:spPr>
          <a:xfrm>
            <a:off x="4834602" y="3069701"/>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9" name="Google Shape;499;p28"/>
          <p:cNvSpPr txBox="1">
            <a:spLocks noGrp="1"/>
          </p:cNvSpPr>
          <p:nvPr>
            <p:ph type="subTitle" idx="4"/>
          </p:nvPr>
        </p:nvSpPr>
        <p:spPr>
          <a:xfrm>
            <a:off x="4834602" y="2562233"/>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0" name="Google Shape;500;p28"/>
          <p:cNvSpPr txBox="1">
            <a:spLocks noGrp="1"/>
          </p:cNvSpPr>
          <p:nvPr>
            <p:ph type="subTitle" idx="5"/>
          </p:nvPr>
        </p:nvSpPr>
        <p:spPr>
          <a:xfrm>
            <a:off x="8637067" y="3069701"/>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1" name="Google Shape;501;p28"/>
          <p:cNvSpPr txBox="1">
            <a:spLocks noGrp="1"/>
          </p:cNvSpPr>
          <p:nvPr>
            <p:ph type="subTitle" idx="6"/>
          </p:nvPr>
        </p:nvSpPr>
        <p:spPr>
          <a:xfrm>
            <a:off x="8637067" y="2562233"/>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2" name="Google Shape;502;p28"/>
          <p:cNvSpPr txBox="1">
            <a:spLocks noGrp="1"/>
          </p:cNvSpPr>
          <p:nvPr>
            <p:ph type="subTitle" idx="7"/>
          </p:nvPr>
        </p:nvSpPr>
        <p:spPr>
          <a:xfrm>
            <a:off x="1032134" y="5414768"/>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3" name="Google Shape;503;p28"/>
          <p:cNvSpPr txBox="1">
            <a:spLocks noGrp="1"/>
          </p:cNvSpPr>
          <p:nvPr>
            <p:ph type="subTitle" idx="8"/>
          </p:nvPr>
        </p:nvSpPr>
        <p:spPr>
          <a:xfrm>
            <a:off x="1032134" y="4907300"/>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4" name="Google Shape;504;p28"/>
          <p:cNvSpPr txBox="1">
            <a:spLocks noGrp="1"/>
          </p:cNvSpPr>
          <p:nvPr>
            <p:ph type="subTitle" idx="9"/>
          </p:nvPr>
        </p:nvSpPr>
        <p:spPr>
          <a:xfrm>
            <a:off x="4834602" y="5414768"/>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400"/>
              <a:buFont typeface="Comfortaa"/>
              <a:buNone/>
              <a:defRPr sz="1900" b="0">
                <a:latin typeface="Comfortaa"/>
                <a:ea typeface="Comfortaa"/>
                <a:cs typeface="Comfortaa"/>
                <a:sym typeface="Comfortaa"/>
              </a:defRPr>
            </a:lvl1pPr>
            <a:lvl2pPr lvl="1" rtl="0">
              <a:spcBef>
                <a:spcPts val="0"/>
              </a:spcBef>
              <a:spcAft>
                <a:spcPts val="0"/>
              </a:spcAft>
              <a:buSzPts val="1400"/>
              <a:buFont typeface="Comfortaa"/>
              <a:buNone/>
              <a:defRPr sz="1900">
                <a:latin typeface="Comfortaa"/>
                <a:ea typeface="Comfortaa"/>
                <a:cs typeface="Comfortaa"/>
                <a:sym typeface="Comfortaa"/>
              </a:defRPr>
            </a:lvl2pPr>
            <a:lvl3pPr lvl="2" rtl="0">
              <a:spcBef>
                <a:spcPts val="2130"/>
              </a:spcBef>
              <a:spcAft>
                <a:spcPts val="0"/>
              </a:spcAft>
              <a:buSzPts val="1400"/>
              <a:buFont typeface="Comfortaa"/>
              <a:buNone/>
              <a:defRPr sz="1900">
                <a:latin typeface="Comfortaa"/>
                <a:ea typeface="Comfortaa"/>
                <a:cs typeface="Comfortaa"/>
                <a:sym typeface="Comfortaa"/>
              </a:defRPr>
            </a:lvl3pPr>
            <a:lvl4pPr lvl="3" rtl="0">
              <a:spcBef>
                <a:spcPts val="2130"/>
              </a:spcBef>
              <a:spcAft>
                <a:spcPts val="0"/>
              </a:spcAft>
              <a:buSzPts val="1400"/>
              <a:buFont typeface="Comfortaa"/>
              <a:buNone/>
              <a:defRPr sz="1900">
                <a:latin typeface="Comfortaa"/>
                <a:ea typeface="Comfortaa"/>
                <a:cs typeface="Comfortaa"/>
                <a:sym typeface="Comfortaa"/>
              </a:defRPr>
            </a:lvl4pPr>
            <a:lvl5pPr lvl="4" rtl="0">
              <a:spcBef>
                <a:spcPts val="2130"/>
              </a:spcBef>
              <a:spcAft>
                <a:spcPts val="0"/>
              </a:spcAft>
              <a:buSzPts val="1400"/>
              <a:buFont typeface="Comfortaa"/>
              <a:buNone/>
              <a:defRPr sz="1900">
                <a:latin typeface="Comfortaa"/>
                <a:ea typeface="Comfortaa"/>
                <a:cs typeface="Comfortaa"/>
                <a:sym typeface="Comfortaa"/>
              </a:defRPr>
            </a:lvl5pPr>
            <a:lvl6pPr lvl="5" rtl="0">
              <a:spcBef>
                <a:spcPts val="2130"/>
              </a:spcBef>
              <a:spcAft>
                <a:spcPts val="0"/>
              </a:spcAft>
              <a:buSzPts val="1400"/>
              <a:buFont typeface="Comfortaa"/>
              <a:buNone/>
              <a:defRPr sz="1900">
                <a:latin typeface="Comfortaa"/>
                <a:ea typeface="Comfortaa"/>
                <a:cs typeface="Comfortaa"/>
                <a:sym typeface="Comfortaa"/>
              </a:defRPr>
            </a:lvl6pPr>
            <a:lvl7pPr lvl="6" rtl="0">
              <a:spcBef>
                <a:spcPts val="2130"/>
              </a:spcBef>
              <a:spcAft>
                <a:spcPts val="0"/>
              </a:spcAft>
              <a:buSzPts val="1400"/>
              <a:buFont typeface="Comfortaa"/>
              <a:buNone/>
              <a:defRPr sz="1900">
                <a:latin typeface="Comfortaa"/>
                <a:ea typeface="Comfortaa"/>
                <a:cs typeface="Comfortaa"/>
                <a:sym typeface="Comfortaa"/>
              </a:defRPr>
            </a:lvl7pPr>
            <a:lvl8pPr lvl="7" rtl="0">
              <a:spcBef>
                <a:spcPts val="2130"/>
              </a:spcBef>
              <a:spcAft>
                <a:spcPts val="0"/>
              </a:spcAft>
              <a:buSzPts val="1400"/>
              <a:buFont typeface="Comfortaa"/>
              <a:buNone/>
              <a:defRPr sz="1900">
                <a:latin typeface="Comfortaa"/>
                <a:ea typeface="Comfortaa"/>
                <a:cs typeface="Comfortaa"/>
                <a:sym typeface="Comfortaa"/>
              </a:defRPr>
            </a:lvl8pPr>
            <a:lvl9pPr lvl="8" rtl="0">
              <a:spcBef>
                <a:spcPts val="2130"/>
              </a:spcBef>
              <a:spcAft>
                <a:spcPts val="2130"/>
              </a:spcAft>
              <a:buSzPts val="1400"/>
              <a:buFont typeface="Comfortaa"/>
              <a:buNone/>
              <a:defRPr sz="1900">
                <a:latin typeface="Comfortaa"/>
                <a:ea typeface="Comfortaa"/>
                <a:cs typeface="Comfortaa"/>
                <a:sym typeface="Comfortaa"/>
              </a:defRPr>
            </a:lvl9pPr>
          </a:lstStyle>
          <a:p>
            <a:endParaRPr/>
          </a:p>
        </p:txBody>
      </p:sp>
      <p:sp>
        <p:nvSpPr>
          <p:cNvPr id="505" name="Google Shape;505;p28"/>
          <p:cNvSpPr txBox="1">
            <a:spLocks noGrp="1"/>
          </p:cNvSpPr>
          <p:nvPr>
            <p:ph type="subTitle" idx="13"/>
          </p:nvPr>
        </p:nvSpPr>
        <p:spPr>
          <a:xfrm>
            <a:off x="4834602" y="4907300"/>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6" name="Google Shape;506;p28"/>
          <p:cNvSpPr txBox="1">
            <a:spLocks noGrp="1"/>
          </p:cNvSpPr>
          <p:nvPr>
            <p:ph type="subTitle" idx="14"/>
          </p:nvPr>
        </p:nvSpPr>
        <p:spPr>
          <a:xfrm>
            <a:off x="8637067" y="5414768"/>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7" name="Google Shape;507;p28"/>
          <p:cNvSpPr txBox="1">
            <a:spLocks noGrp="1"/>
          </p:cNvSpPr>
          <p:nvPr>
            <p:ph type="subTitle" idx="15"/>
          </p:nvPr>
        </p:nvSpPr>
        <p:spPr>
          <a:xfrm>
            <a:off x="8637067" y="4907300"/>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8" name="Google Shape;508;p28"/>
          <p:cNvSpPr/>
          <p:nvPr/>
        </p:nvSpPr>
        <p:spPr>
          <a:xfrm flipH="1">
            <a:off x="-46" y="920767"/>
            <a:ext cx="827680"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8"/>
          <p:cNvSpPr/>
          <p:nvPr/>
        </p:nvSpPr>
        <p:spPr>
          <a:xfrm rot="10800000" flipH="1">
            <a:off x="11686136" y="236309"/>
            <a:ext cx="505847"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8"/>
          <p:cNvSpPr/>
          <p:nvPr/>
        </p:nvSpPr>
        <p:spPr>
          <a:xfrm rot="5400000" flipH="1">
            <a:off x="9362634" y="1698201"/>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8"/>
          <p:cNvSpPr/>
          <p:nvPr/>
        </p:nvSpPr>
        <p:spPr>
          <a:xfrm rot="-5400000">
            <a:off x="-1698299" y="1698201"/>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8"/>
          <p:cNvSpPr/>
          <p:nvPr/>
        </p:nvSpPr>
        <p:spPr>
          <a:xfrm rot="10800000" flipH="1">
            <a:off x="11630993" y="1481963"/>
            <a:ext cx="216378"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28"/>
          <p:cNvSpPr/>
          <p:nvPr/>
        </p:nvSpPr>
        <p:spPr>
          <a:xfrm rot="10800000" flipH="1">
            <a:off x="11698734" y="12017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8"/>
          <p:cNvSpPr/>
          <p:nvPr/>
        </p:nvSpPr>
        <p:spPr>
          <a:xfrm rot="10800000" flipH="1">
            <a:off x="11987383" y="2733404"/>
            <a:ext cx="66487"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8"/>
          <p:cNvSpPr/>
          <p:nvPr/>
        </p:nvSpPr>
        <p:spPr>
          <a:xfrm rot="10800000" flipH="1">
            <a:off x="11864133" y="1927298"/>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8"/>
          <p:cNvSpPr/>
          <p:nvPr/>
        </p:nvSpPr>
        <p:spPr>
          <a:xfrm rot="10800000" flipH="1">
            <a:off x="289498" y="3099733"/>
            <a:ext cx="182534"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8"/>
          <p:cNvSpPr/>
          <p:nvPr/>
        </p:nvSpPr>
        <p:spPr>
          <a:xfrm rot="10800000" flipH="1">
            <a:off x="205800" y="4790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8"/>
          <p:cNvSpPr/>
          <p:nvPr/>
        </p:nvSpPr>
        <p:spPr>
          <a:xfrm rot="10800000" flipH="1">
            <a:off x="494450" y="2010703"/>
            <a:ext cx="66487"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8"/>
          <p:cNvSpPr/>
          <p:nvPr/>
        </p:nvSpPr>
        <p:spPr>
          <a:xfrm rot="10800000" flipH="1">
            <a:off x="739500" y="920765"/>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6734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92000" cy="68580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057" rtl="0" eaLnBrk="1" fontAlgn="auto" latinLnBrk="0" hangingPunct="1">
              <a:lnSpc>
                <a:spcPct val="100000"/>
              </a:lnSpc>
              <a:spcBef>
                <a:spcPts val="0"/>
              </a:spcBef>
              <a:spcAft>
                <a:spcPts val="0"/>
              </a:spcAft>
              <a:buClrTx/>
              <a:buSzTx/>
              <a:buFontTx/>
              <a:buNone/>
              <a:tabLst/>
              <a:defRPr/>
            </a:pPr>
            <a:endParaRPr kumimoji="0" lang="zh-CN" altLang="en-US" sz="1795"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4059733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9F6FA-1350-47A4-B4F2-E7DBE7671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FEF086-2AD6-435B-A31A-2F9613EF3E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96FAA-4489-4732-887D-CB0049EAE804}"/>
              </a:ext>
            </a:extLst>
          </p:cNvPr>
          <p:cNvSpPr>
            <a:spLocks noGrp="1"/>
          </p:cNvSpPr>
          <p:nvPr>
            <p:ph type="dt" sz="half" idx="10"/>
          </p:nvPr>
        </p:nvSpPr>
        <p:spPr/>
        <p:txBody>
          <a:bodyPr/>
          <a:lstStyle/>
          <a:p>
            <a:fld id="{EDF6E53B-692B-4925-AEAF-D30DD02813FB}" type="datetimeFigureOut">
              <a:rPr lang="en-US" smtClean="0"/>
              <a:t>12/16/2025</a:t>
            </a:fld>
            <a:endParaRPr lang="en-US"/>
          </a:p>
        </p:txBody>
      </p:sp>
      <p:sp>
        <p:nvSpPr>
          <p:cNvPr id="5" name="Footer Placeholder 4">
            <a:extLst>
              <a:ext uri="{FF2B5EF4-FFF2-40B4-BE49-F238E27FC236}">
                <a16:creationId xmlns:a16="http://schemas.microsoft.com/office/drawing/2014/main" id="{E191A21E-E56B-4EF5-86BE-65D68C4FA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3CFDD7-31D2-44B5-B233-A30B07913357}"/>
              </a:ext>
            </a:extLst>
          </p:cNvPr>
          <p:cNvSpPr>
            <a:spLocks noGrp="1"/>
          </p:cNvSpPr>
          <p:nvPr>
            <p:ph type="sldNum" sz="quarter" idx="12"/>
          </p:nvPr>
        </p:nvSpPr>
        <p:spPr/>
        <p:txBody>
          <a:bodyPr/>
          <a:lstStyle/>
          <a:p>
            <a:fld id="{CC1C85B5-BD8D-4790-BE65-A6BD2BD56766}" type="slidenum">
              <a:rPr lang="en-US" smtClean="0"/>
              <a:t>‹#›</a:t>
            </a:fld>
            <a:endParaRPr lang="en-US"/>
          </a:p>
        </p:txBody>
      </p:sp>
    </p:spTree>
    <p:extLst>
      <p:ext uri="{BB962C8B-B14F-4D97-AF65-F5344CB8AC3E}">
        <p14:creationId xmlns:p14="http://schemas.microsoft.com/office/powerpoint/2010/main" val="294163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A901-42E1-422F-A3D3-C6E01C79BF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765E61-2871-4D21-A802-1EE98CBCE6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4DFBEA-7BA0-4AF2-B50F-7E626C9094C8}"/>
              </a:ext>
            </a:extLst>
          </p:cNvPr>
          <p:cNvSpPr>
            <a:spLocks noGrp="1"/>
          </p:cNvSpPr>
          <p:nvPr>
            <p:ph type="dt" sz="half" idx="10"/>
          </p:nvPr>
        </p:nvSpPr>
        <p:spPr/>
        <p:txBody>
          <a:bodyPr/>
          <a:lstStyle/>
          <a:p>
            <a:fld id="{EDF6E53B-692B-4925-AEAF-D30DD02813FB}" type="datetimeFigureOut">
              <a:rPr lang="en-US" smtClean="0"/>
              <a:t>12/16/2025</a:t>
            </a:fld>
            <a:endParaRPr lang="en-US"/>
          </a:p>
        </p:txBody>
      </p:sp>
      <p:sp>
        <p:nvSpPr>
          <p:cNvPr id="5" name="Footer Placeholder 4">
            <a:extLst>
              <a:ext uri="{FF2B5EF4-FFF2-40B4-BE49-F238E27FC236}">
                <a16:creationId xmlns:a16="http://schemas.microsoft.com/office/drawing/2014/main" id="{28996AE4-21FA-4EAE-8EE1-903BE7207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CEBA37-6254-44AD-AB9D-6B4ABA68C8BB}"/>
              </a:ext>
            </a:extLst>
          </p:cNvPr>
          <p:cNvSpPr>
            <a:spLocks noGrp="1"/>
          </p:cNvSpPr>
          <p:nvPr>
            <p:ph type="sldNum" sz="quarter" idx="12"/>
          </p:nvPr>
        </p:nvSpPr>
        <p:spPr/>
        <p:txBody>
          <a:bodyPr/>
          <a:lstStyle/>
          <a:p>
            <a:fld id="{CC1C85B5-BD8D-4790-BE65-A6BD2BD56766}" type="slidenum">
              <a:rPr lang="en-US" smtClean="0"/>
              <a:t>‹#›</a:t>
            </a:fld>
            <a:endParaRPr lang="en-US"/>
          </a:p>
        </p:txBody>
      </p:sp>
    </p:spTree>
    <p:extLst>
      <p:ext uri="{BB962C8B-B14F-4D97-AF65-F5344CB8AC3E}">
        <p14:creationId xmlns:p14="http://schemas.microsoft.com/office/powerpoint/2010/main" val="3092443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7AC5-DCE8-48D2-8C9B-2AA2BC2BF9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52032A-CA4B-4E21-9414-BD2572FCFF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48A8CE-6059-45CB-AFFE-AC3D6E2C77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78AB1-E2CB-414C-93DD-C6170C736E74}"/>
              </a:ext>
            </a:extLst>
          </p:cNvPr>
          <p:cNvSpPr>
            <a:spLocks noGrp="1"/>
          </p:cNvSpPr>
          <p:nvPr>
            <p:ph type="dt" sz="half" idx="10"/>
          </p:nvPr>
        </p:nvSpPr>
        <p:spPr/>
        <p:txBody>
          <a:bodyPr/>
          <a:lstStyle/>
          <a:p>
            <a:fld id="{EDF6E53B-692B-4925-AEAF-D30DD02813FB}" type="datetimeFigureOut">
              <a:rPr lang="en-US" smtClean="0"/>
              <a:t>12/16/2025</a:t>
            </a:fld>
            <a:endParaRPr lang="en-US"/>
          </a:p>
        </p:txBody>
      </p:sp>
      <p:sp>
        <p:nvSpPr>
          <p:cNvPr id="6" name="Footer Placeholder 5">
            <a:extLst>
              <a:ext uri="{FF2B5EF4-FFF2-40B4-BE49-F238E27FC236}">
                <a16:creationId xmlns:a16="http://schemas.microsoft.com/office/drawing/2014/main" id="{97908053-AFD2-4D85-B7FE-D5719F186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5CF0A-FE07-4CDC-978A-8452990BDBD5}"/>
              </a:ext>
            </a:extLst>
          </p:cNvPr>
          <p:cNvSpPr>
            <a:spLocks noGrp="1"/>
          </p:cNvSpPr>
          <p:nvPr>
            <p:ph type="sldNum" sz="quarter" idx="12"/>
          </p:nvPr>
        </p:nvSpPr>
        <p:spPr/>
        <p:txBody>
          <a:bodyPr/>
          <a:lstStyle/>
          <a:p>
            <a:fld id="{CC1C85B5-BD8D-4790-BE65-A6BD2BD56766}" type="slidenum">
              <a:rPr lang="en-US" smtClean="0"/>
              <a:t>‹#›</a:t>
            </a:fld>
            <a:endParaRPr lang="en-US"/>
          </a:p>
        </p:txBody>
      </p:sp>
    </p:spTree>
    <p:extLst>
      <p:ext uri="{BB962C8B-B14F-4D97-AF65-F5344CB8AC3E}">
        <p14:creationId xmlns:p14="http://schemas.microsoft.com/office/powerpoint/2010/main" val="3132401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56189-9FDF-4560-8A23-A1E5A37182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688FB6-A519-4FB3-8DD3-F344CED3B4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106400-175C-4853-A1C5-B94A404EC9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06F15C-FDDE-4C76-A366-22CD95361D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9D13A9-CE45-48F4-8255-6483E7ECAC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7A3638-7332-4B14-BBD5-5B91BC6F8378}"/>
              </a:ext>
            </a:extLst>
          </p:cNvPr>
          <p:cNvSpPr>
            <a:spLocks noGrp="1"/>
          </p:cNvSpPr>
          <p:nvPr>
            <p:ph type="dt" sz="half" idx="10"/>
          </p:nvPr>
        </p:nvSpPr>
        <p:spPr/>
        <p:txBody>
          <a:bodyPr/>
          <a:lstStyle/>
          <a:p>
            <a:fld id="{EDF6E53B-692B-4925-AEAF-D30DD02813FB}" type="datetimeFigureOut">
              <a:rPr lang="en-US" smtClean="0"/>
              <a:t>12/16/2025</a:t>
            </a:fld>
            <a:endParaRPr lang="en-US"/>
          </a:p>
        </p:txBody>
      </p:sp>
      <p:sp>
        <p:nvSpPr>
          <p:cNvPr id="8" name="Footer Placeholder 7">
            <a:extLst>
              <a:ext uri="{FF2B5EF4-FFF2-40B4-BE49-F238E27FC236}">
                <a16:creationId xmlns:a16="http://schemas.microsoft.com/office/drawing/2014/main" id="{E8A854D3-B902-4554-B571-E5EEA8A0E4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3BD5A6-C16B-4562-A75E-27DFD21E9E00}"/>
              </a:ext>
            </a:extLst>
          </p:cNvPr>
          <p:cNvSpPr>
            <a:spLocks noGrp="1"/>
          </p:cNvSpPr>
          <p:nvPr>
            <p:ph type="sldNum" sz="quarter" idx="12"/>
          </p:nvPr>
        </p:nvSpPr>
        <p:spPr/>
        <p:txBody>
          <a:bodyPr/>
          <a:lstStyle/>
          <a:p>
            <a:fld id="{CC1C85B5-BD8D-4790-BE65-A6BD2BD56766}" type="slidenum">
              <a:rPr lang="en-US" smtClean="0"/>
              <a:t>‹#›</a:t>
            </a:fld>
            <a:endParaRPr lang="en-US"/>
          </a:p>
        </p:txBody>
      </p:sp>
    </p:spTree>
    <p:extLst>
      <p:ext uri="{BB962C8B-B14F-4D97-AF65-F5344CB8AC3E}">
        <p14:creationId xmlns:p14="http://schemas.microsoft.com/office/powerpoint/2010/main" val="188947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3148-B03B-401E-8386-B5AAE9ECF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002F17-ED0A-4998-8628-788F6D10D952}"/>
              </a:ext>
            </a:extLst>
          </p:cNvPr>
          <p:cNvSpPr>
            <a:spLocks noGrp="1"/>
          </p:cNvSpPr>
          <p:nvPr>
            <p:ph type="dt" sz="half" idx="10"/>
          </p:nvPr>
        </p:nvSpPr>
        <p:spPr/>
        <p:txBody>
          <a:bodyPr/>
          <a:lstStyle/>
          <a:p>
            <a:fld id="{EDF6E53B-692B-4925-AEAF-D30DD02813FB}" type="datetimeFigureOut">
              <a:rPr lang="en-US" smtClean="0"/>
              <a:t>12/16/2025</a:t>
            </a:fld>
            <a:endParaRPr lang="en-US"/>
          </a:p>
        </p:txBody>
      </p:sp>
      <p:sp>
        <p:nvSpPr>
          <p:cNvPr id="4" name="Footer Placeholder 3">
            <a:extLst>
              <a:ext uri="{FF2B5EF4-FFF2-40B4-BE49-F238E27FC236}">
                <a16:creationId xmlns:a16="http://schemas.microsoft.com/office/drawing/2014/main" id="{D49F9D51-D3B2-44CF-A83B-2340213CF1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30CF8E-0B60-4CD6-983D-757B3ED2B767}"/>
              </a:ext>
            </a:extLst>
          </p:cNvPr>
          <p:cNvSpPr>
            <a:spLocks noGrp="1"/>
          </p:cNvSpPr>
          <p:nvPr>
            <p:ph type="sldNum" sz="quarter" idx="12"/>
          </p:nvPr>
        </p:nvSpPr>
        <p:spPr/>
        <p:txBody>
          <a:bodyPr/>
          <a:lstStyle/>
          <a:p>
            <a:fld id="{CC1C85B5-BD8D-4790-BE65-A6BD2BD56766}" type="slidenum">
              <a:rPr lang="en-US" smtClean="0"/>
              <a:t>‹#›</a:t>
            </a:fld>
            <a:endParaRPr lang="en-US"/>
          </a:p>
        </p:txBody>
      </p:sp>
    </p:spTree>
    <p:extLst>
      <p:ext uri="{BB962C8B-B14F-4D97-AF65-F5344CB8AC3E}">
        <p14:creationId xmlns:p14="http://schemas.microsoft.com/office/powerpoint/2010/main" val="676361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870EA-A38D-48E9-ACF5-A959C909F627}"/>
              </a:ext>
            </a:extLst>
          </p:cNvPr>
          <p:cNvSpPr>
            <a:spLocks noGrp="1"/>
          </p:cNvSpPr>
          <p:nvPr>
            <p:ph type="dt" sz="half" idx="10"/>
          </p:nvPr>
        </p:nvSpPr>
        <p:spPr/>
        <p:txBody>
          <a:bodyPr/>
          <a:lstStyle/>
          <a:p>
            <a:fld id="{EDF6E53B-692B-4925-AEAF-D30DD02813FB}" type="datetimeFigureOut">
              <a:rPr lang="en-US" smtClean="0"/>
              <a:t>12/16/2025</a:t>
            </a:fld>
            <a:endParaRPr lang="en-US"/>
          </a:p>
        </p:txBody>
      </p:sp>
      <p:sp>
        <p:nvSpPr>
          <p:cNvPr id="3" name="Footer Placeholder 2">
            <a:extLst>
              <a:ext uri="{FF2B5EF4-FFF2-40B4-BE49-F238E27FC236}">
                <a16:creationId xmlns:a16="http://schemas.microsoft.com/office/drawing/2014/main" id="{9E870A55-D79B-4A78-B741-B658F6F964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257E06-0D83-4492-9C57-ED6A510402D5}"/>
              </a:ext>
            </a:extLst>
          </p:cNvPr>
          <p:cNvSpPr>
            <a:spLocks noGrp="1"/>
          </p:cNvSpPr>
          <p:nvPr>
            <p:ph type="sldNum" sz="quarter" idx="12"/>
          </p:nvPr>
        </p:nvSpPr>
        <p:spPr/>
        <p:txBody>
          <a:bodyPr/>
          <a:lstStyle/>
          <a:p>
            <a:fld id="{CC1C85B5-BD8D-4790-BE65-A6BD2BD56766}" type="slidenum">
              <a:rPr lang="en-US" smtClean="0"/>
              <a:t>‹#›</a:t>
            </a:fld>
            <a:endParaRPr lang="en-US"/>
          </a:p>
        </p:txBody>
      </p:sp>
    </p:spTree>
    <p:extLst>
      <p:ext uri="{BB962C8B-B14F-4D97-AF65-F5344CB8AC3E}">
        <p14:creationId xmlns:p14="http://schemas.microsoft.com/office/powerpoint/2010/main" val="3757748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B0B-09E9-40DE-AE57-C9A5741687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C6856F-B8CC-4D37-85AA-73FEB86737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24387A-4509-4F93-9F96-BE4B9D3CA8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9F0DF9-2A06-46A6-BC86-D9E735B8171F}"/>
              </a:ext>
            </a:extLst>
          </p:cNvPr>
          <p:cNvSpPr>
            <a:spLocks noGrp="1"/>
          </p:cNvSpPr>
          <p:nvPr>
            <p:ph type="dt" sz="half" idx="10"/>
          </p:nvPr>
        </p:nvSpPr>
        <p:spPr/>
        <p:txBody>
          <a:bodyPr/>
          <a:lstStyle/>
          <a:p>
            <a:fld id="{EDF6E53B-692B-4925-AEAF-D30DD02813FB}" type="datetimeFigureOut">
              <a:rPr lang="en-US" smtClean="0"/>
              <a:t>12/16/2025</a:t>
            </a:fld>
            <a:endParaRPr lang="en-US"/>
          </a:p>
        </p:txBody>
      </p:sp>
      <p:sp>
        <p:nvSpPr>
          <p:cNvPr id="6" name="Footer Placeholder 5">
            <a:extLst>
              <a:ext uri="{FF2B5EF4-FFF2-40B4-BE49-F238E27FC236}">
                <a16:creationId xmlns:a16="http://schemas.microsoft.com/office/drawing/2014/main" id="{B55F4586-09A2-4E58-9992-9192CD7238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DD7837-2F69-432E-9047-8A2E1B9327C6}"/>
              </a:ext>
            </a:extLst>
          </p:cNvPr>
          <p:cNvSpPr>
            <a:spLocks noGrp="1"/>
          </p:cNvSpPr>
          <p:nvPr>
            <p:ph type="sldNum" sz="quarter" idx="12"/>
          </p:nvPr>
        </p:nvSpPr>
        <p:spPr/>
        <p:txBody>
          <a:bodyPr/>
          <a:lstStyle/>
          <a:p>
            <a:fld id="{CC1C85B5-BD8D-4790-BE65-A6BD2BD56766}" type="slidenum">
              <a:rPr lang="en-US" smtClean="0"/>
              <a:t>‹#›</a:t>
            </a:fld>
            <a:endParaRPr lang="en-US"/>
          </a:p>
        </p:txBody>
      </p:sp>
    </p:spTree>
    <p:extLst>
      <p:ext uri="{BB962C8B-B14F-4D97-AF65-F5344CB8AC3E}">
        <p14:creationId xmlns:p14="http://schemas.microsoft.com/office/powerpoint/2010/main" val="397050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4E33-80DA-4B45-8A57-2A80148D8B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106E12-59D5-4295-BE4A-B19D0523B7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EF4614-5FC4-41BD-B7B2-01BA2298A5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7AE7C-9557-4FA0-8ACD-7313379E255E}"/>
              </a:ext>
            </a:extLst>
          </p:cNvPr>
          <p:cNvSpPr>
            <a:spLocks noGrp="1"/>
          </p:cNvSpPr>
          <p:nvPr>
            <p:ph type="dt" sz="half" idx="10"/>
          </p:nvPr>
        </p:nvSpPr>
        <p:spPr/>
        <p:txBody>
          <a:bodyPr/>
          <a:lstStyle/>
          <a:p>
            <a:fld id="{EDF6E53B-692B-4925-AEAF-D30DD02813FB}" type="datetimeFigureOut">
              <a:rPr lang="en-US" smtClean="0"/>
              <a:t>12/16/2025</a:t>
            </a:fld>
            <a:endParaRPr lang="en-US"/>
          </a:p>
        </p:txBody>
      </p:sp>
      <p:sp>
        <p:nvSpPr>
          <p:cNvPr id="6" name="Footer Placeholder 5">
            <a:extLst>
              <a:ext uri="{FF2B5EF4-FFF2-40B4-BE49-F238E27FC236}">
                <a16:creationId xmlns:a16="http://schemas.microsoft.com/office/drawing/2014/main" id="{804C585E-7C7B-4F68-9BC4-AF0DD82181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B4956E-732E-4FD5-94BF-E7B0267EFE6F}"/>
              </a:ext>
            </a:extLst>
          </p:cNvPr>
          <p:cNvSpPr>
            <a:spLocks noGrp="1"/>
          </p:cNvSpPr>
          <p:nvPr>
            <p:ph type="sldNum" sz="quarter" idx="12"/>
          </p:nvPr>
        </p:nvSpPr>
        <p:spPr/>
        <p:txBody>
          <a:bodyPr/>
          <a:lstStyle/>
          <a:p>
            <a:fld id="{CC1C85B5-BD8D-4790-BE65-A6BD2BD56766}" type="slidenum">
              <a:rPr lang="en-US" smtClean="0"/>
              <a:t>‹#›</a:t>
            </a:fld>
            <a:endParaRPr lang="en-US"/>
          </a:p>
        </p:txBody>
      </p:sp>
    </p:spTree>
    <p:extLst>
      <p:ext uri="{BB962C8B-B14F-4D97-AF65-F5344CB8AC3E}">
        <p14:creationId xmlns:p14="http://schemas.microsoft.com/office/powerpoint/2010/main" val="139139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FE101B-A1AB-4332-9AC3-CB15C9505F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A9F4F4-9655-4C2A-985F-EB40CB3851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8BAF2-E14A-49BB-A846-80C195B084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6E53B-692B-4925-AEAF-D30DD02813FB}" type="datetimeFigureOut">
              <a:rPr lang="en-US" smtClean="0"/>
              <a:t>12/16/2025</a:t>
            </a:fld>
            <a:endParaRPr lang="en-US"/>
          </a:p>
        </p:txBody>
      </p:sp>
      <p:sp>
        <p:nvSpPr>
          <p:cNvPr id="5" name="Footer Placeholder 4">
            <a:extLst>
              <a:ext uri="{FF2B5EF4-FFF2-40B4-BE49-F238E27FC236}">
                <a16:creationId xmlns:a16="http://schemas.microsoft.com/office/drawing/2014/main" id="{9952B245-5490-49BA-841F-B5E757C74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A56E03-BCF6-4787-9DA8-E57E3CF115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C85B5-BD8D-4790-BE65-A6BD2BD56766}" type="slidenum">
              <a:rPr lang="en-US" smtClean="0"/>
              <a:t>‹#›</a:t>
            </a:fld>
            <a:endParaRPr lang="en-US"/>
          </a:p>
        </p:txBody>
      </p:sp>
    </p:spTree>
    <p:extLst>
      <p:ext uri="{BB962C8B-B14F-4D97-AF65-F5344CB8AC3E}">
        <p14:creationId xmlns:p14="http://schemas.microsoft.com/office/powerpoint/2010/main" val="776325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notesSlide" Target="../notesSlides/notesSlide1.xml"/><Relationship Id="rId7" Type="http://schemas.openxmlformats.org/officeDocument/2006/relationships/image" Target="../media/image5.gi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image" Target="../media/image3.wmf"/><Relationship Id="rId10" Type="http://schemas.openxmlformats.org/officeDocument/2006/relationships/image" Target="../media/image8.gif"/><Relationship Id="rId4" Type="http://schemas.openxmlformats.org/officeDocument/2006/relationships/oleObject" Target="../embeddings/oleObject1.bin"/><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5" Type="http://schemas.openxmlformats.org/officeDocument/2006/relationships/image" Target="../media/image45.gif"/><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4.svg"/><Relationship Id="rId4" Type="http://schemas.openxmlformats.org/officeDocument/2006/relationships/image" Target="../media/image47.png"/><Relationship Id="rId9" Type="http://schemas.openxmlformats.org/officeDocument/2006/relationships/image" Target="../media/image58.sv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5.gif"/><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slide" Target="slide8.xml"/><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5.gif"/><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slide" Target="slide5.xml"/><Relationship Id="rId7" Type="http://schemas.openxmlformats.org/officeDocument/2006/relationships/image" Target="../media/image17.png"/><Relationship Id="rId12" Type="http://schemas.openxmlformats.org/officeDocument/2006/relationships/slide" Target="slide8.xml"/><Relationship Id="rId2" Type="http://schemas.openxmlformats.org/officeDocument/2006/relationships/image" Target="../media/image14.jpeg"/><Relationship Id="rId16" Type="http://schemas.openxmlformats.org/officeDocument/2006/relationships/slide" Target="slide19.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23.gif"/><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slide" Target="slide7.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audio" Target="../media/audio2.wav"/><Relationship Id="rId7" Type="http://schemas.openxmlformats.org/officeDocument/2006/relationships/slide" Target="slide4.xml"/><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0.gif"/><Relationship Id="rId5" Type="http://schemas.openxmlformats.org/officeDocument/2006/relationships/image" Target="../media/image25.gif"/><Relationship Id="rId10" Type="http://schemas.openxmlformats.org/officeDocument/2006/relationships/image" Target="../media/image29.gif"/><Relationship Id="rId4" Type="http://schemas.openxmlformats.org/officeDocument/2006/relationships/image" Target="../media/image24.jpeg"/><Relationship Id="rId9" Type="http://schemas.openxmlformats.org/officeDocument/2006/relationships/image" Target="../media/image28.gif"/></Relationships>
</file>

<file path=ppt/slides/_rels/slide6.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4.jpeg"/><Relationship Id="rId7" Type="http://schemas.openxmlformats.org/officeDocument/2006/relationships/image" Target="../media/image2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31.gif"/><Relationship Id="rId5" Type="http://schemas.openxmlformats.org/officeDocument/2006/relationships/image" Target="../media/image26.jpeg"/><Relationship Id="rId10" Type="http://schemas.openxmlformats.org/officeDocument/2006/relationships/image" Target="../media/image30.gif"/><Relationship Id="rId4" Type="http://schemas.openxmlformats.org/officeDocument/2006/relationships/image" Target="../media/image25.gif"/><Relationship Id="rId9" Type="http://schemas.openxmlformats.org/officeDocument/2006/relationships/image" Target="../media/image29.gif"/></Relationships>
</file>

<file path=ppt/slides/_rels/slide7.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4.jpeg"/><Relationship Id="rId7" Type="http://schemas.openxmlformats.org/officeDocument/2006/relationships/image" Target="../media/image27.gif"/><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32.gif"/><Relationship Id="rId5" Type="http://schemas.openxmlformats.org/officeDocument/2006/relationships/image" Target="../media/image26.jpeg"/><Relationship Id="rId10" Type="http://schemas.openxmlformats.org/officeDocument/2006/relationships/image" Target="../media/image30.gif"/><Relationship Id="rId4" Type="http://schemas.openxmlformats.org/officeDocument/2006/relationships/image" Target="../media/image25.gif"/><Relationship Id="rId9" Type="http://schemas.openxmlformats.org/officeDocument/2006/relationships/image" Target="../media/image29.gif"/></Relationships>
</file>

<file path=ppt/slides/_rels/slide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4.jpeg"/><Relationship Id="rId7" Type="http://schemas.openxmlformats.org/officeDocument/2006/relationships/image" Target="../media/image27.gif"/><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32.gif"/><Relationship Id="rId5" Type="http://schemas.openxmlformats.org/officeDocument/2006/relationships/image" Target="../media/image26.jpeg"/><Relationship Id="rId10" Type="http://schemas.openxmlformats.org/officeDocument/2006/relationships/image" Target="../media/image30.gif"/><Relationship Id="rId4" Type="http://schemas.openxmlformats.org/officeDocument/2006/relationships/image" Target="../media/image25.gif"/><Relationship Id="rId9" Type="http://schemas.openxmlformats.org/officeDocument/2006/relationships/image" Target="../media/image29.gif"/></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16">
            <a:extLst>
              <a:ext uri="{FF2B5EF4-FFF2-40B4-BE49-F238E27FC236}">
                <a16:creationId xmlns:a16="http://schemas.microsoft.com/office/drawing/2014/main" id="{63DD9F55-9563-4D76-9F8E-5DFBF44F1021}"/>
              </a:ext>
            </a:extLst>
          </p:cNvPr>
          <p:cNvSpPr txBox="1">
            <a:spLocks noChangeArrowheads="1"/>
          </p:cNvSpPr>
          <p:nvPr/>
        </p:nvSpPr>
        <p:spPr bwMode="auto">
          <a:xfrm>
            <a:off x="5938437" y="2952331"/>
            <a:ext cx="3504599" cy="49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424" tIns="40713" rIns="81424" bIns="40713">
            <a:spAutoFit/>
          </a:bodyPr>
          <a:lstStyle>
            <a:lvl1pPr>
              <a:defRPr>
                <a:solidFill>
                  <a:schemeClr val="tx1"/>
                </a:solidFill>
                <a:latin typeface="HP001 4H" panose="020B0603050302020204" pitchFamily="34" charset="0"/>
              </a:defRPr>
            </a:lvl1pPr>
            <a:lvl2pPr marL="742950" indent="-285750">
              <a:defRPr>
                <a:solidFill>
                  <a:schemeClr val="tx1"/>
                </a:solidFill>
                <a:latin typeface="HP001 4H" panose="020B0603050302020204" pitchFamily="34" charset="0"/>
              </a:defRPr>
            </a:lvl2pPr>
            <a:lvl3pPr marL="1143000" indent="-228600">
              <a:defRPr>
                <a:solidFill>
                  <a:schemeClr val="tx1"/>
                </a:solidFill>
                <a:latin typeface="HP001 4H" panose="020B0603050302020204" pitchFamily="34" charset="0"/>
              </a:defRPr>
            </a:lvl3pPr>
            <a:lvl4pPr marL="1600200" indent="-228600">
              <a:defRPr>
                <a:solidFill>
                  <a:schemeClr val="tx1"/>
                </a:solidFill>
                <a:latin typeface="HP001 4H" panose="020B0603050302020204" pitchFamily="34" charset="0"/>
              </a:defRPr>
            </a:lvl4pPr>
            <a:lvl5pPr marL="2057400" indent="-228600">
              <a:defRPr>
                <a:solidFill>
                  <a:schemeClr val="tx1"/>
                </a:solidFill>
                <a:latin typeface="HP001 4H" panose="020B0603050302020204" pitchFamily="34" charset="0"/>
              </a:defRPr>
            </a:lvl5pPr>
            <a:lvl6pPr marL="2514600" indent="-228600" eaLnBrk="0" fontAlgn="base" hangingPunct="0">
              <a:spcBef>
                <a:spcPct val="0"/>
              </a:spcBef>
              <a:spcAft>
                <a:spcPct val="0"/>
              </a:spcAft>
              <a:defRPr>
                <a:solidFill>
                  <a:schemeClr val="tx1"/>
                </a:solidFill>
                <a:latin typeface="HP001 4H" panose="020B0603050302020204" pitchFamily="34" charset="0"/>
              </a:defRPr>
            </a:lvl6pPr>
            <a:lvl7pPr marL="2971800" indent="-228600" eaLnBrk="0" fontAlgn="base" hangingPunct="0">
              <a:spcBef>
                <a:spcPct val="0"/>
              </a:spcBef>
              <a:spcAft>
                <a:spcPct val="0"/>
              </a:spcAft>
              <a:defRPr>
                <a:solidFill>
                  <a:schemeClr val="tx1"/>
                </a:solidFill>
                <a:latin typeface="HP001 4H" panose="020B0603050302020204" pitchFamily="34" charset="0"/>
              </a:defRPr>
            </a:lvl7pPr>
            <a:lvl8pPr marL="3429000" indent="-228600" eaLnBrk="0" fontAlgn="base" hangingPunct="0">
              <a:spcBef>
                <a:spcPct val="0"/>
              </a:spcBef>
              <a:spcAft>
                <a:spcPct val="0"/>
              </a:spcAft>
              <a:defRPr>
                <a:solidFill>
                  <a:schemeClr val="tx1"/>
                </a:solidFill>
                <a:latin typeface="HP001 4H" panose="020B0603050302020204" pitchFamily="34" charset="0"/>
              </a:defRPr>
            </a:lvl8pPr>
            <a:lvl9pPr marL="3886200" indent="-228600" eaLnBrk="0" fontAlgn="base" hangingPunct="0">
              <a:spcBef>
                <a:spcPct val="0"/>
              </a:spcBef>
              <a:spcAft>
                <a:spcPct val="0"/>
              </a:spcAft>
              <a:defRPr>
                <a:solidFill>
                  <a:schemeClr val="tx1"/>
                </a:solidFill>
                <a:latin typeface="HP001 4H" panose="020B0603050302020204" pitchFamily="34" charset="0"/>
              </a:defRPr>
            </a:lvl9pPr>
          </a:lstStyle>
          <a:p>
            <a:pPr>
              <a:spcBef>
                <a:spcPct val="50000"/>
              </a:spcBef>
            </a:pPr>
            <a:endParaRPr lang="vi-VN" altLang="en-US" sz="2707">
              <a:latin typeface=".VnArial" pitchFamily="34" charset="0"/>
            </a:endParaRPr>
          </a:p>
        </p:txBody>
      </p:sp>
      <p:graphicFrame>
        <p:nvGraphicFramePr>
          <p:cNvPr id="1026" name="Object 3">
            <a:extLst>
              <a:ext uri="{FF2B5EF4-FFF2-40B4-BE49-F238E27FC236}">
                <a16:creationId xmlns:a16="http://schemas.microsoft.com/office/drawing/2014/main" id="{B172C398-7C8D-4ACD-872F-31C8FD9185CF}"/>
              </a:ext>
            </a:extLst>
          </p:cNvPr>
          <p:cNvGraphicFramePr>
            <a:graphicFrameLocks noChangeAspect="1"/>
          </p:cNvGraphicFramePr>
          <p:nvPr>
            <p:extLst>
              <p:ext uri="{D42A27DB-BD31-4B8C-83A1-F6EECF244321}">
                <p14:modId xmlns:p14="http://schemas.microsoft.com/office/powerpoint/2010/main" val="538815716"/>
              </p:ext>
            </p:extLst>
          </p:nvPr>
        </p:nvGraphicFramePr>
        <p:xfrm>
          <a:off x="5338422" y="2235580"/>
          <a:ext cx="1263693" cy="779861"/>
        </p:xfrm>
        <a:graphic>
          <a:graphicData uri="http://schemas.openxmlformats.org/presentationml/2006/ole">
            <mc:AlternateContent xmlns:mc="http://schemas.openxmlformats.org/markup-compatibility/2006">
              <mc:Choice xmlns:v="urn:schemas-microsoft-com:vml" Requires="v">
                <p:oleObj spid="_x0000_s1032" name="Clip" r:id="rId4" imgW="2191817" imgH="1424635" progId="">
                  <p:embed/>
                </p:oleObj>
              </mc:Choice>
              <mc:Fallback>
                <p:oleObj name="Clip" r:id="rId4" imgW="2191817" imgH="1424635" progId="">
                  <p:embed/>
                  <p:pic>
                    <p:nvPicPr>
                      <p:cNvPr id="1026" name="Object 3">
                        <a:extLst>
                          <a:ext uri="{FF2B5EF4-FFF2-40B4-BE49-F238E27FC236}">
                            <a16:creationId xmlns:a16="http://schemas.microsoft.com/office/drawing/2014/main" id="{B172C398-7C8D-4ACD-872F-31C8FD9185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8422" y="2235580"/>
                        <a:ext cx="1263693" cy="7798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8" name="Picture 25" descr="viet3">
            <a:extLst>
              <a:ext uri="{FF2B5EF4-FFF2-40B4-BE49-F238E27FC236}">
                <a16:creationId xmlns:a16="http://schemas.microsoft.com/office/drawing/2014/main" id="{10CBECE5-2A2D-425F-9AC4-3808BB25D34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37588" y="5942857"/>
            <a:ext cx="501340" cy="34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9" name="Group 31">
            <a:extLst>
              <a:ext uri="{FF2B5EF4-FFF2-40B4-BE49-F238E27FC236}">
                <a16:creationId xmlns:a16="http://schemas.microsoft.com/office/drawing/2014/main" id="{F4074CF8-AD86-4446-8169-1FF0DF44CB80}"/>
              </a:ext>
            </a:extLst>
          </p:cNvPr>
          <p:cNvGrpSpPr>
            <a:grpSpLocks/>
          </p:cNvGrpSpPr>
          <p:nvPr/>
        </p:nvGrpSpPr>
        <p:grpSpPr bwMode="auto">
          <a:xfrm>
            <a:off x="1042822" y="-38197"/>
            <a:ext cx="10106359" cy="6916887"/>
            <a:chOff x="0" y="-24"/>
            <a:chExt cx="5773" cy="4357"/>
          </a:xfrm>
        </p:grpSpPr>
        <p:pic>
          <p:nvPicPr>
            <p:cNvPr id="1040" name="Picture 32" descr="N3">
              <a:extLst>
                <a:ext uri="{FF2B5EF4-FFF2-40B4-BE49-F238E27FC236}">
                  <a16:creationId xmlns:a16="http://schemas.microsoft.com/office/drawing/2014/main" id="{303A2A63-155A-49BA-A9DA-1AEA69FBC2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0" y="4259"/>
              <a:ext cx="576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33" descr="N3">
              <a:extLst>
                <a:ext uri="{FF2B5EF4-FFF2-40B4-BE49-F238E27FC236}">
                  <a16:creationId xmlns:a16="http://schemas.microsoft.com/office/drawing/2014/main" id="{EA38C9A6-EE73-44BA-8CD0-31A058FF1D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H="1" flipV="1">
              <a:off x="3576" y="2123"/>
              <a:ext cx="432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34" descr="N3">
              <a:extLst>
                <a:ext uri="{FF2B5EF4-FFF2-40B4-BE49-F238E27FC236}">
                  <a16:creationId xmlns:a16="http://schemas.microsoft.com/office/drawing/2014/main" id="{E83C1545-6583-4698-89E0-83F243461F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H="1" flipV="1">
              <a:off x="-2129" y="2142"/>
              <a:ext cx="432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35" descr="N3">
              <a:extLst>
                <a:ext uri="{FF2B5EF4-FFF2-40B4-BE49-F238E27FC236}">
                  <a16:creationId xmlns:a16="http://schemas.microsoft.com/office/drawing/2014/main" id="{DEE8C435-A2A5-433C-BB92-F61BE321BD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0" y="-24"/>
              <a:ext cx="576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Rectangle 21">
            <a:extLst>
              <a:ext uri="{FF2B5EF4-FFF2-40B4-BE49-F238E27FC236}">
                <a16:creationId xmlns:a16="http://schemas.microsoft.com/office/drawing/2014/main" id="{230D5D11-7F38-49B3-ADB2-529889492F25}"/>
              </a:ext>
            </a:extLst>
          </p:cNvPr>
          <p:cNvSpPr/>
          <p:nvPr/>
        </p:nvSpPr>
        <p:spPr bwMode="auto">
          <a:xfrm>
            <a:off x="1149456" y="5791661"/>
            <a:ext cx="9872400" cy="1066340"/>
          </a:xfrm>
          <a:prstGeom prst="rect">
            <a:avLst/>
          </a:prstGeom>
          <a:solidFill>
            <a:srgbClr val="00CC00">
              <a:alpha val="49000"/>
            </a:srgbClr>
          </a:solidFill>
          <a:ln>
            <a:headEnd/>
            <a:tailEnd/>
          </a:ln>
        </p:spPr>
        <p:style>
          <a:lnRef idx="2">
            <a:schemeClr val="dk1"/>
          </a:lnRef>
          <a:fillRef idx="1">
            <a:schemeClr val="lt1"/>
          </a:fillRef>
          <a:effectRef idx="0">
            <a:schemeClr val="dk1"/>
          </a:effectRef>
          <a:fontRef idx="minor">
            <a:schemeClr val="dk1"/>
          </a:fontRef>
        </p:style>
        <p:txBody>
          <a:bodyPr wrap="none" lIns="81424" tIns="40713" rIns="81424" bIns="40713" anchor="ctr"/>
          <a:lstStyle/>
          <a:p>
            <a:pPr algn="ctr">
              <a:buFont typeface="Arial" pitchFamily="34" charset="0"/>
              <a:buChar char="•"/>
              <a:defRPr/>
            </a:pPr>
            <a:endParaRPr lang="en-US" sz="1805" dirty="0"/>
          </a:p>
        </p:txBody>
      </p:sp>
      <p:pic>
        <p:nvPicPr>
          <p:cNvPr id="1031" name="Picture 4" descr="658285i82lzhnmvl">
            <a:extLst>
              <a:ext uri="{FF2B5EF4-FFF2-40B4-BE49-F238E27FC236}">
                <a16:creationId xmlns:a16="http://schemas.microsoft.com/office/drawing/2014/main" id="{0D7A3D1B-5D62-490A-B37E-E6AA409F240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73827" y="4520009"/>
            <a:ext cx="615931" cy="22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4" descr="658285i82lzhnmvl">
            <a:extLst>
              <a:ext uri="{FF2B5EF4-FFF2-40B4-BE49-F238E27FC236}">
                <a16:creationId xmlns:a16="http://schemas.microsoft.com/office/drawing/2014/main" id="{6D61BCA3-E4DC-4FC7-B12B-013DE3454A0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94287" y="4583672"/>
            <a:ext cx="615931" cy="229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F9849DCFA90C473196ECD16214E77005">
            <a:extLst>
              <a:ext uri="{FF2B5EF4-FFF2-40B4-BE49-F238E27FC236}">
                <a16:creationId xmlns:a16="http://schemas.microsoft.com/office/drawing/2014/main" id="{298EBA80-2EE6-46F6-82C5-40606BC08CC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8075" y="1114087"/>
            <a:ext cx="1184115" cy="142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6" descr="4950262">
            <a:extLst>
              <a:ext uri="{FF2B5EF4-FFF2-40B4-BE49-F238E27FC236}">
                <a16:creationId xmlns:a16="http://schemas.microsoft.com/office/drawing/2014/main" id="{F4AAC331-98E5-4837-AE03-06AA9346EE6F}"/>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421764" y="1828694"/>
            <a:ext cx="695509" cy="83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F9849DCFA90C473196ECD16214E77005">
            <a:extLst>
              <a:ext uri="{FF2B5EF4-FFF2-40B4-BE49-F238E27FC236}">
                <a16:creationId xmlns:a16="http://schemas.microsoft.com/office/drawing/2014/main" id="{59B1C24C-CDF3-4F5E-B78A-52F9A51314C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53576" y="897112"/>
            <a:ext cx="1072706" cy="152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Box 29">
            <a:extLst>
              <a:ext uri="{FF2B5EF4-FFF2-40B4-BE49-F238E27FC236}">
                <a16:creationId xmlns:a16="http://schemas.microsoft.com/office/drawing/2014/main" id="{84A59153-486F-48B0-809D-9DFCE68ED788}"/>
              </a:ext>
            </a:extLst>
          </p:cNvPr>
          <p:cNvSpPr txBox="1">
            <a:spLocks noChangeArrowheads="1"/>
          </p:cNvSpPr>
          <p:nvPr/>
        </p:nvSpPr>
        <p:spPr bwMode="auto">
          <a:xfrm>
            <a:off x="1910218" y="211380"/>
            <a:ext cx="9124982" cy="17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424" tIns="40713" rIns="81424" bIns="40713">
            <a:spAutoFit/>
          </a:bodyPr>
          <a:lstStyle>
            <a:lvl1pPr>
              <a:defRPr>
                <a:solidFill>
                  <a:schemeClr val="tx1"/>
                </a:solidFill>
                <a:latin typeface="HP001 4H" panose="020B0603050302020204" pitchFamily="34" charset="0"/>
              </a:defRPr>
            </a:lvl1pPr>
            <a:lvl2pPr marL="742950" indent="-285750">
              <a:defRPr>
                <a:solidFill>
                  <a:schemeClr val="tx1"/>
                </a:solidFill>
                <a:latin typeface="HP001 4H" panose="020B0603050302020204" pitchFamily="34" charset="0"/>
              </a:defRPr>
            </a:lvl2pPr>
            <a:lvl3pPr marL="1143000" indent="-228600">
              <a:defRPr>
                <a:solidFill>
                  <a:schemeClr val="tx1"/>
                </a:solidFill>
                <a:latin typeface="HP001 4H" panose="020B0603050302020204" pitchFamily="34" charset="0"/>
              </a:defRPr>
            </a:lvl3pPr>
            <a:lvl4pPr marL="1600200" indent="-228600">
              <a:defRPr>
                <a:solidFill>
                  <a:schemeClr val="tx1"/>
                </a:solidFill>
                <a:latin typeface="HP001 4H" panose="020B0603050302020204" pitchFamily="34" charset="0"/>
              </a:defRPr>
            </a:lvl4pPr>
            <a:lvl5pPr marL="2057400" indent="-228600">
              <a:defRPr>
                <a:solidFill>
                  <a:schemeClr val="tx1"/>
                </a:solidFill>
                <a:latin typeface="HP001 4H" panose="020B0603050302020204" pitchFamily="34" charset="0"/>
              </a:defRPr>
            </a:lvl5pPr>
            <a:lvl6pPr marL="2514600" indent="-228600" eaLnBrk="0" fontAlgn="base" hangingPunct="0">
              <a:spcBef>
                <a:spcPct val="0"/>
              </a:spcBef>
              <a:spcAft>
                <a:spcPct val="0"/>
              </a:spcAft>
              <a:defRPr>
                <a:solidFill>
                  <a:schemeClr val="tx1"/>
                </a:solidFill>
                <a:latin typeface="HP001 4H" panose="020B0603050302020204" pitchFamily="34" charset="0"/>
              </a:defRPr>
            </a:lvl6pPr>
            <a:lvl7pPr marL="2971800" indent="-228600" eaLnBrk="0" fontAlgn="base" hangingPunct="0">
              <a:spcBef>
                <a:spcPct val="0"/>
              </a:spcBef>
              <a:spcAft>
                <a:spcPct val="0"/>
              </a:spcAft>
              <a:defRPr>
                <a:solidFill>
                  <a:schemeClr val="tx1"/>
                </a:solidFill>
                <a:latin typeface="HP001 4H" panose="020B0603050302020204" pitchFamily="34" charset="0"/>
              </a:defRPr>
            </a:lvl7pPr>
            <a:lvl8pPr marL="3429000" indent="-228600" eaLnBrk="0" fontAlgn="base" hangingPunct="0">
              <a:spcBef>
                <a:spcPct val="0"/>
              </a:spcBef>
              <a:spcAft>
                <a:spcPct val="0"/>
              </a:spcAft>
              <a:defRPr>
                <a:solidFill>
                  <a:schemeClr val="tx1"/>
                </a:solidFill>
                <a:latin typeface="HP001 4H" panose="020B0603050302020204" pitchFamily="34" charset="0"/>
              </a:defRPr>
            </a:lvl8pPr>
            <a:lvl9pPr marL="3886200" indent="-228600" eaLnBrk="0" fontAlgn="base" hangingPunct="0">
              <a:spcBef>
                <a:spcPct val="0"/>
              </a:spcBef>
              <a:spcAft>
                <a:spcPct val="0"/>
              </a:spcAft>
              <a:defRPr>
                <a:solidFill>
                  <a:schemeClr val="tx1"/>
                </a:solidFill>
                <a:latin typeface="HP001 4H" panose="020B0603050302020204" pitchFamily="34" charset="0"/>
              </a:defRPr>
            </a:lvl9pPr>
          </a:lstStyle>
          <a:p>
            <a:r>
              <a:rPr lang="en-US" altLang="vi-VN" sz="5400" b="1" dirty="0" smtClean="0">
                <a:solidFill>
                  <a:srgbClr val="000066"/>
                </a:solidFill>
                <a:latin typeface="Times New Roman" panose="02020603050405020304" pitchFamily="18" charset="0"/>
                <a:cs typeface="Times New Roman" panose="02020603050405020304" pitchFamily="18" charset="0"/>
              </a:rPr>
              <a:t>CHÀO MỪNG CÁC THẦY CÔ ĐÃ TỚI THĂM DỰ LỚP</a:t>
            </a:r>
            <a:endParaRPr lang="en-US" altLang="vi-VN" sz="5400" b="1" dirty="0">
              <a:solidFill>
                <a:srgbClr val="000066"/>
              </a:solidFill>
              <a:latin typeface="Times New Roman" panose="02020603050405020304" pitchFamily="18" charset="0"/>
              <a:cs typeface="Times New Roman" panose="02020603050405020304" pitchFamily="18" charset="0"/>
            </a:endParaRPr>
          </a:p>
        </p:txBody>
      </p:sp>
      <p:sp>
        <p:nvSpPr>
          <p:cNvPr id="1038" name="Text Box 19">
            <a:extLst>
              <a:ext uri="{FF2B5EF4-FFF2-40B4-BE49-F238E27FC236}">
                <a16:creationId xmlns:a16="http://schemas.microsoft.com/office/drawing/2014/main" id="{9016CC31-FB0C-4747-9D27-DF31D32D890F}"/>
              </a:ext>
            </a:extLst>
          </p:cNvPr>
          <p:cNvSpPr txBox="1">
            <a:spLocks noChangeArrowheads="1"/>
          </p:cNvSpPr>
          <p:nvPr/>
        </p:nvSpPr>
        <p:spPr bwMode="auto">
          <a:xfrm>
            <a:off x="3159586" y="3501415"/>
            <a:ext cx="6004928" cy="82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424" tIns="40713" rIns="81424" bIns="40713">
            <a:spAutoFit/>
          </a:bodyPr>
          <a:lstStyle>
            <a:lvl1pPr>
              <a:defRPr>
                <a:solidFill>
                  <a:schemeClr val="tx1"/>
                </a:solidFill>
                <a:latin typeface="HP001 4H" panose="020B0603050302020204" pitchFamily="34" charset="0"/>
              </a:defRPr>
            </a:lvl1pPr>
            <a:lvl2pPr marL="742950" indent="-285750">
              <a:defRPr>
                <a:solidFill>
                  <a:schemeClr val="tx1"/>
                </a:solidFill>
                <a:latin typeface="HP001 4H" panose="020B0603050302020204" pitchFamily="34" charset="0"/>
              </a:defRPr>
            </a:lvl2pPr>
            <a:lvl3pPr marL="1143000" indent="-228600">
              <a:defRPr>
                <a:solidFill>
                  <a:schemeClr val="tx1"/>
                </a:solidFill>
                <a:latin typeface="HP001 4H" panose="020B0603050302020204" pitchFamily="34" charset="0"/>
              </a:defRPr>
            </a:lvl3pPr>
            <a:lvl4pPr marL="1600200" indent="-228600">
              <a:defRPr>
                <a:solidFill>
                  <a:schemeClr val="tx1"/>
                </a:solidFill>
                <a:latin typeface="HP001 4H" panose="020B0603050302020204" pitchFamily="34" charset="0"/>
              </a:defRPr>
            </a:lvl4pPr>
            <a:lvl5pPr marL="2057400" indent="-228600">
              <a:defRPr>
                <a:solidFill>
                  <a:schemeClr val="tx1"/>
                </a:solidFill>
                <a:latin typeface="HP001 4H" panose="020B0603050302020204" pitchFamily="34" charset="0"/>
              </a:defRPr>
            </a:lvl5pPr>
            <a:lvl6pPr marL="2514600" indent="-228600" eaLnBrk="0" fontAlgn="base" hangingPunct="0">
              <a:spcBef>
                <a:spcPct val="0"/>
              </a:spcBef>
              <a:spcAft>
                <a:spcPct val="0"/>
              </a:spcAft>
              <a:defRPr>
                <a:solidFill>
                  <a:schemeClr val="tx1"/>
                </a:solidFill>
                <a:latin typeface="HP001 4H" panose="020B0603050302020204" pitchFamily="34" charset="0"/>
              </a:defRPr>
            </a:lvl6pPr>
            <a:lvl7pPr marL="2971800" indent="-228600" eaLnBrk="0" fontAlgn="base" hangingPunct="0">
              <a:spcBef>
                <a:spcPct val="0"/>
              </a:spcBef>
              <a:spcAft>
                <a:spcPct val="0"/>
              </a:spcAft>
              <a:defRPr>
                <a:solidFill>
                  <a:schemeClr val="tx1"/>
                </a:solidFill>
                <a:latin typeface="HP001 4H" panose="020B0603050302020204" pitchFamily="34" charset="0"/>
              </a:defRPr>
            </a:lvl7pPr>
            <a:lvl8pPr marL="3429000" indent="-228600" eaLnBrk="0" fontAlgn="base" hangingPunct="0">
              <a:spcBef>
                <a:spcPct val="0"/>
              </a:spcBef>
              <a:spcAft>
                <a:spcPct val="0"/>
              </a:spcAft>
              <a:defRPr>
                <a:solidFill>
                  <a:schemeClr val="tx1"/>
                </a:solidFill>
                <a:latin typeface="HP001 4H" panose="020B0603050302020204" pitchFamily="34" charset="0"/>
              </a:defRPr>
            </a:lvl8pPr>
            <a:lvl9pPr marL="3886200" indent="-228600" eaLnBrk="0" fontAlgn="base" hangingPunct="0">
              <a:spcBef>
                <a:spcPct val="0"/>
              </a:spcBef>
              <a:spcAft>
                <a:spcPct val="0"/>
              </a:spcAft>
              <a:defRPr>
                <a:solidFill>
                  <a:schemeClr val="tx1"/>
                </a:solidFill>
                <a:latin typeface="HP001 4H" panose="020B0603050302020204" pitchFamily="34" charset="0"/>
              </a:defRPr>
            </a:lvl9pPr>
          </a:lstStyle>
          <a:p>
            <a:pPr algn="ctr"/>
            <a:r>
              <a:rPr lang="en-US" altLang="vi-VN" sz="4812" b="1">
                <a:solidFill>
                  <a:srgbClr val="FF0000"/>
                </a:solidFill>
                <a:latin typeface="Times New Roman" panose="02020603050405020304" pitchFamily="18" charset="0"/>
                <a:cs typeface="Times New Roman" panose="02020603050405020304" pitchFamily="18" charset="0"/>
              </a:rPr>
              <a:t>TIẾNG VIỆT - LỚP 2</a:t>
            </a:r>
          </a:p>
        </p:txBody>
      </p:sp>
      <p:pic>
        <p:nvPicPr>
          <p:cNvPr id="1039" name="V.A – Tiếng Vỗ Tay.mp3">
            <a:hlinkClick r:id="" action="ppaction://media"/>
            <a:extLst>
              <a:ext uri="{FF2B5EF4-FFF2-40B4-BE49-F238E27FC236}">
                <a16:creationId xmlns:a16="http://schemas.microsoft.com/office/drawing/2014/main" id="{80A9C9F0-8D17-492C-BDE9-7F7BBEC5084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173911" y="6119520"/>
            <a:ext cx="339000" cy="41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406400" y="228600"/>
            <a:ext cx="11379200" cy="632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ounded Rectangle 27"/>
          <p:cNvSpPr/>
          <p:nvPr/>
        </p:nvSpPr>
        <p:spPr>
          <a:xfrm>
            <a:off x="406400" y="485775"/>
            <a:ext cx="11379200" cy="59436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29" name="TextBox 28"/>
          <p:cNvSpPr txBox="1"/>
          <p:nvPr/>
        </p:nvSpPr>
        <p:spPr>
          <a:xfrm>
            <a:off x="1281266" y="0"/>
            <a:ext cx="9539817" cy="1081899"/>
          </a:xfrm>
          <a:prstGeom prst="rect">
            <a:avLst/>
          </a:prstGeom>
          <a:noFill/>
        </p:spPr>
        <p:txBody>
          <a:bodyPr>
            <a:spAutoFit/>
          </a:bodyPr>
          <a:lstStyle/>
          <a:p>
            <a:pPr algn="ctr">
              <a:lnSpc>
                <a:spcPct val="150000"/>
              </a:lnSpc>
              <a:defRPr/>
            </a:pPr>
            <a:r>
              <a:rPr lang="vi-VN" sz="4800" b="1" dirty="0">
                <a:solidFill>
                  <a:schemeClr val="accent1">
                    <a:lumMod val="50000"/>
                  </a:schemeClr>
                </a:solidFill>
                <a:latin typeface="+mj-lt"/>
              </a:rPr>
              <a:t>Trò chơi của bố</a:t>
            </a:r>
            <a:endParaRPr lang="en-US" sz="4800" b="1" dirty="0">
              <a:solidFill>
                <a:schemeClr val="accent1">
                  <a:lumMod val="50000"/>
                </a:schemeClr>
              </a:solidFill>
              <a:latin typeface="+mj-lt"/>
            </a:endParaRPr>
          </a:p>
        </p:txBody>
      </p:sp>
      <p:sp>
        <p:nvSpPr>
          <p:cNvPr id="30" name="TextBox 29"/>
          <p:cNvSpPr txBox="1"/>
          <p:nvPr/>
        </p:nvSpPr>
        <p:spPr>
          <a:xfrm>
            <a:off x="901887" y="1669081"/>
            <a:ext cx="10245083" cy="2308324"/>
          </a:xfrm>
          <a:prstGeom prst="rect">
            <a:avLst/>
          </a:prstGeom>
          <a:noFill/>
        </p:spPr>
        <p:txBody>
          <a:bodyPr wrap="square">
            <a:spAutoFit/>
          </a:bodyPr>
          <a:lstStyle/>
          <a:p>
            <a:pPr marL="355591" algn="just">
              <a:defRPr/>
            </a:pPr>
            <a:r>
              <a:rPr lang="vi-VN" sz="3600" dirty="0">
                <a:latin typeface="+mj-lt"/>
              </a:rPr>
              <a:t>       Đến bữa ăn, nhìn hai bàn tay của Hường lễ phép đón bát cơm, mẹ lại nhớ đến lúc hai bố con chơi với nhau. Mẹ nghĩ, Hường không biết rằng ngay trong trò chơi ấy, bố đã dạy con một nết ngoan.</a:t>
            </a:r>
          </a:p>
        </p:txBody>
      </p:sp>
      <p:pic>
        <p:nvPicPr>
          <p:cNvPr id="7174" name="Picture 40"/>
          <p:cNvPicPr>
            <a:picLocks noChangeAspect="1"/>
          </p:cNvPicPr>
          <p:nvPr/>
        </p:nvPicPr>
        <p:blipFill>
          <a:blip r:embed="rId2"/>
          <a:srcRect/>
          <a:stretch>
            <a:fillRect/>
          </a:stretch>
        </p:blipFill>
        <p:spPr bwMode="auto">
          <a:xfrm>
            <a:off x="1098551" y="485775"/>
            <a:ext cx="615949" cy="438150"/>
          </a:xfrm>
          <a:prstGeom prst="rect">
            <a:avLst/>
          </a:prstGeom>
          <a:noFill/>
          <a:ln w="9525">
            <a:noFill/>
            <a:miter lim="800000"/>
            <a:headEnd/>
            <a:tailEnd/>
          </a:ln>
        </p:spPr>
      </p:pic>
      <p:sp>
        <p:nvSpPr>
          <p:cNvPr id="7" name="TextBox 6">
            <a:extLst>
              <a:ext uri="{FF2B5EF4-FFF2-40B4-BE49-F238E27FC236}">
                <a16:creationId xmlns:a16="http://schemas.microsoft.com/office/drawing/2014/main" id="{8997E2BD-83DD-4147-9E61-30AA5B58E10B}"/>
              </a:ext>
            </a:extLst>
          </p:cNvPr>
          <p:cNvSpPr txBox="1"/>
          <p:nvPr/>
        </p:nvSpPr>
        <p:spPr>
          <a:xfrm>
            <a:off x="1406525" y="3977405"/>
            <a:ext cx="9144000" cy="743473"/>
          </a:xfrm>
          <a:prstGeom prst="rect">
            <a:avLst/>
          </a:prstGeom>
          <a:noFill/>
        </p:spPr>
        <p:txBody>
          <a:bodyPr wrap="square">
            <a:spAutoFit/>
          </a:bodyPr>
          <a:lstStyle/>
          <a:p>
            <a:pPr marL="0" marR="0">
              <a:lnSpc>
                <a:spcPct val="115000"/>
              </a:lnSpc>
              <a:spcBef>
                <a:spcPts val="0"/>
              </a:spcBef>
              <a:spcAft>
                <a:spcPts val="0"/>
              </a:spcAft>
            </a:pPr>
            <a:r>
              <a:rPr lang="vi-VN" sz="4000" dirty="0" smtClean="0">
                <a:solidFill>
                  <a:srgbClr val="FF0000"/>
                </a:solidFill>
                <a:latin typeface="Times New Roman" panose="02020603050405020304" pitchFamily="18" charset="0"/>
                <a:ea typeface="Times New Roman" panose="02020603050405020304" pitchFamily="18" charset="0"/>
              </a:rPr>
              <a:t>Nội dung của đoạn văn nói về điều gì?</a:t>
            </a:r>
            <a:endParaRPr lang="en-US" sz="4000" dirty="0">
              <a:solidFill>
                <a:srgbClr val="FF0000"/>
              </a:solidFill>
              <a:effectLst/>
              <a:latin typeface="Times New Roman" panose="02020603050405020304" pitchFamily="18" charset="0"/>
              <a:ea typeface="Times New Roman" panose="02020603050405020304" pitchFamily="18" charset="0"/>
            </a:endParaRPr>
          </a:p>
        </p:txBody>
      </p:sp>
      <p:sp>
        <p:nvSpPr>
          <p:cNvPr id="8" name="Rectangle: Rounded Corners 5">
            <a:extLst>
              <a:ext uri="{FF2B5EF4-FFF2-40B4-BE49-F238E27FC236}">
                <a16:creationId xmlns:a16="http://schemas.microsoft.com/office/drawing/2014/main" id="{B604EC98-361B-4CDD-86C1-0F907FE124F1}"/>
              </a:ext>
            </a:extLst>
          </p:cNvPr>
          <p:cNvSpPr/>
          <p:nvPr/>
        </p:nvSpPr>
        <p:spPr>
          <a:xfrm>
            <a:off x="1281265" y="3977405"/>
            <a:ext cx="9875685" cy="1940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2800" dirty="0">
                <a:latin typeface="Times New Roman" panose="02020603050405020304" pitchFamily="18" charset="0"/>
                <a:ea typeface="Times New Roman" panose="02020603050405020304" pitchFamily="18" charset="0"/>
              </a:rPr>
              <a:t>Nội dung đoạn văn nói về kỉ niệm trò chơi giữa hai bố con, qua đó thể hiện sự dạy dỗ nhẹ nhàng, yêu thương của người bố, giúp Hương học được </a:t>
            </a:r>
            <a:r>
              <a:rPr lang="vi-VN" sz="2800" dirty="0" smtClean="0">
                <a:latin typeface="Times New Roman" panose="02020603050405020304" pitchFamily="18" charset="0"/>
                <a:ea typeface="Times New Roman" panose="02020603050405020304" pitchFamily="18" charset="0"/>
              </a:rPr>
              <a:t>nết </a:t>
            </a:r>
            <a:r>
              <a:rPr lang="vi-VN" sz="2800" dirty="0">
                <a:latin typeface="Times New Roman" panose="02020603050405020304" pitchFamily="18" charset="0"/>
                <a:ea typeface="Times New Roman" panose="02020603050405020304" pitchFamily="18" charset="0"/>
              </a:rPr>
              <a:t>ngoan, lễ phép trong cuộc sống hằng ngày.</a:t>
            </a:r>
            <a:endParaRPr lang="en-US" sz="2800" dirty="0">
              <a:effectLst/>
              <a:latin typeface="Times  New Roman"/>
              <a:ea typeface="Times New Roman" panose="02020603050405020304" pitchFamily="18" charset="0"/>
            </a:endParaRPr>
          </a:p>
        </p:txBody>
      </p:sp>
    </p:spTree>
    <p:extLst>
      <p:ext uri="{BB962C8B-B14F-4D97-AF65-F5344CB8AC3E}">
        <p14:creationId xmlns:p14="http://schemas.microsoft.com/office/powerpoint/2010/main" val="1395363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7" grpId="0"/>
      <p:bldP spid="7" grpId="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E2ED68-1B16-4127-8407-5864F9BFB5D5}"/>
              </a:ext>
            </a:extLst>
          </p:cNvPr>
          <p:cNvSpPr txBox="1"/>
          <p:nvPr/>
        </p:nvSpPr>
        <p:spPr>
          <a:xfrm>
            <a:off x="1643148" y="4355898"/>
            <a:ext cx="8295509" cy="729430"/>
          </a:xfrm>
          <a:prstGeom prst="rect">
            <a:avLst/>
          </a:prstGeom>
          <a:noFill/>
        </p:spPr>
        <p:txBody>
          <a:bodyPr wrap="square">
            <a:spAutoFit/>
          </a:bodyPr>
          <a:lstStyle/>
          <a:p>
            <a:pPr marR="0">
              <a:lnSpc>
                <a:spcPct val="115000"/>
              </a:lnSpc>
              <a:spcBef>
                <a:spcPts val="0"/>
              </a:spcBef>
              <a:spcAft>
                <a:spcPts val="0"/>
              </a:spcAft>
            </a:pPr>
            <a:r>
              <a:rPr lang="vi-VN" sz="3600" dirty="0">
                <a:solidFill>
                  <a:srgbClr val="FF0000"/>
                </a:solidFill>
                <a:effectLst/>
                <a:latin typeface="Times New Roman" panose="02020603050405020304" pitchFamily="18" charset="0"/>
                <a:ea typeface="Times New Roman" panose="02020603050405020304" pitchFamily="18" charset="0"/>
              </a:rPr>
              <a:t>- </a:t>
            </a:r>
            <a:r>
              <a:rPr lang="vi-VN" sz="3600" dirty="0">
                <a:solidFill>
                  <a:srgbClr val="FF0000"/>
                </a:solidFill>
                <a:latin typeface="Times New Roman" panose="02020603050405020304" pitchFamily="18" charset="0"/>
                <a:ea typeface="Times New Roman" panose="02020603050405020304" pitchFamily="18" charset="0"/>
              </a:rPr>
              <a:t>Đoạn văn có những </a:t>
            </a:r>
            <a:r>
              <a:rPr lang="vi-VN" sz="3600" dirty="0" smtClean="0">
                <a:solidFill>
                  <a:srgbClr val="FF0000"/>
                </a:solidFill>
                <a:latin typeface="Times New Roman" panose="02020603050405020304" pitchFamily="18" charset="0"/>
                <a:ea typeface="Times New Roman" panose="02020603050405020304" pitchFamily="18" charset="0"/>
              </a:rPr>
              <a:t>chữ</a:t>
            </a:r>
            <a:r>
              <a:rPr lang="vi-VN" sz="3600" dirty="0" smtClean="0">
                <a:solidFill>
                  <a:srgbClr val="FF0000"/>
                </a:solidFill>
                <a:latin typeface="Times New Roman" panose="02020603050405020304" pitchFamily="18" charset="0"/>
                <a:ea typeface="Times New Roman" panose="02020603050405020304" pitchFamily="18" charset="0"/>
              </a:rPr>
              <a:t> </a:t>
            </a:r>
            <a:r>
              <a:rPr lang="vi-VN" sz="3600" dirty="0">
                <a:solidFill>
                  <a:srgbClr val="FF0000"/>
                </a:solidFill>
                <a:latin typeface="Times New Roman" panose="02020603050405020304" pitchFamily="18" charset="0"/>
                <a:ea typeface="Times New Roman" panose="02020603050405020304" pitchFamily="18" charset="0"/>
              </a:rPr>
              <a:t>nào viết hoa?</a:t>
            </a:r>
            <a:endParaRPr lang="vi-VN" sz="3600" dirty="0">
              <a:solidFill>
                <a:srgbClr val="FF00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4DEC97D-D722-4419-A08D-A8CA6FA758B6}"/>
              </a:ext>
            </a:extLst>
          </p:cNvPr>
          <p:cNvSpPr txBox="1"/>
          <p:nvPr/>
        </p:nvSpPr>
        <p:spPr>
          <a:xfrm>
            <a:off x="1664392" y="5299986"/>
            <a:ext cx="6096000" cy="678327"/>
          </a:xfrm>
          <a:prstGeom prst="rect">
            <a:avLst/>
          </a:prstGeom>
          <a:noFill/>
        </p:spPr>
        <p:txBody>
          <a:bodyPr wrap="square">
            <a:spAutoFit/>
          </a:bodyPr>
          <a:lstStyle/>
          <a:p>
            <a:pPr marR="0">
              <a:lnSpc>
                <a:spcPct val="115000"/>
              </a:lnSpc>
              <a:spcBef>
                <a:spcPts val="0"/>
              </a:spcBef>
              <a:spcAft>
                <a:spcPts val="0"/>
              </a:spcAft>
            </a:pPr>
            <a:r>
              <a:rPr lang="vi-VN" sz="3600" dirty="0">
                <a:solidFill>
                  <a:srgbClr val="FF0000"/>
                </a:solidFill>
                <a:effectLst/>
                <a:latin typeface="Times New Roman" panose="02020603050405020304" pitchFamily="18" charset="0"/>
                <a:ea typeface="Times New Roman" panose="02020603050405020304" pitchFamily="18" charset="0"/>
              </a:rPr>
              <a:t>- </a:t>
            </a:r>
            <a:r>
              <a:rPr lang="vi-VN" sz="3600" dirty="0">
                <a:solidFill>
                  <a:srgbClr val="FF0000"/>
                </a:solidFill>
                <a:latin typeface="Times New Roman" panose="02020603050405020304" pitchFamily="18" charset="0"/>
                <a:ea typeface="Times New Roman" panose="02020603050405020304" pitchFamily="18" charset="0"/>
              </a:rPr>
              <a:t>Vì sao từ Hường viết hoa</a:t>
            </a:r>
            <a:r>
              <a:rPr lang="en-US" sz="3600" dirty="0">
                <a:solidFill>
                  <a:srgbClr val="FF0000"/>
                </a:solidFill>
                <a:effectLst/>
                <a:latin typeface="Times New Roman" panose="02020603050405020304" pitchFamily="18" charset="0"/>
                <a:ea typeface="Times New Roman" panose="02020603050405020304" pitchFamily="18" charset="0"/>
              </a:rPr>
              <a:t>?</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2338AE46-5858-45AD-91A7-970D6B039E02}"/>
              </a:ext>
            </a:extLst>
          </p:cNvPr>
          <p:cNvPicPr>
            <a:picLocks noChangeAspect="1"/>
          </p:cNvPicPr>
          <p:nvPr/>
        </p:nvPicPr>
        <p:blipFill>
          <a:blip r:embed="rId3"/>
          <a:stretch>
            <a:fillRect/>
          </a:stretch>
        </p:blipFill>
        <p:spPr>
          <a:xfrm>
            <a:off x="1289643" y="443475"/>
            <a:ext cx="9411015" cy="3333867"/>
          </a:xfrm>
          <a:prstGeom prst="rect">
            <a:avLst/>
          </a:prstGeom>
        </p:spPr>
      </p:pic>
      <p:cxnSp>
        <p:nvCxnSpPr>
          <p:cNvPr id="3" name="Straight Connector 2"/>
          <p:cNvCxnSpPr/>
          <p:nvPr/>
        </p:nvCxnSpPr>
        <p:spPr>
          <a:xfrm>
            <a:off x="3962400" y="980661"/>
            <a:ext cx="967409" cy="26504"/>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2319130" y="2110408"/>
            <a:ext cx="6990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04313" y="2110408"/>
            <a:ext cx="914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683565" y="3087757"/>
            <a:ext cx="669235"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46104" y="3087757"/>
            <a:ext cx="92102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995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406400" y="228600"/>
            <a:ext cx="11379200" cy="632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ounded Rectangle 27"/>
          <p:cNvSpPr/>
          <p:nvPr/>
        </p:nvSpPr>
        <p:spPr>
          <a:xfrm>
            <a:off x="406400" y="485775"/>
            <a:ext cx="11379200" cy="59436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29" name="TextBox 28"/>
          <p:cNvSpPr txBox="1"/>
          <p:nvPr/>
        </p:nvSpPr>
        <p:spPr>
          <a:xfrm>
            <a:off x="1281266" y="0"/>
            <a:ext cx="9539817" cy="1081899"/>
          </a:xfrm>
          <a:prstGeom prst="rect">
            <a:avLst/>
          </a:prstGeom>
          <a:noFill/>
        </p:spPr>
        <p:txBody>
          <a:bodyPr>
            <a:spAutoFit/>
          </a:bodyPr>
          <a:lstStyle/>
          <a:p>
            <a:pPr algn="ctr">
              <a:lnSpc>
                <a:spcPct val="150000"/>
              </a:lnSpc>
              <a:defRPr/>
            </a:pPr>
            <a:r>
              <a:rPr lang="vi-VN" sz="4800" b="1" dirty="0">
                <a:solidFill>
                  <a:schemeClr val="accent1">
                    <a:lumMod val="50000"/>
                  </a:schemeClr>
                </a:solidFill>
                <a:latin typeface="+mj-lt"/>
              </a:rPr>
              <a:t>Trò chơi của bố</a:t>
            </a:r>
            <a:endParaRPr lang="en-US" sz="4800" b="1" dirty="0">
              <a:solidFill>
                <a:schemeClr val="accent1">
                  <a:lumMod val="50000"/>
                </a:schemeClr>
              </a:solidFill>
              <a:latin typeface="+mj-lt"/>
            </a:endParaRPr>
          </a:p>
        </p:txBody>
      </p:sp>
      <p:sp>
        <p:nvSpPr>
          <p:cNvPr id="30" name="TextBox 29"/>
          <p:cNvSpPr txBox="1"/>
          <p:nvPr/>
        </p:nvSpPr>
        <p:spPr>
          <a:xfrm>
            <a:off x="901887" y="1669081"/>
            <a:ext cx="10245083" cy="2308324"/>
          </a:xfrm>
          <a:prstGeom prst="rect">
            <a:avLst/>
          </a:prstGeom>
          <a:noFill/>
        </p:spPr>
        <p:txBody>
          <a:bodyPr wrap="square">
            <a:spAutoFit/>
          </a:bodyPr>
          <a:lstStyle/>
          <a:p>
            <a:pPr marL="355591" algn="just">
              <a:defRPr/>
            </a:pPr>
            <a:r>
              <a:rPr lang="vi-VN" sz="3600" dirty="0">
                <a:latin typeface="+mj-lt"/>
              </a:rPr>
              <a:t>       Đến bữa ăn, nhìn hai bàn tay của Hường lễ phép đón bát cơm, mẹ lại nhớ đến lúc hai bố con chơi với nhau. Mẹ nghĩ, Hường không biết rằng ngay trong trò chơi ấy, bố đã dạy con một nết ngoan.</a:t>
            </a:r>
          </a:p>
        </p:txBody>
      </p:sp>
      <p:pic>
        <p:nvPicPr>
          <p:cNvPr id="7174" name="Picture 40"/>
          <p:cNvPicPr>
            <a:picLocks noChangeAspect="1"/>
          </p:cNvPicPr>
          <p:nvPr/>
        </p:nvPicPr>
        <p:blipFill>
          <a:blip r:embed="rId2"/>
          <a:srcRect/>
          <a:stretch>
            <a:fillRect/>
          </a:stretch>
        </p:blipFill>
        <p:spPr bwMode="auto">
          <a:xfrm>
            <a:off x="1098551" y="485775"/>
            <a:ext cx="615949" cy="438150"/>
          </a:xfrm>
          <a:prstGeom prst="rect">
            <a:avLst/>
          </a:prstGeom>
          <a:noFill/>
          <a:ln w="9525">
            <a:noFill/>
            <a:miter lim="800000"/>
            <a:headEnd/>
            <a:tailEnd/>
          </a:ln>
        </p:spPr>
      </p:pic>
    </p:spTree>
    <p:extLst>
      <p:ext uri="{BB962C8B-B14F-4D97-AF65-F5344CB8AC3E}">
        <p14:creationId xmlns:p14="http://schemas.microsoft.com/office/powerpoint/2010/main" val="1004281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3556001" y="685801"/>
            <a:ext cx="7033684" cy="830263"/>
          </a:xfrm>
          <a:prstGeom prst="rect">
            <a:avLst/>
          </a:prstGeom>
          <a:noFill/>
          <a:ln w="9525">
            <a:noFill/>
            <a:miter lim="800000"/>
            <a:headEnd/>
            <a:tailEnd/>
          </a:ln>
        </p:spPr>
        <p:txBody>
          <a:bodyPr>
            <a:spAutoFit/>
          </a:bodyPr>
          <a:lstStyle/>
          <a:p>
            <a:pPr eaLnBrk="1" hangingPunct="1"/>
            <a:r>
              <a:rPr lang="en-US" altLang="en-US" sz="4800" b="1">
                <a:solidFill>
                  <a:schemeClr val="bg1"/>
                </a:solidFill>
                <a:latin typeface="Times New Roman" pitchFamily="18" charset="0"/>
                <a:cs typeface="Times New Roman" pitchFamily="18" charset="0"/>
              </a:rPr>
              <a:t>Luyện viết từ khó</a:t>
            </a:r>
            <a:endParaRPr lang="vi-VN" altLang="en-US" sz="4800">
              <a:solidFill>
                <a:schemeClr val="bg1"/>
              </a:solidFill>
            </a:endParaRPr>
          </a:p>
        </p:txBody>
      </p:sp>
      <p:sp>
        <p:nvSpPr>
          <p:cNvPr id="3" name="TextBox 2">
            <a:extLst>
              <a:ext uri="{FF2B5EF4-FFF2-40B4-BE49-F238E27FC236}">
                <a16:creationId xmlns:a16="http://schemas.microsoft.com/office/drawing/2014/main" id="{923E77F3-42B9-4130-BB20-496FE65187BD}"/>
              </a:ext>
            </a:extLst>
          </p:cNvPr>
          <p:cNvSpPr txBox="1"/>
          <p:nvPr/>
        </p:nvSpPr>
        <p:spPr>
          <a:xfrm>
            <a:off x="3820886" y="2498840"/>
            <a:ext cx="3173326" cy="830997"/>
          </a:xfrm>
          <a:prstGeom prst="rect">
            <a:avLst/>
          </a:prstGeom>
          <a:noFill/>
        </p:spPr>
        <p:txBody>
          <a:bodyPr wrap="square" rtlCol="0">
            <a:spAutoFit/>
          </a:bodyPr>
          <a:lstStyle/>
          <a:p>
            <a:r>
              <a:rPr lang="vi-VN" sz="4800" b="1" dirty="0">
                <a:solidFill>
                  <a:srgbClr val="0070C0"/>
                </a:solidFill>
                <a:latin typeface="+mj-lt"/>
              </a:rPr>
              <a:t>lễ phép</a:t>
            </a:r>
            <a:endParaRPr lang="en-US" sz="4800" b="1" dirty="0">
              <a:solidFill>
                <a:srgbClr val="0070C0"/>
              </a:solidFill>
              <a:latin typeface="+mj-lt"/>
            </a:endParaRPr>
          </a:p>
        </p:txBody>
      </p:sp>
      <p:sp>
        <p:nvSpPr>
          <p:cNvPr id="6" name="TextBox 5">
            <a:extLst>
              <a:ext uri="{FF2B5EF4-FFF2-40B4-BE49-F238E27FC236}">
                <a16:creationId xmlns:a16="http://schemas.microsoft.com/office/drawing/2014/main" id="{CA8D7F2F-DABC-404D-88E4-AC20F36F7E26}"/>
              </a:ext>
            </a:extLst>
          </p:cNvPr>
          <p:cNvSpPr txBox="1"/>
          <p:nvPr/>
        </p:nvSpPr>
        <p:spPr>
          <a:xfrm>
            <a:off x="3864902" y="4020225"/>
            <a:ext cx="2890982" cy="769441"/>
          </a:xfrm>
          <a:prstGeom prst="rect">
            <a:avLst/>
          </a:prstGeom>
          <a:noFill/>
        </p:spPr>
        <p:txBody>
          <a:bodyPr wrap="square" rtlCol="0">
            <a:spAutoFit/>
          </a:bodyPr>
          <a:lstStyle/>
          <a:p>
            <a:r>
              <a:rPr lang="vi-VN" sz="4400" b="1" dirty="0">
                <a:solidFill>
                  <a:srgbClr val="0070C0"/>
                </a:solidFill>
                <a:latin typeface="+mj-lt"/>
              </a:rPr>
              <a:t>nết ngoan</a:t>
            </a:r>
            <a:endParaRPr lang="en-US" sz="4400" b="1" dirty="0">
              <a:solidFill>
                <a:srgbClr val="0070C0"/>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9D69037E-5B9B-4500-95F9-A67DB172AFC7}"/>
              </a:ext>
            </a:extLst>
          </p:cNvPr>
          <p:cNvSpPr/>
          <p:nvPr>
            <p:custDataLst>
              <p:tags r:id="rId1"/>
            </p:custDataLst>
          </p:nvPr>
        </p:nvSpPr>
        <p:spPr>
          <a:xfrm>
            <a:off x="1042822" y="1"/>
            <a:ext cx="10106359" cy="842262"/>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104389" tIns="52194" rIns="104389" bIns="52194" anchor="ctr"/>
          <a:lstStyle/>
          <a:p>
            <a:pPr algn="ctr">
              <a:lnSpc>
                <a:spcPct val="150000"/>
              </a:lnSpc>
              <a:defRPr/>
            </a:pPr>
            <a:r>
              <a:rPr lang="vi-VN" sz="4111" b="1" dirty="0">
                <a:solidFill>
                  <a:srgbClr val="FFFF00"/>
                </a:solidFill>
                <a:latin typeface="Times  New Roman"/>
              </a:rPr>
              <a:t>Luyện viết vở</a:t>
            </a:r>
            <a:endParaRPr lang="vi-VN" sz="4111" b="1" dirty="0">
              <a:solidFill>
                <a:srgbClr val="FF0000"/>
              </a:solidFill>
              <a:latin typeface="Times  New Roman"/>
            </a:endParaRPr>
          </a:p>
        </p:txBody>
      </p:sp>
      <p:pic>
        <p:nvPicPr>
          <p:cNvPr id="14341" name="Picture 1">
            <a:extLst>
              <a:ext uri="{FF2B5EF4-FFF2-40B4-BE49-F238E27FC236}">
                <a16:creationId xmlns:a16="http://schemas.microsoft.com/office/drawing/2014/main" id="{404BBDF9-E6AD-431D-8E5F-F8363EB2B4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9090" y="1064749"/>
            <a:ext cx="9310583" cy="541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E2ED68-1B16-4127-8407-5864F9BFB5D5}"/>
              </a:ext>
            </a:extLst>
          </p:cNvPr>
          <p:cNvSpPr txBox="1"/>
          <p:nvPr/>
        </p:nvSpPr>
        <p:spPr>
          <a:xfrm>
            <a:off x="1166069" y="2354820"/>
            <a:ext cx="9537580" cy="729430"/>
          </a:xfrm>
          <a:prstGeom prst="rect">
            <a:avLst/>
          </a:prstGeom>
          <a:noFill/>
        </p:spPr>
        <p:txBody>
          <a:bodyPr wrap="square">
            <a:spAutoFit/>
          </a:bodyPr>
          <a:lstStyle/>
          <a:p>
            <a:pPr marR="0">
              <a:lnSpc>
                <a:spcPct val="115000"/>
              </a:lnSpc>
              <a:spcBef>
                <a:spcPts val="0"/>
              </a:spcBef>
              <a:spcAft>
                <a:spcPts val="0"/>
              </a:spcAft>
            </a:pPr>
            <a:r>
              <a:rPr lang="vi-VN" sz="3600" dirty="0" smtClean="0">
                <a:solidFill>
                  <a:srgbClr val="FF0000"/>
                </a:solidFill>
                <a:effectLst/>
                <a:latin typeface="Times New Roman" panose="02020603050405020304" pitchFamily="18" charset="0"/>
                <a:ea typeface="Times New Roman" panose="02020603050405020304" pitchFamily="18" charset="0"/>
              </a:rPr>
              <a:t>Khi viết đoạn văn con cần lưu ý những điều gì?</a:t>
            </a:r>
            <a:endParaRPr lang="vi-VN" sz="3600" dirty="0">
              <a:solidFill>
                <a:srgbClr val="FF0000"/>
              </a:solidFill>
              <a:effectLst/>
              <a:latin typeface="Times New Roman" panose="02020603050405020304" pitchFamily="18" charset="0"/>
              <a:ea typeface="Times New Roman" panose="02020603050405020304" pitchFamily="18" charset="0"/>
            </a:endParaRPr>
          </a:p>
        </p:txBody>
      </p:sp>
      <p:sp>
        <p:nvSpPr>
          <p:cNvPr id="3" name="Rectangle 2"/>
          <p:cNvSpPr>
            <a:spLocks noChangeArrowheads="1"/>
          </p:cNvSpPr>
          <p:nvPr/>
        </p:nvSpPr>
        <p:spPr bwMode="auto">
          <a:xfrm>
            <a:off x="515067" y="929253"/>
            <a:ext cx="2710870" cy="646331"/>
          </a:xfrm>
          <a:prstGeom prst="rect">
            <a:avLst/>
          </a:prstGeom>
          <a:noFill/>
          <a:ln w="9525">
            <a:noFill/>
            <a:miter lim="800000"/>
            <a:headEnd/>
            <a:tailEnd/>
          </a:ln>
        </p:spPr>
        <p:txBody>
          <a:bodyPr wrap="none">
            <a:spAutoFit/>
          </a:bodyPr>
          <a:lstStyle/>
          <a:p>
            <a:r>
              <a:rPr lang="vi-VN" altLang="en-US" sz="3600" b="1" dirty="0">
                <a:solidFill>
                  <a:schemeClr val="bg1"/>
                </a:solidFill>
                <a:latin typeface="UTM Cookies"/>
              </a:rPr>
              <a:t>NGHE</a:t>
            </a:r>
            <a:r>
              <a:rPr lang="en-US" altLang="en-US" sz="3600" b="1" dirty="0">
                <a:solidFill>
                  <a:schemeClr val="bg1"/>
                </a:solidFill>
                <a:latin typeface="UTM Cookies"/>
              </a:rPr>
              <a:t> </a:t>
            </a:r>
            <a:r>
              <a:rPr lang="vi-VN" altLang="en-US" sz="3600" b="1" dirty="0">
                <a:solidFill>
                  <a:schemeClr val="bg1"/>
                </a:solidFill>
                <a:latin typeface="UTM Cookies"/>
              </a:rPr>
              <a:t>-</a:t>
            </a:r>
            <a:r>
              <a:rPr lang="vi-VN" altLang="en-US" sz="3600" b="1" dirty="0">
                <a:solidFill>
                  <a:schemeClr val="accent2"/>
                </a:solidFill>
                <a:latin typeface="UTM Cookies"/>
              </a:rPr>
              <a:t> </a:t>
            </a:r>
            <a:r>
              <a:rPr lang="vi-VN" altLang="en-US" sz="3600" b="1" dirty="0">
                <a:solidFill>
                  <a:schemeClr val="bg1"/>
                </a:solidFill>
                <a:latin typeface="UTM Cookies"/>
              </a:rPr>
              <a:t>VIẾT</a:t>
            </a:r>
            <a:r>
              <a:rPr lang="en-US" altLang="en-US" sz="3600" b="1" dirty="0">
                <a:solidFill>
                  <a:schemeClr val="bg1"/>
                </a:solidFill>
                <a:latin typeface="UTM Cookies"/>
              </a:rPr>
              <a:t>: </a:t>
            </a:r>
            <a:endParaRPr lang="en-US" altLang="en-US" sz="3600" b="1" dirty="0"/>
          </a:p>
        </p:txBody>
      </p:sp>
      <p:sp>
        <p:nvSpPr>
          <p:cNvPr id="4" name="Rectangle 3"/>
          <p:cNvSpPr/>
          <p:nvPr/>
        </p:nvSpPr>
        <p:spPr>
          <a:xfrm>
            <a:off x="3940411" y="544532"/>
            <a:ext cx="5309606" cy="769441"/>
          </a:xfrm>
          <a:prstGeom prst="rect">
            <a:avLst/>
          </a:prstGeom>
        </p:spPr>
        <p:txBody>
          <a:bodyPr wrap="square">
            <a:spAutoFit/>
          </a:bodyPr>
          <a:lstStyle/>
          <a:p>
            <a:pPr algn="ctr"/>
            <a:r>
              <a:rPr lang="vi-VN" altLang="en-US" sz="4400" b="1" dirty="0">
                <a:solidFill>
                  <a:schemeClr val="bg1"/>
                </a:solidFill>
                <a:latin typeface="UTM Cookies"/>
              </a:rPr>
              <a:t>TRÒ CHƠI CỦA BỐ</a:t>
            </a:r>
            <a:endParaRPr lang="en-US" altLang="en-US" sz="4400" b="1" dirty="0">
              <a:solidFill>
                <a:schemeClr val="bg1"/>
              </a:solidFill>
              <a:latin typeface="UTM Cookies"/>
            </a:endParaRPr>
          </a:p>
        </p:txBody>
      </p:sp>
      <p:sp>
        <p:nvSpPr>
          <p:cNvPr id="5" name="Rectangle: Rounded Corners 5">
            <a:extLst>
              <a:ext uri="{FF2B5EF4-FFF2-40B4-BE49-F238E27FC236}">
                <a16:creationId xmlns:a16="http://schemas.microsoft.com/office/drawing/2014/main" id="{B604EC98-361B-4CDD-86C1-0F907FE124F1}"/>
              </a:ext>
            </a:extLst>
          </p:cNvPr>
          <p:cNvSpPr/>
          <p:nvPr/>
        </p:nvSpPr>
        <p:spPr>
          <a:xfrm>
            <a:off x="1281265" y="3977405"/>
            <a:ext cx="9875685" cy="1940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15000"/>
              </a:lnSpc>
              <a:buFontTx/>
              <a:buChar char="-"/>
            </a:pPr>
            <a:r>
              <a:rPr lang="vi-VN" sz="4000" dirty="0" smtClean="0">
                <a:latin typeface="Times New Roman" panose="02020603050405020304" pitchFamily="18" charset="0"/>
                <a:ea typeface="Times New Roman" panose="02020603050405020304" pitchFamily="18" charset="0"/>
              </a:rPr>
              <a:t>Tên bài lùi vào 3 ô</a:t>
            </a:r>
          </a:p>
          <a:p>
            <a:pPr marL="457200" indent="-457200">
              <a:lnSpc>
                <a:spcPct val="115000"/>
              </a:lnSpc>
              <a:buFontTx/>
              <a:buChar char="-"/>
            </a:pPr>
            <a:r>
              <a:rPr lang="vi-VN" sz="4000" dirty="0" smtClean="0">
                <a:latin typeface="Times New Roman" panose="02020603050405020304" pitchFamily="18" charset="0"/>
                <a:ea typeface="Times New Roman" panose="02020603050405020304" pitchFamily="18" charset="0"/>
              </a:rPr>
              <a:t>Đầu dòng lùi vào 1 ô</a:t>
            </a:r>
          </a:p>
          <a:p>
            <a:pPr marL="457200" indent="-457200">
              <a:lnSpc>
                <a:spcPct val="115000"/>
              </a:lnSpc>
              <a:buFontTx/>
              <a:buChar char="-"/>
            </a:pPr>
            <a:r>
              <a:rPr lang="vi-VN" sz="4000" dirty="0" smtClean="0">
                <a:effectLst/>
                <a:latin typeface="Times New Roman" panose="02020603050405020304" pitchFamily="18" charset="0"/>
                <a:ea typeface="Times New Roman" panose="02020603050405020304" pitchFamily="18" charset="0"/>
              </a:rPr>
              <a:t>Các chữ cái đầu dòng, tên riêng viết hoa</a:t>
            </a:r>
          </a:p>
        </p:txBody>
      </p:sp>
    </p:spTree>
    <p:extLst>
      <p:ext uri="{BB962C8B-B14F-4D97-AF65-F5344CB8AC3E}">
        <p14:creationId xmlns:p14="http://schemas.microsoft.com/office/powerpoint/2010/main" val="17132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Tập Viết mẫu giáo Tập viết chữ c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8220" y="1783829"/>
            <a:ext cx="27749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2592570" y="2214043"/>
            <a:ext cx="5835650" cy="324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ts val="0"/>
              </a:spcBef>
              <a:buFontTx/>
              <a:buNone/>
            </a:pPr>
            <a:r>
              <a:rPr lang="en-US" altLang="en-US" sz="2800" b="1" i="1" dirty="0">
                <a:solidFill>
                  <a:srgbClr val="8432C8"/>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Lưng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thẳng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không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ngực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vào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bàn</a:t>
            </a:r>
            <a:endParaRPr lang="en-US" altLang="en-US" sz="2800" b="1" i="1" dirty="0">
              <a:solidFill>
                <a:srgbClr val="3333FF"/>
              </a:solidFill>
              <a:latin typeface="Times New Roman" panose="02020603050405020304" pitchFamily="18" charset="0"/>
              <a:cs typeface="Times New Roman" panose="02020603050405020304" pitchFamily="18" charset="0"/>
            </a:endParaRPr>
          </a:p>
          <a:p>
            <a:pPr>
              <a:lnSpc>
                <a:spcPct val="150000"/>
              </a:lnSpc>
              <a:spcBef>
                <a:spcPts val="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Đầu</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hơi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cúi</a:t>
            </a:r>
            <a:endParaRPr lang="en-US" altLang="en-US" sz="2800" b="1" i="1" dirty="0">
              <a:solidFill>
                <a:srgbClr val="3333FF"/>
              </a:solidFill>
              <a:latin typeface="Times New Roman" panose="02020603050405020304" pitchFamily="18" charset="0"/>
              <a:cs typeface="Times New Roman" panose="02020603050405020304" pitchFamily="18" charset="0"/>
            </a:endParaRPr>
          </a:p>
          <a:p>
            <a:pPr>
              <a:lnSpc>
                <a:spcPct val="150000"/>
              </a:lnSpc>
              <a:spcBef>
                <a:spcPts val="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Mắt</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cách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vở</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khoảng</a:t>
            </a:r>
            <a:r>
              <a:rPr lang="en-US" altLang="en-US" sz="2800" b="1" i="1" dirty="0">
                <a:solidFill>
                  <a:srgbClr val="3333FF"/>
                </a:solidFill>
                <a:latin typeface="Times New Roman" panose="02020603050405020304" pitchFamily="18" charset="0"/>
                <a:cs typeface="Times New Roman" panose="02020603050405020304" pitchFamily="18" charset="0"/>
              </a:rPr>
              <a:t> 25 – 30cm</a:t>
            </a:r>
          </a:p>
          <a:p>
            <a:pPr>
              <a:lnSpc>
                <a:spcPct val="150000"/>
              </a:lnSpc>
              <a:spcBef>
                <a:spcPts val="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Tay</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phải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cầm</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bút</a:t>
            </a:r>
            <a:endParaRPr lang="en-US" altLang="en-US" sz="2800" b="1" i="1" dirty="0">
              <a:solidFill>
                <a:srgbClr val="3333FF"/>
              </a:solidFill>
              <a:latin typeface="Times New Roman" panose="02020603050405020304" pitchFamily="18" charset="0"/>
              <a:cs typeface="Times New Roman" panose="02020603050405020304" pitchFamily="18" charset="0"/>
            </a:endParaRPr>
          </a:p>
          <a:p>
            <a:pPr>
              <a:lnSpc>
                <a:spcPct val="150000"/>
              </a:lnSpc>
              <a:spcBef>
                <a:spcPts val="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Hai </a:t>
            </a:r>
            <a:r>
              <a:rPr lang="en-US" altLang="en-US" sz="2800" b="1" i="1" dirty="0" err="1">
                <a:solidFill>
                  <a:srgbClr val="3333FF"/>
                </a:solidFill>
                <a:latin typeface="Times New Roman" panose="02020603050405020304" pitchFamily="18" charset="0"/>
                <a:cs typeface="Times New Roman" panose="02020603050405020304" pitchFamily="18" charset="0"/>
              </a:rPr>
              <a:t>chân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để</a:t>
            </a:r>
            <a:r>
              <a:rPr lang="en-US" altLang="en-US" sz="2800" b="1" i="1" dirty="0">
                <a:solidFill>
                  <a:srgbClr val="3333FF"/>
                </a:solidFill>
                <a:latin typeface="Times New Roman" panose="02020603050405020304" pitchFamily="18" charset="0"/>
                <a:cs typeface="Times New Roman" panose="02020603050405020304" pitchFamily="18" charset="0"/>
              </a:rPr>
              <a:t> song </a:t>
            </a:r>
            <a:r>
              <a:rPr lang="en-US" altLang="en-US" sz="2800" b="1" i="1" dirty="0" err="1">
                <a:solidFill>
                  <a:srgbClr val="3333FF"/>
                </a:solidFill>
                <a:latin typeface="Times New Roman" panose="02020603050405020304" pitchFamily="18" charset="0"/>
                <a:cs typeface="Times New Roman" panose="02020603050405020304" pitchFamily="18" charset="0"/>
              </a:rPr>
              <a:t>song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thoải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mái</a:t>
            </a:r>
            <a:endParaRPr lang="en-US" altLang="en-US" sz="2800" b="1" i="1" dirty="0">
              <a:solidFill>
                <a:srgbClr val="3333FF"/>
              </a:solidFill>
              <a:latin typeface="Times New Roman" panose="02020603050405020304" pitchFamily="18" charset="0"/>
              <a:cs typeface="Times New Roman" panose="02020603050405020304" pitchFamily="18" charset="0"/>
            </a:endParaRPr>
          </a:p>
        </p:txBody>
      </p:sp>
      <p:sp>
        <p:nvSpPr>
          <p:cNvPr id="5" name="Rectangle 6"/>
          <p:cNvSpPr>
            <a:spLocks noChangeArrowheads="1"/>
          </p:cNvSpPr>
          <p:nvPr/>
        </p:nvSpPr>
        <p:spPr bwMode="auto">
          <a:xfrm>
            <a:off x="3551420" y="1506018"/>
            <a:ext cx="4114800" cy="555625"/>
          </a:xfrm>
          <a:prstGeom prst="rect">
            <a:avLst/>
          </a:prstGeom>
          <a:noFill/>
          <a:ln w="9525">
            <a:noFill/>
            <a:miter lim="800000"/>
            <a:headEnd/>
            <a:tailEnd/>
          </a:ln>
          <a:effectLst/>
        </p:spPr>
        <p:txBody>
          <a:bodyPr>
            <a:spAutoFit/>
          </a:bodyPr>
          <a:lstStyle/>
          <a:p>
            <a:pPr defTabSz="685800">
              <a:spcBef>
                <a:spcPct val="50000"/>
              </a:spcBef>
              <a:defRPr/>
            </a:pPr>
            <a:r>
              <a:rPr lang="en-US" sz="3000" b="1" u="sng" dirty="0" err="1">
                <a:solidFill>
                  <a:srgbClr val="FF0000"/>
                </a:solidFill>
                <a:effectLst>
                  <a:outerShdw blurRad="38100" dist="38100" dir="2700000" algn="tl">
                    <a:srgbClr val="C0C0C0"/>
                  </a:outerShdw>
                </a:effectLst>
                <a:latin typeface="Arial" charset="0"/>
                <a:cs typeface="Arial" pitchFamily="34" charset="0"/>
              </a:rPr>
              <a:t>Tư</a:t>
            </a:r>
            <a:r>
              <a:rPr lang="en-US" sz="3000" b="1" u="sng" dirty="0">
                <a:solidFill>
                  <a:srgbClr val="FF0000"/>
                </a:solidFill>
                <a:effectLst>
                  <a:outerShdw blurRad="38100" dist="38100" dir="2700000" algn="tl">
                    <a:srgbClr val="C0C0C0"/>
                  </a:outerShdw>
                </a:effectLst>
                <a:latin typeface="Arial" charset="0"/>
                <a:cs typeface="Arial" pitchFamily="34" charset="0"/>
              </a:rPr>
              <a:t> </a:t>
            </a:r>
            <a:r>
              <a:rPr lang="en-US" sz="3000" b="1" u="sng" dirty="0" err="1">
                <a:solidFill>
                  <a:srgbClr val="FF0000"/>
                </a:solidFill>
                <a:effectLst>
                  <a:outerShdw blurRad="38100" dist="38100" dir="2700000" algn="tl">
                    <a:srgbClr val="C0C0C0"/>
                  </a:outerShdw>
                </a:effectLst>
                <a:latin typeface="Arial" charset="0"/>
                <a:cs typeface="Arial" pitchFamily="34" charset="0"/>
              </a:rPr>
              <a:t>thế</a:t>
            </a:r>
            <a:r>
              <a:rPr lang="en-US" sz="3000" b="1" u="sng" dirty="0">
                <a:solidFill>
                  <a:srgbClr val="FF0000"/>
                </a:solidFill>
                <a:effectLst>
                  <a:outerShdw blurRad="38100" dist="38100" dir="2700000" algn="tl">
                    <a:srgbClr val="C0C0C0"/>
                  </a:outerShdw>
                </a:effectLst>
                <a:latin typeface="Arial" charset="0"/>
                <a:cs typeface="Arial" pitchFamily="34" charset="0"/>
              </a:rPr>
              <a:t> </a:t>
            </a:r>
            <a:r>
              <a:rPr lang="en-US" sz="3000" b="1" u="sng" dirty="0" err="1">
                <a:solidFill>
                  <a:srgbClr val="FF0000"/>
                </a:solidFill>
                <a:effectLst>
                  <a:outerShdw blurRad="38100" dist="38100" dir="2700000" algn="tl">
                    <a:srgbClr val="C0C0C0"/>
                  </a:outerShdw>
                </a:effectLst>
                <a:latin typeface="Arial" charset="0"/>
                <a:cs typeface="Arial" pitchFamily="34" charset="0"/>
              </a:rPr>
              <a:t>ngồi</a:t>
            </a:r>
            <a:r>
              <a:rPr lang="en-US" sz="3000" b="1" u="sng" dirty="0">
                <a:solidFill>
                  <a:srgbClr val="FF0000"/>
                </a:solidFill>
                <a:effectLst>
                  <a:outerShdw blurRad="38100" dist="38100" dir="2700000" algn="tl">
                    <a:srgbClr val="C0C0C0"/>
                  </a:outerShdw>
                </a:effectLst>
                <a:latin typeface="Arial" charset="0"/>
                <a:cs typeface="Arial" pitchFamily="34" charset="0"/>
              </a:rPr>
              <a:t> </a:t>
            </a:r>
            <a:r>
              <a:rPr lang="en-US" sz="3000" b="1" u="sng" dirty="0" err="1">
                <a:solidFill>
                  <a:srgbClr val="FF0000"/>
                </a:solidFill>
                <a:effectLst>
                  <a:outerShdw blurRad="38100" dist="38100" dir="2700000" algn="tl">
                    <a:srgbClr val="C0C0C0"/>
                  </a:outerShdw>
                </a:effectLst>
                <a:latin typeface="Arial" charset="0"/>
                <a:cs typeface="Arial" pitchFamily="34" charset="0"/>
              </a:rPr>
              <a:t>viết</a:t>
            </a:r>
            <a:endParaRPr lang="en-US" sz="3000" b="1" u="sng" dirty="0">
              <a:solidFill>
                <a:srgbClr val="FF0000"/>
              </a:solidFill>
              <a:effectLst>
                <a:outerShdw blurRad="38100" dist="38100" dir="2700000" algn="tl">
                  <a:srgbClr val="C0C0C0"/>
                </a:outerShdw>
              </a:effectLst>
              <a:latin typeface="Arial" charset="0"/>
              <a:cs typeface="Arial" pitchFamily="34" charset="0"/>
            </a:endParaRPr>
          </a:p>
        </p:txBody>
      </p:sp>
      <p:sp>
        <p:nvSpPr>
          <p:cNvPr id="6" name="AutoShape 7">
            <a:hlinkClick r:id="" action="ppaction://hlinkshowjump?jump=previousslide" highlightClick="1"/>
          </p:cNvPr>
          <p:cNvSpPr>
            <a:spLocks noChangeArrowheads="1"/>
          </p:cNvSpPr>
          <p:nvPr/>
        </p:nvSpPr>
        <p:spPr bwMode="auto">
          <a:xfrm>
            <a:off x="10741208" y="5517629"/>
            <a:ext cx="457200" cy="228600"/>
          </a:xfrm>
          <a:prstGeom prst="actionButtonBackPrevious">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eaLnBrk="1" hangingPunct="1">
              <a:defRPr/>
            </a:pPr>
            <a:endParaRPr lang="en-US" altLang="en-US" sz="1350">
              <a:solidFill>
                <a:srgbClr val="000000"/>
              </a:solidFill>
              <a:latin typeface="Arial" charset="0"/>
              <a:cs typeface="Arial" charset="0"/>
            </a:endParaRPr>
          </a:p>
        </p:txBody>
      </p:sp>
      <p:sp>
        <p:nvSpPr>
          <p:cNvPr id="7" name="矩形 3">
            <a:extLst>
              <a:ext uri="{FF2B5EF4-FFF2-40B4-BE49-F238E27FC236}">
                <a16:creationId xmlns:a16="http://schemas.microsoft.com/office/drawing/2014/main" id="{07A5DDBF-B022-46AA-8D19-6D031287F2FD}"/>
              </a:ext>
            </a:extLst>
          </p:cNvPr>
          <p:cNvSpPr/>
          <p:nvPr/>
        </p:nvSpPr>
        <p:spPr>
          <a:xfrm>
            <a:off x="2473378" y="809468"/>
            <a:ext cx="9203960" cy="5531371"/>
          </a:xfrm>
          <a:prstGeom prst="rect">
            <a:avLst/>
          </a:prstGeom>
          <a:no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8" name="图片 10">
            <a:extLst>
              <a:ext uri="{FF2B5EF4-FFF2-40B4-BE49-F238E27FC236}">
                <a16:creationId xmlns:a16="http://schemas.microsoft.com/office/drawing/2014/main" id="{E2A91F7C-560F-4B59-A45F-9D7FE9B4FA35}"/>
              </a:ext>
            </a:extLst>
          </p:cNvPr>
          <p:cNvPicPr>
            <a:picLocks noChangeAspect="1"/>
          </p:cNvPicPr>
          <p:nvPr/>
        </p:nvPicPr>
        <p:blipFill rotWithShape="1">
          <a:blip r:embed="rId3">
            <a:clrChange>
              <a:clrFrom>
                <a:srgbClr val="F0EEE1"/>
              </a:clrFrom>
              <a:clrTo>
                <a:srgbClr val="F0EEE1">
                  <a:alpha val="0"/>
                </a:srgbClr>
              </a:clrTo>
            </a:clrChange>
            <a:extLst>
              <a:ext uri="{28A0092B-C50C-407E-A947-70E740481C1C}">
                <a14:useLocalDpi xmlns:a14="http://schemas.microsoft.com/office/drawing/2010/main" val="0"/>
              </a:ext>
            </a:extLst>
          </a:blip>
          <a:srcRect r="72726"/>
          <a:stretch/>
        </p:blipFill>
        <p:spPr>
          <a:xfrm>
            <a:off x="0" y="1506018"/>
            <a:ext cx="2410901" cy="5529262"/>
          </a:xfrm>
          <a:prstGeom prst="rect">
            <a:avLst/>
          </a:prstGeom>
        </p:spPr>
      </p:pic>
    </p:spTree>
    <p:extLst>
      <p:ext uri="{BB962C8B-B14F-4D97-AF65-F5344CB8AC3E}">
        <p14:creationId xmlns:p14="http://schemas.microsoft.com/office/powerpoint/2010/main" val="1659219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checkerboard(across)">
                                      <p:cBhvr>
                                        <p:cTn id="11" dur="500"/>
                                        <p:tgtEl>
                                          <p:spTgt spid="4">
                                            <p:txEl>
                                              <p:pRg st="1" end="1"/>
                                            </p:txEl>
                                          </p:spTgt>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heckerboard(across)">
                                      <p:cBhvr>
                                        <p:cTn id="15" dur="500"/>
                                        <p:tgtEl>
                                          <p:spTgt spid="4">
                                            <p:txEl>
                                              <p:pRg st="2" end="2"/>
                                            </p:txEl>
                                          </p:spTgt>
                                        </p:tgtEl>
                                      </p:cBhvr>
                                    </p:animEffect>
                                  </p:childTnLst>
                                </p:cTn>
                              </p:par>
                            </p:childTnLst>
                          </p:cTn>
                        </p:par>
                        <p:par>
                          <p:cTn id="16" fill="hold" nodeType="afterGroup">
                            <p:stCondLst>
                              <p:cond delay="1500"/>
                            </p:stCondLst>
                            <p:childTnLst>
                              <p:par>
                                <p:cTn id="17" presetID="5" presetClass="entr" presetSubtype="1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checkerboard(across)">
                                      <p:cBhvr>
                                        <p:cTn id="19" dur="500"/>
                                        <p:tgtEl>
                                          <p:spTgt spid="4">
                                            <p:txEl>
                                              <p:pRg st="3" end="3"/>
                                            </p:txEl>
                                          </p:spTgt>
                                        </p:tgtEl>
                                      </p:cBhvr>
                                    </p:animEffect>
                                  </p:child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checkerboard(across)">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7725"/>
          <a:stretch/>
        </p:blipFill>
        <p:spPr>
          <a:xfrm>
            <a:off x="1246522" y="0"/>
            <a:ext cx="8747138" cy="552341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943" r="-1"/>
          <a:stretch/>
        </p:blipFill>
        <p:spPr>
          <a:xfrm>
            <a:off x="9226886" y="-268597"/>
            <a:ext cx="2886075" cy="44256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0073" y="2906017"/>
            <a:ext cx="3246030" cy="4333450"/>
          </a:xfrm>
          <a:prstGeom prst="rect">
            <a:avLst/>
          </a:prstGeom>
        </p:spPr>
      </p:pic>
      <p:sp>
        <p:nvSpPr>
          <p:cNvPr id="5" name="TextBox 4"/>
          <p:cNvSpPr txBox="1"/>
          <p:nvPr/>
        </p:nvSpPr>
        <p:spPr>
          <a:xfrm>
            <a:off x="1891756" y="245892"/>
            <a:ext cx="7344218" cy="461665"/>
          </a:xfrm>
          <a:prstGeom prst="rect">
            <a:avLst/>
          </a:prstGeom>
          <a:noFill/>
        </p:spPr>
        <p:txBody>
          <a:bodyPr wrap="square" rtlCol="0">
            <a:spAutoFit/>
          </a:bodyPr>
          <a:lstStyle/>
          <a:p>
            <a:r>
              <a:rPr lang="vi-VN" sz="2400" b="1" dirty="0">
                <a:latin typeface="HP001 4 hàng" panose="020B0603050302020204" pitchFamily="34" charset="0"/>
              </a:rPr>
              <a:t>Thứ năm ngày </a:t>
            </a:r>
            <a:r>
              <a:rPr lang="vi-VN" sz="2400" b="1" dirty="0" smtClean="0">
                <a:latin typeface="HP001 4 hàng" panose="020B0603050302020204" pitchFamily="34" charset="0"/>
              </a:rPr>
              <a:t>18 </a:t>
            </a:r>
            <a:r>
              <a:rPr lang="vi-VN" sz="2400" b="1" dirty="0">
                <a:latin typeface="HP001 4 hàng" panose="020B0603050302020204" pitchFamily="34" charset="0"/>
              </a:rPr>
              <a:t>tháng 12 năm </a:t>
            </a:r>
            <a:r>
              <a:rPr lang="vi-VN" sz="2400" b="1" dirty="0" smtClean="0">
                <a:latin typeface="HP001 4 hàng" panose="020B0603050302020204" pitchFamily="34" charset="0"/>
              </a:rPr>
              <a:t>2025</a:t>
            </a:r>
            <a:endParaRPr lang="en-US" sz="2400" b="1" dirty="0">
              <a:latin typeface="HP001 4 hàng" panose="020B0603050302020204" pitchFamily="34" charset="0"/>
            </a:endParaRPr>
          </a:p>
        </p:txBody>
      </p:sp>
      <p:sp>
        <p:nvSpPr>
          <p:cNvPr id="7" name="TextBox 6"/>
          <p:cNvSpPr txBox="1"/>
          <p:nvPr/>
        </p:nvSpPr>
        <p:spPr>
          <a:xfrm>
            <a:off x="3717905" y="722616"/>
            <a:ext cx="2278852" cy="461665"/>
          </a:xfrm>
          <a:prstGeom prst="rect">
            <a:avLst/>
          </a:prstGeom>
          <a:noFill/>
        </p:spPr>
        <p:txBody>
          <a:bodyPr wrap="square" rtlCol="0">
            <a:spAutoFit/>
          </a:bodyPr>
          <a:lstStyle/>
          <a:p>
            <a:r>
              <a:rPr lang="vi-VN" sz="2400" b="1" dirty="0">
                <a:latin typeface="HP001 4 hàng" panose="020B0603050302020204" pitchFamily="34" charset="0"/>
              </a:rPr>
              <a:t>Tiếng Việt</a:t>
            </a:r>
            <a:endParaRPr lang="en-US" sz="2400" b="1" dirty="0">
              <a:latin typeface="HP001 4 hàng" panose="020B0603050302020204" pitchFamily="34" charset="0"/>
            </a:endParaRPr>
          </a:p>
        </p:txBody>
      </p:sp>
      <p:sp>
        <p:nvSpPr>
          <p:cNvPr id="8" name="TextBox 7"/>
          <p:cNvSpPr txBox="1"/>
          <p:nvPr/>
        </p:nvSpPr>
        <p:spPr>
          <a:xfrm>
            <a:off x="2525741" y="1024307"/>
            <a:ext cx="5233337" cy="646331"/>
          </a:xfrm>
          <a:prstGeom prst="rect">
            <a:avLst/>
          </a:prstGeom>
          <a:noFill/>
        </p:spPr>
        <p:txBody>
          <a:bodyPr wrap="square" rtlCol="0">
            <a:spAutoFit/>
          </a:bodyPr>
          <a:lstStyle/>
          <a:p>
            <a:pPr>
              <a:lnSpc>
                <a:spcPct val="150000"/>
              </a:lnSpc>
            </a:pPr>
            <a:r>
              <a:rPr lang="vi-VN" sz="2400" b="1" dirty="0">
                <a:latin typeface="HP001 4 hàng" panose="020B0603050302020204" pitchFamily="34" charset="0"/>
              </a:rPr>
              <a:t>Nghe viết: </a:t>
            </a:r>
            <a:r>
              <a:rPr lang="vi-VN" sz="2400" b="1" dirty="0">
                <a:solidFill>
                  <a:srgbClr val="FF0000"/>
                </a:solidFill>
                <a:latin typeface="HP001 4 hàng" panose="020B0603050302020204" pitchFamily="34" charset="0"/>
              </a:rPr>
              <a:t>Trò chơi của bố</a:t>
            </a:r>
            <a:endParaRPr lang="en-US" sz="2400" b="1" dirty="0">
              <a:solidFill>
                <a:srgbClr val="FF0000"/>
              </a:solidFill>
              <a:latin typeface="HP001 4 hàng" panose="020B0603050302020204" pitchFamily="34" charset="0"/>
            </a:endParaRPr>
          </a:p>
        </p:txBody>
      </p:sp>
      <p:sp>
        <p:nvSpPr>
          <p:cNvPr id="10" name="TextBox 9">
            <a:extLst>
              <a:ext uri="{FF2B5EF4-FFF2-40B4-BE49-F238E27FC236}">
                <a16:creationId xmlns:a16="http://schemas.microsoft.com/office/drawing/2014/main" id="{C98FC511-FBC9-4ED9-8ACE-9FCD8D136BBA}"/>
              </a:ext>
            </a:extLst>
          </p:cNvPr>
          <p:cNvSpPr txBox="1"/>
          <p:nvPr/>
        </p:nvSpPr>
        <p:spPr>
          <a:xfrm>
            <a:off x="1916837" y="1514079"/>
            <a:ext cx="9937073" cy="646331"/>
          </a:xfrm>
          <a:prstGeom prst="rect">
            <a:avLst/>
          </a:prstGeom>
          <a:noFill/>
        </p:spPr>
        <p:txBody>
          <a:bodyPr wrap="square" rtlCol="0">
            <a:spAutoFit/>
          </a:bodyPr>
          <a:lstStyle/>
          <a:p>
            <a:pPr>
              <a:lnSpc>
                <a:spcPct val="150000"/>
              </a:lnSpc>
            </a:pPr>
            <a:r>
              <a:rPr lang="vi-VN" sz="2400" b="1" dirty="0">
                <a:latin typeface="HP001 4 hàng" panose="020B0603050302020204" pitchFamily="34" charset="0"/>
              </a:rPr>
              <a:t>Đến bữa ăn, nhìn hai bàn tay của Hường lễ phép đón bát</a:t>
            </a:r>
          </a:p>
        </p:txBody>
      </p:sp>
      <p:sp>
        <p:nvSpPr>
          <p:cNvPr id="11" name="TextBox 10">
            <a:extLst>
              <a:ext uri="{FF2B5EF4-FFF2-40B4-BE49-F238E27FC236}">
                <a16:creationId xmlns:a16="http://schemas.microsoft.com/office/drawing/2014/main" id="{FBCB0E1B-59DC-4EAB-AAAA-6C251920ABBB}"/>
              </a:ext>
            </a:extLst>
          </p:cNvPr>
          <p:cNvSpPr txBox="1"/>
          <p:nvPr/>
        </p:nvSpPr>
        <p:spPr>
          <a:xfrm>
            <a:off x="1308923" y="2469445"/>
            <a:ext cx="9108705" cy="646331"/>
          </a:xfrm>
          <a:prstGeom prst="rect">
            <a:avLst/>
          </a:prstGeom>
          <a:noFill/>
        </p:spPr>
        <p:txBody>
          <a:bodyPr wrap="square" rtlCol="0">
            <a:spAutoFit/>
          </a:bodyPr>
          <a:lstStyle/>
          <a:p>
            <a:pPr>
              <a:lnSpc>
                <a:spcPct val="150000"/>
              </a:lnSpc>
            </a:pPr>
            <a:r>
              <a:rPr lang="vi-VN" sz="2400" b="1" dirty="0">
                <a:latin typeface="HP001 4 hàng" panose="020B0603050302020204" pitchFamily="34" charset="0"/>
              </a:rPr>
              <a:t>Hường không biết rằng ngay trong trò chơi ấy, bố đã dạy con </a:t>
            </a:r>
          </a:p>
        </p:txBody>
      </p:sp>
      <p:pic>
        <p:nvPicPr>
          <p:cNvPr id="16" name="Picture 15">
            <a:extLst>
              <a:ext uri="{FF2B5EF4-FFF2-40B4-BE49-F238E27FC236}">
                <a16:creationId xmlns:a16="http://schemas.microsoft.com/office/drawing/2014/main" id="{0CACED12-A3E1-407C-9A18-9D56C9032663}"/>
              </a:ext>
            </a:extLst>
          </p:cNvPr>
          <p:cNvPicPr>
            <a:picLocks noChangeAspect="1"/>
          </p:cNvPicPr>
          <p:nvPr/>
        </p:nvPicPr>
        <p:blipFill>
          <a:blip r:embed="rId4"/>
          <a:stretch>
            <a:fillRect/>
          </a:stretch>
        </p:blipFill>
        <p:spPr>
          <a:xfrm>
            <a:off x="1392993" y="5521064"/>
            <a:ext cx="8609545" cy="1882303"/>
          </a:xfrm>
          <a:prstGeom prst="rect">
            <a:avLst/>
          </a:prstGeom>
        </p:spPr>
      </p:pic>
      <p:sp>
        <p:nvSpPr>
          <p:cNvPr id="18" name="TextBox 17">
            <a:extLst>
              <a:ext uri="{FF2B5EF4-FFF2-40B4-BE49-F238E27FC236}">
                <a16:creationId xmlns:a16="http://schemas.microsoft.com/office/drawing/2014/main" id="{ED994663-7FFF-4EF5-A77E-F7066EC19389}"/>
              </a:ext>
            </a:extLst>
          </p:cNvPr>
          <p:cNvSpPr txBox="1"/>
          <p:nvPr/>
        </p:nvSpPr>
        <p:spPr>
          <a:xfrm>
            <a:off x="1359065" y="2167695"/>
            <a:ext cx="9821663" cy="461665"/>
          </a:xfrm>
          <a:prstGeom prst="rect">
            <a:avLst/>
          </a:prstGeom>
          <a:noFill/>
        </p:spPr>
        <p:txBody>
          <a:bodyPr wrap="square" rtlCol="0">
            <a:spAutoFit/>
          </a:bodyPr>
          <a:lstStyle/>
          <a:p>
            <a:r>
              <a:rPr lang="vi-VN" sz="2400" b="1" dirty="0">
                <a:latin typeface="HP001 4 hàng" panose="020B0603050302020204" pitchFamily="34" charset="0"/>
              </a:rPr>
              <a:t>cơm, mẹ lại nhớ đến lúc hai bố con chơi với nhau. Mẹ nghĩ, </a:t>
            </a:r>
          </a:p>
        </p:txBody>
      </p:sp>
      <p:sp>
        <p:nvSpPr>
          <p:cNvPr id="19" name="TextBox 18">
            <a:extLst>
              <a:ext uri="{FF2B5EF4-FFF2-40B4-BE49-F238E27FC236}">
                <a16:creationId xmlns:a16="http://schemas.microsoft.com/office/drawing/2014/main" id="{79F85681-511B-4A4A-B95D-EFDB0C7BAA12}"/>
              </a:ext>
            </a:extLst>
          </p:cNvPr>
          <p:cNvSpPr txBox="1"/>
          <p:nvPr/>
        </p:nvSpPr>
        <p:spPr>
          <a:xfrm>
            <a:off x="1344605" y="3131951"/>
            <a:ext cx="4234907" cy="461665"/>
          </a:xfrm>
          <a:prstGeom prst="rect">
            <a:avLst/>
          </a:prstGeom>
          <a:noFill/>
        </p:spPr>
        <p:txBody>
          <a:bodyPr wrap="square" rtlCol="0">
            <a:spAutoFit/>
          </a:bodyPr>
          <a:lstStyle/>
          <a:p>
            <a:r>
              <a:rPr lang="vi-VN" sz="2400" b="1" dirty="0">
                <a:latin typeface="HP001 4 hàng" panose="020B0603050302020204" pitchFamily="34" charset="0"/>
              </a:rPr>
              <a:t>một nết ngoan.</a:t>
            </a:r>
          </a:p>
        </p:txBody>
      </p:sp>
    </p:spTree>
    <p:extLst>
      <p:ext uri="{BB962C8B-B14F-4D97-AF65-F5344CB8AC3E}">
        <p14:creationId xmlns:p14="http://schemas.microsoft.com/office/powerpoint/2010/main" val="41956835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4522499" y="710322"/>
            <a:ext cx="4858894" cy="830997"/>
          </a:xfrm>
          <a:prstGeom prst="rect">
            <a:avLst/>
          </a:prstGeom>
          <a:noFill/>
          <a:ln w="9525">
            <a:noFill/>
            <a:miter lim="800000"/>
            <a:headEnd/>
            <a:tailEnd/>
          </a:ln>
        </p:spPr>
        <p:txBody>
          <a:bodyPr wrap="none">
            <a:spAutoFit/>
          </a:bodyPr>
          <a:lstStyle/>
          <a:p>
            <a:pPr algn="ctr"/>
            <a:r>
              <a:rPr lang="vi-VN" altLang="en-US" sz="4800" b="1" dirty="0">
                <a:solidFill>
                  <a:schemeClr val="bg1"/>
                </a:solidFill>
                <a:latin typeface="UTM Cookies"/>
              </a:rPr>
              <a:t>TRÒ CHƠI CỦA BỐ</a:t>
            </a:r>
            <a:endParaRPr lang="en-US" altLang="en-US" sz="4800" b="1" dirty="0">
              <a:solidFill>
                <a:schemeClr val="bg1"/>
              </a:solidFill>
              <a:latin typeface="UTM Cookies"/>
            </a:endParaRPr>
          </a:p>
        </p:txBody>
      </p:sp>
      <p:sp>
        <p:nvSpPr>
          <p:cNvPr id="13315" name="Rectangle 2"/>
          <p:cNvSpPr>
            <a:spLocks noChangeArrowheads="1"/>
          </p:cNvSpPr>
          <p:nvPr/>
        </p:nvSpPr>
        <p:spPr bwMode="auto">
          <a:xfrm>
            <a:off x="528320" y="969010"/>
            <a:ext cx="2710870" cy="646331"/>
          </a:xfrm>
          <a:prstGeom prst="rect">
            <a:avLst/>
          </a:prstGeom>
          <a:noFill/>
          <a:ln w="9525">
            <a:noFill/>
            <a:miter lim="800000"/>
            <a:headEnd/>
            <a:tailEnd/>
          </a:ln>
        </p:spPr>
        <p:txBody>
          <a:bodyPr wrap="none">
            <a:spAutoFit/>
          </a:bodyPr>
          <a:lstStyle/>
          <a:p>
            <a:r>
              <a:rPr lang="vi-VN" altLang="en-US" sz="3600" b="1" dirty="0">
                <a:solidFill>
                  <a:schemeClr val="bg1"/>
                </a:solidFill>
                <a:latin typeface="UTM Cookies"/>
              </a:rPr>
              <a:t>NGHE</a:t>
            </a:r>
            <a:r>
              <a:rPr lang="en-US" altLang="en-US" sz="3600" b="1" dirty="0">
                <a:solidFill>
                  <a:schemeClr val="bg1"/>
                </a:solidFill>
                <a:latin typeface="UTM Cookies"/>
              </a:rPr>
              <a:t> </a:t>
            </a:r>
            <a:r>
              <a:rPr lang="vi-VN" altLang="en-US" sz="3600" b="1" dirty="0">
                <a:solidFill>
                  <a:schemeClr val="bg1"/>
                </a:solidFill>
                <a:latin typeface="UTM Cookies"/>
              </a:rPr>
              <a:t>-</a:t>
            </a:r>
            <a:r>
              <a:rPr lang="vi-VN" altLang="en-US" sz="3600" b="1" dirty="0">
                <a:solidFill>
                  <a:schemeClr val="accent2"/>
                </a:solidFill>
                <a:latin typeface="UTM Cookies"/>
              </a:rPr>
              <a:t> </a:t>
            </a:r>
            <a:r>
              <a:rPr lang="vi-VN" altLang="en-US" sz="3600" b="1" dirty="0">
                <a:solidFill>
                  <a:schemeClr val="bg1"/>
                </a:solidFill>
                <a:latin typeface="UTM Cookies"/>
              </a:rPr>
              <a:t>VIẾT</a:t>
            </a:r>
            <a:r>
              <a:rPr lang="en-US" altLang="en-US" sz="3600" b="1" dirty="0">
                <a:solidFill>
                  <a:schemeClr val="bg1"/>
                </a:solidFill>
                <a:latin typeface="UTM Cookies"/>
              </a:rPr>
              <a:t>: </a:t>
            </a:r>
            <a:endParaRPr lang="en-US" altLang="en-US" sz="3600" b="1" dirty="0"/>
          </a:p>
        </p:txBody>
      </p:sp>
      <p:sp>
        <p:nvSpPr>
          <p:cNvPr id="4" name="Rectangle 1"/>
          <p:cNvSpPr>
            <a:spLocks noChangeArrowheads="1"/>
          </p:cNvSpPr>
          <p:nvPr/>
        </p:nvSpPr>
        <p:spPr bwMode="auto">
          <a:xfrm>
            <a:off x="2540000" y="3124201"/>
            <a:ext cx="7010400" cy="923925"/>
          </a:xfrm>
          <a:prstGeom prst="rect">
            <a:avLst/>
          </a:prstGeom>
          <a:noFill/>
          <a:ln w="9525">
            <a:noFill/>
            <a:miter lim="800000"/>
            <a:headEnd/>
            <a:tailEnd/>
          </a:ln>
        </p:spPr>
        <p:txBody>
          <a:bodyPr>
            <a:spAutoFit/>
          </a:bodyPr>
          <a:lstStyle/>
          <a:p>
            <a:pPr eaLnBrk="1" hangingPunct="1"/>
            <a:r>
              <a:rPr lang="en-US" altLang="en-US" sz="5400" b="1">
                <a:latin typeface="Times New Roman" pitchFamily="18" charset="0"/>
                <a:cs typeface="Times New Roman" pitchFamily="18" charset="0"/>
              </a:rPr>
              <a:t>Kiểm tra, soát lỗi</a:t>
            </a:r>
            <a:endParaRPr lang="vi-VN" altLang="en-US" sz="5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8419E67-A162-4FD8-852D-515A39A80D44}"/>
              </a:ext>
            </a:extLst>
          </p:cNvPr>
          <p:cNvGrpSpPr/>
          <p:nvPr/>
        </p:nvGrpSpPr>
        <p:grpSpPr>
          <a:xfrm>
            <a:off x="14141" y="5256403"/>
            <a:ext cx="12184778" cy="1675928"/>
            <a:chOff x="0" y="5243880"/>
            <a:chExt cx="12214997" cy="1680084"/>
          </a:xfrm>
        </p:grpSpPr>
        <p:pic>
          <p:nvPicPr>
            <p:cNvPr id="5" name="图片 19">
              <a:extLst>
                <a:ext uri="{FF2B5EF4-FFF2-40B4-BE49-F238E27FC236}">
                  <a16:creationId xmlns:a16="http://schemas.microsoft.com/office/drawing/2014/main" id="{4A76B3B3-01DD-47FF-B8E4-E23B6EFF9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927" y="5243880"/>
              <a:ext cx="1703070" cy="1446783"/>
            </a:xfrm>
            <a:prstGeom prst="rect">
              <a:avLst/>
            </a:prstGeom>
          </p:spPr>
        </p:pic>
        <p:pic>
          <p:nvPicPr>
            <p:cNvPr id="6" name="图片 20">
              <a:extLst>
                <a:ext uri="{FF2B5EF4-FFF2-40B4-BE49-F238E27FC236}">
                  <a16:creationId xmlns:a16="http://schemas.microsoft.com/office/drawing/2014/main" id="{678CE026-8158-44C6-A6CF-6C8D092D4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434" y="5784401"/>
              <a:ext cx="1066800" cy="906262"/>
            </a:xfrm>
            <a:prstGeom prst="rect">
              <a:avLst/>
            </a:prstGeom>
          </p:spPr>
        </p:pic>
        <p:pic>
          <p:nvPicPr>
            <p:cNvPr id="7" name="图片 21">
              <a:extLst>
                <a:ext uri="{FF2B5EF4-FFF2-40B4-BE49-F238E27FC236}">
                  <a16:creationId xmlns:a16="http://schemas.microsoft.com/office/drawing/2014/main" id="{77C17F72-F0EE-4C50-A3FC-B0CA391AE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34840" y="5824878"/>
              <a:ext cx="1293782" cy="1099086"/>
            </a:xfrm>
            <a:prstGeom prst="rect">
              <a:avLst/>
            </a:prstGeom>
          </p:spPr>
        </p:pic>
        <p:pic>
          <p:nvPicPr>
            <p:cNvPr id="8" name="图片 22">
              <a:extLst>
                <a:ext uri="{FF2B5EF4-FFF2-40B4-BE49-F238E27FC236}">
                  <a16:creationId xmlns:a16="http://schemas.microsoft.com/office/drawing/2014/main" id="{90456E68-19BF-45C2-BB70-CADD9199C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75083" y="5756587"/>
              <a:ext cx="1056402" cy="897428"/>
            </a:xfrm>
            <a:prstGeom prst="rect">
              <a:avLst/>
            </a:prstGeom>
          </p:spPr>
        </p:pic>
        <p:pic>
          <p:nvPicPr>
            <p:cNvPr id="10"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3">
              <a:extLst>
                <a:ext uri="{28A0092B-C50C-407E-A947-70E740481C1C}">
                  <a14:useLocalDpi xmlns:a14="http://schemas.microsoft.com/office/drawing/2010/main" val="0"/>
                </a:ext>
              </a:extLst>
            </a:blip>
            <a:srcRect t="82569" b="8666"/>
            <a:stretch/>
          </p:blipFill>
          <p:spPr>
            <a:xfrm>
              <a:off x="0" y="6450032"/>
              <a:ext cx="12192000" cy="407967"/>
            </a:xfrm>
            <a:prstGeom prst="rect">
              <a:avLst/>
            </a:prstGeom>
          </p:spPr>
        </p:pic>
      </p:grpSp>
      <p:pic>
        <p:nvPicPr>
          <p:cNvPr id="13" name="图片 17">
            <a:extLst>
              <a:ext uri="{FF2B5EF4-FFF2-40B4-BE49-F238E27FC236}">
                <a16:creationId xmlns:a16="http://schemas.microsoft.com/office/drawing/2014/main" id="{DDBFEFE7-1075-49D3-B4F8-76AC09EAA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2" y="5225273"/>
            <a:ext cx="2865205" cy="122136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7497" y="228600"/>
            <a:ext cx="1048482" cy="1048482"/>
          </a:xfrm>
          <a:prstGeom prst="rect">
            <a:avLst/>
          </a:prstGeom>
        </p:spPr>
      </p:pic>
      <p:sp>
        <p:nvSpPr>
          <p:cNvPr id="2" name="TextBox 1">
            <a:extLst>
              <a:ext uri="{FF2B5EF4-FFF2-40B4-BE49-F238E27FC236}">
                <a16:creationId xmlns:a16="http://schemas.microsoft.com/office/drawing/2014/main" id="{8EF80295-D691-4FA1-9EB9-4593D9183F24}"/>
              </a:ext>
            </a:extLst>
          </p:cNvPr>
          <p:cNvSpPr txBox="1"/>
          <p:nvPr/>
        </p:nvSpPr>
        <p:spPr>
          <a:xfrm>
            <a:off x="958787" y="381740"/>
            <a:ext cx="10078667" cy="707886"/>
          </a:xfrm>
          <a:prstGeom prst="rect">
            <a:avLst/>
          </a:prstGeom>
          <a:noFill/>
        </p:spPr>
        <p:txBody>
          <a:bodyPr wrap="square" rtlCol="0">
            <a:spAutoFit/>
          </a:bodyPr>
          <a:lstStyle/>
          <a:p>
            <a:r>
              <a:rPr lang="vi-VN" sz="4000" b="1" dirty="0">
                <a:solidFill>
                  <a:srgbClr val="002060"/>
                </a:solidFill>
              </a:rPr>
              <a:t>2.</a:t>
            </a:r>
            <a:r>
              <a:rPr lang="vi-VN" sz="3600" b="1" dirty="0">
                <a:solidFill>
                  <a:srgbClr val="002060"/>
                </a:solidFill>
              </a:rPr>
              <a:t> Viết vào vở địa chỉ nhà em.</a:t>
            </a:r>
            <a:endParaRPr lang="en-US" sz="3600" dirty="0"/>
          </a:p>
        </p:txBody>
      </p:sp>
      <p:cxnSp>
        <p:nvCxnSpPr>
          <p:cNvPr id="9" name="Straight Connector 8">
            <a:extLst>
              <a:ext uri="{FF2B5EF4-FFF2-40B4-BE49-F238E27FC236}">
                <a16:creationId xmlns:a16="http://schemas.microsoft.com/office/drawing/2014/main" id="{0E0A1928-FA08-4EC1-AD39-7202CEC99384}"/>
              </a:ext>
            </a:extLst>
          </p:cNvPr>
          <p:cNvCxnSpPr>
            <a:cxnSpLocks/>
          </p:cNvCxnSpPr>
          <p:nvPr/>
        </p:nvCxnSpPr>
        <p:spPr>
          <a:xfrm>
            <a:off x="1597389" y="998803"/>
            <a:ext cx="2386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4144B2-6E9F-45C0-A570-A64A78046694}"/>
              </a:ext>
            </a:extLst>
          </p:cNvPr>
          <p:cNvCxnSpPr>
            <a:cxnSpLocks/>
          </p:cNvCxnSpPr>
          <p:nvPr/>
        </p:nvCxnSpPr>
        <p:spPr>
          <a:xfrm>
            <a:off x="4180932" y="1000639"/>
            <a:ext cx="32213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334B73-EB2B-4FF0-8596-AEA92F6AABCD}"/>
              </a:ext>
            </a:extLst>
          </p:cNvPr>
          <p:cNvCxnSpPr/>
          <p:nvPr/>
        </p:nvCxnSpPr>
        <p:spPr>
          <a:xfrm>
            <a:off x="5222240" y="99568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FBC3733-E504-4593-B3D6-DC660DD2AE83}"/>
              </a:ext>
            </a:extLst>
          </p:cNvPr>
          <p:cNvSpPr txBox="1"/>
          <p:nvPr/>
        </p:nvSpPr>
        <p:spPr>
          <a:xfrm>
            <a:off x="674914" y="1687285"/>
            <a:ext cx="10700657" cy="1077218"/>
          </a:xfrm>
          <a:prstGeom prst="rect">
            <a:avLst/>
          </a:prstGeom>
          <a:noFill/>
        </p:spPr>
        <p:txBody>
          <a:bodyPr wrap="square" rtlCol="0">
            <a:spAutoFit/>
          </a:bodyPr>
          <a:lstStyle/>
          <a:p>
            <a:r>
              <a:rPr lang="vi-VN" sz="3200" b="1" dirty="0">
                <a:solidFill>
                  <a:srgbClr val="FFC000"/>
                </a:solidFill>
              </a:rPr>
              <a:t>M: </a:t>
            </a:r>
            <a:r>
              <a:rPr lang="vi-VN" sz="3200" dirty="0"/>
              <a:t>	Số nhà </a:t>
            </a:r>
            <a:r>
              <a:rPr lang="vi-VN" sz="3200" dirty="0" smtClean="0"/>
              <a:t>152, thôn Khánh Vân, xã Ứng Hòa,           </a:t>
            </a:r>
            <a:r>
              <a:rPr lang="vi-VN" sz="3200" dirty="0"/>
              <a:t>	</a:t>
            </a:r>
            <a:r>
              <a:rPr lang="vi-VN" sz="3200" dirty="0" smtClean="0"/>
              <a:t>, thành phố Hà Nội.</a:t>
            </a:r>
            <a:endParaRPr lang="en-US" sz="3200" dirty="0"/>
          </a:p>
        </p:txBody>
      </p:sp>
      <p:sp>
        <p:nvSpPr>
          <p:cNvPr id="20" name="TextBox 19">
            <a:extLst>
              <a:ext uri="{FF2B5EF4-FFF2-40B4-BE49-F238E27FC236}">
                <a16:creationId xmlns:a16="http://schemas.microsoft.com/office/drawing/2014/main" id="{F4DC486A-D1E3-4C4E-BA8F-775362E6FE08}"/>
              </a:ext>
            </a:extLst>
          </p:cNvPr>
          <p:cNvSpPr txBox="1"/>
          <p:nvPr/>
        </p:nvSpPr>
        <p:spPr>
          <a:xfrm>
            <a:off x="3167743" y="3516085"/>
            <a:ext cx="6128658" cy="646331"/>
          </a:xfrm>
          <a:prstGeom prst="rect">
            <a:avLst/>
          </a:prstGeom>
          <a:noFill/>
        </p:spPr>
        <p:txBody>
          <a:bodyPr wrap="square" rtlCol="0">
            <a:spAutoFit/>
          </a:bodyPr>
          <a:lstStyle/>
          <a:p>
            <a:r>
              <a:rPr lang="vi-VN" sz="3600" dirty="0">
                <a:solidFill>
                  <a:srgbClr val="FF0000"/>
                </a:solidFill>
                <a:latin typeface="+mj-lt"/>
              </a:rPr>
              <a:t>Những từ nào được viết hoa?</a:t>
            </a:r>
            <a:endParaRPr lang="en-US" sz="3600" dirty="0">
              <a:solidFill>
                <a:srgbClr val="FF0000"/>
              </a:solidFill>
              <a:latin typeface="+mj-lt"/>
            </a:endParaRPr>
          </a:p>
        </p:txBody>
      </p:sp>
      <p:sp>
        <p:nvSpPr>
          <p:cNvPr id="25" name="TextBox 24">
            <a:extLst>
              <a:ext uri="{FF2B5EF4-FFF2-40B4-BE49-F238E27FC236}">
                <a16:creationId xmlns:a16="http://schemas.microsoft.com/office/drawing/2014/main" id="{A72DD3C4-0793-4B78-9005-A9AE7A5C2B5F}"/>
              </a:ext>
            </a:extLst>
          </p:cNvPr>
          <p:cNvSpPr txBox="1"/>
          <p:nvPr/>
        </p:nvSpPr>
        <p:spPr>
          <a:xfrm>
            <a:off x="4814207" y="1717068"/>
            <a:ext cx="2743200" cy="584775"/>
          </a:xfrm>
          <a:prstGeom prst="rect">
            <a:avLst/>
          </a:prstGeom>
          <a:noFill/>
        </p:spPr>
        <p:txBody>
          <a:bodyPr wrap="square" rtlCol="0">
            <a:spAutoFit/>
          </a:bodyPr>
          <a:lstStyle/>
          <a:p>
            <a:r>
              <a:rPr lang="vi-VN" sz="3200" dirty="0" smtClean="0">
                <a:solidFill>
                  <a:srgbClr val="FF0000"/>
                </a:solidFill>
              </a:rPr>
              <a:t>Khánh Vân</a:t>
            </a:r>
            <a:endParaRPr lang="en-US" sz="3200" dirty="0">
              <a:solidFill>
                <a:srgbClr val="FF0000"/>
              </a:solidFill>
            </a:endParaRPr>
          </a:p>
        </p:txBody>
      </p:sp>
      <p:sp>
        <p:nvSpPr>
          <p:cNvPr id="26" name="TextBox 25">
            <a:extLst>
              <a:ext uri="{FF2B5EF4-FFF2-40B4-BE49-F238E27FC236}">
                <a16:creationId xmlns:a16="http://schemas.microsoft.com/office/drawing/2014/main" id="{F9AE435F-C7E1-4F21-AFBF-8A45EF35B067}"/>
              </a:ext>
            </a:extLst>
          </p:cNvPr>
          <p:cNvSpPr txBox="1"/>
          <p:nvPr/>
        </p:nvSpPr>
        <p:spPr>
          <a:xfrm>
            <a:off x="7557407" y="1701967"/>
            <a:ext cx="2492829" cy="584775"/>
          </a:xfrm>
          <a:prstGeom prst="rect">
            <a:avLst/>
          </a:prstGeom>
          <a:noFill/>
        </p:spPr>
        <p:txBody>
          <a:bodyPr wrap="square" rtlCol="0">
            <a:spAutoFit/>
          </a:bodyPr>
          <a:lstStyle/>
          <a:p>
            <a:r>
              <a:rPr lang="vi-VN" sz="3200" dirty="0" smtClean="0">
                <a:solidFill>
                  <a:srgbClr val="FF0000"/>
                </a:solidFill>
              </a:rPr>
              <a:t>Ứng Hòa</a:t>
            </a:r>
            <a:endParaRPr lang="en-US" sz="3200" dirty="0">
              <a:solidFill>
                <a:srgbClr val="FF0000"/>
              </a:solidFill>
            </a:endParaRPr>
          </a:p>
        </p:txBody>
      </p:sp>
      <p:sp>
        <p:nvSpPr>
          <p:cNvPr id="29" name="TextBox 28">
            <a:extLst>
              <a:ext uri="{FF2B5EF4-FFF2-40B4-BE49-F238E27FC236}">
                <a16:creationId xmlns:a16="http://schemas.microsoft.com/office/drawing/2014/main" id="{4E4AFACC-DE1E-48BC-A56C-C8E4F50BAF6E}"/>
              </a:ext>
            </a:extLst>
          </p:cNvPr>
          <p:cNvSpPr txBox="1"/>
          <p:nvPr/>
        </p:nvSpPr>
        <p:spPr>
          <a:xfrm>
            <a:off x="2579322" y="2188471"/>
            <a:ext cx="2492829" cy="584775"/>
          </a:xfrm>
          <a:prstGeom prst="rect">
            <a:avLst/>
          </a:prstGeom>
          <a:noFill/>
        </p:spPr>
        <p:txBody>
          <a:bodyPr wrap="square" rtlCol="0">
            <a:spAutoFit/>
          </a:bodyPr>
          <a:lstStyle/>
          <a:p>
            <a:r>
              <a:rPr lang="vi-VN" sz="3200" dirty="0" smtClean="0">
                <a:solidFill>
                  <a:srgbClr val="FF0000"/>
                </a:solidFill>
              </a:rPr>
              <a:t>Hà Nội</a:t>
            </a:r>
            <a:endParaRPr lang="en-US" sz="3200" dirty="0">
              <a:solidFill>
                <a:srgbClr val="FF0000"/>
              </a:solidFill>
            </a:endParaRPr>
          </a:p>
        </p:txBody>
      </p:sp>
    </p:spTree>
    <p:extLst>
      <p:ext uri="{BB962C8B-B14F-4D97-AF65-F5344CB8AC3E}">
        <p14:creationId xmlns:p14="http://schemas.microsoft.com/office/powerpoint/2010/main" val="3098927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5" grpId="0"/>
      <p:bldP spid="26"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259196" y="1438572"/>
            <a:ext cx="4689104" cy="1323439"/>
          </a:xfrm>
          <a:prstGeom prst="rect">
            <a:avLst/>
          </a:prstGeom>
        </p:spPr>
        <p:txBody>
          <a:bodyPr wrap="none">
            <a:spAutoFit/>
          </a:bodyPr>
          <a:lstStyle/>
          <a:p>
            <a:pPr lvl="0" algn="ctr">
              <a:defRPr/>
            </a:pPr>
            <a:r>
              <a:rPr lang="vi-VN" sz="80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Khởi động</a:t>
            </a:r>
            <a:endParaRPr lang="en-US" sz="80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3602354"/>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731804">
            <a:off x="-3523879" y="5196701"/>
            <a:ext cx="16836567" cy="10193776"/>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91297" y="4894190"/>
            <a:ext cx="842203" cy="75032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416272" y="545273"/>
            <a:ext cx="1875327" cy="480765"/>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6204739" y="5358254"/>
            <a:ext cx="3759211" cy="1961625"/>
          </a:xfrm>
          <a:prstGeom prst="rect">
            <a:avLst/>
          </a:prstGeom>
        </p:spPr>
      </p:pic>
      <p:sp>
        <p:nvSpPr>
          <p:cNvPr id="9" name="Oval 8">
            <a:extLst>
              <a:ext uri="{FF2B5EF4-FFF2-40B4-BE49-F238E27FC236}">
                <a16:creationId xmlns:a16="http://schemas.microsoft.com/office/drawing/2014/main" id="{94401A3B-9438-49D6-BA2B-A3EDC6D19BBF}"/>
              </a:ext>
            </a:extLst>
          </p:cNvPr>
          <p:cNvSpPr/>
          <p:nvPr/>
        </p:nvSpPr>
        <p:spPr>
          <a:xfrm>
            <a:off x="1040522" y="1689418"/>
            <a:ext cx="2044700" cy="1913528"/>
          </a:xfrm>
          <a:prstGeom prst="ellipse">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vi-VN" sz="5400" dirty="0"/>
              <a:t>Chú ý</a:t>
            </a:r>
            <a:endParaRPr lang="en-US" sz="5400" dirty="0"/>
          </a:p>
        </p:txBody>
      </p:sp>
      <p:cxnSp>
        <p:nvCxnSpPr>
          <p:cNvPr id="11" name="Straight Arrow Connector 10">
            <a:extLst>
              <a:ext uri="{FF2B5EF4-FFF2-40B4-BE49-F238E27FC236}">
                <a16:creationId xmlns:a16="http://schemas.microsoft.com/office/drawing/2014/main" id="{21058905-579D-4F0F-ACF8-EED1F4FCA18A}"/>
              </a:ext>
            </a:extLst>
          </p:cNvPr>
          <p:cNvCxnSpPr>
            <a:cxnSpLocks/>
          </p:cNvCxnSpPr>
          <p:nvPr/>
        </p:nvCxnSpPr>
        <p:spPr>
          <a:xfrm flipV="1">
            <a:off x="3059783" y="1219200"/>
            <a:ext cx="1283617" cy="10368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4CD75FF-17DC-4DBA-AEBE-4BB68AE302D0}"/>
              </a:ext>
            </a:extLst>
          </p:cNvPr>
          <p:cNvSpPr/>
          <p:nvPr/>
        </p:nvSpPr>
        <p:spPr>
          <a:xfrm>
            <a:off x="4408576" y="228600"/>
            <a:ext cx="6553338" cy="227511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t>Cần viết hoa tên riêng của </a:t>
            </a:r>
            <a:r>
              <a:rPr lang="vi-VN" sz="3200" dirty="0" smtClean="0"/>
              <a:t>thôn, xã, thành </a:t>
            </a:r>
            <a:r>
              <a:rPr lang="vi-VN" sz="3200" dirty="0"/>
              <a:t>phố,... nơi em ở.</a:t>
            </a:r>
            <a:endParaRPr lang="en-US" sz="3200" dirty="0"/>
          </a:p>
        </p:txBody>
      </p:sp>
      <p:sp>
        <p:nvSpPr>
          <p:cNvPr id="22" name="Rectangle 21">
            <a:extLst>
              <a:ext uri="{FF2B5EF4-FFF2-40B4-BE49-F238E27FC236}">
                <a16:creationId xmlns:a16="http://schemas.microsoft.com/office/drawing/2014/main" id="{22B087B6-25D3-424C-93F5-0BB5EF8D658E}"/>
              </a:ext>
            </a:extLst>
          </p:cNvPr>
          <p:cNvSpPr/>
          <p:nvPr/>
        </p:nvSpPr>
        <p:spPr>
          <a:xfrm>
            <a:off x="4441372" y="2813246"/>
            <a:ext cx="6607628" cy="2021357"/>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t>Viết dấu phẩy để phân tách từng đơn vị (thôn, </a:t>
            </a:r>
            <a:r>
              <a:rPr lang="vi-VN" sz="3200" dirty="0" smtClean="0"/>
              <a:t>xã,...)</a:t>
            </a:r>
            <a:endParaRPr lang="en-US" sz="3200" dirty="0"/>
          </a:p>
        </p:txBody>
      </p:sp>
      <p:cxnSp>
        <p:nvCxnSpPr>
          <p:cNvPr id="18" name="Straight Arrow Connector 17">
            <a:extLst>
              <a:ext uri="{FF2B5EF4-FFF2-40B4-BE49-F238E27FC236}">
                <a16:creationId xmlns:a16="http://schemas.microsoft.com/office/drawing/2014/main" id="{0426419D-972A-404E-B7CA-805875F878D7}"/>
              </a:ext>
            </a:extLst>
          </p:cNvPr>
          <p:cNvCxnSpPr>
            <a:cxnSpLocks/>
          </p:cNvCxnSpPr>
          <p:nvPr/>
        </p:nvCxnSpPr>
        <p:spPr>
          <a:xfrm>
            <a:off x="3061356" y="2984186"/>
            <a:ext cx="1271159" cy="9564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8419E67-A162-4FD8-852D-515A39A80D44}"/>
              </a:ext>
            </a:extLst>
          </p:cNvPr>
          <p:cNvGrpSpPr/>
          <p:nvPr/>
        </p:nvGrpSpPr>
        <p:grpSpPr>
          <a:xfrm>
            <a:off x="14141" y="5256403"/>
            <a:ext cx="12184778" cy="1675928"/>
            <a:chOff x="0" y="5243880"/>
            <a:chExt cx="12214997" cy="1680084"/>
          </a:xfrm>
        </p:grpSpPr>
        <p:pic>
          <p:nvPicPr>
            <p:cNvPr id="5" name="图片 19">
              <a:extLst>
                <a:ext uri="{FF2B5EF4-FFF2-40B4-BE49-F238E27FC236}">
                  <a16:creationId xmlns:a16="http://schemas.microsoft.com/office/drawing/2014/main" id="{4A76B3B3-01DD-47FF-B8E4-E23B6EFF9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927" y="5243880"/>
              <a:ext cx="1703070" cy="1446783"/>
            </a:xfrm>
            <a:prstGeom prst="rect">
              <a:avLst/>
            </a:prstGeom>
          </p:spPr>
        </p:pic>
        <p:pic>
          <p:nvPicPr>
            <p:cNvPr id="6" name="图片 20">
              <a:extLst>
                <a:ext uri="{FF2B5EF4-FFF2-40B4-BE49-F238E27FC236}">
                  <a16:creationId xmlns:a16="http://schemas.microsoft.com/office/drawing/2014/main" id="{678CE026-8158-44C6-A6CF-6C8D092D4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434" y="5784401"/>
              <a:ext cx="1066800" cy="906262"/>
            </a:xfrm>
            <a:prstGeom prst="rect">
              <a:avLst/>
            </a:prstGeom>
          </p:spPr>
        </p:pic>
        <p:pic>
          <p:nvPicPr>
            <p:cNvPr id="7" name="图片 21">
              <a:extLst>
                <a:ext uri="{FF2B5EF4-FFF2-40B4-BE49-F238E27FC236}">
                  <a16:creationId xmlns:a16="http://schemas.microsoft.com/office/drawing/2014/main" id="{77C17F72-F0EE-4C50-A3FC-B0CA391AE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34840" y="5824878"/>
              <a:ext cx="1293782" cy="1099086"/>
            </a:xfrm>
            <a:prstGeom prst="rect">
              <a:avLst/>
            </a:prstGeom>
          </p:spPr>
        </p:pic>
        <p:pic>
          <p:nvPicPr>
            <p:cNvPr id="8" name="图片 22">
              <a:extLst>
                <a:ext uri="{FF2B5EF4-FFF2-40B4-BE49-F238E27FC236}">
                  <a16:creationId xmlns:a16="http://schemas.microsoft.com/office/drawing/2014/main" id="{90456E68-19BF-45C2-BB70-CADD9199C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75083" y="5756587"/>
              <a:ext cx="1056402" cy="897428"/>
            </a:xfrm>
            <a:prstGeom prst="rect">
              <a:avLst/>
            </a:prstGeom>
          </p:spPr>
        </p:pic>
        <p:pic>
          <p:nvPicPr>
            <p:cNvPr id="10"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3">
              <a:extLst>
                <a:ext uri="{28A0092B-C50C-407E-A947-70E740481C1C}">
                  <a14:useLocalDpi xmlns:a14="http://schemas.microsoft.com/office/drawing/2010/main" val="0"/>
                </a:ext>
              </a:extLst>
            </a:blip>
            <a:srcRect t="82569" b="8666"/>
            <a:stretch/>
          </p:blipFill>
          <p:spPr>
            <a:xfrm>
              <a:off x="0" y="6450032"/>
              <a:ext cx="12192000" cy="407967"/>
            </a:xfrm>
            <a:prstGeom prst="rect">
              <a:avLst/>
            </a:prstGeom>
          </p:spPr>
        </p:pic>
      </p:grpSp>
      <p:pic>
        <p:nvPicPr>
          <p:cNvPr id="13" name="图片 17">
            <a:extLst>
              <a:ext uri="{FF2B5EF4-FFF2-40B4-BE49-F238E27FC236}">
                <a16:creationId xmlns:a16="http://schemas.microsoft.com/office/drawing/2014/main" id="{DDBFEFE7-1075-49D3-B4F8-76AC09EAA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2" y="5225273"/>
            <a:ext cx="2865205" cy="122136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7497" y="228600"/>
            <a:ext cx="1048482" cy="1048482"/>
          </a:xfrm>
          <a:prstGeom prst="rect">
            <a:avLst/>
          </a:prstGeom>
        </p:spPr>
      </p:pic>
      <p:sp>
        <p:nvSpPr>
          <p:cNvPr id="2" name="TextBox 1">
            <a:extLst>
              <a:ext uri="{FF2B5EF4-FFF2-40B4-BE49-F238E27FC236}">
                <a16:creationId xmlns:a16="http://schemas.microsoft.com/office/drawing/2014/main" id="{8EF80295-D691-4FA1-9EB9-4593D9183F24}"/>
              </a:ext>
            </a:extLst>
          </p:cNvPr>
          <p:cNvSpPr txBox="1"/>
          <p:nvPr/>
        </p:nvSpPr>
        <p:spPr>
          <a:xfrm>
            <a:off x="958787" y="381740"/>
            <a:ext cx="10078667" cy="707886"/>
          </a:xfrm>
          <a:prstGeom prst="rect">
            <a:avLst/>
          </a:prstGeom>
          <a:noFill/>
        </p:spPr>
        <p:txBody>
          <a:bodyPr wrap="square" rtlCol="0">
            <a:spAutoFit/>
          </a:bodyPr>
          <a:lstStyle/>
          <a:p>
            <a:r>
              <a:rPr lang="vi-VN" sz="4000" b="1" dirty="0">
                <a:solidFill>
                  <a:srgbClr val="002060"/>
                </a:solidFill>
              </a:rPr>
              <a:t>3. Chọn a hoặc b</a:t>
            </a:r>
            <a:endParaRPr lang="en-US" sz="3600" dirty="0"/>
          </a:p>
        </p:txBody>
      </p:sp>
      <p:cxnSp>
        <p:nvCxnSpPr>
          <p:cNvPr id="9" name="Straight Connector 8">
            <a:extLst>
              <a:ext uri="{FF2B5EF4-FFF2-40B4-BE49-F238E27FC236}">
                <a16:creationId xmlns:a16="http://schemas.microsoft.com/office/drawing/2014/main" id="{0E0A1928-FA08-4EC1-AD39-7202CEC99384}"/>
              </a:ext>
            </a:extLst>
          </p:cNvPr>
          <p:cNvCxnSpPr>
            <a:cxnSpLocks/>
          </p:cNvCxnSpPr>
          <p:nvPr/>
        </p:nvCxnSpPr>
        <p:spPr>
          <a:xfrm>
            <a:off x="1708727" y="1020574"/>
            <a:ext cx="34913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334B73-EB2B-4FF0-8596-AEA92F6AABCD}"/>
              </a:ext>
            </a:extLst>
          </p:cNvPr>
          <p:cNvCxnSpPr/>
          <p:nvPr/>
        </p:nvCxnSpPr>
        <p:spPr>
          <a:xfrm>
            <a:off x="5222240" y="99568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9CF4224-B980-4C82-8214-21218879EB88}"/>
              </a:ext>
            </a:extLst>
          </p:cNvPr>
          <p:cNvPicPr>
            <a:picLocks noChangeAspect="1"/>
          </p:cNvPicPr>
          <p:nvPr/>
        </p:nvPicPr>
        <p:blipFill>
          <a:blip r:embed="rId6"/>
          <a:stretch>
            <a:fillRect/>
          </a:stretch>
        </p:blipFill>
        <p:spPr>
          <a:xfrm>
            <a:off x="1052226" y="1275145"/>
            <a:ext cx="9739204" cy="2674852"/>
          </a:xfrm>
          <a:prstGeom prst="rect">
            <a:avLst/>
          </a:prstGeom>
        </p:spPr>
      </p:pic>
    </p:spTree>
    <p:extLst>
      <p:ext uri="{BB962C8B-B14F-4D97-AF65-F5344CB8AC3E}">
        <p14:creationId xmlns:p14="http://schemas.microsoft.com/office/powerpoint/2010/main" val="1315719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pic>
        <p:nvPicPr>
          <p:cNvPr id="2050" name="Picture 2">
            <a:extLst>
              <a:ext uri="{FF2B5EF4-FFF2-40B4-BE49-F238E27FC236}">
                <a16:creationId xmlns:a16="http://schemas.microsoft.com/office/drawing/2014/main" id="{B771F174-5692-40EA-ACA2-44237D357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7498"/>
          <a:stretch/>
        </p:blipFill>
        <p:spPr>
          <a:xfrm>
            <a:off x="4175565" y="2793641"/>
            <a:ext cx="4014909" cy="3169037"/>
          </a:xfrm>
          <a:prstGeom prst="rect">
            <a:avLst/>
          </a:prstGeom>
        </p:spPr>
      </p:pic>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9633" y="3937102"/>
            <a:ext cx="691697" cy="697463"/>
          </a:xfrm>
          <a:prstGeom prst="rect">
            <a:avLst/>
          </a:prstGeom>
        </p:spPr>
      </p:pic>
      <p:pic>
        <p:nvPicPr>
          <p:cNvPr id="6" name="Picture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595533">
            <a:off x="7927760" y="5025930"/>
            <a:ext cx="691697" cy="697463"/>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22852">
            <a:off x="3683417" y="4940266"/>
            <a:ext cx="691697" cy="697463"/>
          </a:xfrm>
          <a:prstGeom prst="rect">
            <a:avLst/>
          </a:prstGeom>
        </p:spPr>
      </p:pic>
      <p:pic>
        <p:nvPicPr>
          <p:cNvPr id="10" name="Picture 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13528">
            <a:off x="8184020" y="4004650"/>
            <a:ext cx="691697" cy="697463"/>
          </a:xfrm>
          <a:prstGeom prst="rect">
            <a:avLst/>
          </a:prstGeom>
        </p:spPr>
      </p:pic>
      <p:grpSp>
        <p:nvGrpSpPr>
          <p:cNvPr id="12" name="Google Shape;2164;p50"/>
          <p:cNvGrpSpPr/>
          <p:nvPr/>
        </p:nvGrpSpPr>
        <p:grpSpPr>
          <a:xfrm>
            <a:off x="1758586" y="4854099"/>
            <a:ext cx="695441" cy="692939"/>
            <a:chOff x="-243665" y="2997029"/>
            <a:chExt cx="355474" cy="354208"/>
          </a:xfrm>
        </p:grpSpPr>
        <p:sp>
          <p:nvSpPr>
            <p:cNvPr id="13" name="Google Shape;2165;p50"/>
            <p:cNvSpPr/>
            <p:nvPr/>
          </p:nvSpPr>
          <p:spPr>
            <a:xfrm>
              <a:off x="-243665" y="3203737"/>
              <a:ext cx="85730" cy="130586"/>
            </a:xfrm>
            <a:custGeom>
              <a:avLst/>
              <a:gdLst/>
              <a:ahLst/>
              <a:cxnLst/>
              <a:rect l="l" t="t" r="r" b="b"/>
              <a:pathLst>
                <a:path w="13411" h="20428" extrusionOk="0">
                  <a:moveTo>
                    <a:pt x="5007" y="0"/>
                  </a:moveTo>
                  <a:cubicBezTo>
                    <a:pt x="4033" y="0"/>
                    <a:pt x="3077" y="293"/>
                    <a:pt x="2369" y="958"/>
                  </a:cubicBezTo>
                  <a:cubicBezTo>
                    <a:pt x="1569" y="1792"/>
                    <a:pt x="1135" y="2959"/>
                    <a:pt x="1202" y="4127"/>
                  </a:cubicBezTo>
                  <a:cubicBezTo>
                    <a:pt x="1268" y="5294"/>
                    <a:pt x="1535" y="6462"/>
                    <a:pt x="1969" y="7529"/>
                  </a:cubicBezTo>
                  <a:cubicBezTo>
                    <a:pt x="3070" y="10531"/>
                    <a:pt x="4537" y="13367"/>
                    <a:pt x="6339" y="16002"/>
                  </a:cubicBezTo>
                  <a:lnTo>
                    <a:pt x="2169" y="15168"/>
                  </a:lnTo>
                  <a:cubicBezTo>
                    <a:pt x="1927" y="15087"/>
                    <a:pt x="1672" y="15043"/>
                    <a:pt x="1420" y="15043"/>
                  </a:cubicBezTo>
                  <a:cubicBezTo>
                    <a:pt x="1256" y="15043"/>
                    <a:pt x="1093" y="15062"/>
                    <a:pt x="935" y="15101"/>
                  </a:cubicBezTo>
                  <a:cubicBezTo>
                    <a:pt x="234" y="15435"/>
                    <a:pt x="1068" y="16035"/>
                    <a:pt x="1469" y="16169"/>
                  </a:cubicBezTo>
                  <a:cubicBezTo>
                    <a:pt x="2269" y="16469"/>
                    <a:pt x="3103" y="16702"/>
                    <a:pt x="3937" y="16902"/>
                  </a:cubicBezTo>
                  <a:cubicBezTo>
                    <a:pt x="3036" y="16936"/>
                    <a:pt x="2136" y="17036"/>
                    <a:pt x="1235" y="17169"/>
                  </a:cubicBezTo>
                  <a:cubicBezTo>
                    <a:pt x="901" y="17203"/>
                    <a:pt x="568" y="17303"/>
                    <a:pt x="268" y="17469"/>
                  </a:cubicBezTo>
                  <a:cubicBezTo>
                    <a:pt x="201" y="17503"/>
                    <a:pt x="134" y="17570"/>
                    <a:pt x="101" y="17636"/>
                  </a:cubicBezTo>
                  <a:cubicBezTo>
                    <a:pt x="1" y="17836"/>
                    <a:pt x="268" y="17970"/>
                    <a:pt x="468" y="18037"/>
                  </a:cubicBezTo>
                  <a:cubicBezTo>
                    <a:pt x="985" y="18187"/>
                    <a:pt x="1519" y="18262"/>
                    <a:pt x="2052" y="18262"/>
                  </a:cubicBezTo>
                  <a:cubicBezTo>
                    <a:pt x="2575" y="18262"/>
                    <a:pt x="3097" y="18190"/>
                    <a:pt x="3603" y="18046"/>
                  </a:cubicBezTo>
                  <a:lnTo>
                    <a:pt x="3603" y="18046"/>
                  </a:lnTo>
                  <a:cubicBezTo>
                    <a:pt x="2963" y="18245"/>
                    <a:pt x="1834" y="19415"/>
                    <a:pt x="1769" y="20038"/>
                  </a:cubicBezTo>
                  <a:cubicBezTo>
                    <a:pt x="1735" y="20138"/>
                    <a:pt x="1769" y="20205"/>
                    <a:pt x="1802" y="20271"/>
                  </a:cubicBezTo>
                  <a:cubicBezTo>
                    <a:pt x="1835" y="20305"/>
                    <a:pt x="1869" y="20372"/>
                    <a:pt x="1936" y="20372"/>
                  </a:cubicBezTo>
                  <a:cubicBezTo>
                    <a:pt x="2061" y="20409"/>
                    <a:pt x="2186" y="20428"/>
                    <a:pt x="2309" y="20428"/>
                  </a:cubicBezTo>
                  <a:cubicBezTo>
                    <a:pt x="2515" y="20428"/>
                    <a:pt x="2715" y="20376"/>
                    <a:pt x="2903" y="20271"/>
                  </a:cubicBezTo>
                  <a:cubicBezTo>
                    <a:pt x="4070" y="19838"/>
                    <a:pt x="5337" y="19338"/>
                    <a:pt x="6137" y="18372"/>
                  </a:cubicBezTo>
                  <a:lnTo>
                    <a:pt x="6137" y="18372"/>
                  </a:lnTo>
                  <a:cubicBezTo>
                    <a:pt x="6089" y="18444"/>
                    <a:pt x="7373" y="18937"/>
                    <a:pt x="7473" y="18971"/>
                  </a:cubicBezTo>
                  <a:cubicBezTo>
                    <a:pt x="7848" y="19046"/>
                    <a:pt x="8223" y="19083"/>
                    <a:pt x="8599" y="19083"/>
                  </a:cubicBezTo>
                  <a:cubicBezTo>
                    <a:pt x="8724" y="19083"/>
                    <a:pt x="8849" y="19079"/>
                    <a:pt x="8974" y="19071"/>
                  </a:cubicBezTo>
                  <a:cubicBezTo>
                    <a:pt x="10008" y="18971"/>
                    <a:pt x="10975" y="18504"/>
                    <a:pt x="11676" y="17736"/>
                  </a:cubicBezTo>
                  <a:cubicBezTo>
                    <a:pt x="13077" y="16235"/>
                    <a:pt x="13410" y="13967"/>
                    <a:pt x="13144" y="11966"/>
                  </a:cubicBezTo>
                  <a:lnTo>
                    <a:pt x="10342" y="2692"/>
                  </a:lnTo>
                  <a:cubicBezTo>
                    <a:pt x="9207" y="1692"/>
                    <a:pt x="8040" y="724"/>
                    <a:pt x="6606" y="257"/>
                  </a:cubicBezTo>
                  <a:cubicBezTo>
                    <a:pt x="6093" y="90"/>
                    <a:pt x="5547" y="0"/>
                    <a:pt x="5007" y="0"/>
                  </a:cubicBezTo>
                  <a:close/>
                </a:path>
              </a:pathLst>
            </a:custGeom>
            <a:solidFill>
              <a:schemeClr val="accent1"/>
            </a:solidFill>
            <a:ln>
              <a:noFill/>
            </a:ln>
          </p:spPr>
          <p:txBody>
            <a:bodyPr spcFirstLastPara="1" wrap="square" lIns="91425" tIns="91425" rIns="91425" bIns="91425" anchor="ctr" anchorCtr="0">
              <a:noAutofit/>
            </a:bodyPr>
            <a:lstStyle/>
            <a:p>
              <a:pPr defTabSz="685715"/>
              <a:endParaRPr sz="1400"/>
            </a:p>
          </p:txBody>
        </p:sp>
        <p:sp>
          <p:nvSpPr>
            <p:cNvPr id="14" name="Google Shape;2166;p50"/>
            <p:cNvSpPr/>
            <p:nvPr/>
          </p:nvSpPr>
          <p:spPr>
            <a:xfrm>
              <a:off x="26297" y="3203737"/>
              <a:ext cx="85512" cy="130586"/>
            </a:xfrm>
            <a:custGeom>
              <a:avLst/>
              <a:gdLst/>
              <a:ahLst/>
              <a:cxnLst/>
              <a:rect l="l" t="t" r="r" b="b"/>
              <a:pathLst>
                <a:path w="13377" h="20428" extrusionOk="0">
                  <a:moveTo>
                    <a:pt x="8402" y="0"/>
                  </a:moveTo>
                  <a:cubicBezTo>
                    <a:pt x="7863" y="0"/>
                    <a:pt x="7317" y="90"/>
                    <a:pt x="6805" y="257"/>
                  </a:cubicBezTo>
                  <a:cubicBezTo>
                    <a:pt x="5371" y="724"/>
                    <a:pt x="4170" y="1692"/>
                    <a:pt x="3069" y="2692"/>
                  </a:cubicBezTo>
                  <a:lnTo>
                    <a:pt x="234" y="11966"/>
                  </a:lnTo>
                  <a:cubicBezTo>
                    <a:pt x="0" y="13967"/>
                    <a:pt x="334" y="16235"/>
                    <a:pt x="1701" y="17736"/>
                  </a:cubicBezTo>
                  <a:cubicBezTo>
                    <a:pt x="2435" y="18504"/>
                    <a:pt x="3402" y="18971"/>
                    <a:pt x="4437" y="19071"/>
                  </a:cubicBezTo>
                  <a:cubicBezTo>
                    <a:pt x="4562" y="19079"/>
                    <a:pt x="4687" y="19083"/>
                    <a:pt x="4811" y="19083"/>
                  </a:cubicBezTo>
                  <a:cubicBezTo>
                    <a:pt x="5185" y="19083"/>
                    <a:pt x="5554" y="19046"/>
                    <a:pt x="5904" y="18971"/>
                  </a:cubicBezTo>
                  <a:cubicBezTo>
                    <a:pt x="6038" y="18937"/>
                    <a:pt x="7305" y="18437"/>
                    <a:pt x="7272" y="18370"/>
                  </a:cubicBezTo>
                  <a:lnTo>
                    <a:pt x="7272" y="18370"/>
                  </a:lnTo>
                  <a:cubicBezTo>
                    <a:pt x="8072" y="19337"/>
                    <a:pt x="9307" y="19838"/>
                    <a:pt x="10508" y="20271"/>
                  </a:cubicBezTo>
                  <a:cubicBezTo>
                    <a:pt x="10695" y="20376"/>
                    <a:pt x="10896" y="20428"/>
                    <a:pt x="11093" y="20428"/>
                  </a:cubicBezTo>
                  <a:cubicBezTo>
                    <a:pt x="11212" y="20428"/>
                    <a:pt x="11329" y="20409"/>
                    <a:pt x="11442" y="20372"/>
                  </a:cubicBezTo>
                  <a:cubicBezTo>
                    <a:pt x="11508" y="20372"/>
                    <a:pt x="11575" y="20305"/>
                    <a:pt x="11608" y="20271"/>
                  </a:cubicBezTo>
                  <a:cubicBezTo>
                    <a:pt x="11642" y="20205"/>
                    <a:pt x="11642" y="20138"/>
                    <a:pt x="11642" y="20038"/>
                  </a:cubicBezTo>
                  <a:cubicBezTo>
                    <a:pt x="11542" y="19409"/>
                    <a:pt x="10392" y="18222"/>
                    <a:pt x="9788" y="18041"/>
                  </a:cubicBezTo>
                  <a:lnTo>
                    <a:pt x="9788" y="18041"/>
                  </a:lnTo>
                  <a:cubicBezTo>
                    <a:pt x="10300" y="18188"/>
                    <a:pt x="10829" y="18262"/>
                    <a:pt x="11358" y="18262"/>
                  </a:cubicBezTo>
                  <a:cubicBezTo>
                    <a:pt x="11892" y="18262"/>
                    <a:pt x="12426" y="18187"/>
                    <a:pt x="12943" y="18037"/>
                  </a:cubicBezTo>
                  <a:cubicBezTo>
                    <a:pt x="13109" y="17970"/>
                    <a:pt x="13376" y="17836"/>
                    <a:pt x="13310" y="17636"/>
                  </a:cubicBezTo>
                  <a:cubicBezTo>
                    <a:pt x="13276" y="17570"/>
                    <a:pt x="13209" y="17503"/>
                    <a:pt x="13143" y="17469"/>
                  </a:cubicBezTo>
                  <a:cubicBezTo>
                    <a:pt x="12843" y="17303"/>
                    <a:pt x="12509" y="17203"/>
                    <a:pt x="12175" y="17169"/>
                  </a:cubicBezTo>
                  <a:cubicBezTo>
                    <a:pt x="11275" y="17036"/>
                    <a:pt x="10374" y="16936"/>
                    <a:pt x="9473" y="16902"/>
                  </a:cubicBezTo>
                  <a:cubicBezTo>
                    <a:pt x="10307" y="16736"/>
                    <a:pt x="11108" y="16469"/>
                    <a:pt x="11909" y="16169"/>
                  </a:cubicBezTo>
                  <a:cubicBezTo>
                    <a:pt x="12342" y="16035"/>
                    <a:pt x="13176" y="15435"/>
                    <a:pt x="12476" y="15101"/>
                  </a:cubicBezTo>
                  <a:cubicBezTo>
                    <a:pt x="12318" y="15062"/>
                    <a:pt x="12155" y="15043"/>
                    <a:pt x="11990" y="15043"/>
                  </a:cubicBezTo>
                  <a:cubicBezTo>
                    <a:pt x="11738" y="15043"/>
                    <a:pt x="11484" y="15087"/>
                    <a:pt x="11241" y="15168"/>
                  </a:cubicBezTo>
                  <a:lnTo>
                    <a:pt x="7072" y="16002"/>
                  </a:lnTo>
                  <a:cubicBezTo>
                    <a:pt x="8840" y="13367"/>
                    <a:pt x="10307" y="10531"/>
                    <a:pt x="11442" y="7529"/>
                  </a:cubicBezTo>
                  <a:cubicBezTo>
                    <a:pt x="11875" y="6462"/>
                    <a:pt x="12142" y="5294"/>
                    <a:pt x="12209" y="4127"/>
                  </a:cubicBezTo>
                  <a:cubicBezTo>
                    <a:pt x="12275" y="2959"/>
                    <a:pt x="11842" y="1792"/>
                    <a:pt x="11008" y="958"/>
                  </a:cubicBezTo>
                  <a:cubicBezTo>
                    <a:pt x="10322" y="293"/>
                    <a:pt x="9373" y="0"/>
                    <a:pt x="8402" y="0"/>
                  </a:cubicBezTo>
                  <a:close/>
                </a:path>
              </a:pathLst>
            </a:custGeom>
            <a:solidFill>
              <a:schemeClr val="accent1"/>
            </a:solidFill>
            <a:ln>
              <a:noFill/>
            </a:ln>
          </p:spPr>
          <p:txBody>
            <a:bodyPr spcFirstLastPara="1" wrap="square" lIns="91425" tIns="91425" rIns="91425" bIns="91425" anchor="ctr" anchorCtr="0">
              <a:noAutofit/>
            </a:bodyPr>
            <a:lstStyle/>
            <a:p>
              <a:pPr defTabSz="685715"/>
              <a:endParaRPr sz="1400"/>
            </a:p>
          </p:txBody>
        </p:sp>
        <p:sp>
          <p:nvSpPr>
            <p:cNvPr id="15" name="Google Shape;2167;p50"/>
            <p:cNvSpPr/>
            <p:nvPr/>
          </p:nvSpPr>
          <p:spPr>
            <a:xfrm>
              <a:off x="-221700" y="3227511"/>
              <a:ext cx="59284" cy="72772"/>
            </a:xfrm>
            <a:custGeom>
              <a:avLst/>
              <a:gdLst/>
              <a:ahLst/>
              <a:cxnLst/>
              <a:rect l="l" t="t" r="r" b="b"/>
              <a:pathLst>
                <a:path w="9274" h="11384" extrusionOk="0">
                  <a:moveTo>
                    <a:pt x="119" y="0"/>
                  </a:moveTo>
                  <a:cubicBezTo>
                    <a:pt x="109" y="0"/>
                    <a:pt x="103" y="3"/>
                    <a:pt x="101" y="7"/>
                  </a:cubicBezTo>
                  <a:cubicBezTo>
                    <a:pt x="1" y="141"/>
                    <a:pt x="2736" y="2009"/>
                    <a:pt x="5271" y="5211"/>
                  </a:cubicBezTo>
                  <a:cubicBezTo>
                    <a:pt x="7746" y="8346"/>
                    <a:pt x="9046" y="11383"/>
                    <a:pt x="9203" y="11383"/>
                  </a:cubicBezTo>
                  <a:cubicBezTo>
                    <a:pt x="9204" y="11383"/>
                    <a:pt x="9206" y="11383"/>
                    <a:pt x="9207" y="11382"/>
                  </a:cubicBezTo>
                  <a:cubicBezTo>
                    <a:pt x="9274" y="11349"/>
                    <a:pt x="9040" y="10548"/>
                    <a:pt x="8473" y="9314"/>
                  </a:cubicBezTo>
                  <a:cubicBezTo>
                    <a:pt x="6939" y="6145"/>
                    <a:pt x="4704" y="3343"/>
                    <a:pt x="1935" y="1175"/>
                  </a:cubicBezTo>
                  <a:cubicBezTo>
                    <a:pt x="944" y="401"/>
                    <a:pt x="241" y="0"/>
                    <a:pt x="119" y="0"/>
                  </a:cubicBezTo>
                  <a:close/>
                </a:path>
              </a:pathLst>
            </a:custGeom>
            <a:solidFill>
              <a:schemeClr val="dk1"/>
            </a:solidFill>
            <a:ln>
              <a:noFill/>
            </a:ln>
          </p:spPr>
          <p:txBody>
            <a:bodyPr spcFirstLastPara="1" wrap="square" lIns="91425" tIns="91425" rIns="91425" bIns="91425" anchor="ctr" anchorCtr="0">
              <a:noAutofit/>
            </a:bodyPr>
            <a:lstStyle/>
            <a:p>
              <a:pPr defTabSz="685715"/>
              <a:endParaRPr sz="1400"/>
            </a:p>
          </p:txBody>
        </p:sp>
        <p:sp>
          <p:nvSpPr>
            <p:cNvPr id="16" name="Google Shape;2168;p50"/>
            <p:cNvSpPr/>
            <p:nvPr/>
          </p:nvSpPr>
          <p:spPr>
            <a:xfrm>
              <a:off x="30772" y="3227511"/>
              <a:ext cx="59284" cy="72772"/>
            </a:xfrm>
            <a:custGeom>
              <a:avLst/>
              <a:gdLst/>
              <a:ahLst/>
              <a:cxnLst/>
              <a:rect l="l" t="t" r="r" b="b"/>
              <a:pathLst>
                <a:path w="9274" h="11384" extrusionOk="0">
                  <a:moveTo>
                    <a:pt x="9156" y="0"/>
                  </a:moveTo>
                  <a:cubicBezTo>
                    <a:pt x="9034" y="0"/>
                    <a:pt x="8330" y="401"/>
                    <a:pt x="7339" y="1175"/>
                  </a:cubicBezTo>
                  <a:cubicBezTo>
                    <a:pt x="4570" y="3343"/>
                    <a:pt x="2336" y="6145"/>
                    <a:pt x="801" y="9314"/>
                  </a:cubicBezTo>
                  <a:cubicBezTo>
                    <a:pt x="234" y="10548"/>
                    <a:pt x="1" y="11349"/>
                    <a:pt x="67" y="11382"/>
                  </a:cubicBezTo>
                  <a:cubicBezTo>
                    <a:pt x="69" y="11383"/>
                    <a:pt x="70" y="11383"/>
                    <a:pt x="72" y="11383"/>
                  </a:cubicBezTo>
                  <a:cubicBezTo>
                    <a:pt x="227" y="11383"/>
                    <a:pt x="1462" y="8313"/>
                    <a:pt x="4003" y="5211"/>
                  </a:cubicBezTo>
                  <a:cubicBezTo>
                    <a:pt x="6539" y="2042"/>
                    <a:pt x="9274" y="141"/>
                    <a:pt x="9174" y="7"/>
                  </a:cubicBezTo>
                  <a:cubicBezTo>
                    <a:pt x="9171" y="3"/>
                    <a:pt x="9165" y="0"/>
                    <a:pt x="9156" y="0"/>
                  </a:cubicBezTo>
                  <a:close/>
                </a:path>
              </a:pathLst>
            </a:custGeom>
            <a:solidFill>
              <a:schemeClr val="dk1"/>
            </a:solidFill>
            <a:ln>
              <a:noFill/>
            </a:ln>
          </p:spPr>
          <p:txBody>
            <a:bodyPr spcFirstLastPara="1" wrap="square" lIns="91425" tIns="91425" rIns="91425" bIns="91425" anchor="ctr" anchorCtr="0">
              <a:noAutofit/>
            </a:bodyPr>
            <a:lstStyle/>
            <a:p>
              <a:pPr defTabSz="685715"/>
              <a:endParaRPr sz="1400"/>
            </a:p>
          </p:txBody>
        </p:sp>
        <p:sp>
          <p:nvSpPr>
            <p:cNvPr id="17" name="Google Shape;2169;p50"/>
            <p:cNvSpPr/>
            <p:nvPr/>
          </p:nvSpPr>
          <p:spPr>
            <a:xfrm>
              <a:off x="-193861" y="3182814"/>
              <a:ext cx="68975" cy="168423"/>
            </a:xfrm>
            <a:custGeom>
              <a:avLst/>
              <a:gdLst/>
              <a:ahLst/>
              <a:cxnLst/>
              <a:rect l="l" t="t" r="r" b="b"/>
              <a:pathLst>
                <a:path w="10790" h="26347" extrusionOk="0">
                  <a:moveTo>
                    <a:pt x="8376" y="1"/>
                  </a:moveTo>
                  <a:cubicBezTo>
                    <a:pt x="5462" y="1"/>
                    <a:pt x="3035" y="2192"/>
                    <a:pt x="2050" y="4998"/>
                  </a:cubicBezTo>
                  <a:cubicBezTo>
                    <a:pt x="1316" y="7066"/>
                    <a:pt x="1383" y="9368"/>
                    <a:pt x="1717" y="11536"/>
                  </a:cubicBezTo>
                  <a:cubicBezTo>
                    <a:pt x="2284" y="14972"/>
                    <a:pt x="3418" y="18274"/>
                    <a:pt x="5086" y="21343"/>
                  </a:cubicBezTo>
                  <a:cubicBezTo>
                    <a:pt x="4297" y="21196"/>
                    <a:pt x="3498" y="21120"/>
                    <a:pt x="2701" y="21120"/>
                  </a:cubicBezTo>
                  <a:cubicBezTo>
                    <a:pt x="2047" y="21120"/>
                    <a:pt x="1395" y="21171"/>
                    <a:pt x="749" y="21276"/>
                  </a:cubicBezTo>
                  <a:cubicBezTo>
                    <a:pt x="416" y="21343"/>
                    <a:pt x="49" y="21476"/>
                    <a:pt x="15" y="21810"/>
                  </a:cubicBezTo>
                  <a:cubicBezTo>
                    <a:pt x="0" y="22232"/>
                    <a:pt x="584" y="22347"/>
                    <a:pt x="1278" y="22347"/>
                  </a:cubicBezTo>
                  <a:cubicBezTo>
                    <a:pt x="2120" y="22347"/>
                    <a:pt x="3125" y="22177"/>
                    <a:pt x="3418" y="22177"/>
                  </a:cubicBezTo>
                  <a:cubicBezTo>
                    <a:pt x="2684" y="22510"/>
                    <a:pt x="1950" y="22911"/>
                    <a:pt x="1316" y="23378"/>
                  </a:cubicBezTo>
                  <a:cubicBezTo>
                    <a:pt x="949" y="23611"/>
                    <a:pt x="582" y="23978"/>
                    <a:pt x="683" y="24412"/>
                  </a:cubicBezTo>
                  <a:cubicBezTo>
                    <a:pt x="869" y="24516"/>
                    <a:pt x="1071" y="24560"/>
                    <a:pt x="1278" y="24560"/>
                  </a:cubicBezTo>
                  <a:cubicBezTo>
                    <a:pt x="1665" y="24560"/>
                    <a:pt x="2069" y="24407"/>
                    <a:pt x="2417" y="24212"/>
                  </a:cubicBezTo>
                  <a:cubicBezTo>
                    <a:pt x="3118" y="23878"/>
                    <a:pt x="3785" y="23411"/>
                    <a:pt x="4419" y="22911"/>
                  </a:cubicBezTo>
                  <a:lnTo>
                    <a:pt x="4419" y="22911"/>
                  </a:lnTo>
                  <a:cubicBezTo>
                    <a:pt x="4285" y="23978"/>
                    <a:pt x="4452" y="25079"/>
                    <a:pt x="4919" y="26046"/>
                  </a:cubicBezTo>
                  <a:cubicBezTo>
                    <a:pt x="4986" y="26180"/>
                    <a:pt x="5086" y="26346"/>
                    <a:pt x="5252" y="26346"/>
                  </a:cubicBezTo>
                  <a:cubicBezTo>
                    <a:pt x="5419" y="26313"/>
                    <a:pt x="5453" y="26213"/>
                    <a:pt x="5519" y="26080"/>
                  </a:cubicBezTo>
                  <a:cubicBezTo>
                    <a:pt x="6053" y="25046"/>
                    <a:pt x="5920" y="23778"/>
                    <a:pt x="5753" y="22644"/>
                  </a:cubicBezTo>
                  <a:lnTo>
                    <a:pt x="5753" y="22644"/>
                  </a:lnTo>
                  <a:cubicBezTo>
                    <a:pt x="6295" y="22803"/>
                    <a:pt x="6855" y="22882"/>
                    <a:pt x="7413" y="22882"/>
                  </a:cubicBezTo>
                  <a:cubicBezTo>
                    <a:pt x="8605" y="22882"/>
                    <a:pt x="9790" y="22525"/>
                    <a:pt x="10790" y="21843"/>
                  </a:cubicBezTo>
                  <a:lnTo>
                    <a:pt x="9422" y="94"/>
                  </a:lnTo>
                  <a:cubicBezTo>
                    <a:pt x="9068" y="31"/>
                    <a:pt x="8718" y="1"/>
                    <a:pt x="8376" y="1"/>
                  </a:cubicBezTo>
                  <a:close/>
                </a:path>
              </a:pathLst>
            </a:custGeom>
            <a:solidFill>
              <a:schemeClr val="accent1"/>
            </a:solidFill>
            <a:ln>
              <a:noFill/>
            </a:ln>
          </p:spPr>
          <p:txBody>
            <a:bodyPr spcFirstLastPara="1" wrap="square" lIns="91425" tIns="91425" rIns="91425" bIns="91425" anchor="ctr" anchorCtr="0">
              <a:noAutofit/>
            </a:bodyPr>
            <a:lstStyle/>
            <a:p>
              <a:pPr defTabSz="685715"/>
              <a:endParaRPr sz="1400"/>
            </a:p>
          </p:txBody>
        </p:sp>
        <p:sp>
          <p:nvSpPr>
            <p:cNvPr id="18" name="Google Shape;2170;p50"/>
            <p:cNvSpPr/>
            <p:nvPr/>
          </p:nvSpPr>
          <p:spPr>
            <a:xfrm>
              <a:off x="-7609" y="3182137"/>
              <a:ext cx="68860" cy="169101"/>
            </a:xfrm>
            <a:custGeom>
              <a:avLst/>
              <a:gdLst/>
              <a:ahLst/>
              <a:cxnLst/>
              <a:rect l="l" t="t" r="r" b="b"/>
              <a:pathLst>
                <a:path w="10772" h="26453" extrusionOk="0">
                  <a:moveTo>
                    <a:pt x="1835" y="0"/>
                  </a:moveTo>
                  <a:lnTo>
                    <a:pt x="0" y="21949"/>
                  </a:lnTo>
                  <a:cubicBezTo>
                    <a:pt x="1000" y="22631"/>
                    <a:pt x="2170" y="22988"/>
                    <a:pt x="3363" y="22988"/>
                  </a:cubicBezTo>
                  <a:cubicBezTo>
                    <a:pt x="3921" y="22988"/>
                    <a:pt x="4484" y="22909"/>
                    <a:pt x="5037" y="22750"/>
                  </a:cubicBezTo>
                  <a:lnTo>
                    <a:pt x="5037" y="22750"/>
                  </a:lnTo>
                  <a:cubicBezTo>
                    <a:pt x="4870" y="23884"/>
                    <a:pt x="4737" y="25152"/>
                    <a:pt x="5237" y="26186"/>
                  </a:cubicBezTo>
                  <a:cubicBezTo>
                    <a:pt x="5304" y="26319"/>
                    <a:pt x="5371" y="26419"/>
                    <a:pt x="5504" y="26452"/>
                  </a:cubicBezTo>
                  <a:cubicBezTo>
                    <a:pt x="5671" y="26452"/>
                    <a:pt x="5771" y="26286"/>
                    <a:pt x="5838" y="26152"/>
                  </a:cubicBezTo>
                  <a:cubicBezTo>
                    <a:pt x="6305" y="25185"/>
                    <a:pt x="6505" y="24084"/>
                    <a:pt x="6371" y="23017"/>
                  </a:cubicBezTo>
                  <a:lnTo>
                    <a:pt x="6371" y="23017"/>
                  </a:lnTo>
                  <a:cubicBezTo>
                    <a:pt x="6972" y="23517"/>
                    <a:pt x="7639" y="23984"/>
                    <a:pt x="8373" y="24318"/>
                  </a:cubicBezTo>
                  <a:cubicBezTo>
                    <a:pt x="8721" y="24513"/>
                    <a:pt x="9125" y="24666"/>
                    <a:pt x="9503" y="24666"/>
                  </a:cubicBezTo>
                  <a:cubicBezTo>
                    <a:pt x="9705" y="24666"/>
                    <a:pt x="9900" y="24622"/>
                    <a:pt x="10074" y="24518"/>
                  </a:cubicBezTo>
                  <a:cubicBezTo>
                    <a:pt x="10174" y="24084"/>
                    <a:pt x="9807" y="23717"/>
                    <a:pt x="9474" y="23484"/>
                  </a:cubicBezTo>
                  <a:cubicBezTo>
                    <a:pt x="8807" y="23017"/>
                    <a:pt x="8106" y="22616"/>
                    <a:pt x="7339" y="22283"/>
                  </a:cubicBezTo>
                  <a:cubicBezTo>
                    <a:pt x="7650" y="22283"/>
                    <a:pt x="8663" y="22453"/>
                    <a:pt x="9504" y="22453"/>
                  </a:cubicBezTo>
                  <a:cubicBezTo>
                    <a:pt x="10196" y="22453"/>
                    <a:pt x="10771" y="22338"/>
                    <a:pt x="10741" y="21916"/>
                  </a:cubicBezTo>
                  <a:cubicBezTo>
                    <a:pt x="10708" y="21582"/>
                    <a:pt x="10341" y="21449"/>
                    <a:pt x="10007" y="21382"/>
                  </a:cubicBezTo>
                  <a:cubicBezTo>
                    <a:pt x="9362" y="21277"/>
                    <a:pt x="8709" y="21226"/>
                    <a:pt x="8056" y="21226"/>
                  </a:cubicBezTo>
                  <a:cubicBezTo>
                    <a:pt x="7258" y="21226"/>
                    <a:pt x="6460" y="21302"/>
                    <a:pt x="5671" y="21449"/>
                  </a:cubicBezTo>
                  <a:cubicBezTo>
                    <a:pt x="7339" y="18380"/>
                    <a:pt x="8473" y="15078"/>
                    <a:pt x="9040" y="11642"/>
                  </a:cubicBezTo>
                  <a:cubicBezTo>
                    <a:pt x="9374" y="9474"/>
                    <a:pt x="9440" y="7172"/>
                    <a:pt x="8706" y="5104"/>
                  </a:cubicBezTo>
                  <a:cubicBezTo>
                    <a:pt x="7572" y="1768"/>
                    <a:pt x="4970" y="767"/>
                    <a:pt x="1835" y="0"/>
                  </a:cubicBezTo>
                  <a:close/>
                </a:path>
              </a:pathLst>
            </a:custGeom>
            <a:solidFill>
              <a:schemeClr val="accent1"/>
            </a:solidFill>
            <a:ln>
              <a:noFill/>
            </a:ln>
          </p:spPr>
          <p:txBody>
            <a:bodyPr spcFirstLastPara="1" wrap="square" lIns="91425" tIns="91425" rIns="91425" bIns="91425" anchor="ctr" anchorCtr="0">
              <a:noAutofit/>
            </a:bodyPr>
            <a:lstStyle/>
            <a:p>
              <a:pPr defTabSz="685715"/>
              <a:endParaRPr sz="1400"/>
            </a:p>
          </p:txBody>
        </p:sp>
        <p:sp>
          <p:nvSpPr>
            <p:cNvPr id="19" name="Google Shape;2171;p50"/>
            <p:cNvSpPr/>
            <p:nvPr/>
          </p:nvSpPr>
          <p:spPr>
            <a:xfrm>
              <a:off x="-165829" y="3182776"/>
              <a:ext cx="204285" cy="166780"/>
            </a:xfrm>
            <a:custGeom>
              <a:avLst/>
              <a:gdLst/>
              <a:ahLst/>
              <a:cxnLst/>
              <a:rect l="l" t="t" r="r" b="b"/>
              <a:pathLst>
                <a:path w="31957" h="26090" extrusionOk="0">
                  <a:moveTo>
                    <a:pt x="26886" y="0"/>
                  </a:moveTo>
                  <a:lnTo>
                    <a:pt x="3369" y="1134"/>
                  </a:lnTo>
                  <a:cubicBezTo>
                    <a:pt x="701" y="6138"/>
                    <a:pt x="0" y="12609"/>
                    <a:pt x="2168" y="17913"/>
                  </a:cubicBezTo>
                  <a:cubicBezTo>
                    <a:pt x="4532" y="23698"/>
                    <a:pt x="9998" y="26090"/>
                    <a:pt x="15917" y="26090"/>
                  </a:cubicBezTo>
                  <a:cubicBezTo>
                    <a:pt x="16347" y="26090"/>
                    <a:pt x="16779" y="26077"/>
                    <a:pt x="17212" y="26052"/>
                  </a:cubicBezTo>
                  <a:cubicBezTo>
                    <a:pt x="19748" y="25952"/>
                    <a:pt x="22183" y="25152"/>
                    <a:pt x="24284" y="23751"/>
                  </a:cubicBezTo>
                  <a:cubicBezTo>
                    <a:pt x="31956" y="18480"/>
                    <a:pt x="30555" y="7239"/>
                    <a:pt x="26886" y="0"/>
                  </a:cubicBezTo>
                  <a:close/>
                </a:path>
              </a:pathLst>
            </a:custGeom>
            <a:solidFill>
              <a:schemeClr val="accent1"/>
            </a:solidFill>
            <a:ln>
              <a:noFill/>
            </a:ln>
          </p:spPr>
          <p:txBody>
            <a:bodyPr spcFirstLastPara="1" wrap="square" lIns="91425" tIns="91425" rIns="91425" bIns="91425" anchor="ctr" anchorCtr="0">
              <a:noAutofit/>
            </a:bodyPr>
            <a:lstStyle/>
            <a:p>
              <a:pPr defTabSz="685715"/>
              <a:endParaRPr sz="1400"/>
            </a:p>
          </p:txBody>
        </p:sp>
        <p:sp>
          <p:nvSpPr>
            <p:cNvPr id="20" name="Google Shape;2172;p50"/>
            <p:cNvSpPr/>
            <p:nvPr/>
          </p:nvSpPr>
          <p:spPr>
            <a:xfrm>
              <a:off x="-147496" y="3187251"/>
              <a:ext cx="165905" cy="135400"/>
            </a:xfrm>
            <a:custGeom>
              <a:avLst/>
              <a:gdLst/>
              <a:ahLst/>
              <a:cxnLst/>
              <a:rect l="l" t="t" r="r" b="b"/>
              <a:pathLst>
                <a:path w="25953" h="21181" extrusionOk="0">
                  <a:moveTo>
                    <a:pt x="21850" y="1"/>
                  </a:moveTo>
                  <a:lnTo>
                    <a:pt x="2736" y="935"/>
                  </a:lnTo>
                  <a:cubicBezTo>
                    <a:pt x="568" y="5004"/>
                    <a:pt x="1" y="10241"/>
                    <a:pt x="1769" y="14545"/>
                  </a:cubicBezTo>
                  <a:cubicBezTo>
                    <a:pt x="3694" y="19265"/>
                    <a:pt x="8105" y="21181"/>
                    <a:pt x="12904" y="21181"/>
                  </a:cubicBezTo>
                  <a:cubicBezTo>
                    <a:pt x="13260" y="21181"/>
                    <a:pt x="13618" y="21170"/>
                    <a:pt x="13978" y="21149"/>
                  </a:cubicBezTo>
                  <a:cubicBezTo>
                    <a:pt x="16046" y="21083"/>
                    <a:pt x="18014" y="20415"/>
                    <a:pt x="19748" y="19315"/>
                  </a:cubicBezTo>
                  <a:cubicBezTo>
                    <a:pt x="25953" y="15012"/>
                    <a:pt x="24819" y="5872"/>
                    <a:pt x="21850"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defTabSz="685715"/>
              <a:endParaRPr sz="1400"/>
            </a:p>
          </p:txBody>
        </p:sp>
        <p:sp>
          <p:nvSpPr>
            <p:cNvPr id="21" name="Google Shape;2173;p50"/>
            <p:cNvSpPr/>
            <p:nvPr/>
          </p:nvSpPr>
          <p:spPr>
            <a:xfrm>
              <a:off x="-189712" y="2997029"/>
              <a:ext cx="243733" cy="218374"/>
            </a:xfrm>
            <a:custGeom>
              <a:avLst/>
              <a:gdLst/>
              <a:ahLst/>
              <a:cxnLst/>
              <a:rect l="l" t="t" r="r" b="b"/>
              <a:pathLst>
                <a:path w="38128" h="34161" extrusionOk="0">
                  <a:moveTo>
                    <a:pt x="6233" y="0"/>
                  </a:moveTo>
                  <a:cubicBezTo>
                    <a:pt x="4665" y="0"/>
                    <a:pt x="3107" y="664"/>
                    <a:pt x="2002" y="1938"/>
                  </a:cubicBezTo>
                  <a:cubicBezTo>
                    <a:pt x="634" y="3606"/>
                    <a:pt x="134" y="5807"/>
                    <a:pt x="667" y="7875"/>
                  </a:cubicBezTo>
                  <a:cubicBezTo>
                    <a:pt x="968" y="9310"/>
                    <a:pt x="1902" y="10644"/>
                    <a:pt x="3269" y="11111"/>
                  </a:cubicBezTo>
                  <a:cubicBezTo>
                    <a:pt x="2302" y="13012"/>
                    <a:pt x="1334" y="14914"/>
                    <a:pt x="834" y="16982"/>
                  </a:cubicBezTo>
                  <a:cubicBezTo>
                    <a:pt x="0" y="20618"/>
                    <a:pt x="367" y="24721"/>
                    <a:pt x="2602" y="27790"/>
                  </a:cubicBezTo>
                  <a:cubicBezTo>
                    <a:pt x="5504" y="31793"/>
                    <a:pt x="11442" y="33427"/>
                    <a:pt x="16045" y="33994"/>
                  </a:cubicBezTo>
                  <a:cubicBezTo>
                    <a:pt x="16846" y="34061"/>
                    <a:pt x="17646" y="34128"/>
                    <a:pt x="18447" y="34161"/>
                  </a:cubicBezTo>
                  <a:lnTo>
                    <a:pt x="19681" y="34161"/>
                  </a:lnTo>
                  <a:cubicBezTo>
                    <a:pt x="20481" y="34128"/>
                    <a:pt x="21282" y="34061"/>
                    <a:pt x="22083" y="33994"/>
                  </a:cubicBezTo>
                  <a:cubicBezTo>
                    <a:pt x="26719" y="33427"/>
                    <a:pt x="32623" y="31793"/>
                    <a:pt x="35559" y="27790"/>
                  </a:cubicBezTo>
                  <a:cubicBezTo>
                    <a:pt x="37761" y="24721"/>
                    <a:pt x="38127" y="20585"/>
                    <a:pt x="37294" y="16982"/>
                  </a:cubicBezTo>
                  <a:cubicBezTo>
                    <a:pt x="36827" y="14880"/>
                    <a:pt x="35826" y="12979"/>
                    <a:pt x="34858" y="11111"/>
                  </a:cubicBezTo>
                  <a:cubicBezTo>
                    <a:pt x="36226" y="10644"/>
                    <a:pt x="37160" y="9276"/>
                    <a:pt x="37494" y="7875"/>
                  </a:cubicBezTo>
                  <a:cubicBezTo>
                    <a:pt x="37994" y="5774"/>
                    <a:pt x="37494" y="3606"/>
                    <a:pt x="36159" y="1938"/>
                  </a:cubicBezTo>
                  <a:cubicBezTo>
                    <a:pt x="35054" y="664"/>
                    <a:pt x="33485" y="0"/>
                    <a:pt x="31909" y="0"/>
                  </a:cubicBezTo>
                  <a:cubicBezTo>
                    <a:pt x="30679" y="0"/>
                    <a:pt x="29444" y="404"/>
                    <a:pt x="28420" y="1237"/>
                  </a:cubicBezTo>
                  <a:cubicBezTo>
                    <a:pt x="26619" y="2738"/>
                    <a:pt x="26119" y="4873"/>
                    <a:pt x="25852" y="7108"/>
                  </a:cubicBezTo>
                  <a:cubicBezTo>
                    <a:pt x="23680" y="6146"/>
                    <a:pt x="21350" y="5637"/>
                    <a:pt x="18992" y="5637"/>
                  </a:cubicBezTo>
                  <a:cubicBezTo>
                    <a:pt x="18489" y="5637"/>
                    <a:pt x="17984" y="5660"/>
                    <a:pt x="17479" y="5707"/>
                  </a:cubicBezTo>
                  <a:cubicBezTo>
                    <a:pt x="15678" y="5874"/>
                    <a:pt x="13577" y="5974"/>
                    <a:pt x="11975" y="6875"/>
                  </a:cubicBezTo>
                  <a:cubicBezTo>
                    <a:pt x="12176" y="4740"/>
                    <a:pt x="11342" y="2638"/>
                    <a:pt x="9707" y="1237"/>
                  </a:cubicBezTo>
                  <a:cubicBezTo>
                    <a:pt x="8684" y="404"/>
                    <a:pt x="7455" y="0"/>
                    <a:pt x="6233" y="0"/>
                  </a:cubicBezTo>
                  <a:close/>
                </a:path>
              </a:pathLst>
            </a:custGeom>
            <a:solidFill>
              <a:schemeClr val="accent1"/>
            </a:solidFill>
            <a:ln>
              <a:noFill/>
            </a:ln>
          </p:spPr>
          <p:txBody>
            <a:bodyPr spcFirstLastPara="1" wrap="square" lIns="91425" tIns="91425" rIns="91425" bIns="91425" anchor="ctr" anchorCtr="0">
              <a:noAutofit/>
            </a:bodyPr>
            <a:lstStyle/>
            <a:p>
              <a:pPr defTabSz="685715"/>
              <a:endParaRPr sz="1400"/>
            </a:p>
          </p:txBody>
        </p:sp>
        <p:sp>
          <p:nvSpPr>
            <p:cNvPr id="22" name="Google Shape;2174;p50"/>
            <p:cNvSpPr/>
            <p:nvPr/>
          </p:nvSpPr>
          <p:spPr>
            <a:xfrm>
              <a:off x="-164979" y="3015599"/>
              <a:ext cx="31355" cy="31349"/>
            </a:xfrm>
            <a:custGeom>
              <a:avLst/>
              <a:gdLst/>
              <a:ahLst/>
              <a:cxnLst/>
              <a:rect l="l" t="t" r="r" b="b"/>
              <a:pathLst>
                <a:path w="4905" h="4904" extrusionOk="0">
                  <a:moveTo>
                    <a:pt x="2469" y="0"/>
                  </a:moveTo>
                  <a:cubicBezTo>
                    <a:pt x="1101" y="0"/>
                    <a:pt x="1" y="1101"/>
                    <a:pt x="1" y="2435"/>
                  </a:cubicBezTo>
                  <a:cubicBezTo>
                    <a:pt x="1" y="3803"/>
                    <a:pt x="1101" y="4904"/>
                    <a:pt x="2469" y="4904"/>
                  </a:cubicBezTo>
                  <a:cubicBezTo>
                    <a:pt x="3803" y="4904"/>
                    <a:pt x="4904" y="3803"/>
                    <a:pt x="4904" y="2435"/>
                  </a:cubicBezTo>
                  <a:cubicBezTo>
                    <a:pt x="4904" y="1101"/>
                    <a:pt x="3803" y="0"/>
                    <a:pt x="2469" y="0"/>
                  </a:cubicBezTo>
                  <a:close/>
                </a:path>
              </a:pathLst>
            </a:custGeom>
            <a:solidFill>
              <a:schemeClr val="dk1"/>
            </a:solidFill>
            <a:ln>
              <a:noFill/>
            </a:ln>
          </p:spPr>
          <p:txBody>
            <a:bodyPr spcFirstLastPara="1" wrap="square" lIns="91425" tIns="91425" rIns="91425" bIns="91425" anchor="ctr" anchorCtr="0">
              <a:noAutofit/>
            </a:bodyPr>
            <a:lstStyle/>
            <a:p>
              <a:pPr defTabSz="685715"/>
              <a:endParaRPr sz="1400"/>
            </a:p>
          </p:txBody>
        </p:sp>
        <p:sp>
          <p:nvSpPr>
            <p:cNvPr id="23" name="Google Shape;2175;p50"/>
            <p:cNvSpPr/>
            <p:nvPr/>
          </p:nvSpPr>
          <p:spPr>
            <a:xfrm>
              <a:off x="-183530" y="3095467"/>
              <a:ext cx="227528" cy="119725"/>
            </a:xfrm>
            <a:custGeom>
              <a:avLst/>
              <a:gdLst/>
              <a:ahLst/>
              <a:cxnLst/>
              <a:rect l="l" t="t" r="r" b="b"/>
              <a:pathLst>
                <a:path w="35593" h="18729" extrusionOk="0">
                  <a:moveTo>
                    <a:pt x="16694" y="1"/>
                  </a:moveTo>
                  <a:cubicBezTo>
                    <a:pt x="13953" y="1"/>
                    <a:pt x="11224" y="526"/>
                    <a:pt x="8707" y="1616"/>
                  </a:cubicBezTo>
                  <a:cubicBezTo>
                    <a:pt x="5138" y="3184"/>
                    <a:pt x="2135" y="5753"/>
                    <a:pt x="1" y="8988"/>
                  </a:cubicBezTo>
                  <a:cubicBezTo>
                    <a:pt x="334" y="10189"/>
                    <a:pt x="868" y="11357"/>
                    <a:pt x="1602" y="12391"/>
                  </a:cubicBezTo>
                  <a:cubicBezTo>
                    <a:pt x="4537" y="16394"/>
                    <a:pt x="10475" y="17995"/>
                    <a:pt x="15078" y="18562"/>
                  </a:cubicBezTo>
                  <a:cubicBezTo>
                    <a:pt x="15879" y="18662"/>
                    <a:pt x="16679" y="18729"/>
                    <a:pt x="17480" y="18729"/>
                  </a:cubicBezTo>
                  <a:lnTo>
                    <a:pt x="18714" y="18729"/>
                  </a:lnTo>
                  <a:cubicBezTo>
                    <a:pt x="19514" y="18729"/>
                    <a:pt x="20315" y="18662"/>
                    <a:pt x="21116" y="18562"/>
                  </a:cubicBezTo>
                  <a:cubicBezTo>
                    <a:pt x="25752" y="17995"/>
                    <a:pt x="31656" y="16394"/>
                    <a:pt x="34592" y="12357"/>
                  </a:cubicBezTo>
                  <a:cubicBezTo>
                    <a:pt x="34959" y="11824"/>
                    <a:pt x="35292" y="11257"/>
                    <a:pt x="35593" y="10656"/>
                  </a:cubicBezTo>
                  <a:cubicBezTo>
                    <a:pt x="33725" y="7721"/>
                    <a:pt x="31223" y="5219"/>
                    <a:pt x="28287" y="3318"/>
                  </a:cubicBezTo>
                  <a:cubicBezTo>
                    <a:pt x="24825" y="1149"/>
                    <a:pt x="20746" y="1"/>
                    <a:pt x="16694" y="1"/>
                  </a:cubicBezTo>
                  <a:close/>
                </a:path>
              </a:pathLst>
            </a:custGeom>
            <a:solidFill>
              <a:schemeClr val="lt2"/>
            </a:solidFill>
            <a:ln>
              <a:noFill/>
            </a:ln>
          </p:spPr>
          <p:txBody>
            <a:bodyPr spcFirstLastPara="1" wrap="square" lIns="91425" tIns="91425" rIns="91425" bIns="91425" anchor="ctr" anchorCtr="0">
              <a:noAutofit/>
            </a:bodyPr>
            <a:lstStyle/>
            <a:p>
              <a:pPr defTabSz="685715"/>
              <a:endParaRPr sz="1400"/>
            </a:p>
          </p:txBody>
        </p:sp>
        <p:sp>
          <p:nvSpPr>
            <p:cNvPr id="24" name="Google Shape;2176;p50"/>
            <p:cNvSpPr/>
            <p:nvPr/>
          </p:nvSpPr>
          <p:spPr>
            <a:xfrm>
              <a:off x="-84376" y="3050144"/>
              <a:ext cx="32845" cy="20283"/>
            </a:xfrm>
            <a:custGeom>
              <a:avLst/>
              <a:gdLst/>
              <a:ahLst/>
              <a:cxnLst/>
              <a:rect l="l" t="t" r="r" b="b"/>
              <a:pathLst>
                <a:path w="5138" h="3173" extrusionOk="0">
                  <a:moveTo>
                    <a:pt x="5004" y="0"/>
                  </a:moveTo>
                  <a:cubicBezTo>
                    <a:pt x="4904" y="0"/>
                    <a:pt x="4871" y="467"/>
                    <a:pt x="4637" y="1168"/>
                  </a:cubicBezTo>
                  <a:cubicBezTo>
                    <a:pt x="4537" y="1535"/>
                    <a:pt x="4304" y="1868"/>
                    <a:pt x="4037" y="2168"/>
                  </a:cubicBezTo>
                  <a:cubicBezTo>
                    <a:pt x="3670" y="2469"/>
                    <a:pt x="3203" y="2635"/>
                    <a:pt x="2736" y="2635"/>
                  </a:cubicBezTo>
                  <a:cubicBezTo>
                    <a:pt x="2686" y="2639"/>
                    <a:pt x="2636" y="2640"/>
                    <a:pt x="2587" y="2640"/>
                  </a:cubicBezTo>
                  <a:cubicBezTo>
                    <a:pt x="2143" y="2640"/>
                    <a:pt x="1732" y="2505"/>
                    <a:pt x="1402" y="2235"/>
                  </a:cubicBezTo>
                  <a:cubicBezTo>
                    <a:pt x="1068" y="2002"/>
                    <a:pt x="801" y="1668"/>
                    <a:pt x="601" y="1334"/>
                  </a:cubicBezTo>
                  <a:cubicBezTo>
                    <a:pt x="301" y="701"/>
                    <a:pt x="267" y="234"/>
                    <a:pt x="201" y="234"/>
                  </a:cubicBezTo>
                  <a:cubicBezTo>
                    <a:pt x="134" y="234"/>
                    <a:pt x="1" y="701"/>
                    <a:pt x="301" y="1468"/>
                  </a:cubicBezTo>
                  <a:cubicBezTo>
                    <a:pt x="434" y="1901"/>
                    <a:pt x="734" y="2302"/>
                    <a:pt x="1101" y="2602"/>
                  </a:cubicBezTo>
                  <a:cubicBezTo>
                    <a:pt x="1535" y="2974"/>
                    <a:pt x="2083" y="3173"/>
                    <a:pt x="2640" y="3173"/>
                  </a:cubicBezTo>
                  <a:cubicBezTo>
                    <a:pt x="2683" y="3173"/>
                    <a:pt x="2726" y="3171"/>
                    <a:pt x="2769" y="3169"/>
                  </a:cubicBezTo>
                  <a:cubicBezTo>
                    <a:pt x="3870" y="3169"/>
                    <a:pt x="4837" y="2368"/>
                    <a:pt x="5038" y="1268"/>
                  </a:cubicBezTo>
                  <a:cubicBezTo>
                    <a:pt x="5138" y="467"/>
                    <a:pt x="5038" y="0"/>
                    <a:pt x="5004" y="0"/>
                  </a:cubicBezTo>
                  <a:close/>
                </a:path>
              </a:pathLst>
            </a:custGeom>
            <a:solidFill>
              <a:schemeClr val="dk1"/>
            </a:solidFill>
            <a:ln>
              <a:noFill/>
            </a:ln>
          </p:spPr>
          <p:txBody>
            <a:bodyPr spcFirstLastPara="1" wrap="square" lIns="91425" tIns="91425" rIns="91425" bIns="91425" anchor="ctr" anchorCtr="0">
              <a:noAutofit/>
            </a:bodyPr>
            <a:lstStyle/>
            <a:p>
              <a:pPr defTabSz="685715"/>
              <a:endParaRPr sz="1400"/>
            </a:p>
          </p:txBody>
        </p:sp>
        <p:sp>
          <p:nvSpPr>
            <p:cNvPr id="25" name="Google Shape;2177;p50"/>
            <p:cNvSpPr/>
            <p:nvPr/>
          </p:nvSpPr>
          <p:spPr>
            <a:xfrm>
              <a:off x="-166258" y="3235655"/>
              <a:ext cx="34334" cy="91061"/>
            </a:xfrm>
            <a:custGeom>
              <a:avLst/>
              <a:gdLst/>
              <a:ahLst/>
              <a:cxnLst/>
              <a:rect l="l" t="t" r="r" b="b"/>
              <a:pathLst>
                <a:path w="5371" h="14245" extrusionOk="0">
                  <a:moveTo>
                    <a:pt x="0" y="1"/>
                  </a:moveTo>
                  <a:lnTo>
                    <a:pt x="0" y="1"/>
                  </a:lnTo>
                  <a:cubicBezTo>
                    <a:pt x="101" y="168"/>
                    <a:pt x="201" y="368"/>
                    <a:pt x="334" y="535"/>
                  </a:cubicBezTo>
                  <a:cubicBezTo>
                    <a:pt x="534" y="835"/>
                    <a:pt x="834" y="1335"/>
                    <a:pt x="1201" y="1936"/>
                  </a:cubicBezTo>
                  <a:cubicBezTo>
                    <a:pt x="2169" y="3470"/>
                    <a:pt x="2969" y="5105"/>
                    <a:pt x="3636" y="6806"/>
                  </a:cubicBezTo>
                  <a:cubicBezTo>
                    <a:pt x="4037" y="7806"/>
                    <a:pt x="4337" y="8774"/>
                    <a:pt x="4604" y="9641"/>
                  </a:cubicBezTo>
                  <a:cubicBezTo>
                    <a:pt x="4837" y="10442"/>
                    <a:pt x="5037" y="11242"/>
                    <a:pt x="5137" y="12043"/>
                  </a:cubicBezTo>
                  <a:cubicBezTo>
                    <a:pt x="5204" y="12577"/>
                    <a:pt x="5171" y="13144"/>
                    <a:pt x="5004" y="13644"/>
                  </a:cubicBezTo>
                  <a:cubicBezTo>
                    <a:pt x="4904" y="14044"/>
                    <a:pt x="4804" y="14211"/>
                    <a:pt x="4804" y="14244"/>
                  </a:cubicBezTo>
                  <a:cubicBezTo>
                    <a:pt x="4871" y="14178"/>
                    <a:pt x="4871" y="14144"/>
                    <a:pt x="4904" y="14111"/>
                  </a:cubicBezTo>
                  <a:cubicBezTo>
                    <a:pt x="5004" y="13978"/>
                    <a:pt x="5071" y="13844"/>
                    <a:pt x="5104" y="13677"/>
                  </a:cubicBezTo>
                  <a:cubicBezTo>
                    <a:pt x="5304" y="13144"/>
                    <a:pt x="5371" y="12577"/>
                    <a:pt x="5304" y="12009"/>
                  </a:cubicBezTo>
                  <a:cubicBezTo>
                    <a:pt x="5238" y="11209"/>
                    <a:pt x="5071" y="10375"/>
                    <a:pt x="4837" y="9574"/>
                  </a:cubicBezTo>
                  <a:cubicBezTo>
                    <a:pt x="4570" y="8607"/>
                    <a:pt x="4237" y="7640"/>
                    <a:pt x="3870" y="6706"/>
                  </a:cubicBezTo>
                  <a:cubicBezTo>
                    <a:pt x="3203" y="5004"/>
                    <a:pt x="2369" y="3370"/>
                    <a:pt x="1368" y="1802"/>
                  </a:cubicBezTo>
                  <a:cubicBezTo>
                    <a:pt x="1001" y="1235"/>
                    <a:pt x="668" y="768"/>
                    <a:pt x="401" y="468"/>
                  </a:cubicBezTo>
                  <a:cubicBezTo>
                    <a:pt x="301" y="301"/>
                    <a:pt x="167" y="134"/>
                    <a:pt x="0" y="1"/>
                  </a:cubicBezTo>
                  <a:close/>
                </a:path>
              </a:pathLst>
            </a:custGeom>
            <a:solidFill>
              <a:schemeClr val="dk1"/>
            </a:solidFill>
            <a:ln>
              <a:noFill/>
            </a:ln>
          </p:spPr>
          <p:txBody>
            <a:bodyPr spcFirstLastPara="1" wrap="square" lIns="91425" tIns="91425" rIns="91425" bIns="91425" anchor="ctr" anchorCtr="0">
              <a:noAutofit/>
            </a:bodyPr>
            <a:lstStyle/>
            <a:p>
              <a:pPr defTabSz="685715"/>
              <a:endParaRPr sz="1400"/>
            </a:p>
          </p:txBody>
        </p:sp>
        <p:sp>
          <p:nvSpPr>
            <p:cNvPr id="26" name="Google Shape;2178;p50"/>
            <p:cNvSpPr/>
            <p:nvPr/>
          </p:nvSpPr>
          <p:spPr>
            <a:xfrm>
              <a:off x="-999" y="3236940"/>
              <a:ext cx="43079" cy="90205"/>
            </a:xfrm>
            <a:custGeom>
              <a:avLst/>
              <a:gdLst/>
              <a:ahLst/>
              <a:cxnLst/>
              <a:rect l="l" t="t" r="r" b="b"/>
              <a:pathLst>
                <a:path w="6739" h="14111" extrusionOk="0">
                  <a:moveTo>
                    <a:pt x="6738" y="0"/>
                  </a:moveTo>
                  <a:lnTo>
                    <a:pt x="6738" y="0"/>
                  </a:lnTo>
                  <a:cubicBezTo>
                    <a:pt x="6538" y="100"/>
                    <a:pt x="6372" y="234"/>
                    <a:pt x="6238" y="400"/>
                  </a:cubicBezTo>
                  <a:cubicBezTo>
                    <a:pt x="5938" y="667"/>
                    <a:pt x="5504" y="1101"/>
                    <a:pt x="5037" y="1635"/>
                  </a:cubicBezTo>
                  <a:cubicBezTo>
                    <a:pt x="3736" y="3036"/>
                    <a:pt x="2635" y="4603"/>
                    <a:pt x="1768" y="6305"/>
                  </a:cubicBezTo>
                  <a:cubicBezTo>
                    <a:pt x="868" y="8006"/>
                    <a:pt x="300" y="9840"/>
                    <a:pt x="100" y="11742"/>
                  </a:cubicBezTo>
                  <a:cubicBezTo>
                    <a:pt x="34" y="12309"/>
                    <a:pt x="0" y="12909"/>
                    <a:pt x="34" y="13476"/>
                  </a:cubicBezTo>
                  <a:cubicBezTo>
                    <a:pt x="34" y="13676"/>
                    <a:pt x="34" y="13910"/>
                    <a:pt x="100" y="14110"/>
                  </a:cubicBezTo>
                  <a:cubicBezTo>
                    <a:pt x="134" y="14110"/>
                    <a:pt x="100" y="13209"/>
                    <a:pt x="267" y="11775"/>
                  </a:cubicBezTo>
                  <a:cubicBezTo>
                    <a:pt x="534" y="9907"/>
                    <a:pt x="1134" y="8106"/>
                    <a:pt x="1968" y="6405"/>
                  </a:cubicBezTo>
                  <a:cubicBezTo>
                    <a:pt x="2836" y="4737"/>
                    <a:pt x="3903" y="3169"/>
                    <a:pt x="5171" y="1735"/>
                  </a:cubicBezTo>
                  <a:cubicBezTo>
                    <a:pt x="5638" y="1201"/>
                    <a:pt x="6038" y="767"/>
                    <a:pt x="6305" y="467"/>
                  </a:cubicBezTo>
                  <a:cubicBezTo>
                    <a:pt x="6472" y="334"/>
                    <a:pt x="6605" y="167"/>
                    <a:pt x="6738" y="0"/>
                  </a:cubicBezTo>
                  <a:close/>
                </a:path>
              </a:pathLst>
            </a:custGeom>
            <a:solidFill>
              <a:schemeClr val="dk1"/>
            </a:solidFill>
            <a:ln>
              <a:noFill/>
            </a:ln>
          </p:spPr>
          <p:txBody>
            <a:bodyPr spcFirstLastPara="1" wrap="square" lIns="91425" tIns="91425" rIns="91425" bIns="91425" anchor="ctr" anchorCtr="0">
              <a:noAutofit/>
            </a:bodyPr>
            <a:lstStyle/>
            <a:p>
              <a:pPr defTabSz="685715"/>
              <a:endParaRPr sz="1400"/>
            </a:p>
          </p:txBody>
        </p:sp>
        <p:sp>
          <p:nvSpPr>
            <p:cNvPr id="27" name="Google Shape;2179;p50"/>
            <p:cNvSpPr/>
            <p:nvPr/>
          </p:nvSpPr>
          <p:spPr>
            <a:xfrm>
              <a:off x="-788" y="3020291"/>
              <a:ext cx="30716" cy="31349"/>
            </a:xfrm>
            <a:custGeom>
              <a:avLst/>
              <a:gdLst/>
              <a:ahLst/>
              <a:cxnLst/>
              <a:rect l="l" t="t" r="r" b="b"/>
              <a:pathLst>
                <a:path w="4805" h="4904" extrusionOk="0">
                  <a:moveTo>
                    <a:pt x="2402" y="0"/>
                  </a:moveTo>
                  <a:cubicBezTo>
                    <a:pt x="1068" y="0"/>
                    <a:pt x="1" y="1101"/>
                    <a:pt x="1" y="2435"/>
                  </a:cubicBezTo>
                  <a:cubicBezTo>
                    <a:pt x="1" y="3803"/>
                    <a:pt x="1068" y="4904"/>
                    <a:pt x="2402" y="4904"/>
                  </a:cubicBezTo>
                  <a:cubicBezTo>
                    <a:pt x="3703" y="4904"/>
                    <a:pt x="4804" y="3803"/>
                    <a:pt x="4804" y="2435"/>
                  </a:cubicBezTo>
                  <a:cubicBezTo>
                    <a:pt x="4804" y="1101"/>
                    <a:pt x="3703" y="0"/>
                    <a:pt x="2402" y="0"/>
                  </a:cubicBezTo>
                  <a:close/>
                </a:path>
              </a:pathLst>
            </a:custGeom>
            <a:solidFill>
              <a:schemeClr val="dk1"/>
            </a:solidFill>
            <a:ln>
              <a:noFill/>
            </a:ln>
          </p:spPr>
          <p:txBody>
            <a:bodyPr spcFirstLastPara="1" wrap="square" lIns="91425" tIns="91425" rIns="91425" bIns="91425" anchor="ctr" anchorCtr="0">
              <a:noAutofit/>
            </a:bodyPr>
            <a:lstStyle/>
            <a:p>
              <a:pPr defTabSz="685715"/>
              <a:endParaRPr sz="1400"/>
            </a:p>
          </p:txBody>
        </p:sp>
      </p:grpSp>
      <p:grpSp>
        <p:nvGrpSpPr>
          <p:cNvPr id="28" name="Google Shape;2180;p50"/>
          <p:cNvGrpSpPr/>
          <p:nvPr/>
        </p:nvGrpSpPr>
        <p:grpSpPr>
          <a:xfrm>
            <a:off x="9478124" y="1414719"/>
            <a:ext cx="905693" cy="796528"/>
            <a:chOff x="-1142450" y="3001983"/>
            <a:chExt cx="431807" cy="379746"/>
          </a:xfrm>
        </p:grpSpPr>
        <p:sp>
          <p:nvSpPr>
            <p:cNvPr id="29" name="Google Shape;2181;p50"/>
            <p:cNvSpPr/>
            <p:nvPr/>
          </p:nvSpPr>
          <p:spPr>
            <a:xfrm>
              <a:off x="-1047771" y="3254206"/>
              <a:ext cx="47982" cy="48583"/>
            </a:xfrm>
            <a:custGeom>
              <a:avLst/>
              <a:gdLst/>
              <a:ahLst/>
              <a:cxnLst/>
              <a:rect l="l" t="t" r="r" b="b"/>
              <a:pathLst>
                <a:path w="7506" h="7600" extrusionOk="0">
                  <a:moveTo>
                    <a:pt x="5304" y="1"/>
                  </a:moveTo>
                  <a:cubicBezTo>
                    <a:pt x="3202" y="168"/>
                    <a:pt x="1301" y="1202"/>
                    <a:pt x="0" y="2836"/>
                  </a:cubicBezTo>
                  <a:cubicBezTo>
                    <a:pt x="133" y="3203"/>
                    <a:pt x="467" y="3437"/>
                    <a:pt x="867" y="3437"/>
                  </a:cubicBezTo>
                  <a:cubicBezTo>
                    <a:pt x="1234" y="3437"/>
                    <a:pt x="1635" y="3337"/>
                    <a:pt x="1968" y="3170"/>
                  </a:cubicBezTo>
                  <a:lnTo>
                    <a:pt x="3402" y="2569"/>
                  </a:lnTo>
                  <a:lnTo>
                    <a:pt x="3402" y="2569"/>
                  </a:lnTo>
                  <a:cubicBezTo>
                    <a:pt x="2669" y="3170"/>
                    <a:pt x="2068" y="3937"/>
                    <a:pt x="1735" y="4804"/>
                  </a:cubicBezTo>
                  <a:cubicBezTo>
                    <a:pt x="1568" y="5071"/>
                    <a:pt x="1534" y="5405"/>
                    <a:pt x="1568" y="5705"/>
                  </a:cubicBezTo>
                  <a:cubicBezTo>
                    <a:pt x="1601" y="6039"/>
                    <a:pt x="1835" y="6305"/>
                    <a:pt x="2168" y="6372"/>
                  </a:cubicBezTo>
                  <a:cubicBezTo>
                    <a:pt x="2468" y="6339"/>
                    <a:pt x="2735" y="6205"/>
                    <a:pt x="2935" y="6005"/>
                  </a:cubicBezTo>
                  <a:cubicBezTo>
                    <a:pt x="3436" y="5505"/>
                    <a:pt x="3936" y="4971"/>
                    <a:pt x="4336" y="4371"/>
                  </a:cubicBezTo>
                  <a:lnTo>
                    <a:pt x="4336" y="4371"/>
                  </a:lnTo>
                  <a:cubicBezTo>
                    <a:pt x="3970" y="5205"/>
                    <a:pt x="3869" y="6139"/>
                    <a:pt x="4036" y="7039"/>
                  </a:cubicBezTo>
                  <a:cubicBezTo>
                    <a:pt x="4036" y="7206"/>
                    <a:pt x="4103" y="7373"/>
                    <a:pt x="4236" y="7506"/>
                  </a:cubicBezTo>
                  <a:cubicBezTo>
                    <a:pt x="4341" y="7566"/>
                    <a:pt x="4453" y="7599"/>
                    <a:pt x="4562" y="7599"/>
                  </a:cubicBezTo>
                  <a:cubicBezTo>
                    <a:pt x="4696" y="7599"/>
                    <a:pt x="4827" y="7550"/>
                    <a:pt x="4937" y="7440"/>
                  </a:cubicBezTo>
                  <a:cubicBezTo>
                    <a:pt x="5137" y="7273"/>
                    <a:pt x="5270" y="7039"/>
                    <a:pt x="5371" y="6806"/>
                  </a:cubicBezTo>
                  <a:cubicBezTo>
                    <a:pt x="6204" y="4971"/>
                    <a:pt x="6938" y="3070"/>
                    <a:pt x="7505" y="1135"/>
                  </a:cubicBezTo>
                  <a:lnTo>
                    <a:pt x="5304" y="1"/>
                  </a:lnTo>
                  <a:close/>
                </a:path>
              </a:pathLst>
            </a:custGeom>
            <a:solidFill>
              <a:schemeClr val="accent3"/>
            </a:solidFill>
            <a:ln>
              <a:noFill/>
            </a:ln>
          </p:spPr>
          <p:txBody>
            <a:bodyPr spcFirstLastPara="1" wrap="square" lIns="91425" tIns="91425" rIns="91425" bIns="91425" anchor="ctr" anchorCtr="0">
              <a:noAutofit/>
            </a:bodyPr>
            <a:lstStyle/>
            <a:p>
              <a:pPr defTabSz="685715"/>
              <a:endParaRPr sz="1400"/>
            </a:p>
          </p:txBody>
        </p:sp>
        <p:sp>
          <p:nvSpPr>
            <p:cNvPr id="30" name="Google Shape;2182;p50"/>
            <p:cNvSpPr/>
            <p:nvPr/>
          </p:nvSpPr>
          <p:spPr>
            <a:xfrm>
              <a:off x="-967168" y="3278305"/>
              <a:ext cx="46704" cy="51025"/>
            </a:xfrm>
            <a:custGeom>
              <a:avLst/>
              <a:gdLst/>
              <a:ahLst/>
              <a:cxnLst/>
              <a:rect l="l" t="t" r="r" b="b"/>
              <a:pathLst>
                <a:path w="7306" h="7982" extrusionOk="0">
                  <a:moveTo>
                    <a:pt x="6371" y="0"/>
                  </a:moveTo>
                  <a:lnTo>
                    <a:pt x="3169" y="601"/>
                  </a:lnTo>
                  <a:cubicBezTo>
                    <a:pt x="1735" y="1935"/>
                    <a:pt x="701" y="3636"/>
                    <a:pt x="133" y="5538"/>
                  </a:cubicBezTo>
                  <a:cubicBezTo>
                    <a:pt x="33" y="5804"/>
                    <a:pt x="0" y="6105"/>
                    <a:pt x="67" y="6405"/>
                  </a:cubicBezTo>
                  <a:cubicBezTo>
                    <a:pt x="133" y="6705"/>
                    <a:pt x="400" y="6905"/>
                    <a:pt x="701" y="6905"/>
                  </a:cubicBezTo>
                  <a:cubicBezTo>
                    <a:pt x="934" y="6839"/>
                    <a:pt x="1168" y="6672"/>
                    <a:pt x="1268" y="6438"/>
                  </a:cubicBezTo>
                  <a:lnTo>
                    <a:pt x="2702" y="4470"/>
                  </a:lnTo>
                  <a:lnTo>
                    <a:pt x="2702" y="4470"/>
                  </a:lnTo>
                  <a:cubicBezTo>
                    <a:pt x="2402" y="5538"/>
                    <a:pt x="2602" y="6705"/>
                    <a:pt x="3202" y="7639"/>
                  </a:cubicBezTo>
                  <a:cubicBezTo>
                    <a:pt x="3269" y="7773"/>
                    <a:pt x="3402" y="7906"/>
                    <a:pt x="3569" y="7973"/>
                  </a:cubicBezTo>
                  <a:cubicBezTo>
                    <a:pt x="3598" y="7979"/>
                    <a:pt x="3627" y="7981"/>
                    <a:pt x="3655" y="7981"/>
                  </a:cubicBezTo>
                  <a:cubicBezTo>
                    <a:pt x="3948" y="7981"/>
                    <a:pt x="4181" y="7677"/>
                    <a:pt x="4303" y="7372"/>
                  </a:cubicBezTo>
                  <a:cubicBezTo>
                    <a:pt x="4670" y="6572"/>
                    <a:pt x="4837" y="5704"/>
                    <a:pt x="4837" y="4804"/>
                  </a:cubicBezTo>
                  <a:cubicBezTo>
                    <a:pt x="5004" y="5571"/>
                    <a:pt x="5337" y="6238"/>
                    <a:pt x="5904" y="6772"/>
                  </a:cubicBezTo>
                  <a:cubicBezTo>
                    <a:pt x="6084" y="7012"/>
                    <a:pt x="6372" y="7144"/>
                    <a:pt x="6671" y="7144"/>
                  </a:cubicBezTo>
                  <a:cubicBezTo>
                    <a:pt x="6704" y="7144"/>
                    <a:pt x="6738" y="7142"/>
                    <a:pt x="6772" y="7139"/>
                  </a:cubicBezTo>
                  <a:cubicBezTo>
                    <a:pt x="7272" y="7005"/>
                    <a:pt x="7305" y="6305"/>
                    <a:pt x="7172" y="5771"/>
                  </a:cubicBezTo>
                  <a:cubicBezTo>
                    <a:pt x="6772" y="3870"/>
                    <a:pt x="5871" y="1902"/>
                    <a:pt x="6371" y="0"/>
                  </a:cubicBezTo>
                  <a:close/>
                </a:path>
              </a:pathLst>
            </a:custGeom>
            <a:solidFill>
              <a:schemeClr val="accent3"/>
            </a:solidFill>
            <a:ln>
              <a:noFill/>
            </a:ln>
          </p:spPr>
          <p:txBody>
            <a:bodyPr spcFirstLastPara="1" wrap="square" lIns="91425" tIns="91425" rIns="91425" bIns="91425" anchor="ctr" anchorCtr="0">
              <a:noAutofit/>
            </a:bodyPr>
            <a:lstStyle/>
            <a:p>
              <a:pPr defTabSz="685715"/>
              <a:endParaRPr sz="1400"/>
            </a:p>
          </p:txBody>
        </p:sp>
        <p:sp>
          <p:nvSpPr>
            <p:cNvPr id="31" name="Google Shape;2183;p50"/>
            <p:cNvSpPr/>
            <p:nvPr/>
          </p:nvSpPr>
          <p:spPr>
            <a:xfrm>
              <a:off x="-853765" y="3212444"/>
              <a:ext cx="143122" cy="169286"/>
            </a:xfrm>
            <a:custGeom>
              <a:avLst/>
              <a:gdLst/>
              <a:ahLst/>
              <a:cxnLst/>
              <a:rect l="l" t="t" r="r" b="b"/>
              <a:pathLst>
                <a:path w="22389" h="26482" extrusionOk="0">
                  <a:moveTo>
                    <a:pt x="1922" y="1"/>
                  </a:moveTo>
                  <a:cubicBezTo>
                    <a:pt x="1748" y="1"/>
                    <a:pt x="1625" y="233"/>
                    <a:pt x="1807" y="363"/>
                  </a:cubicBezTo>
                  <a:cubicBezTo>
                    <a:pt x="5477" y="3532"/>
                    <a:pt x="9713" y="6034"/>
                    <a:pt x="13482" y="9169"/>
                  </a:cubicBezTo>
                  <a:cubicBezTo>
                    <a:pt x="15317" y="10670"/>
                    <a:pt x="16985" y="12405"/>
                    <a:pt x="18419" y="14306"/>
                  </a:cubicBezTo>
                  <a:cubicBezTo>
                    <a:pt x="19153" y="15307"/>
                    <a:pt x="19787" y="16374"/>
                    <a:pt x="20321" y="17508"/>
                  </a:cubicBezTo>
                  <a:cubicBezTo>
                    <a:pt x="20988" y="18809"/>
                    <a:pt x="21455" y="20210"/>
                    <a:pt x="21688" y="21678"/>
                  </a:cubicBezTo>
                  <a:cubicBezTo>
                    <a:pt x="21855" y="22512"/>
                    <a:pt x="21755" y="23379"/>
                    <a:pt x="21455" y="24213"/>
                  </a:cubicBezTo>
                  <a:cubicBezTo>
                    <a:pt x="21321" y="24514"/>
                    <a:pt x="21088" y="24780"/>
                    <a:pt x="20754" y="24914"/>
                  </a:cubicBezTo>
                  <a:cubicBezTo>
                    <a:pt x="20696" y="24925"/>
                    <a:pt x="20639" y="24931"/>
                    <a:pt x="20583" y="24931"/>
                  </a:cubicBezTo>
                  <a:cubicBezTo>
                    <a:pt x="20319" y="24931"/>
                    <a:pt x="20086" y="24806"/>
                    <a:pt x="19920" y="24614"/>
                  </a:cubicBezTo>
                  <a:cubicBezTo>
                    <a:pt x="19687" y="24313"/>
                    <a:pt x="19487" y="24013"/>
                    <a:pt x="19387" y="23680"/>
                  </a:cubicBezTo>
                  <a:cubicBezTo>
                    <a:pt x="19220" y="23246"/>
                    <a:pt x="19053" y="22846"/>
                    <a:pt x="18920" y="22412"/>
                  </a:cubicBezTo>
                  <a:cubicBezTo>
                    <a:pt x="18619" y="21545"/>
                    <a:pt x="18386" y="20677"/>
                    <a:pt x="18186" y="19777"/>
                  </a:cubicBezTo>
                  <a:lnTo>
                    <a:pt x="18163" y="19782"/>
                  </a:lnTo>
                  <a:lnTo>
                    <a:pt x="18163" y="19782"/>
                  </a:lnTo>
                  <a:cubicBezTo>
                    <a:pt x="18159" y="19769"/>
                    <a:pt x="18156" y="19756"/>
                    <a:pt x="18152" y="19743"/>
                  </a:cubicBezTo>
                  <a:cubicBezTo>
                    <a:pt x="18126" y="19637"/>
                    <a:pt x="18046" y="19589"/>
                    <a:pt x="17963" y="19589"/>
                  </a:cubicBezTo>
                  <a:cubicBezTo>
                    <a:pt x="17840" y="19589"/>
                    <a:pt x="17712" y="19697"/>
                    <a:pt x="17752" y="19877"/>
                  </a:cubicBezTo>
                  <a:cubicBezTo>
                    <a:pt x="17752" y="19877"/>
                    <a:pt x="17752" y="19877"/>
                    <a:pt x="17752" y="19877"/>
                  </a:cubicBezTo>
                  <a:lnTo>
                    <a:pt x="17752" y="19877"/>
                  </a:lnTo>
                  <a:cubicBezTo>
                    <a:pt x="17831" y="20255"/>
                    <a:pt x="17925" y="20641"/>
                    <a:pt x="18030" y="21027"/>
                  </a:cubicBezTo>
                  <a:lnTo>
                    <a:pt x="18030" y="21027"/>
                  </a:lnTo>
                  <a:cubicBezTo>
                    <a:pt x="18139" y="21582"/>
                    <a:pt x="18213" y="22141"/>
                    <a:pt x="18252" y="22712"/>
                  </a:cubicBezTo>
                  <a:cubicBezTo>
                    <a:pt x="18286" y="23179"/>
                    <a:pt x="18286" y="23646"/>
                    <a:pt x="18252" y="24113"/>
                  </a:cubicBezTo>
                  <a:cubicBezTo>
                    <a:pt x="18286" y="24547"/>
                    <a:pt x="18219" y="24981"/>
                    <a:pt x="18052" y="25414"/>
                  </a:cubicBezTo>
                  <a:cubicBezTo>
                    <a:pt x="17919" y="25781"/>
                    <a:pt x="17585" y="26015"/>
                    <a:pt x="17185" y="26081"/>
                  </a:cubicBezTo>
                  <a:cubicBezTo>
                    <a:pt x="16785" y="26081"/>
                    <a:pt x="16551" y="25714"/>
                    <a:pt x="16418" y="25414"/>
                  </a:cubicBezTo>
                  <a:cubicBezTo>
                    <a:pt x="16051" y="24547"/>
                    <a:pt x="15751" y="23680"/>
                    <a:pt x="15517" y="22812"/>
                  </a:cubicBezTo>
                  <a:cubicBezTo>
                    <a:pt x="15216" y="21880"/>
                    <a:pt x="14943" y="20920"/>
                    <a:pt x="14696" y="19982"/>
                  </a:cubicBezTo>
                  <a:lnTo>
                    <a:pt x="14696" y="19982"/>
                  </a:lnTo>
                  <a:cubicBezTo>
                    <a:pt x="14683" y="19880"/>
                    <a:pt x="14668" y="19779"/>
                    <a:pt x="14650" y="19677"/>
                  </a:cubicBezTo>
                  <a:lnTo>
                    <a:pt x="14618" y="19685"/>
                  </a:lnTo>
                  <a:lnTo>
                    <a:pt x="14618" y="19685"/>
                  </a:lnTo>
                  <a:cubicBezTo>
                    <a:pt x="14618" y="19682"/>
                    <a:pt x="14617" y="19679"/>
                    <a:pt x="14616" y="19677"/>
                  </a:cubicBezTo>
                  <a:cubicBezTo>
                    <a:pt x="14591" y="19575"/>
                    <a:pt x="14527" y="19531"/>
                    <a:pt x="14457" y="19531"/>
                  </a:cubicBezTo>
                  <a:cubicBezTo>
                    <a:pt x="14344" y="19531"/>
                    <a:pt x="14216" y="19645"/>
                    <a:pt x="14216" y="19810"/>
                  </a:cubicBezTo>
                  <a:cubicBezTo>
                    <a:pt x="14416" y="21111"/>
                    <a:pt x="14316" y="22445"/>
                    <a:pt x="13883" y="23713"/>
                  </a:cubicBezTo>
                  <a:cubicBezTo>
                    <a:pt x="13725" y="24123"/>
                    <a:pt x="13448" y="24652"/>
                    <a:pt x="12967" y="24652"/>
                  </a:cubicBezTo>
                  <a:cubicBezTo>
                    <a:pt x="12939" y="24652"/>
                    <a:pt x="12911" y="24651"/>
                    <a:pt x="12882" y="24647"/>
                  </a:cubicBezTo>
                  <a:cubicBezTo>
                    <a:pt x="12248" y="24580"/>
                    <a:pt x="11948" y="23880"/>
                    <a:pt x="11848" y="23346"/>
                  </a:cubicBezTo>
                  <a:cubicBezTo>
                    <a:pt x="11748" y="22779"/>
                    <a:pt x="11714" y="22345"/>
                    <a:pt x="11648" y="21845"/>
                  </a:cubicBezTo>
                  <a:cubicBezTo>
                    <a:pt x="11581" y="21345"/>
                    <a:pt x="11514" y="20944"/>
                    <a:pt x="11448" y="20511"/>
                  </a:cubicBezTo>
                  <a:cubicBezTo>
                    <a:pt x="11247" y="19610"/>
                    <a:pt x="11047" y="18709"/>
                    <a:pt x="10780" y="17809"/>
                  </a:cubicBezTo>
                  <a:cubicBezTo>
                    <a:pt x="9680" y="14106"/>
                    <a:pt x="7945" y="10470"/>
                    <a:pt x="5343" y="7568"/>
                  </a:cubicBezTo>
                  <a:cubicBezTo>
                    <a:pt x="3976" y="6034"/>
                    <a:pt x="2308" y="4799"/>
                    <a:pt x="406" y="3932"/>
                  </a:cubicBezTo>
                  <a:cubicBezTo>
                    <a:pt x="379" y="3920"/>
                    <a:pt x="352" y="3915"/>
                    <a:pt x="326" y="3915"/>
                  </a:cubicBezTo>
                  <a:cubicBezTo>
                    <a:pt x="132" y="3915"/>
                    <a:pt x="0" y="4211"/>
                    <a:pt x="206" y="4299"/>
                  </a:cubicBezTo>
                  <a:cubicBezTo>
                    <a:pt x="3875" y="5867"/>
                    <a:pt x="6477" y="9203"/>
                    <a:pt x="8279" y="12638"/>
                  </a:cubicBezTo>
                  <a:cubicBezTo>
                    <a:pt x="9246" y="14473"/>
                    <a:pt x="9980" y="16374"/>
                    <a:pt x="10547" y="18376"/>
                  </a:cubicBezTo>
                  <a:cubicBezTo>
                    <a:pt x="10814" y="19310"/>
                    <a:pt x="11014" y="20244"/>
                    <a:pt x="11181" y="21211"/>
                  </a:cubicBezTo>
                  <a:cubicBezTo>
                    <a:pt x="11281" y="21678"/>
                    <a:pt x="11347" y="22112"/>
                    <a:pt x="11381" y="22579"/>
                  </a:cubicBezTo>
                  <a:cubicBezTo>
                    <a:pt x="11414" y="23146"/>
                    <a:pt x="11548" y="23713"/>
                    <a:pt x="11748" y="24247"/>
                  </a:cubicBezTo>
                  <a:cubicBezTo>
                    <a:pt x="11983" y="24717"/>
                    <a:pt x="12477" y="25032"/>
                    <a:pt x="13001" y="25032"/>
                  </a:cubicBezTo>
                  <a:cubicBezTo>
                    <a:pt x="13072" y="25032"/>
                    <a:pt x="13144" y="25026"/>
                    <a:pt x="13215" y="25014"/>
                  </a:cubicBezTo>
                  <a:cubicBezTo>
                    <a:pt x="13716" y="24880"/>
                    <a:pt x="14116" y="24514"/>
                    <a:pt x="14250" y="24013"/>
                  </a:cubicBezTo>
                  <a:cubicBezTo>
                    <a:pt x="14516" y="23346"/>
                    <a:pt x="14683" y="22646"/>
                    <a:pt x="14717" y="21978"/>
                  </a:cubicBezTo>
                  <a:cubicBezTo>
                    <a:pt x="14725" y="21877"/>
                    <a:pt x="14733" y="21775"/>
                    <a:pt x="14739" y="21673"/>
                  </a:cubicBezTo>
                  <a:lnTo>
                    <a:pt x="14739" y="21673"/>
                  </a:lnTo>
                  <a:cubicBezTo>
                    <a:pt x="14857" y="22101"/>
                    <a:pt x="14982" y="22526"/>
                    <a:pt x="15117" y="22946"/>
                  </a:cubicBezTo>
                  <a:cubicBezTo>
                    <a:pt x="15284" y="23479"/>
                    <a:pt x="15484" y="24013"/>
                    <a:pt x="15684" y="24547"/>
                  </a:cubicBezTo>
                  <a:cubicBezTo>
                    <a:pt x="15784" y="24981"/>
                    <a:pt x="15951" y="25414"/>
                    <a:pt x="16184" y="25814"/>
                  </a:cubicBezTo>
                  <a:cubicBezTo>
                    <a:pt x="16351" y="26148"/>
                    <a:pt x="16685" y="26382"/>
                    <a:pt x="17052" y="26482"/>
                  </a:cubicBezTo>
                  <a:cubicBezTo>
                    <a:pt x="17452" y="26482"/>
                    <a:pt x="17852" y="26348"/>
                    <a:pt x="18119" y="26048"/>
                  </a:cubicBezTo>
                  <a:cubicBezTo>
                    <a:pt x="18786" y="25381"/>
                    <a:pt x="18719" y="24247"/>
                    <a:pt x="18719" y="23379"/>
                  </a:cubicBezTo>
                  <a:cubicBezTo>
                    <a:pt x="18718" y="23331"/>
                    <a:pt x="18717" y="23282"/>
                    <a:pt x="18715" y="23234"/>
                  </a:cubicBezTo>
                  <a:lnTo>
                    <a:pt x="18715" y="23234"/>
                  </a:lnTo>
                  <a:cubicBezTo>
                    <a:pt x="18865" y="23638"/>
                    <a:pt x="19043" y="24031"/>
                    <a:pt x="19253" y="24413"/>
                  </a:cubicBezTo>
                  <a:cubicBezTo>
                    <a:pt x="19487" y="24947"/>
                    <a:pt x="20020" y="25314"/>
                    <a:pt x="20621" y="25314"/>
                  </a:cubicBezTo>
                  <a:cubicBezTo>
                    <a:pt x="21188" y="25214"/>
                    <a:pt x="21655" y="24780"/>
                    <a:pt x="21822" y="24213"/>
                  </a:cubicBezTo>
                  <a:cubicBezTo>
                    <a:pt x="22389" y="22746"/>
                    <a:pt x="22022" y="21011"/>
                    <a:pt x="21555" y="19577"/>
                  </a:cubicBezTo>
                  <a:cubicBezTo>
                    <a:pt x="21121" y="18276"/>
                    <a:pt x="20521" y="17008"/>
                    <a:pt x="19820" y="15807"/>
                  </a:cubicBezTo>
                  <a:cubicBezTo>
                    <a:pt x="18519" y="13606"/>
                    <a:pt x="16885" y="11638"/>
                    <a:pt x="14983" y="9970"/>
                  </a:cubicBezTo>
                  <a:cubicBezTo>
                    <a:pt x="13115" y="8302"/>
                    <a:pt x="11147" y="6767"/>
                    <a:pt x="9079" y="5366"/>
                  </a:cubicBezTo>
                  <a:cubicBezTo>
                    <a:pt x="6978" y="3832"/>
                    <a:pt x="4843" y="2364"/>
                    <a:pt x="2841" y="696"/>
                  </a:cubicBezTo>
                  <a:cubicBezTo>
                    <a:pt x="2575" y="496"/>
                    <a:pt x="2341" y="296"/>
                    <a:pt x="2074" y="63"/>
                  </a:cubicBezTo>
                  <a:cubicBezTo>
                    <a:pt x="2023" y="19"/>
                    <a:pt x="1970" y="1"/>
                    <a:pt x="1922" y="1"/>
                  </a:cubicBezTo>
                  <a:close/>
                </a:path>
              </a:pathLst>
            </a:custGeom>
            <a:solidFill>
              <a:schemeClr val="dk1"/>
            </a:solidFill>
            <a:ln>
              <a:noFill/>
            </a:ln>
          </p:spPr>
          <p:txBody>
            <a:bodyPr spcFirstLastPara="1" wrap="square" lIns="91425" tIns="91425" rIns="91425" bIns="91425" anchor="ctr" anchorCtr="0">
              <a:noAutofit/>
            </a:bodyPr>
            <a:lstStyle/>
            <a:p>
              <a:pPr defTabSz="685715"/>
              <a:endParaRPr sz="1400"/>
            </a:p>
          </p:txBody>
        </p:sp>
        <p:sp>
          <p:nvSpPr>
            <p:cNvPr id="32" name="Google Shape;2184;p50"/>
            <p:cNvSpPr/>
            <p:nvPr/>
          </p:nvSpPr>
          <p:spPr>
            <a:xfrm>
              <a:off x="-1142450" y="3011757"/>
              <a:ext cx="149700" cy="155459"/>
            </a:xfrm>
            <a:custGeom>
              <a:avLst/>
              <a:gdLst/>
              <a:ahLst/>
              <a:cxnLst/>
              <a:rect l="l" t="t" r="r" b="b"/>
              <a:pathLst>
                <a:path w="23418" h="24319" extrusionOk="0">
                  <a:moveTo>
                    <a:pt x="20649" y="1"/>
                  </a:moveTo>
                  <a:cubicBezTo>
                    <a:pt x="18580" y="134"/>
                    <a:pt x="15612" y="1735"/>
                    <a:pt x="14044" y="2503"/>
                  </a:cubicBezTo>
                  <a:cubicBezTo>
                    <a:pt x="11509" y="3670"/>
                    <a:pt x="9140" y="5271"/>
                    <a:pt x="7072" y="7173"/>
                  </a:cubicBezTo>
                  <a:cubicBezTo>
                    <a:pt x="2169" y="11776"/>
                    <a:pt x="34" y="17713"/>
                    <a:pt x="0" y="24318"/>
                  </a:cubicBezTo>
                  <a:cubicBezTo>
                    <a:pt x="2869" y="20816"/>
                    <a:pt x="6639" y="18147"/>
                    <a:pt x="10908" y="16613"/>
                  </a:cubicBezTo>
                  <a:cubicBezTo>
                    <a:pt x="14611" y="15245"/>
                    <a:pt x="18514" y="14545"/>
                    <a:pt x="22416" y="14511"/>
                  </a:cubicBezTo>
                  <a:cubicBezTo>
                    <a:pt x="23417" y="9541"/>
                    <a:pt x="23184" y="4104"/>
                    <a:pt x="20649" y="1"/>
                  </a:cubicBezTo>
                  <a:close/>
                </a:path>
              </a:pathLst>
            </a:custGeom>
            <a:solidFill>
              <a:schemeClr val="accent3"/>
            </a:solidFill>
            <a:ln>
              <a:noFill/>
            </a:ln>
          </p:spPr>
          <p:txBody>
            <a:bodyPr spcFirstLastPara="1" wrap="square" lIns="91425" tIns="91425" rIns="91425" bIns="91425" anchor="ctr" anchorCtr="0">
              <a:noAutofit/>
            </a:bodyPr>
            <a:lstStyle/>
            <a:p>
              <a:pPr defTabSz="685715"/>
              <a:endParaRPr sz="1400"/>
            </a:p>
          </p:txBody>
        </p:sp>
        <p:sp>
          <p:nvSpPr>
            <p:cNvPr id="33" name="Google Shape;2185;p50"/>
            <p:cNvSpPr/>
            <p:nvPr/>
          </p:nvSpPr>
          <p:spPr>
            <a:xfrm>
              <a:off x="-1142450" y="3065921"/>
              <a:ext cx="146925" cy="100867"/>
            </a:xfrm>
            <a:custGeom>
              <a:avLst/>
              <a:gdLst/>
              <a:ahLst/>
              <a:cxnLst/>
              <a:rect l="l" t="t" r="r" b="b"/>
              <a:pathLst>
                <a:path w="22984" h="15779" extrusionOk="0">
                  <a:moveTo>
                    <a:pt x="22984" y="1"/>
                  </a:moveTo>
                  <a:cubicBezTo>
                    <a:pt x="22550" y="67"/>
                    <a:pt x="22150" y="167"/>
                    <a:pt x="21649" y="301"/>
                  </a:cubicBezTo>
                  <a:cubicBezTo>
                    <a:pt x="19614" y="801"/>
                    <a:pt x="17580" y="1435"/>
                    <a:pt x="15645" y="2202"/>
                  </a:cubicBezTo>
                  <a:cubicBezTo>
                    <a:pt x="13210" y="3136"/>
                    <a:pt x="10908" y="4337"/>
                    <a:pt x="8740" y="5805"/>
                  </a:cubicBezTo>
                  <a:cubicBezTo>
                    <a:pt x="6605" y="7239"/>
                    <a:pt x="4670" y="8974"/>
                    <a:pt x="2969" y="10975"/>
                  </a:cubicBezTo>
                  <a:cubicBezTo>
                    <a:pt x="1835" y="12309"/>
                    <a:pt x="834" y="13777"/>
                    <a:pt x="0" y="15345"/>
                  </a:cubicBezTo>
                  <a:lnTo>
                    <a:pt x="0" y="15779"/>
                  </a:lnTo>
                  <a:cubicBezTo>
                    <a:pt x="868" y="14111"/>
                    <a:pt x="1935" y="12543"/>
                    <a:pt x="3169" y="11109"/>
                  </a:cubicBezTo>
                  <a:cubicBezTo>
                    <a:pt x="4837" y="9174"/>
                    <a:pt x="6772" y="7439"/>
                    <a:pt x="8907" y="6005"/>
                  </a:cubicBezTo>
                  <a:cubicBezTo>
                    <a:pt x="13477" y="2936"/>
                    <a:pt x="18247" y="1368"/>
                    <a:pt x="21716" y="468"/>
                  </a:cubicBezTo>
                  <a:lnTo>
                    <a:pt x="22984" y="167"/>
                  </a:lnTo>
                  <a:lnTo>
                    <a:pt x="22984" y="1"/>
                  </a:lnTo>
                  <a:close/>
                </a:path>
              </a:pathLst>
            </a:custGeom>
            <a:solidFill>
              <a:schemeClr val="dk1"/>
            </a:solidFill>
            <a:ln>
              <a:noFill/>
            </a:ln>
          </p:spPr>
          <p:txBody>
            <a:bodyPr spcFirstLastPara="1" wrap="square" lIns="91425" tIns="91425" rIns="91425" bIns="91425" anchor="ctr" anchorCtr="0">
              <a:noAutofit/>
            </a:bodyPr>
            <a:lstStyle/>
            <a:p>
              <a:pPr defTabSz="685715"/>
              <a:endParaRPr sz="1400"/>
            </a:p>
          </p:txBody>
        </p:sp>
        <p:sp>
          <p:nvSpPr>
            <p:cNvPr id="34" name="Google Shape;2186;p50"/>
            <p:cNvSpPr/>
            <p:nvPr/>
          </p:nvSpPr>
          <p:spPr>
            <a:xfrm>
              <a:off x="-1142450" y="3089375"/>
              <a:ext cx="37537" cy="77841"/>
            </a:xfrm>
            <a:custGeom>
              <a:avLst/>
              <a:gdLst/>
              <a:ahLst/>
              <a:cxnLst/>
              <a:rect l="l" t="t" r="r" b="b"/>
              <a:pathLst>
                <a:path w="5872" h="12177" extrusionOk="0">
                  <a:moveTo>
                    <a:pt x="3103" y="1"/>
                  </a:moveTo>
                  <a:cubicBezTo>
                    <a:pt x="1001" y="3637"/>
                    <a:pt x="0" y="7773"/>
                    <a:pt x="0" y="12176"/>
                  </a:cubicBezTo>
                  <a:cubicBezTo>
                    <a:pt x="1635" y="10141"/>
                    <a:pt x="3636" y="8374"/>
                    <a:pt x="5871" y="6973"/>
                  </a:cubicBezTo>
                  <a:cubicBezTo>
                    <a:pt x="5705" y="6172"/>
                    <a:pt x="5504" y="5371"/>
                    <a:pt x="5271" y="4604"/>
                  </a:cubicBezTo>
                  <a:cubicBezTo>
                    <a:pt x="4771" y="2970"/>
                    <a:pt x="4037" y="1435"/>
                    <a:pt x="3103" y="1"/>
                  </a:cubicBezTo>
                  <a:close/>
                </a:path>
              </a:pathLst>
            </a:custGeom>
            <a:solidFill>
              <a:schemeClr val="accent6"/>
            </a:solidFill>
            <a:ln>
              <a:noFill/>
            </a:ln>
          </p:spPr>
          <p:txBody>
            <a:bodyPr spcFirstLastPara="1" wrap="square" lIns="91425" tIns="91425" rIns="91425" bIns="91425" anchor="ctr" anchorCtr="0">
              <a:noAutofit/>
            </a:bodyPr>
            <a:lstStyle/>
            <a:p>
              <a:pPr defTabSz="685715"/>
              <a:endParaRPr sz="1400"/>
            </a:p>
          </p:txBody>
        </p:sp>
        <p:sp>
          <p:nvSpPr>
            <p:cNvPr id="35" name="Google Shape;2187;p50"/>
            <p:cNvSpPr/>
            <p:nvPr/>
          </p:nvSpPr>
          <p:spPr>
            <a:xfrm>
              <a:off x="-1026234" y="3001983"/>
              <a:ext cx="220918" cy="298076"/>
            </a:xfrm>
            <a:custGeom>
              <a:avLst/>
              <a:gdLst/>
              <a:ahLst/>
              <a:cxnLst/>
              <a:rect l="l" t="t" r="r" b="b"/>
              <a:pathLst>
                <a:path w="34559" h="46629" extrusionOk="0">
                  <a:moveTo>
                    <a:pt x="11537" y="1"/>
                  </a:moveTo>
                  <a:cubicBezTo>
                    <a:pt x="11071" y="1"/>
                    <a:pt x="10605" y="21"/>
                    <a:pt x="10141" y="62"/>
                  </a:cubicBezTo>
                  <a:cubicBezTo>
                    <a:pt x="7839" y="196"/>
                    <a:pt x="3703" y="529"/>
                    <a:pt x="1768" y="1530"/>
                  </a:cubicBezTo>
                  <a:cubicBezTo>
                    <a:pt x="0" y="2464"/>
                    <a:pt x="1134" y="3364"/>
                    <a:pt x="1134" y="3364"/>
                  </a:cubicBezTo>
                  <a:cubicBezTo>
                    <a:pt x="1134" y="3364"/>
                    <a:pt x="6171" y="6200"/>
                    <a:pt x="6338" y="6600"/>
                  </a:cubicBezTo>
                  <a:cubicBezTo>
                    <a:pt x="7739" y="10069"/>
                    <a:pt x="2702" y="15406"/>
                    <a:pt x="2702" y="15406"/>
                  </a:cubicBezTo>
                  <a:cubicBezTo>
                    <a:pt x="2702" y="15406"/>
                    <a:pt x="2402" y="17008"/>
                    <a:pt x="2168" y="17775"/>
                  </a:cubicBezTo>
                  <a:cubicBezTo>
                    <a:pt x="1935" y="18475"/>
                    <a:pt x="1535" y="19876"/>
                    <a:pt x="1535" y="19876"/>
                  </a:cubicBezTo>
                  <a:cubicBezTo>
                    <a:pt x="1535" y="19876"/>
                    <a:pt x="1601" y="29850"/>
                    <a:pt x="5170" y="36188"/>
                  </a:cubicBezTo>
                  <a:cubicBezTo>
                    <a:pt x="6171" y="37956"/>
                    <a:pt x="7105" y="38289"/>
                    <a:pt x="8773" y="39457"/>
                  </a:cubicBezTo>
                  <a:cubicBezTo>
                    <a:pt x="11608" y="41425"/>
                    <a:pt x="14477" y="46629"/>
                    <a:pt x="14477" y="46629"/>
                  </a:cubicBezTo>
                  <a:cubicBezTo>
                    <a:pt x="14477" y="46629"/>
                    <a:pt x="17946" y="46629"/>
                    <a:pt x="22783" y="44727"/>
                  </a:cubicBezTo>
                  <a:cubicBezTo>
                    <a:pt x="25118" y="43760"/>
                    <a:pt x="27386" y="42559"/>
                    <a:pt x="29488" y="41158"/>
                  </a:cubicBezTo>
                  <a:cubicBezTo>
                    <a:pt x="30022" y="40825"/>
                    <a:pt x="34558" y="36688"/>
                    <a:pt x="33657" y="36021"/>
                  </a:cubicBezTo>
                  <a:cubicBezTo>
                    <a:pt x="30555" y="33686"/>
                    <a:pt x="27753" y="29883"/>
                    <a:pt x="27053" y="25947"/>
                  </a:cubicBezTo>
                  <a:cubicBezTo>
                    <a:pt x="26252" y="21411"/>
                    <a:pt x="24718" y="16941"/>
                    <a:pt x="23417" y="12471"/>
                  </a:cubicBezTo>
                  <a:lnTo>
                    <a:pt x="22950" y="10736"/>
                  </a:lnTo>
                  <a:cubicBezTo>
                    <a:pt x="21782" y="6600"/>
                    <a:pt x="20248" y="2164"/>
                    <a:pt x="15811" y="629"/>
                  </a:cubicBezTo>
                  <a:cubicBezTo>
                    <a:pt x="14424" y="200"/>
                    <a:pt x="12980" y="1"/>
                    <a:pt x="11537" y="1"/>
                  </a:cubicBezTo>
                  <a:close/>
                </a:path>
              </a:pathLst>
            </a:custGeom>
            <a:solidFill>
              <a:schemeClr val="dk1"/>
            </a:solidFill>
            <a:ln>
              <a:noFill/>
            </a:ln>
          </p:spPr>
          <p:txBody>
            <a:bodyPr spcFirstLastPara="1" wrap="square" lIns="91425" tIns="91425" rIns="91425" bIns="91425" anchor="ctr" anchorCtr="0">
              <a:noAutofit/>
            </a:bodyPr>
            <a:lstStyle/>
            <a:p>
              <a:pPr defTabSz="685715"/>
              <a:endParaRPr sz="1400"/>
            </a:p>
          </p:txBody>
        </p:sp>
        <p:sp>
          <p:nvSpPr>
            <p:cNvPr id="36" name="Google Shape;2188;p50"/>
            <p:cNvSpPr/>
            <p:nvPr/>
          </p:nvSpPr>
          <p:spPr>
            <a:xfrm>
              <a:off x="-948834" y="3129872"/>
              <a:ext cx="176778" cy="105336"/>
            </a:xfrm>
            <a:custGeom>
              <a:avLst/>
              <a:gdLst/>
              <a:ahLst/>
              <a:cxnLst/>
              <a:rect l="l" t="t" r="r" b="b"/>
              <a:pathLst>
                <a:path w="27654" h="16478" extrusionOk="0">
                  <a:moveTo>
                    <a:pt x="3952" y="0"/>
                  </a:moveTo>
                  <a:cubicBezTo>
                    <a:pt x="2063" y="0"/>
                    <a:pt x="690" y="847"/>
                    <a:pt x="401" y="2839"/>
                  </a:cubicBezTo>
                  <a:cubicBezTo>
                    <a:pt x="1" y="5508"/>
                    <a:pt x="901" y="8076"/>
                    <a:pt x="2436" y="10244"/>
                  </a:cubicBezTo>
                  <a:cubicBezTo>
                    <a:pt x="3770" y="12079"/>
                    <a:pt x="5238" y="13914"/>
                    <a:pt x="7239" y="15115"/>
                  </a:cubicBezTo>
                  <a:cubicBezTo>
                    <a:pt x="7999" y="15570"/>
                    <a:pt x="9761" y="16478"/>
                    <a:pt x="11129" y="16478"/>
                  </a:cubicBezTo>
                  <a:cubicBezTo>
                    <a:pt x="11864" y="16478"/>
                    <a:pt x="12485" y="16216"/>
                    <a:pt x="12777" y="15481"/>
                  </a:cubicBezTo>
                  <a:cubicBezTo>
                    <a:pt x="13043" y="14681"/>
                    <a:pt x="12643" y="13814"/>
                    <a:pt x="11843" y="13480"/>
                  </a:cubicBezTo>
                  <a:lnTo>
                    <a:pt x="11843" y="13480"/>
                  </a:lnTo>
                  <a:cubicBezTo>
                    <a:pt x="13350" y="14048"/>
                    <a:pt x="14949" y="14328"/>
                    <a:pt x="16553" y="14328"/>
                  </a:cubicBezTo>
                  <a:cubicBezTo>
                    <a:pt x="17682" y="14328"/>
                    <a:pt x="18813" y="14189"/>
                    <a:pt x="19915" y="13914"/>
                  </a:cubicBezTo>
                  <a:cubicBezTo>
                    <a:pt x="20382" y="13814"/>
                    <a:pt x="20849" y="13613"/>
                    <a:pt x="21216" y="13313"/>
                  </a:cubicBezTo>
                  <a:cubicBezTo>
                    <a:pt x="21616" y="12980"/>
                    <a:pt x="21750" y="12446"/>
                    <a:pt x="21583" y="11979"/>
                  </a:cubicBezTo>
                  <a:cubicBezTo>
                    <a:pt x="21449" y="11712"/>
                    <a:pt x="21216" y="11479"/>
                    <a:pt x="20916" y="11345"/>
                  </a:cubicBezTo>
                  <a:cubicBezTo>
                    <a:pt x="20115" y="10845"/>
                    <a:pt x="19181" y="10578"/>
                    <a:pt x="18247" y="10545"/>
                  </a:cubicBezTo>
                  <a:cubicBezTo>
                    <a:pt x="20749" y="10244"/>
                    <a:pt x="23217" y="9644"/>
                    <a:pt x="25552" y="8743"/>
                  </a:cubicBezTo>
                  <a:cubicBezTo>
                    <a:pt x="26320" y="8476"/>
                    <a:pt x="27187" y="8043"/>
                    <a:pt x="27387" y="7242"/>
                  </a:cubicBezTo>
                  <a:cubicBezTo>
                    <a:pt x="27654" y="6075"/>
                    <a:pt x="26353" y="5107"/>
                    <a:pt x="25152" y="5007"/>
                  </a:cubicBezTo>
                  <a:cubicBezTo>
                    <a:pt x="23184" y="4841"/>
                    <a:pt x="21549" y="4974"/>
                    <a:pt x="19581" y="4507"/>
                  </a:cubicBezTo>
                  <a:cubicBezTo>
                    <a:pt x="17613" y="4040"/>
                    <a:pt x="15679" y="3440"/>
                    <a:pt x="13777" y="2739"/>
                  </a:cubicBezTo>
                  <a:cubicBezTo>
                    <a:pt x="10642" y="1605"/>
                    <a:pt x="7573" y="137"/>
                    <a:pt x="4170" y="4"/>
                  </a:cubicBezTo>
                  <a:cubicBezTo>
                    <a:pt x="4097" y="1"/>
                    <a:pt x="4024" y="0"/>
                    <a:pt x="3952" y="0"/>
                  </a:cubicBezTo>
                  <a:close/>
                </a:path>
              </a:pathLst>
            </a:custGeom>
            <a:solidFill>
              <a:schemeClr val="accent5"/>
            </a:solidFill>
            <a:ln>
              <a:noFill/>
            </a:ln>
          </p:spPr>
          <p:txBody>
            <a:bodyPr spcFirstLastPara="1" wrap="square" lIns="91425" tIns="91425" rIns="91425" bIns="91425" anchor="ctr" anchorCtr="0">
              <a:noAutofit/>
            </a:bodyPr>
            <a:lstStyle/>
            <a:p>
              <a:pPr defTabSz="685715"/>
              <a:endParaRPr sz="1400"/>
            </a:p>
          </p:txBody>
        </p:sp>
        <p:sp>
          <p:nvSpPr>
            <p:cNvPr id="37" name="Google Shape;2189;p50"/>
            <p:cNvSpPr/>
            <p:nvPr/>
          </p:nvSpPr>
          <p:spPr>
            <a:xfrm>
              <a:off x="-1018985" y="3015056"/>
              <a:ext cx="100011" cy="87827"/>
            </a:xfrm>
            <a:custGeom>
              <a:avLst/>
              <a:gdLst/>
              <a:ahLst/>
              <a:cxnLst/>
              <a:rect l="l" t="t" r="r" b="b"/>
              <a:pathLst>
                <a:path w="15645" h="13739" extrusionOk="0">
                  <a:moveTo>
                    <a:pt x="6238" y="1"/>
                  </a:moveTo>
                  <a:cubicBezTo>
                    <a:pt x="5814" y="1"/>
                    <a:pt x="5383" y="24"/>
                    <a:pt x="4937" y="85"/>
                  </a:cubicBezTo>
                  <a:cubicBezTo>
                    <a:pt x="3236" y="252"/>
                    <a:pt x="1568" y="686"/>
                    <a:pt x="0" y="1319"/>
                  </a:cubicBezTo>
                  <a:lnTo>
                    <a:pt x="0" y="1353"/>
                  </a:lnTo>
                  <a:cubicBezTo>
                    <a:pt x="100" y="1686"/>
                    <a:pt x="200" y="2020"/>
                    <a:pt x="334" y="2354"/>
                  </a:cubicBezTo>
                  <a:cubicBezTo>
                    <a:pt x="1768" y="5823"/>
                    <a:pt x="2168" y="9659"/>
                    <a:pt x="1568" y="13361"/>
                  </a:cubicBezTo>
                  <a:cubicBezTo>
                    <a:pt x="2736" y="13613"/>
                    <a:pt x="3922" y="13739"/>
                    <a:pt x="5108" y="13739"/>
                  </a:cubicBezTo>
                  <a:cubicBezTo>
                    <a:pt x="6124" y="13739"/>
                    <a:pt x="7139" y="13646"/>
                    <a:pt x="8139" y="13461"/>
                  </a:cubicBezTo>
                  <a:cubicBezTo>
                    <a:pt x="9841" y="13061"/>
                    <a:pt x="11375" y="12994"/>
                    <a:pt x="12809" y="11894"/>
                  </a:cubicBezTo>
                  <a:cubicBezTo>
                    <a:pt x="14344" y="10693"/>
                    <a:pt x="15345" y="8858"/>
                    <a:pt x="15478" y="6890"/>
                  </a:cubicBezTo>
                  <a:cubicBezTo>
                    <a:pt x="15645" y="5289"/>
                    <a:pt x="14844" y="2821"/>
                    <a:pt x="13543" y="1820"/>
                  </a:cubicBezTo>
                  <a:cubicBezTo>
                    <a:pt x="12276" y="886"/>
                    <a:pt x="10775" y="319"/>
                    <a:pt x="9173" y="219"/>
                  </a:cubicBezTo>
                  <a:cubicBezTo>
                    <a:pt x="8152" y="126"/>
                    <a:pt x="7211" y="1"/>
                    <a:pt x="6238" y="1"/>
                  </a:cubicBezTo>
                  <a:close/>
                </a:path>
              </a:pathLst>
            </a:custGeom>
            <a:solidFill>
              <a:schemeClr val="lt1"/>
            </a:solidFill>
            <a:ln>
              <a:noFill/>
            </a:ln>
          </p:spPr>
          <p:txBody>
            <a:bodyPr spcFirstLastPara="1" wrap="square" lIns="91425" tIns="91425" rIns="91425" bIns="91425" anchor="ctr" anchorCtr="0">
              <a:noAutofit/>
            </a:bodyPr>
            <a:lstStyle/>
            <a:p>
              <a:pPr defTabSz="685715"/>
              <a:endParaRPr sz="1400"/>
            </a:p>
          </p:txBody>
        </p:sp>
        <p:sp>
          <p:nvSpPr>
            <p:cNvPr id="38" name="Google Shape;2190;p50"/>
            <p:cNvSpPr/>
            <p:nvPr/>
          </p:nvSpPr>
          <p:spPr>
            <a:xfrm>
              <a:off x="-973995" y="3035429"/>
              <a:ext cx="23460" cy="23460"/>
            </a:xfrm>
            <a:custGeom>
              <a:avLst/>
              <a:gdLst/>
              <a:ahLst/>
              <a:cxnLst/>
              <a:rect l="l" t="t" r="r" b="b"/>
              <a:pathLst>
                <a:path w="3670" h="3670" extrusionOk="0">
                  <a:moveTo>
                    <a:pt x="1835" y="0"/>
                  </a:moveTo>
                  <a:cubicBezTo>
                    <a:pt x="835" y="0"/>
                    <a:pt x="1" y="834"/>
                    <a:pt x="1" y="1835"/>
                  </a:cubicBezTo>
                  <a:cubicBezTo>
                    <a:pt x="1" y="2869"/>
                    <a:pt x="835" y="3670"/>
                    <a:pt x="1835" y="3670"/>
                  </a:cubicBezTo>
                  <a:cubicBezTo>
                    <a:pt x="2869" y="3670"/>
                    <a:pt x="3670" y="2869"/>
                    <a:pt x="3670" y="1835"/>
                  </a:cubicBezTo>
                  <a:cubicBezTo>
                    <a:pt x="3670" y="834"/>
                    <a:pt x="2869" y="0"/>
                    <a:pt x="1835" y="0"/>
                  </a:cubicBezTo>
                  <a:close/>
                </a:path>
              </a:pathLst>
            </a:custGeom>
            <a:solidFill>
              <a:schemeClr val="dk1"/>
            </a:solidFill>
            <a:ln>
              <a:noFill/>
            </a:ln>
          </p:spPr>
          <p:txBody>
            <a:bodyPr spcFirstLastPara="1" wrap="square" lIns="91425" tIns="91425" rIns="91425" bIns="91425" anchor="ctr" anchorCtr="0">
              <a:noAutofit/>
            </a:bodyPr>
            <a:lstStyle/>
            <a:p>
              <a:pPr defTabSz="685715"/>
              <a:endParaRPr sz="1400"/>
            </a:p>
          </p:txBody>
        </p:sp>
        <p:sp>
          <p:nvSpPr>
            <p:cNvPr id="39" name="Google Shape;2191;p50"/>
            <p:cNvSpPr/>
            <p:nvPr/>
          </p:nvSpPr>
          <p:spPr>
            <a:xfrm>
              <a:off x="-1043935" y="3129041"/>
              <a:ext cx="112380" cy="170961"/>
            </a:xfrm>
            <a:custGeom>
              <a:avLst/>
              <a:gdLst/>
              <a:ahLst/>
              <a:cxnLst/>
              <a:rect l="l" t="t" r="r" b="b"/>
              <a:pathLst>
                <a:path w="17580" h="26744" extrusionOk="0">
                  <a:moveTo>
                    <a:pt x="4304" y="0"/>
                  </a:moveTo>
                  <a:cubicBezTo>
                    <a:pt x="2302" y="6472"/>
                    <a:pt x="0" y="13410"/>
                    <a:pt x="3603" y="19748"/>
                  </a:cubicBezTo>
                  <a:cubicBezTo>
                    <a:pt x="4604" y="21549"/>
                    <a:pt x="5971" y="23083"/>
                    <a:pt x="7673" y="24251"/>
                  </a:cubicBezTo>
                  <a:cubicBezTo>
                    <a:pt x="10232" y="26027"/>
                    <a:pt x="13226" y="26744"/>
                    <a:pt x="16287" y="26744"/>
                  </a:cubicBezTo>
                  <a:cubicBezTo>
                    <a:pt x="16617" y="26744"/>
                    <a:pt x="16948" y="26736"/>
                    <a:pt x="17279" y="26719"/>
                  </a:cubicBezTo>
                  <a:cubicBezTo>
                    <a:pt x="17580" y="23184"/>
                    <a:pt x="16946" y="19481"/>
                    <a:pt x="15912" y="16045"/>
                  </a:cubicBezTo>
                  <a:cubicBezTo>
                    <a:pt x="14844" y="12376"/>
                    <a:pt x="13143" y="8907"/>
                    <a:pt x="10875" y="5804"/>
                  </a:cubicBezTo>
                  <a:cubicBezTo>
                    <a:pt x="9107" y="3436"/>
                    <a:pt x="6872" y="1468"/>
                    <a:pt x="4304" y="0"/>
                  </a:cubicBezTo>
                  <a:close/>
                </a:path>
              </a:pathLst>
            </a:custGeom>
            <a:solidFill>
              <a:schemeClr val="accent2"/>
            </a:solidFill>
            <a:ln>
              <a:noFill/>
            </a:ln>
          </p:spPr>
          <p:txBody>
            <a:bodyPr spcFirstLastPara="1" wrap="square" lIns="91425" tIns="91425" rIns="91425" bIns="91425" anchor="ctr" anchorCtr="0">
              <a:noAutofit/>
            </a:bodyPr>
            <a:lstStyle/>
            <a:p>
              <a:pPr defTabSz="685715"/>
              <a:endParaRPr sz="1400"/>
            </a:p>
          </p:txBody>
        </p:sp>
      </p:grpSp>
      <p:sp>
        <p:nvSpPr>
          <p:cNvPr id="2" name="Up Ribbon 1"/>
          <p:cNvSpPr/>
          <p:nvPr/>
        </p:nvSpPr>
        <p:spPr>
          <a:xfrm>
            <a:off x="835838" y="848710"/>
            <a:ext cx="10427745" cy="1781304"/>
          </a:xfrm>
          <a:prstGeom prst="ribbon2">
            <a:avLst>
              <a:gd name="adj1" fmla="val 16667"/>
              <a:gd name="adj2" fmla="val 67550"/>
            </a:avLst>
          </a:prstGeom>
          <a:solidFill>
            <a:srgbClr val="FFFF00"/>
          </a:solidFill>
        </p:spPr>
        <p:style>
          <a:lnRef idx="2">
            <a:schemeClr val="dk1"/>
          </a:lnRef>
          <a:fillRef idx="1">
            <a:schemeClr val="lt1"/>
          </a:fillRef>
          <a:effectRef idx="0">
            <a:schemeClr val="dk1"/>
          </a:effectRef>
          <a:fontRef idx="minor">
            <a:schemeClr val="dk1"/>
          </a:fontRef>
        </p:style>
        <p:txBody>
          <a:bodyPr lIns="68575" tIns="34289" rIns="68575" bIns="34289" spcCol="0" rtlCol="0" anchor="ctr"/>
          <a:lstStyle/>
          <a:p>
            <a:pPr algn="ctr" defTabSz="685715"/>
            <a:r>
              <a:rPr lang="vi-VN" sz="4800" b="1">
                <a:solidFill>
                  <a:srgbClr val="2125C1"/>
                </a:solidFill>
              </a:rPr>
              <a:t>AI NHANH AI ĐÚNG</a:t>
            </a:r>
            <a:endParaRPr lang="vi-VN" sz="4800" b="1" dirty="0">
              <a:solidFill>
                <a:srgbClr val="2125C1"/>
              </a:solidFill>
            </a:endParaRPr>
          </a:p>
        </p:txBody>
      </p:sp>
      <p:pic>
        <p:nvPicPr>
          <p:cNvPr id="11" name="Picture 1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28782">
            <a:off x="3939149" y="4237129"/>
            <a:ext cx="691697" cy="697463"/>
          </a:xfrm>
          <a:prstGeom prst="rect">
            <a:avLst/>
          </a:prstGeom>
        </p:spPr>
      </p:pic>
    </p:spTree>
    <p:extLst>
      <p:ext uri="{BB962C8B-B14F-4D97-AF65-F5344CB8AC3E}">
        <p14:creationId xmlns:p14="http://schemas.microsoft.com/office/powerpoint/2010/main" val="7910631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8419E67-A162-4FD8-852D-515A39A80D44}"/>
              </a:ext>
            </a:extLst>
          </p:cNvPr>
          <p:cNvGrpSpPr/>
          <p:nvPr/>
        </p:nvGrpSpPr>
        <p:grpSpPr>
          <a:xfrm>
            <a:off x="14141" y="5256403"/>
            <a:ext cx="12184778" cy="1675928"/>
            <a:chOff x="0" y="5243880"/>
            <a:chExt cx="12214997" cy="1680084"/>
          </a:xfrm>
        </p:grpSpPr>
        <p:pic>
          <p:nvPicPr>
            <p:cNvPr id="5" name="图片 19">
              <a:extLst>
                <a:ext uri="{FF2B5EF4-FFF2-40B4-BE49-F238E27FC236}">
                  <a16:creationId xmlns:a16="http://schemas.microsoft.com/office/drawing/2014/main" id="{4A76B3B3-01DD-47FF-B8E4-E23B6EFF9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927" y="5243880"/>
              <a:ext cx="1703070" cy="1446783"/>
            </a:xfrm>
            <a:prstGeom prst="rect">
              <a:avLst/>
            </a:prstGeom>
          </p:spPr>
        </p:pic>
        <p:pic>
          <p:nvPicPr>
            <p:cNvPr id="6" name="图片 20">
              <a:extLst>
                <a:ext uri="{FF2B5EF4-FFF2-40B4-BE49-F238E27FC236}">
                  <a16:creationId xmlns:a16="http://schemas.microsoft.com/office/drawing/2014/main" id="{678CE026-8158-44C6-A6CF-6C8D092D4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434" y="5784401"/>
              <a:ext cx="1066800" cy="906262"/>
            </a:xfrm>
            <a:prstGeom prst="rect">
              <a:avLst/>
            </a:prstGeom>
          </p:spPr>
        </p:pic>
        <p:pic>
          <p:nvPicPr>
            <p:cNvPr id="7" name="图片 21">
              <a:extLst>
                <a:ext uri="{FF2B5EF4-FFF2-40B4-BE49-F238E27FC236}">
                  <a16:creationId xmlns:a16="http://schemas.microsoft.com/office/drawing/2014/main" id="{77C17F72-F0EE-4C50-A3FC-B0CA391AE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34840" y="5824878"/>
              <a:ext cx="1293782" cy="1099086"/>
            </a:xfrm>
            <a:prstGeom prst="rect">
              <a:avLst/>
            </a:prstGeom>
          </p:spPr>
        </p:pic>
        <p:pic>
          <p:nvPicPr>
            <p:cNvPr id="8" name="图片 22">
              <a:extLst>
                <a:ext uri="{FF2B5EF4-FFF2-40B4-BE49-F238E27FC236}">
                  <a16:creationId xmlns:a16="http://schemas.microsoft.com/office/drawing/2014/main" id="{90456E68-19BF-45C2-BB70-CADD9199C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75083" y="5756587"/>
              <a:ext cx="1056402" cy="897428"/>
            </a:xfrm>
            <a:prstGeom prst="rect">
              <a:avLst/>
            </a:prstGeom>
          </p:spPr>
        </p:pic>
        <p:pic>
          <p:nvPicPr>
            <p:cNvPr id="10"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3">
              <a:extLst>
                <a:ext uri="{28A0092B-C50C-407E-A947-70E740481C1C}">
                  <a14:useLocalDpi xmlns:a14="http://schemas.microsoft.com/office/drawing/2010/main" val="0"/>
                </a:ext>
              </a:extLst>
            </a:blip>
            <a:srcRect t="82569" b="8666"/>
            <a:stretch/>
          </p:blipFill>
          <p:spPr>
            <a:xfrm>
              <a:off x="0" y="6450032"/>
              <a:ext cx="12192000" cy="407967"/>
            </a:xfrm>
            <a:prstGeom prst="rect">
              <a:avLst/>
            </a:prstGeom>
          </p:spPr>
        </p:pic>
      </p:grpSp>
      <p:pic>
        <p:nvPicPr>
          <p:cNvPr id="13" name="图片 17">
            <a:extLst>
              <a:ext uri="{FF2B5EF4-FFF2-40B4-BE49-F238E27FC236}">
                <a16:creationId xmlns:a16="http://schemas.microsoft.com/office/drawing/2014/main" id="{DDBFEFE7-1075-49D3-B4F8-76AC09EAA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2" y="5225273"/>
            <a:ext cx="2865205" cy="122136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7497" y="228600"/>
            <a:ext cx="1048482" cy="1048482"/>
          </a:xfrm>
          <a:prstGeom prst="rect">
            <a:avLst/>
          </a:prstGeom>
        </p:spPr>
      </p:pic>
      <p:sp>
        <p:nvSpPr>
          <p:cNvPr id="2" name="TextBox 1">
            <a:extLst>
              <a:ext uri="{FF2B5EF4-FFF2-40B4-BE49-F238E27FC236}">
                <a16:creationId xmlns:a16="http://schemas.microsoft.com/office/drawing/2014/main" id="{8EF80295-D691-4FA1-9EB9-4593D9183F24}"/>
              </a:ext>
            </a:extLst>
          </p:cNvPr>
          <p:cNvSpPr txBox="1"/>
          <p:nvPr/>
        </p:nvSpPr>
        <p:spPr>
          <a:xfrm>
            <a:off x="958787" y="381740"/>
            <a:ext cx="10078667" cy="707886"/>
          </a:xfrm>
          <a:prstGeom prst="rect">
            <a:avLst/>
          </a:prstGeom>
          <a:noFill/>
        </p:spPr>
        <p:txBody>
          <a:bodyPr wrap="square" rtlCol="0">
            <a:spAutoFit/>
          </a:bodyPr>
          <a:lstStyle/>
          <a:p>
            <a:r>
              <a:rPr lang="vi-VN" sz="4000" b="1" dirty="0">
                <a:solidFill>
                  <a:srgbClr val="002060"/>
                </a:solidFill>
              </a:rPr>
              <a:t>3. Chọn a hoặc b</a:t>
            </a:r>
            <a:endParaRPr lang="en-US" sz="3600" dirty="0"/>
          </a:p>
        </p:txBody>
      </p:sp>
      <p:cxnSp>
        <p:nvCxnSpPr>
          <p:cNvPr id="9" name="Straight Connector 8">
            <a:extLst>
              <a:ext uri="{FF2B5EF4-FFF2-40B4-BE49-F238E27FC236}">
                <a16:creationId xmlns:a16="http://schemas.microsoft.com/office/drawing/2014/main" id="{0E0A1928-FA08-4EC1-AD39-7202CEC99384}"/>
              </a:ext>
            </a:extLst>
          </p:cNvPr>
          <p:cNvCxnSpPr>
            <a:cxnSpLocks/>
          </p:cNvCxnSpPr>
          <p:nvPr/>
        </p:nvCxnSpPr>
        <p:spPr>
          <a:xfrm>
            <a:off x="1708727" y="1020574"/>
            <a:ext cx="34913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334B73-EB2B-4FF0-8596-AEA92F6AABCD}"/>
              </a:ext>
            </a:extLst>
          </p:cNvPr>
          <p:cNvCxnSpPr/>
          <p:nvPr/>
        </p:nvCxnSpPr>
        <p:spPr>
          <a:xfrm>
            <a:off x="5222240" y="99568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9CF4224-B980-4C82-8214-21218879EB88}"/>
              </a:ext>
            </a:extLst>
          </p:cNvPr>
          <p:cNvPicPr>
            <a:picLocks noChangeAspect="1"/>
          </p:cNvPicPr>
          <p:nvPr/>
        </p:nvPicPr>
        <p:blipFill>
          <a:blip r:embed="rId6"/>
          <a:stretch>
            <a:fillRect/>
          </a:stretch>
        </p:blipFill>
        <p:spPr>
          <a:xfrm>
            <a:off x="1052226" y="1275145"/>
            <a:ext cx="9739204" cy="2674852"/>
          </a:xfrm>
          <a:prstGeom prst="rect">
            <a:avLst/>
          </a:prstGeom>
        </p:spPr>
      </p:pic>
      <p:sp>
        <p:nvSpPr>
          <p:cNvPr id="3" name="Rectangle: Rounded Corners 2">
            <a:extLst>
              <a:ext uri="{FF2B5EF4-FFF2-40B4-BE49-F238E27FC236}">
                <a16:creationId xmlns:a16="http://schemas.microsoft.com/office/drawing/2014/main" id="{B086E985-DD1C-4227-A158-9393BEBAC787}"/>
              </a:ext>
            </a:extLst>
          </p:cNvPr>
          <p:cNvSpPr/>
          <p:nvPr/>
        </p:nvSpPr>
        <p:spPr>
          <a:xfrm>
            <a:off x="1597891" y="4064000"/>
            <a:ext cx="2355273" cy="812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rPr>
              <a:t>Cái bàn </a:t>
            </a:r>
            <a:r>
              <a:rPr lang="vi-VN" sz="3200" u="sng" dirty="0">
                <a:solidFill>
                  <a:srgbClr val="FF0000"/>
                </a:solidFill>
              </a:rPr>
              <a:t>l</a:t>
            </a:r>
            <a:r>
              <a:rPr lang="vi-VN" sz="3200" dirty="0">
                <a:solidFill>
                  <a:srgbClr val="FF0000"/>
                </a:solidFill>
              </a:rPr>
              <a:t>à</a:t>
            </a:r>
            <a:endParaRPr lang="en-US" sz="3200" dirty="0">
              <a:solidFill>
                <a:srgbClr val="FF0000"/>
              </a:solidFill>
            </a:endParaRPr>
          </a:p>
        </p:txBody>
      </p:sp>
      <p:sp>
        <p:nvSpPr>
          <p:cNvPr id="15" name="Rectangle: Rounded Corners 14">
            <a:extLst>
              <a:ext uri="{FF2B5EF4-FFF2-40B4-BE49-F238E27FC236}">
                <a16:creationId xmlns:a16="http://schemas.microsoft.com/office/drawing/2014/main" id="{2AE47447-650B-492E-8C3E-D891A1953BA4}"/>
              </a:ext>
            </a:extLst>
          </p:cNvPr>
          <p:cNvSpPr/>
          <p:nvPr/>
        </p:nvSpPr>
        <p:spPr>
          <a:xfrm>
            <a:off x="4890655" y="4059382"/>
            <a:ext cx="2355273" cy="812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rPr>
              <a:t>Cái </a:t>
            </a:r>
            <a:r>
              <a:rPr lang="vi-VN" sz="3200" u="sng" dirty="0">
                <a:solidFill>
                  <a:srgbClr val="FF0000"/>
                </a:solidFill>
              </a:rPr>
              <a:t>n</a:t>
            </a:r>
            <a:r>
              <a:rPr lang="vi-VN" sz="3200" dirty="0">
                <a:solidFill>
                  <a:srgbClr val="FF0000"/>
                </a:solidFill>
              </a:rPr>
              <a:t>ón</a:t>
            </a:r>
            <a:endParaRPr lang="en-US" sz="3200" dirty="0">
              <a:solidFill>
                <a:srgbClr val="FF0000"/>
              </a:solidFill>
            </a:endParaRPr>
          </a:p>
        </p:txBody>
      </p:sp>
      <p:sp>
        <p:nvSpPr>
          <p:cNvPr id="16" name="Rectangle: Rounded Corners 15">
            <a:extLst>
              <a:ext uri="{FF2B5EF4-FFF2-40B4-BE49-F238E27FC236}">
                <a16:creationId xmlns:a16="http://schemas.microsoft.com/office/drawing/2014/main" id="{7A03047A-48A9-4B47-88F4-AC4DE53FB403}"/>
              </a:ext>
            </a:extLst>
          </p:cNvPr>
          <p:cNvSpPr/>
          <p:nvPr/>
        </p:nvSpPr>
        <p:spPr>
          <a:xfrm>
            <a:off x="7767781" y="4073237"/>
            <a:ext cx="2355273" cy="812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u="sng" dirty="0">
                <a:solidFill>
                  <a:srgbClr val="FF0000"/>
                </a:solidFill>
              </a:rPr>
              <a:t>l</a:t>
            </a:r>
            <a:r>
              <a:rPr lang="vi-VN" sz="3200" dirty="0">
                <a:solidFill>
                  <a:srgbClr val="FF0000"/>
                </a:solidFill>
              </a:rPr>
              <a:t>ẵng hoa</a:t>
            </a:r>
            <a:endParaRPr lang="en-US" sz="3200" dirty="0">
              <a:solidFill>
                <a:srgbClr val="FF0000"/>
              </a:solidFill>
            </a:endParaRPr>
          </a:p>
        </p:txBody>
      </p:sp>
    </p:spTree>
    <p:extLst>
      <p:ext uri="{BB962C8B-B14F-4D97-AF65-F5344CB8AC3E}">
        <p14:creationId xmlns:p14="http://schemas.microsoft.com/office/powerpoint/2010/main" val="943902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ED3EA-AEAB-4047-B4FA-3CB026373CB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971B8B0-AFEA-445B-83A5-76121E2710DA}"/>
              </a:ext>
            </a:extLst>
          </p:cNvPr>
          <p:cNvSpPr>
            <a:spLocks noGrp="1"/>
          </p:cNvSpPr>
          <p:nvPr>
            <p:ph type="subTitle" idx="1"/>
          </p:nvPr>
        </p:nvSpPr>
        <p:spPr/>
        <p:txBody>
          <a:bodyPr/>
          <a:lstStyle/>
          <a:p>
            <a:endParaRPr lang="en-US"/>
          </a:p>
        </p:txBody>
      </p:sp>
      <p:pic>
        <p:nvPicPr>
          <p:cNvPr id="8194" name="Picture 2">
            <a:extLst>
              <a:ext uri="{FF2B5EF4-FFF2-40B4-BE49-F238E27FC236}">
                <a16:creationId xmlns:a16="http://schemas.microsoft.com/office/drawing/2014/main" id="{99024763-8450-4095-A7AA-106460751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EBEB673-922E-4CA0-9460-E50D8F88BCC7}"/>
              </a:ext>
            </a:extLst>
          </p:cNvPr>
          <p:cNvSpPr/>
          <p:nvPr/>
        </p:nvSpPr>
        <p:spPr>
          <a:xfrm>
            <a:off x="1030147" y="1886674"/>
            <a:ext cx="10185722" cy="2013995"/>
          </a:xfrm>
          <a:prstGeom prst="rect">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CC"/>
              </a:solidFill>
            </a:endParaRPr>
          </a:p>
        </p:txBody>
      </p:sp>
      <p:sp>
        <p:nvSpPr>
          <p:cNvPr id="4" name="TextBox 3">
            <a:extLst>
              <a:ext uri="{FF2B5EF4-FFF2-40B4-BE49-F238E27FC236}">
                <a16:creationId xmlns:a16="http://schemas.microsoft.com/office/drawing/2014/main" id="{505B4A02-46F1-45A0-830A-406BE00C7377}"/>
              </a:ext>
            </a:extLst>
          </p:cNvPr>
          <p:cNvSpPr txBox="1"/>
          <p:nvPr/>
        </p:nvSpPr>
        <p:spPr>
          <a:xfrm>
            <a:off x="1111169" y="2095017"/>
            <a:ext cx="10995950" cy="1323439"/>
          </a:xfrm>
          <a:prstGeom prst="rect">
            <a:avLst/>
          </a:prstGeom>
          <a:noFill/>
        </p:spPr>
        <p:txBody>
          <a:bodyPr wrap="square" rtlCol="0">
            <a:spAutoFit/>
          </a:bodyPr>
          <a:lstStyle/>
          <a:p>
            <a:r>
              <a:rPr lang="vi-VN" sz="8000" dirty="0">
                <a:solidFill>
                  <a:srgbClr val="FFFF00"/>
                </a:solidFill>
              </a:rPr>
              <a:t>CỦNG CỐ, DẶN DÒ</a:t>
            </a:r>
            <a:endParaRPr lang="en-US" sz="8000" dirty="0">
              <a:solidFill>
                <a:srgbClr val="FFFF00"/>
              </a:solidFill>
            </a:endParaRPr>
          </a:p>
        </p:txBody>
      </p:sp>
    </p:spTree>
    <p:extLst>
      <p:ext uri="{BB962C8B-B14F-4D97-AF65-F5344CB8AC3E}">
        <p14:creationId xmlns:p14="http://schemas.microsoft.com/office/powerpoint/2010/main" val="4211651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0FE6-0908-44C6-AAB9-E827CD9546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15A7EC-4608-42D8-B81B-B6BB54E02B47}"/>
              </a:ext>
            </a:extLst>
          </p:cNvPr>
          <p:cNvSpPr>
            <a:spLocks noGrp="1"/>
          </p:cNvSpPr>
          <p:nvPr>
            <p:ph idx="1"/>
          </p:nvPr>
        </p:nvSpPr>
        <p:spPr/>
        <p:txBody>
          <a:bodyPr/>
          <a:lstStyle/>
          <a:p>
            <a:endParaRPr lang="en-US"/>
          </a:p>
        </p:txBody>
      </p:sp>
      <p:pic>
        <p:nvPicPr>
          <p:cNvPr id="9218" name="Picture 2">
            <a:extLst>
              <a:ext uri="{FF2B5EF4-FFF2-40B4-BE49-F238E27FC236}">
                <a16:creationId xmlns:a16="http://schemas.microsoft.com/office/drawing/2014/main" id="{7296F36D-7E49-4E2F-9BEC-D446C07E3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11F13C-A761-43A0-BEA9-476FE5195955}"/>
              </a:ext>
            </a:extLst>
          </p:cNvPr>
          <p:cNvSpPr txBox="1"/>
          <p:nvPr/>
        </p:nvSpPr>
        <p:spPr>
          <a:xfrm>
            <a:off x="960698" y="2639028"/>
            <a:ext cx="12361762" cy="1569660"/>
          </a:xfrm>
          <a:prstGeom prst="rect">
            <a:avLst/>
          </a:prstGeom>
          <a:noFill/>
        </p:spPr>
        <p:txBody>
          <a:bodyPr wrap="square" rtlCol="0">
            <a:spAutoFit/>
          </a:bodyPr>
          <a:lstStyle/>
          <a:p>
            <a:r>
              <a:rPr lang="vi-VN" sz="9600" b="1" dirty="0">
                <a:solidFill>
                  <a:srgbClr val="FF0000"/>
                </a:solidFill>
                <a:latin typeface="HP001 4 hàng" panose="020B0603050302020204" pitchFamily="34" charset="0"/>
              </a:rPr>
              <a:t>Tạm biệt các con!!!</a:t>
            </a:r>
            <a:endParaRPr lang="en-US" sz="96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3936158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C68EAC13-4A89-48D4-97C7-AC327DCD8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538178" y="3931214"/>
            <a:ext cx="7050328"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60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60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a:ln w="6600">
                  <a:solidFill>
                    <a:srgbClr val="7030A0"/>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2442"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717"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4887"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9162"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8774" y="4250625"/>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73049" y="3738516"/>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2030" y="4250625"/>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86305" y="3738516"/>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16"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D993481-1E5A-482B-B765-285701A4DE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668805" y="-342821"/>
            <a:ext cx="1941429" cy="1856600"/>
          </a:xfrm>
          <a:prstGeom prst="rect">
            <a:avLst/>
          </a:prstGeom>
        </p:spPr>
      </p:pic>
      <p:sp>
        <p:nvSpPr>
          <p:cNvPr id="27" name="Cloud 26">
            <a:extLst>
              <a:ext uri="{FF2B5EF4-FFF2-40B4-BE49-F238E27FC236}">
                <a16:creationId xmlns:a16="http://schemas.microsoft.com/office/drawing/2014/main" id="{A468FF43-48BE-45C8-AE0E-72371E21D00D}"/>
              </a:ext>
            </a:extLst>
          </p:cNvPr>
          <p:cNvSpPr/>
          <p:nvPr/>
        </p:nvSpPr>
        <p:spPr>
          <a:xfrm>
            <a:off x="0" y="-30076"/>
            <a:ext cx="8355891" cy="3625281"/>
          </a:xfrm>
          <a:prstGeom prst="cloud">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Cloud 27">
            <a:extLst>
              <a:ext uri="{FF2B5EF4-FFF2-40B4-BE49-F238E27FC236}">
                <a16:creationId xmlns:a16="http://schemas.microsoft.com/office/drawing/2014/main" id="{02105D08-1F14-416F-86C2-51DFEA1D8826}"/>
              </a:ext>
            </a:extLst>
          </p:cNvPr>
          <p:cNvSpPr/>
          <p:nvPr/>
        </p:nvSpPr>
        <p:spPr>
          <a:xfrm>
            <a:off x="6749695" y="3430706"/>
            <a:ext cx="4702597" cy="3399487"/>
          </a:xfrm>
          <a:prstGeom prst="cloud">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TRỞ VỀ</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25145" y="1593151"/>
            <a:ext cx="714375" cy="1190625"/>
          </a:xfrm>
          <a:prstGeom prst="rect">
            <a:avLst/>
          </a:prstGeom>
        </p:spPr>
      </p:pic>
      <p:sp>
        <p:nvSpPr>
          <p:cNvPr id="18" name="Text Box 25">
            <a:extLst>
              <a:ext uri="{FF2B5EF4-FFF2-40B4-BE49-F238E27FC236}">
                <a16:creationId xmlns:a16="http://schemas.microsoft.com/office/drawing/2014/main" id="{C28D7972-9E3C-460C-8801-57975F87109C}"/>
              </a:ext>
            </a:extLst>
          </p:cNvPr>
          <p:cNvSpPr txBox="1">
            <a:spLocks noChangeArrowheads="1"/>
          </p:cNvSpPr>
          <p:nvPr/>
        </p:nvSpPr>
        <p:spPr bwMode="auto">
          <a:xfrm>
            <a:off x="1169133" y="456056"/>
            <a:ext cx="78522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lang="vi-VN" altLang="en-US" sz="4000" b="1" dirty="0">
                <a:latin typeface="Times New Roman" panose="02020603050405020304" pitchFamily="18" charset="0"/>
                <a:cs typeface="Times New Roman" panose="02020603050405020304" pitchFamily="18" charset="0"/>
              </a:rPr>
              <a:t>Điền vào chỗ chấm iê, yê, uyê</a:t>
            </a:r>
            <a:r>
              <a:rPr lang="en-US" altLang="en-US" sz="4000" b="1" dirty="0">
                <a:latin typeface="Times New Roman" panose="02020603050405020304" pitchFamily="18" charset="0"/>
                <a:cs typeface="Times New Roman" panose="02020603050405020304" pitchFamily="18" charset="0"/>
              </a:rPr>
              <a:t>:</a:t>
            </a:r>
            <a:endParaRPr kumimoji="0" lang="en-US" alt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A8C87C0E-1F4B-45DE-9240-30F82EF19147}"/>
              </a:ext>
            </a:extLst>
          </p:cNvPr>
          <p:cNvGrpSpPr/>
          <p:nvPr/>
        </p:nvGrpSpPr>
        <p:grpSpPr>
          <a:xfrm>
            <a:off x="2808700" y="1128918"/>
            <a:ext cx="3700957" cy="1254321"/>
            <a:chOff x="2942107" y="755532"/>
            <a:chExt cx="3700957" cy="1254321"/>
          </a:xfrm>
        </p:grpSpPr>
        <p:grpSp>
          <p:nvGrpSpPr>
            <p:cNvPr id="20" name="Group 19">
              <a:extLst>
                <a:ext uri="{FF2B5EF4-FFF2-40B4-BE49-F238E27FC236}">
                  <a16:creationId xmlns:a16="http://schemas.microsoft.com/office/drawing/2014/main" id="{45EBDFF9-69CE-4ED9-9E25-F4CC39CB4AC8}"/>
                </a:ext>
              </a:extLst>
            </p:cNvPr>
            <p:cNvGrpSpPr/>
            <p:nvPr/>
          </p:nvGrpSpPr>
          <p:grpSpPr>
            <a:xfrm>
              <a:off x="2942107" y="755532"/>
              <a:ext cx="3700957" cy="1254321"/>
              <a:chOff x="5534854" y="1348909"/>
              <a:chExt cx="3700957" cy="1254321"/>
            </a:xfrm>
          </p:grpSpPr>
          <p:sp>
            <p:nvSpPr>
              <p:cNvPr id="24" name="Text Box 24">
                <a:extLst>
                  <a:ext uri="{FF2B5EF4-FFF2-40B4-BE49-F238E27FC236}">
                    <a16:creationId xmlns:a16="http://schemas.microsoft.com/office/drawing/2014/main" id="{D17983ED-2E65-4147-90F8-4257688BCDDF}"/>
                  </a:ext>
                </a:extLst>
              </p:cNvPr>
              <p:cNvSpPr txBox="1">
                <a:spLocks noChangeArrowheads="1"/>
              </p:cNvSpPr>
              <p:nvPr/>
            </p:nvSpPr>
            <p:spPr bwMode="auto">
              <a:xfrm>
                <a:off x="6492797" y="1348909"/>
                <a:ext cx="13766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endParaRPr kumimoji="0" lang="en-US" altLang="en-US" sz="5400" b="1" i="0" u="none" strike="noStrike" kern="1200" cap="none" spc="0" normalizeH="0" baseline="0" noProof="0" dirty="0">
                  <a:ln>
                    <a:noFill/>
                  </a:ln>
                  <a:effectLst/>
                  <a:uLnTx/>
                  <a:uFillTx/>
                  <a:latin typeface="VNI-Times" pitchFamily="2" charset="0"/>
                  <a:ea typeface="+mn-ea"/>
                  <a:cs typeface="+mn-cs"/>
                </a:endParaRPr>
              </a:p>
            </p:txBody>
          </p:sp>
          <p:sp>
            <p:nvSpPr>
              <p:cNvPr id="26" name="Text Box 26">
                <a:extLst>
                  <a:ext uri="{FF2B5EF4-FFF2-40B4-BE49-F238E27FC236}">
                    <a16:creationId xmlns:a16="http://schemas.microsoft.com/office/drawing/2014/main" id="{5760E340-1FAF-49A8-B7C6-15910C836DB1}"/>
                  </a:ext>
                </a:extLst>
              </p:cNvPr>
              <p:cNvSpPr txBox="1">
                <a:spLocks noChangeArrowheads="1"/>
              </p:cNvSpPr>
              <p:nvPr/>
            </p:nvSpPr>
            <p:spPr bwMode="auto">
              <a:xfrm>
                <a:off x="5534854" y="1679900"/>
                <a:ext cx="370095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lang="vi-VN" altLang="en-US" sz="5400" b="1" i="1" dirty="0">
                    <a:latin typeface="+mj-lt"/>
                  </a:rPr>
                  <a:t>Lời kh...n</a:t>
                </a:r>
                <a:endParaRPr kumimoji="0" lang="en-US" altLang="en-US" sz="5400" b="1" i="1" u="none" strike="noStrike" kern="1200" cap="none" spc="0" normalizeH="0" baseline="0" noProof="0" dirty="0">
                  <a:ln>
                    <a:noFill/>
                  </a:ln>
                  <a:effectLst/>
                  <a:uLnTx/>
                  <a:uFillTx/>
                  <a:latin typeface="+mj-lt"/>
                </a:endParaRPr>
              </a:p>
            </p:txBody>
          </p:sp>
        </p:grpSp>
        <p:sp>
          <p:nvSpPr>
            <p:cNvPr id="21" name="Text Box 27">
              <a:extLst>
                <a:ext uri="{FF2B5EF4-FFF2-40B4-BE49-F238E27FC236}">
                  <a16:creationId xmlns:a16="http://schemas.microsoft.com/office/drawing/2014/main" id="{21EF76CE-52BC-4E58-B699-7CA92A8F18D5}"/>
                </a:ext>
              </a:extLst>
            </p:cNvPr>
            <p:cNvSpPr txBox="1">
              <a:spLocks noChangeArrowheads="1"/>
            </p:cNvSpPr>
            <p:nvPr/>
          </p:nvSpPr>
          <p:spPr bwMode="auto">
            <a:xfrm>
              <a:off x="3627184" y="1081902"/>
              <a:ext cx="4766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endParaRPr kumimoji="0" lang="en-US" altLang="en-US" sz="5400" b="1" i="0" u="none" strike="noStrike" kern="1200" cap="none" spc="0" normalizeH="0" baseline="0" noProof="0" dirty="0">
                <a:ln>
                  <a:noFill/>
                </a:ln>
                <a:effectLst/>
                <a:uLnTx/>
                <a:uFillTx/>
                <a:latin typeface="VNI-Times" pitchFamily="2" charset="0"/>
                <a:ea typeface="+mn-ea"/>
                <a:cs typeface="+mn-cs"/>
              </a:endParaRPr>
            </a:p>
          </p:txBody>
        </p:sp>
      </p:grpSp>
      <p:grpSp>
        <p:nvGrpSpPr>
          <p:cNvPr id="29" name="Group 28">
            <a:extLst>
              <a:ext uri="{FF2B5EF4-FFF2-40B4-BE49-F238E27FC236}">
                <a16:creationId xmlns:a16="http://schemas.microsoft.com/office/drawing/2014/main" id="{63E621E8-1D58-47A2-8D46-E90D6F1B8720}"/>
              </a:ext>
            </a:extLst>
          </p:cNvPr>
          <p:cNvGrpSpPr/>
          <p:nvPr/>
        </p:nvGrpSpPr>
        <p:grpSpPr>
          <a:xfrm>
            <a:off x="7519006" y="3879228"/>
            <a:ext cx="4585907" cy="1598802"/>
            <a:chOff x="4060830" y="4453926"/>
            <a:chExt cx="4585907" cy="1598802"/>
          </a:xfrm>
        </p:grpSpPr>
        <p:sp>
          <p:nvSpPr>
            <p:cNvPr id="30" name="Text Box 28">
              <a:extLst>
                <a:ext uri="{FF2B5EF4-FFF2-40B4-BE49-F238E27FC236}">
                  <a16:creationId xmlns:a16="http://schemas.microsoft.com/office/drawing/2014/main" id="{A6E0FB3C-CB4E-4C52-B6A7-83331E9FD41F}"/>
                </a:ext>
              </a:extLst>
            </p:cNvPr>
            <p:cNvSpPr txBox="1">
              <a:spLocks noChangeArrowheads="1"/>
            </p:cNvSpPr>
            <p:nvPr/>
          </p:nvSpPr>
          <p:spPr bwMode="auto">
            <a:xfrm>
              <a:off x="4060830" y="5116672"/>
              <a:ext cx="45859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lang="vi-VN" altLang="en-US" sz="5400" b="1" dirty="0">
                  <a:solidFill>
                    <a:srgbClr val="002060"/>
                  </a:solidFill>
                  <a:latin typeface="+mj-lt"/>
                </a:rPr>
                <a:t>Lời kh</a:t>
              </a:r>
              <a:r>
                <a:rPr lang="vi-VN" altLang="en-US" sz="5400" b="1" dirty="0">
                  <a:solidFill>
                    <a:srgbClr val="FF0000"/>
                  </a:solidFill>
                  <a:latin typeface="+mj-lt"/>
                </a:rPr>
                <a:t>uyê</a:t>
              </a:r>
              <a:r>
                <a:rPr lang="vi-VN" altLang="en-US" sz="5400" b="1" dirty="0">
                  <a:solidFill>
                    <a:srgbClr val="002060"/>
                  </a:solidFill>
                  <a:latin typeface="+mj-lt"/>
                </a:rPr>
                <a:t>n</a:t>
              </a:r>
              <a:endParaRPr kumimoji="0" lang="en-US" altLang="en-US" sz="5400" b="1" i="0" u="none" strike="noStrike" kern="1200" cap="none" spc="0" normalizeH="0" baseline="0" noProof="0" dirty="0">
                <a:ln>
                  <a:noFill/>
                </a:ln>
                <a:solidFill>
                  <a:srgbClr val="002060"/>
                </a:solidFill>
                <a:effectLst/>
                <a:uLnTx/>
                <a:uFillTx/>
                <a:latin typeface="+mj-lt"/>
              </a:endParaRPr>
            </a:p>
          </p:txBody>
        </p:sp>
        <p:sp>
          <p:nvSpPr>
            <p:cNvPr id="32" name="Text Box 24">
              <a:extLst>
                <a:ext uri="{FF2B5EF4-FFF2-40B4-BE49-F238E27FC236}">
                  <a16:creationId xmlns:a16="http://schemas.microsoft.com/office/drawing/2014/main" id="{FFD19DA5-6C4A-4FA9-B393-C6B595706628}"/>
                </a:ext>
              </a:extLst>
            </p:cNvPr>
            <p:cNvSpPr txBox="1">
              <a:spLocks noChangeArrowheads="1"/>
            </p:cNvSpPr>
            <p:nvPr/>
          </p:nvSpPr>
          <p:spPr bwMode="auto">
            <a:xfrm>
              <a:off x="4897716" y="4453926"/>
              <a:ext cx="10380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endParaRPr kumimoji="0" lang="en-US" altLang="en-US" sz="5400" b="1" i="0" u="none" strike="noStrike" kern="1200" cap="none" spc="0" normalizeH="0" baseline="0" noProof="0" dirty="0">
                <a:ln>
                  <a:noFill/>
                </a:ln>
                <a:solidFill>
                  <a:srgbClr val="000000"/>
                </a:solidFill>
                <a:effectLst/>
                <a:uLnTx/>
                <a:uFillTx/>
                <a:latin typeface="VNI-Times" pitchFamily="2" charset="0"/>
                <a:ea typeface="+mn-ea"/>
                <a:cs typeface="+mn-cs"/>
              </a:endParaRPr>
            </a:p>
          </p:txBody>
        </p:sp>
        <p:sp>
          <p:nvSpPr>
            <p:cNvPr id="34" name="Text Box 26">
              <a:extLst>
                <a:ext uri="{FF2B5EF4-FFF2-40B4-BE49-F238E27FC236}">
                  <a16:creationId xmlns:a16="http://schemas.microsoft.com/office/drawing/2014/main" id="{ECE56E7F-E9DF-44FB-A0F3-61A273B6085F}"/>
                </a:ext>
              </a:extLst>
            </p:cNvPr>
            <p:cNvSpPr txBox="1">
              <a:spLocks noChangeArrowheads="1"/>
            </p:cNvSpPr>
            <p:nvPr/>
          </p:nvSpPr>
          <p:spPr bwMode="auto">
            <a:xfrm>
              <a:off x="4938148" y="5129398"/>
              <a:ext cx="12985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endParaRPr kumimoji="0" lang="en-US" altLang="en-US" sz="5400" b="1" i="0" u="none" strike="noStrike" kern="1200" cap="none" spc="0" normalizeH="0" baseline="0" noProof="0" dirty="0">
                <a:ln>
                  <a:noFill/>
                </a:ln>
                <a:solidFill>
                  <a:srgbClr val="000000"/>
                </a:solidFill>
                <a:effectLst/>
                <a:uLnTx/>
                <a:uFillTx/>
                <a:latin typeface="VNI-Times" pitchFamily="2" charset="0"/>
                <a:ea typeface="+mn-ea"/>
                <a:cs typeface="+mn-cs"/>
              </a:endParaRPr>
            </a:p>
          </p:txBody>
        </p:sp>
      </p:grpSp>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7F4E4F5-91AE-409B-AC93-AC1A4D6FB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13284" y="-346197"/>
            <a:ext cx="1941429" cy="1856600"/>
          </a:xfrm>
          <a:prstGeom prst="rect">
            <a:avLst/>
          </a:prstGeom>
        </p:spPr>
      </p:pic>
      <p:sp>
        <p:nvSpPr>
          <p:cNvPr id="27" name="Cloud 26">
            <a:extLst>
              <a:ext uri="{FF2B5EF4-FFF2-40B4-BE49-F238E27FC236}">
                <a16:creationId xmlns:a16="http://schemas.microsoft.com/office/drawing/2014/main" id="{A468FF43-48BE-45C8-AE0E-72371E21D00D}"/>
              </a:ext>
            </a:extLst>
          </p:cNvPr>
          <p:cNvSpPr/>
          <p:nvPr/>
        </p:nvSpPr>
        <p:spPr>
          <a:xfrm>
            <a:off x="0" y="-320844"/>
            <a:ext cx="11059886" cy="3985263"/>
          </a:xfrm>
          <a:prstGeom prst="cloud">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604484" y="5234698"/>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2406379" y="4058112"/>
            <a:ext cx="2903296" cy="902599"/>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ea typeface="Tahoma" panose="020B0604030504040204" pitchFamily="34" charset="0"/>
                <a:cs typeface="Times New Roman" panose="02020603050405020304" pitchFamily="18" charset="0"/>
              </a:rPr>
              <a:t>TRỞ VỀ</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6075" y="5714694"/>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38460" y="3765748"/>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5335948" y="4060362"/>
            <a:ext cx="880161" cy="843194"/>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26812" y="1896584"/>
            <a:ext cx="714375" cy="1190625"/>
          </a:xfrm>
          <a:prstGeom prst="rect">
            <a:avLst/>
          </a:prstGeom>
        </p:spPr>
      </p:pic>
      <p:sp>
        <p:nvSpPr>
          <p:cNvPr id="18" name="Cloud 17">
            <a:extLst>
              <a:ext uri="{FF2B5EF4-FFF2-40B4-BE49-F238E27FC236}">
                <a16:creationId xmlns:a16="http://schemas.microsoft.com/office/drawing/2014/main" id="{0B873D6E-2EFC-47AE-BF43-926B784A5996}"/>
              </a:ext>
            </a:extLst>
          </p:cNvPr>
          <p:cNvSpPr/>
          <p:nvPr/>
        </p:nvSpPr>
        <p:spPr>
          <a:xfrm>
            <a:off x="6325383" y="3903905"/>
            <a:ext cx="5306199" cy="2885740"/>
          </a:xfrm>
          <a:prstGeom prst="cloud">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Text Box 25">
            <a:extLst>
              <a:ext uri="{FF2B5EF4-FFF2-40B4-BE49-F238E27FC236}">
                <a16:creationId xmlns:a16="http://schemas.microsoft.com/office/drawing/2014/main" id="{97D7CF5F-0162-4D9E-85CA-ABE256CBF046}"/>
              </a:ext>
            </a:extLst>
          </p:cNvPr>
          <p:cNvSpPr txBox="1">
            <a:spLocks noChangeArrowheads="1"/>
          </p:cNvSpPr>
          <p:nvPr/>
        </p:nvSpPr>
        <p:spPr bwMode="auto">
          <a:xfrm>
            <a:off x="1345216" y="398709"/>
            <a:ext cx="95731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defTabSz="685800" fontAlgn="base">
              <a:spcBef>
                <a:spcPct val="50000"/>
              </a:spcBef>
              <a:spcAft>
                <a:spcPct val="0"/>
              </a:spcAft>
              <a:defRPr/>
            </a:pPr>
            <a:r>
              <a:rPr kumimoji="0" lang="vi-VN" alt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Điền vào chỗ chấm iên, yên, uyên:</a:t>
            </a:r>
            <a:endParaRPr kumimoji="0" lang="en-US" alt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9" name="Text Box 26">
            <a:extLst>
              <a:ext uri="{FF2B5EF4-FFF2-40B4-BE49-F238E27FC236}">
                <a16:creationId xmlns:a16="http://schemas.microsoft.com/office/drawing/2014/main" id="{9004289F-7D5E-4885-B2FF-DB5AC7822921}"/>
              </a:ext>
            </a:extLst>
          </p:cNvPr>
          <p:cNvSpPr txBox="1">
            <a:spLocks noChangeArrowheads="1"/>
          </p:cNvSpPr>
          <p:nvPr/>
        </p:nvSpPr>
        <p:spPr bwMode="auto">
          <a:xfrm>
            <a:off x="2514134" y="1991164"/>
            <a:ext cx="12985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p:txBody>
      </p:sp>
      <p:sp>
        <p:nvSpPr>
          <p:cNvPr id="30" name="Text Box 27">
            <a:extLst>
              <a:ext uri="{FF2B5EF4-FFF2-40B4-BE49-F238E27FC236}">
                <a16:creationId xmlns:a16="http://schemas.microsoft.com/office/drawing/2014/main" id="{1AAF4893-9558-42A6-B022-F143BABAE09E}"/>
              </a:ext>
            </a:extLst>
          </p:cNvPr>
          <p:cNvSpPr txBox="1">
            <a:spLocks noChangeArrowheads="1"/>
          </p:cNvSpPr>
          <p:nvPr/>
        </p:nvSpPr>
        <p:spPr bwMode="auto">
          <a:xfrm>
            <a:off x="2297403" y="1689002"/>
            <a:ext cx="60301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lang="vi-VN" altLang="en-US" sz="4800" b="1" dirty="0">
                <a:latin typeface="Times New Roman" panose="02020603050405020304" pitchFamily="18" charset="0"/>
                <a:cs typeface="Times New Roman" panose="02020603050405020304" pitchFamily="18" charset="0"/>
              </a:rPr>
              <a:t>Bãi b... này đẹp quá! </a:t>
            </a:r>
            <a:endParaRPr kumimoji="0" lang="en-US" alt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2" name="Text Box 26">
            <a:extLst>
              <a:ext uri="{FF2B5EF4-FFF2-40B4-BE49-F238E27FC236}">
                <a16:creationId xmlns:a16="http://schemas.microsoft.com/office/drawing/2014/main" id="{0646C36D-8223-4BD8-A9F7-2534DB6973EA}"/>
              </a:ext>
            </a:extLst>
          </p:cNvPr>
          <p:cNvSpPr txBox="1">
            <a:spLocks noChangeArrowheads="1"/>
          </p:cNvSpPr>
          <p:nvPr/>
        </p:nvSpPr>
        <p:spPr bwMode="auto">
          <a:xfrm>
            <a:off x="7515983" y="4855283"/>
            <a:ext cx="29996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lang="vi-VN" altLang="en-US" sz="4800" b="1" dirty="0">
                <a:solidFill>
                  <a:srgbClr val="002060"/>
                </a:solidFill>
                <a:latin typeface="Times New Roman" panose="02020603050405020304" pitchFamily="18" charset="0"/>
                <a:cs typeface="Times New Roman" panose="02020603050405020304" pitchFamily="18" charset="0"/>
              </a:rPr>
              <a:t>Bãi b</a:t>
            </a:r>
            <a:r>
              <a:rPr lang="vi-VN" altLang="en-US" sz="4800" b="1" dirty="0">
                <a:solidFill>
                  <a:srgbClr val="FF0000"/>
                </a:solidFill>
                <a:latin typeface="Times New Roman" panose="02020603050405020304" pitchFamily="18" charset="0"/>
                <a:cs typeface="Times New Roman" panose="02020603050405020304" pitchFamily="18" charset="0"/>
              </a:rPr>
              <a:t>iển</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B22630F0-8688-4E5E-B751-5CEBBB3CF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2386" y="-301911"/>
            <a:ext cx="1941429" cy="1856600"/>
          </a:xfrm>
          <a:prstGeom prst="rect">
            <a:avLst/>
          </a:prstGeom>
        </p:spPr>
      </p:pic>
      <p:sp>
        <p:nvSpPr>
          <p:cNvPr id="27" name="Cloud 26">
            <a:extLst>
              <a:ext uri="{FF2B5EF4-FFF2-40B4-BE49-F238E27FC236}">
                <a16:creationId xmlns:a16="http://schemas.microsoft.com/office/drawing/2014/main" id="{A468FF43-48BE-45C8-AE0E-72371E21D00D}"/>
              </a:ext>
            </a:extLst>
          </p:cNvPr>
          <p:cNvSpPr/>
          <p:nvPr/>
        </p:nvSpPr>
        <p:spPr>
          <a:xfrm>
            <a:off x="-53863" y="-43206"/>
            <a:ext cx="11157857" cy="3461657"/>
          </a:xfrm>
          <a:prstGeom prst="cloud">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Ở VỀ</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45914" y="2238375"/>
            <a:ext cx="714375" cy="1190625"/>
          </a:xfrm>
          <a:prstGeom prst="rect">
            <a:avLst/>
          </a:prstGeom>
        </p:spPr>
      </p:pic>
      <p:sp>
        <p:nvSpPr>
          <p:cNvPr id="18" name="Cloud 17">
            <a:extLst>
              <a:ext uri="{FF2B5EF4-FFF2-40B4-BE49-F238E27FC236}">
                <a16:creationId xmlns:a16="http://schemas.microsoft.com/office/drawing/2014/main" id="{1AED59E3-7DDA-4640-9162-F631212E7BBF}"/>
              </a:ext>
            </a:extLst>
          </p:cNvPr>
          <p:cNvSpPr/>
          <p:nvPr/>
        </p:nvSpPr>
        <p:spPr>
          <a:xfrm>
            <a:off x="6333321" y="2980821"/>
            <a:ext cx="5306199" cy="3771671"/>
          </a:xfrm>
          <a:prstGeom prst="cloud">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 Box 25">
            <a:extLst>
              <a:ext uri="{FF2B5EF4-FFF2-40B4-BE49-F238E27FC236}">
                <a16:creationId xmlns:a16="http://schemas.microsoft.com/office/drawing/2014/main" id="{65205D1E-7990-4831-B202-C8556A5DECB1}"/>
              </a:ext>
            </a:extLst>
          </p:cNvPr>
          <p:cNvSpPr txBox="1">
            <a:spLocks noChangeArrowheads="1"/>
          </p:cNvSpPr>
          <p:nvPr/>
        </p:nvSpPr>
        <p:spPr bwMode="auto">
          <a:xfrm>
            <a:off x="1991531" y="570564"/>
            <a:ext cx="90870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685800" fontAlgn="base">
              <a:spcBef>
                <a:spcPct val="50000"/>
              </a:spcBef>
              <a:spcAft>
                <a:spcPct val="0"/>
              </a:spcAft>
              <a:defRPr/>
            </a:pPr>
            <a:r>
              <a:rPr lang="vi-VN" altLang="en-US" sz="3200" b="1" dirty="0" smtClean="0">
                <a:latin typeface="Times New Roman" panose="02020603050405020304" pitchFamily="18" charset="0"/>
                <a:cs typeface="Times New Roman" panose="02020603050405020304" pitchFamily="18" charset="0"/>
              </a:rPr>
              <a:t>Chọn từ thích hợp vào chỗ chấm</a:t>
            </a:r>
            <a:r>
              <a:rPr lang="vi-VN" altLang="en-US" sz="3200" b="1" dirty="0" smtClean="0">
                <a:latin typeface="Times New Roman" panose="02020603050405020304" pitchFamily="18" charset="0"/>
                <a:cs typeface="Times New Roman" panose="02020603050405020304" pitchFamily="18" charset="0"/>
              </a:rPr>
              <a:t>:</a:t>
            </a:r>
            <a:endParaRPr kumimoji="0" lang="en-US" altLang="en-US"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0" name="Text Box 25">
            <a:extLst>
              <a:ext uri="{FF2B5EF4-FFF2-40B4-BE49-F238E27FC236}">
                <a16:creationId xmlns:a16="http://schemas.microsoft.com/office/drawing/2014/main" id="{641EC5F4-19C2-4AD4-9CE9-5300D3E03BA9}"/>
              </a:ext>
            </a:extLst>
          </p:cNvPr>
          <p:cNvSpPr txBox="1">
            <a:spLocks noChangeArrowheads="1"/>
          </p:cNvSpPr>
          <p:nvPr/>
        </p:nvSpPr>
        <p:spPr bwMode="auto">
          <a:xfrm>
            <a:off x="5200352" y="4506790"/>
            <a:ext cx="74734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85800" fontAlgn="base">
              <a:spcBef>
                <a:spcPts val="600"/>
              </a:spcBef>
              <a:spcAft>
                <a:spcPct val="0"/>
              </a:spcAft>
              <a:defRPr/>
            </a:pPr>
            <a:r>
              <a:rPr kumimoji="0" lang="vi-VN" altLang="en-US" sz="44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trời</a:t>
            </a:r>
            <a:endPar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464319F-4184-4B17-BFB1-678C6EA9FD12}"/>
              </a:ext>
            </a:extLst>
          </p:cNvPr>
          <p:cNvSpPr txBox="1"/>
          <p:nvPr/>
        </p:nvSpPr>
        <p:spPr>
          <a:xfrm>
            <a:off x="450574" y="1235588"/>
            <a:ext cx="9432747" cy="1077218"/>
          </a:xfrm>
          <a:prstGeom prst="rect">
            <a:avLst/>
          </a:prstGeom>
          <a:noFill/>
        </p:spPr>
        <p:txBody>
          <a:bodyPr wrap="square" rtlCol="0">
            <a:spAutoFit/>
          </a:bodyPr>
          <a:lstStyle/>
          <a:p>
            <a:r>
              <a:rPr lang="vi-VN" sz="3200" b="1" dirty="0" smtClean="0">
                <a:latin typeface="+mj-lt"/>
              </a:rPr>
              <a:t>Sáng sớm, đàn chim bay lượn trên bầu.....(trời/chời) trong xanh.</a:t>
            </a:r>
            <a:endParaRPr lang="en-US" sz="3200" b="1" dirty="0">
              <a:latin typeface="+mj-lt"/>
            </a:endParaRPr>
          </a:p>
        </p:txBody>
      </p:sp>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a:extLst>
              <a:ext uri="{FF2B5EF4-FFF2-40B4-BE49-F238E27FC236}">
                <a16:creationId xmlns:a16="http://schemas.microsoft.com/office/drawing/2014/main" id="{3FE1618F-B3C5-45E7-A4B4-95183ADDA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68805" y="-310302"/>
            <a:ext cx="1941429" cy="1856600"/>
          </a:xfrm>
          <a:prstGeom prst="rect">
            <a:avLst/>
          </a:prstGeom>
        </p:spPr>
      </p:pic>
      <p:sp>
        <p:nvSpPr>
          <p:cNvPr id="27" name="Cloud 26">
            <a:extLst>
              <a:ext uri="{FF2B5EF4-FFF2-40B4-BE49-F238E27FC236}">
                <a16:creationId xmlns:a16="http://schemas.microsoft.com/office/drawing/2014/main" id="{A468FF43-48BE-45C8-AE0E-72371E21D00D}"/>
              </a:ext>
            </a:extLst>
          </p:cNvPr>
          <p:cNvSpPr/>
          <p:nvPr/>
        </p:nvSpPr>
        <p:spPr>
          <a:xfrm>
            <a:off x="-15282" y="-9599"/>
            <a:ext cx="9622971" cy="3756201"/>
          </a:xfrm>
          <a:prstGeom prst="cloud">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TRỞ VỀ</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74049" y="2238375"/>
            <a:ext cx="714375" cy="1190625"/>
          </a:xfrm>
          <a:prstGeom prst="rect">
            <a:avLst/>
          </a:prstGeom>
        </p:spPr>
      </p:pic>
      <p:sp>
        <p:nvSpPr>
          <p:cNvPr id="18" name="Cloud 17">
            <a:extLst>
              <a:ext uri="{FF2B5EF4-FFF2-40B4-BE49-F238E27FC236}">
                <a16:creationId xmlns:a16="http://schemas.microsoft.com/office/drawing/2014/main" id="{0DA10D5E-36B1-4DEC-A016-53F454441A8C}"/>
              </a:ext>
            </a:extLst>
          </p:cNvPr>
          <p:cNvSpPr/>
          <p:nvPr/>
        </p:nvSpPr>
        <p:spPr>
          <a:xfrm>
            <a:off x="7014043" y="3895188"/>
            <a:ext cx="4523365" cy="2741118"/>
          </a:xfrm>
          <a:prstGeom prst="cloud">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 Box 25">
            <a:extLst>
              <a:ext uri="{FF2B5EF4-FFF2-40B4-BE49-F238E27FC236}">
                <a16:creationId xmlns:a16="http://schemas.microsoft.com/office/drawing/2014/main" id="{AE42638F-A525-4E14-9400-F62B240C41AF}"/>
              </a:ext>
            </a:extLst>
          </p:cNvPr>
          <p:cNvSpPr txBox="1">
            <a:spLocks noChangeArrowheads="1"/>
          </p:cNvSpPr>
          <p:nvPr/>
        </p:nvSpPr>
        <p:spPr bwMode="auto">
          <a:xfrm>
            <a:off x="1488034" y="245566"/>
            <a:ext cx="83952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defTabSz="685800" fontAlgn="base">
              <a:spcBef>
                <a:spcPct val="50000"/>
              </a:spcBef>
              <a:spcAft>
                <a:spcPct val="0"/>
              </a:spcAft>
              <a:defRPr/>
            </a:pPr>
            <a:r>
              <a:rPr kumimoji="0" lang="vi-VN" alt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Điền ra, da hay gia:</a:t>
            </a:r>
            <a:endParaRPr kumimoji="0" lang="en-US" alt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7" name="Text Box 26">
            <a:extLst>
              <a:ext uri="{FF2B5EF4-FFF2-40B4-BE49-F238E27FC236}">
                <a16:creationId xmlns:a16="http://schemas.microsoft.com/office/drawing/2014/main" id="{03971D4C-D292-4D6A-9A9B-BD46B1882B29}"/>
              </a:ext>
            </a:extLst>
          </p:cNvPr>
          <p:cNvSpPr txBox="1">
            <a:spLocks noChangeArrowheads="1"/>
          </p:cNvSpPr>
          <p:nvPr/>
        </p:nvSpPr>
        <p:spPr bwMode="auto">
          <a:xfrm>
            <a:off x="1628801" y="1069728"/>
            <a:ext cx="64810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lang="vi-VN" altLang="en-US" sz="4800" b="1" dirty="0">
                <a:latin typeface="+mj-lt"/>
              </a:rPr>
              <a:t>Cô ấy cứ đi ... đi vào</a:t>
            </a:r>
            <a:endParaRPr kumimoji="0" lang="en-US" altLang="en-US" sz="4800" b="1" i="0" u="none" strike="noStrike" kern="1200" cap="none" spc="0" normalizeH="0" baseline="0" noProof="0" dirty="0">
              <a:ln>
                <a:noFill/>
              </a:ln>
              <a:effectLst/>
              <a:uLnTx/>
              <a:uFillTx/>
              <a:latin typeface="+mj-lt"/>
            </a:endParaRPr>
          </a:p>
        </p:txBody>
      </p:sp>
      <p:sp>
        <p:nvSpPr>
          <p:cNvPr id="50" name="Text Box 26">
            <a:extLst>
              <a:ext uri="{FF2B5EF4-FFF2-40B4-BE49-F238E27FC236}">
                <a16:creationId xmlns:a16="http://schemas.microsoft.com/office/drawing/2014/main" id="{4134974B-6632-4F26-AB00-24530AAE5EAB}"/>
              </a:ext>
            </a:extLst>
          </p:cNvPr>
          <p:cNvSpPr txBox="1">
            <a:spLocks noChangeArrowheads="1"/>
          </p:cNvSpPr>
          <p:nvPr/>
        </p:nvSpPr>
        <p:spPr bwMode="auto">
          <a:xfrm>
            <a:off x="8864077" y="4619872"/>
            <a:ext cx="12985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lang="vi-VN" altLang="en-US" sz="4800" b="1" dirty="0">
                <a:solidFill>
                  <a:srgbClr val="FF0000"/>
                </a:solidFill>
                <a:latin typeface="VNI-Times" pitchFamily="2" charset="0"/>
              </a:rPr>
              <a:t>ra</a:t>
            </a:r>
            <a:endParaRPr kumimoji="0" lang="en-US" altLang="en-US" sz="4800" b="1" i="0" u="none" strike="noStrike" kern="1200" cap="none" spc="0" normalizeH="0" baseline="0" noProof="0" dirty="0">
              <a:ln>
                <a:noFill/>
              </a:ln>
              <a:solidFill>
                <a:srgbClr val="FF0000"/>
              </a:solidFill>
              <a:effectLst/>
              <a:uLnTx/>
              <a:uFillTx/>
              <a:latin typeface="VNI-Times" pitchFamily="2" charset="0"/>
            </a:endParaRPr>
          </a:p>
        </p:txBody>
      </p:sp>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par>
                                <p:cTn id="15" presetID="10"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57A9D193-DB33-4F47-8EC1-D08655E9E1E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21747"/>
            <a:ext cx="12192000" cy="7004481"/>
          </a:xfrm>
        </p:spPr>
      </p:pic>
      <p:sp>
        <p:nvSpPr>
          <p:cNvPr id="4" name="TextBox 3"/>
          <p:cNvSpPr txBox="1"/>
          <p:nvPr/>
        </p:nvSpPr>
        <p:spPr>
          <a:xfrm>
            <a:off x="0" y="782251"/>
            <a:ext cx="11665131" cy="769441"/>
          </a:xfrm>
          <a:prstGeom prst="rect">
            <a:avLst/>
          </a:prstGeom>
          <a:noFill/>
        </p:spPr>
        <p:txBody>
          <a:bodyPr wrap="square" rtlCol="0">
            <a:spAutoFit/>
          </a:bodyPr>
          <a:lstStyle/>
          <a:p>
            <a:pPr algn="ctr" defTabSz="914377"/>
            <a:r>
              <a:rPr lang="en-GB" sz="4400" b="1" dirty="0" err="1">
                <a:solidFill>
                  <a:schemeClr val="bg1"/>
                </a:solidFill>
                <a:latin typeface="HP001 4 hàng" panose="020B0603050302020204" pitchFamily="34" charset="0"/>
              </a:rPr>
              <a:t>Thứ</a:t>
            </a:r>
            <a:r>
              <a:rPr lang="en-GB" sz="4400" b="1" dirty="0">
                <a:solidFill>
                  <a:schemeClr val="bg1"/>
                </a:solidFill>
                <a:latin typeface="HP001 4 hàng" panose="020B0603050302020204" pitchFamily="34" charset="0"/>
              </a:rPr>
              <a:t> </a:t>
            </a:r>
            <a:r>
              <a:rPr lang="en-US" sz="4400" b="1" dirty="0">
                <a:solidFill>
                  <a:schemeClr val="bg1"/>
                </a:solidFill>
                <a:latin typeface="HP001 4 hàng" panose="020B0603050302020204" pitchFamily="34" charset="0"/>
              </a:rPr>
              <a:t>N</a:t>
            </a:r>
            <a:r>
              <a:rPr lang="vi-VN" sz="4400" b="1" dirty="0">
                <a:solidFill>
                  <a:schemeClr val="bg1"/>
                </a:solidFill>
                <a:latin typeface="HP001 4 hàng" panose="020B0603050302020204" pitchFamily="34" charset="0"/>
              </a:rPr>
              <a:t>ăm</a:t>
            </a:r>
            <a:r>
              <a:rPr lang="en-GB" sz="4400" b="1" dirty="0">
                <a:solidFill>
                  <a:schemeClr val="bg1"/>
                </a:solidFill>
                <a:latin typeface="HP001 4 hàng" panose="020B0603050302020204" pitchFamily="34" charset="0"/>
              </a:rPr>
              <a:t> </a:t>
            </a:r>
            <a:r>
              <a:rPr lang="en-GB" sz="4400" b="1" dirty="0" err="1">
                <a:solidFill>
                  <a:schemeClr val="bg1"/>
                </a:solidFill>
                <a:latin typeface="HP001 4 hàng" panose="020B0603050302020204" pitchFamily="34" charset="0"/>
              </a:rPr>
              <a:t>ngày</a:t>
            </a:r>
            <a:r>
              <a:rPr lang="en-GB" sz="4400" b="1" dirty="0">
                <a:solidFill>
                  <a:schemeClr val="bg1"/>
                </a:solidFill>
                <a:latin typeface="HP001 4 hàng" panose="020B0603050302020204" pitchFamily="34" charset="0"/>
              </a:rPr>
              <a:t> </a:t>
            </a:r>
            <a:r>
              <a:rPr lang="vi-VN" sz="4400" b="1" dirty="0" smtClean="0">
                <a:solidFill>
                  <a:schemeClr val="bg1"/>
                </a:solidFill>
                <a:latin typeface="HP001 4 hàng" panose="020B0603050302020204" pitchFamily="34" charset="0"/>
              </a:rPr>
              <a:t>1</a:t>
            </a:r>
            <a:r>
              <a:rPr lang="en-US" sz="4400" b="1" dirty="0" smtClean="0">
                <a:solidFill>
                  <a:schemeClr val="bg1"/>
                </a:solidFill>
                <a:latin typeface="HP001 4 hàng" panose="020B0603050302020204" pitchFamily="34" charset="0"/>
              </a:rPr>
              <a:t>8</a:t>
            </a:r>
            <a:r>
              <a:rPr lang="en-GB" sz="4400" b="1" dirty="0" smtClean="0">
                <a:solidFill>
                  <a:schemeClr val="bg1"/>
                </a:solidFill>
                <a:latin typeface="HP001 4 hàng" panose="020B0603050302020204" pitchFamily="34" charset="0"/>
              </a:rPr>
              <a:t> </a:t>
            </a:r>
            <a:r>
              <a:rPr lang="en-GB" sz="4400" b="1" dirty="0" err="1">
                <a:solidFill>
                  <a:schemeClr val="bg1"/>
                </a:solidFill>
                <a:latin typeface="HP001 4 hàng" panose="020B0603050302020204" pitchFamily="34" charset="0"/>
              </a:rPr>
              <a:t>tháng</a:t>
            </a:r>
            <a:r>
              <a:rPr lang="en-GB" sz="4400" b="1" dirty="0">
                <a:solidFill>
                  <a:schemeClr val="bg1"/>
                </a:solidFill>
                <a:latin typeface="HP001 4 hàng" panose="020B0603050302020204" pitchFamily="34" charset="0"/>
              </a:rPr>
              <a:t> </a:t>
            </a:r>
            <a:r>
              <a:rPr lang="vi-VN" sz="4400" b="1" dirty="0">
                <a:solidFill>
                  <a:schemeClr val="bg1"/>
                </a:solidFill>
                <a:latin typeface="HP001 4 hàng" panose="020B0603050302020204" pitchFamily="34" charset="0"/>
              </a:rPr>
              <a:t>12</a:t>
            </a:r>
            <a:r>
              <a:rPr lang="en-GB" sz="4400" b="1" dirty="0">
                <a:solidFill>
                  <a:schemeClr val="bg1"/>
                </a:solidFill>
                <a:latin typeface="HP001 4 hàng" panose="020B0603050302020204" pitchFamily="34" charset="0"/>
              </a:rPr>
              <a:t> </a:t>
            </a:r>
            <a:r>
              <a:rPr lang="en-GB" sz="4400" b="1" dirty="0" err="1">
                <a:solidFill>
                  <a:schemeClr val="bg1"/>
                </a:solidFill>
                <a:latin typeface="HP001 4 hàng" panose="020B0603050302020204" pitchFamily="34" charset="0"/>
              </a:rPr>
              <a:t>năm</a:t>
            </a:r>
            <a:r>
              <a:rPr lang="en-GB" sz="4400" b="1" dirty="0">
                <a:solidFill>
                  <a:schemeClr val="bg1"/>
                </a:solidFill>
                <a:latin typeface="HP001 4 hàng" panose="020B0603050302020204" pitchFamily="34" charset="0"/>
              </a:rPr>
              <a:t> </a:t>
            </a:r>
            <a:r>
              <a:rPr lang="en-GB" sz="4400" b="1" dirty="0" smtClean="0">
                <a:solidFill>
                  <a:schemeClr val="bg1"/>
                </a:solidFill>
                <a:latin typeface="HP001 4 hàng" panose="020B0603050302020204" pitchFamily="34" charset="0"/>
              </a:rPr>
              <a:t>2025</a:t>
            </a:r>
            <a:endParaRPr lang="en-GB" sz="4400" b="1" dirty="0">
              <a:solidFill>
                <a:schemeClr val="bg1"/>
              </a:solidFill>
              <a:latin typeface="HP001 4 hàng" panose="020B0603050302020204" pitchFamily="34" charset="0"/>
            </a:endParaRPr>
          </a:p>
        </p:txBody>
      </p:sp>
      <p:sp>
        <p:nvSpPr>
          <p:cNvPr id="6" name="TextBox 5"/>
          <p:cNvSpPr txBox="1"/>
          <p:nvPr/>
        </p:nvSpPr>
        <p:spPr>
          <a:xfrm>
            <a:off x="168855" y="1743087"/>
            <a:ext cx="11327419" cy="769441"/>
          </a:xfrm>
          <a:prstGeom prst="rect">
            <a:avLst/>
          </a:prstGeom>
          <a:noFill/>
        </p:spPr>
        <p:txBody>
          <a:bodyPr wrap="square" rtlCol="0">
            <a:spAutoFit/>
          </a:bodyPr>
          <a:lstStyle/>
          <a:p>
            <a:pPr algn="ctr" defTabSz="914377"/>
            <a:r>
              <a:rPr lang="vi-VN" sz="4400" b="1" dirty="0">
                <a:solidFill>
                  <a:schemeClr val="bg1"/>
                </a:solidFill>
                <a:latin typeface="HP001 4 hàng" panose="020B0603050302020204" pitchFamily="34" charset="0"/>
              </a:rPr>
              <a:t>Tiếng </a:t>
            </a:r>
            <a:r>
              <a:rPr lang="en-US" sz="4400" b="1" dirty="0">
                <a:solidFill>
                  <a:schemeClr val="bg1"/>
                </a:solidFill>
                <a:latin typeface="HP001 4 hàng" panose="020B0603050302020204" pitchFamily="34" charset="0"/>
              </a:rPr>
              <a:t>V</a:t>
            </a:r>
            <a:r>
              <a:rPr lang="vi-VN" sz="4400" b="1" dirty="0">
                <a:solidFill>
                  <a:schemeClr val="bg1"/>
                </a:solidFill>
                <a:latin typeface="HP001 4 hàng" panose="020B0603050302020204" pitchFamily="34" charset="0"/>
              </a:rPr>
              <a:t>iệt</a:t>
            </a:r>
          </a:p>
        </p:txBody>
      </p:sp>
      <p:sp>
        <p:nvSpPr>
          <p:cNvPr id="2" name="TextBox 1">
            <a:extLst>
              <a:ext uri="{FF2B5EF4-FFF2-40B4-BE49-F238E27FC236}">
                <a16:creationId xmlns:a16="http://schemas.microsoft.com/office/drawing/2014/main" id="{431DE904-F2C0-4BAC-BCB0-7A7CC894FB2E}"/>
              </a:ext>
            </a:extLst>
          </p:cNvPr>
          <p:cNvSpPr txBox="1"/>
          <p:nvPr/>
        </p:nvSpPr>
        <p:spPr>
          <a:xfrm>
            <a:off x="1404655" y="2703923"/>
            <a:ext cx="11061576" cy="769441"/>
          </a:xfrm>
          <a:prstGeom prst="rect">
            <a:avLst/>
          </a:prstGeom>
          <a:noFill/>
        </p:spPr>
        <p:txBody>
          <a:bodyPr wrap="square" rtlCol="0">
            <a:spAutoFit/>
          </a:bodyPr>
          <a:lstStyle/>
          <a:p>
            <a:r>
              <a:rPr lang="vi-VN" sz="4400" b="1" dirty="0" smtClean="0">
                <a:solidFill>
                  <a:schemeClr val="bg1"/>
                </a:solidFill>
                <a:latin typeface="HP001 4 hàng" panose="020B0603050302020204" pitchFamily="34" charset="0"/>
              </a:rPr>
              <a:t>Nghe – viết: </a:t>
            </a:r>
            <a:r>
              <a:rPr lang="vi-VN" sz="4400" b="1" dirty="0">
                <a:solidFill>
                  <a:srgbClr val="FFFF00"/>
                </a:solidFill>
                <a:latin typeface="HP001 4 hàng" panose="020B0603050302020204" pitchFamily="34" charset="0"/>
              </a:rPr>
              <a:t>Trò chơi của bố</a:t>
            </a:r>
            <a:endParaRPr lang="en-US" sz="44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6563632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591</Words>
  <Application>Microsoft Office PowerPoint</Application>
  <PresentationFormat>Widescreen</PresentationFormat>
  <Paragraphs>78</Paragraphs>
  <Slides>25</Slides>
  <Notes>3</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41" baseType="lpstr">
      <vt:lpstr>微软雅黑</vt:lpstr>
      <vt:lpstr>.VnArial</vt:lpstr>
      <vt:lpstr>Arial</vt:lpstr>
      <vt:lpstr>Calibri</vt:lpstr>
      <vt:lpstr>Calibri Light</vt:lpstr>
      <vt:lpstr>Comfortaa</vt:lpstr>
      <vt:lpstr>Delius Unicase</vt:lpstr>
      <vt:lpstr>等线</vt:lpstr>
      <vt:lpstr>HP001 4 hàng</vt:lpstr>
      <vt:lpstr>Tahoma</vt:lpstr>
      <vt:lpstr>Times  New Roman</vt:lpstr>
      <vt:lpstr>Times New Roman</vt:lpstr>
      <vt:lpstr>UTM Cookies</vt:lpstr>
      <vt:lpstr>VNI-Times</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trantrang15022k@gmail.com</dc:creator>
  <cp:lastModifiedBy>HOME</cp:lastModifiedBy>
  <cp:revision>12</cp:revision>
  <dcterms:created xsi:type="dcterms:W3CDTF">2021-12-15T05:50:35Z</dcterms:created>
  <dcterms:modified xsi:type="dcterms:W3CDTF">2025-12-16T14:29:44Z</dcterms:modified>
</cp:coreProperties>
</file>