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843" r:id="rId7"/>
    <p:sldMasterId id="2147483922" r:id="rId8"/>
  </p:sldMasterIdLst>
  <p:notesMasterIdLst>
    <p:notesMasterId r:id="rId27"/>
  </p:notesMasterIdLst>
  <p:sldIdLst>
    <p:sldId id="321" r:id="rId9"/>
    <p:sldId id="322" r:id="rId10"/>
    <p:sldId id="256" r:id="rId11"/>
    <p:sldId id="258" r:id="rId12"/>
    <p:sldId id="262" r:id="rId13"/>
    <p:sldId id="263" r:id="rId14"/>
    <p:sldId id="259" r:id="rId15"/>
    <p:sldId id="264" r:id="rId16"/>
    <p:sldId id="265" r:id="rId17"/>
    <p:sldId id="266" r:id="rId18"/>
    <p:sldId id="323" r:id="rId19"/>
    <p:sldId id="314" r:id="rId20"/>
    <p:sldId id="315" r:id="rId21"/>
    <p:sldId id="317" r:id="rId22"/>
    <p:sldId id="318" r:id="rId23"/>
    <p:sldId id="319" r:id="rId24"/>
    <p:sldId id="320" r:id="rId25"/>
    <p:sldId id="31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A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8" autoAdjust="0"/>
    <p:restoredTop sz="87971" autoAdjust="0"/>
  </p:normalViewPr>
  <p:slideViewPr>
    <p:cSldViewPr>
      <p:cViewPr varScale="1">
        <p:scale>
          <a:sx n="64" d="100"/>
          <a:sy n="64" d="100"/>
        </p:scale>
        <p:origin x="3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34EF-D3CE-464D-A24B-B254CCC63A0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EB3F5-6287-4188-91A6-26B760F7F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9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7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1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3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35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75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19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73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58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34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6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9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4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99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50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35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75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19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73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58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3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13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61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41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99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50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35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753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19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73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58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316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34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61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4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99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50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35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753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19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73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5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00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342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61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41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99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50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35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753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19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7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1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58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6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342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611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41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995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50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78" y="56222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1" y="10141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4" y="5369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27" y="6011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27" y="593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2" y="6468044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9" y="1266382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2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8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8101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22656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7249" lvl="1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5874" lvl="2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4499" lvl="3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3123" lvl="4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1748" lvl="5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0372" lvl="6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68997" lvl="7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77622" lvl="8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18" y="323262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4" y="797452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5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4" y="6072482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7080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317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433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0682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1" y="3875600"/>
            <a:ext cx="8986000" cy="65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2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4" y="47582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4" y="1975054"/>
            <a:ext cx="126808" cy="988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4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1" y="5006218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4" y="3382596"/>
            <a:ext cx="207608" cy="928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3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399" y="802835"/>
            <a:ext cx="3069534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8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0814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58033" y="1629452"/>
            <a:ext cx="5090800" cy="133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28765" y="3032396"/>
            <a:ext cx="4748800" cy="14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60000" y="5410200"/>
            <a:ext cx="427240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0" rIns="121705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900" b="1" i="0" u="none" strike="noStrike" kern="0" cap="none" spc="0" normalizeH="0" baseline="0" noProof="0">
              <a:ln>
                <a:noFill/>
              </a:ln>
              <a:solidFill>
                <a:srgbClr val="A578DA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413500" y="5763600"/>
            <a:ext cx="4779600" cy="57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1050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5909134" y="1893735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9970003" y="12714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9"/>
          <p:cNvSpPr/>
          <p:nvPr/>
        </p:nvSpPr>
        <p:spPr>
          <a:xfrm>
            <a:off x="743272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9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9"/>
          <p:cNvSpPr/>
          <p:nvPr/>
        </p:nvSpPr>
        <p:spPr>
          <a:xfrm>
            <a:off x="8374779" y="1277252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9"/>
          <p:cNvSpPr/>
          <p:nvPr/>
        </p:nvSpPr>
        <p:spPr>
          <a:xfrm>
            <a:off x="1857378" y="3302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8727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4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7"/>
            <a:ext cx="2617634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2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4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256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4"/>
            <a:ext cx="3231764" cy="322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7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1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4" y="7930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70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5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1633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8"/>
            <a:ext cx="5286533" cy="8940606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7" y="4939903"/>
            <a:ext cx="2617634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940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-174106" y="4421638"/>
            <a:ext cx="12366112" cy="3573583"/>
            <a:chOff x="-130580" y="2935227"/>
            <a:chExt cx="9274584" cy="2680187"/>
          </a:xfrm>
        </p:grpSpPr>
        <p:sp>
          <p:nvSpPr>
            <p:cNvPr id="18" name="Google Shape;18;p3"/>
            <p:cNvSpPr/>
            <p:nvPr/>
          </p:nvSpPr>
          <p:spPr>
            <a:xfrm>
              <a:off x="0" y="3789500"/>
              <a:ext cx="3824400" cy="1353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246534" flipH="1">
              <a:off x="-69626" y="3260524"/>
              <a:ext cx="9152675" cy="2029593"/>
            </a:xfrm>
            <a:custGeom>
              <a:avLst/>
              <a:gdLst/>
              <a:ahLst/>
              <a:cxnLst/>
              <a:rect l="l" t="t" r="r" b="b"/>
              <a:pathLst>
                <a:path w="45205" h="14901" extrusionOk="0">
                  <a:moveTo>
                    <a:pt x="997" y="1"/>
                  </a:moveTo>
                  <a:cubicBezTo>
                    <a:pt x="665" y="1"/>
                    <a:pt x="333" y="16"/>
                    <a:pt x="1" y="49"/>
                  </a:cubicBezTo>
                  <a:lnTo>
                    <a:pt x="1" y="14901"/>
                  </a:lnTo>
                  <a:lnTo>
                    <a:pt x="45205" y="14901"/>
                  </a:lnTo>
                  <a:lnTo>
                    <a:pt x="45205" y="4764"/>
                  </a:lnTo>
                  <a:cubicBezTo>
                    <a:pt x="44684" y="4836"/>
                    <a:pt x="44174" y="4869"/>
                    <a:pt x="43670" y="4869"/>
                  </a:cubicBezTo>
                  <a:cubicBezTo>
                    <a:pt x="39318" y="4869"/>
                    <a:pt x="35541" y="2432"/>
                    <a:pt x="31239" y="2432"/>
                  </a:cubicBezTo>
                  <a:cubicBezTo>
                    <a:pt x="30580" y="2432"/>
                    <a:pt x="29908" y="2489"/>
                    <a:pt x="29220" y="2621"/>
                  </a:cubicBezTo>
                  <a:cubicBezTo>
                    <a:pt x="26678" y="3109"/>
                    <a:pt x="22806" y="4283"/>
                    <a:pt x="20255" y="4721"/>
                  </a:cubicBezTo>
                  <a:cubicBezTo>
                    <a:pt x="19691" y="4817"/>
                    <a:pt x="19128" y="4862"/>
                    <a:pt x="18567" y="4862"/>
                  </a:cubicBezTo>
                  <a:cubicBezTo>
                    <a:pt x="12671" y="4862"/>
                    <a:pt x="6874" y="1"/>
                    <a:pt x="997" y="1"/>
                  </a:cubicBezTo>
                  <a:close/>
                </a:path>
              </a:pathLst>
            </a:custGeom>
            <a:solidFill>
              <a:srgbClr val="0C0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043500" y="3662025"/>
              <a:ext cx="1096500" cy="1481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042666" y="2096400"/>
            <a:ext cx="4753200" cy="19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8884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00"/>
            </a:lvl1pPr>
            <a:lvl2pPr marL="1217249" lvl="1" indent="-388844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00"/>
            </a:lvl2pPr>
            <a:lvl3pPr marL="1825874" lvl="2" indent="-388844" rtl="0">
              <a:spcBef>
                <a:spcPts val="2130"/>
              </a:spcBef>
              <a:spcAft>
                <a:spcPts val="0"/>
              </a:spcAft>
              <a:buSzPts val="1000"/>
              <a:buChar char="■"/>
              <a:defRPr sz="1300"/>
            </a:lvl3pPr>
            <a:lvl4pPr marL="2434499" lvl="3" indent="-388844" rtl="0">
              <a:spcBef>
                <a:spcPts val="2130"/>
              </a:spcBef>
              <a:spcAft>
                <a:spcPts val="0"/>
              </a:spcAft>
              <a:buSzPts val="1000"/>
              <a:buChar char="●"/>
              <a:defRPr sz="1300"/>
            </a:lvl4pPr>
            <a:lvl5pPr marL="3043123" lvl="4" indent="-388844" rtl="0">
              <a:spcBef>
                <a:spcPts val="2130"/>
              </a:spcBef>
              <a:spcAft>
                <a:spcPts val="0"/>
              </a:spcAft>
              <a:buSzPts val="1000"/>
              <a:buChar char="○"/>
              <a:defRPr sz="1300"/>
            </a:lvl5pPr>
            <a:lvl6pPr marL="3651748" lvl="5" indent="-388844" rtl="0">
              <a:spcBef>
                <a:spcPts val="2130"/>
              </a:spcBef>
              <a:spcAft>
                <a:spcPts val="0"/>
              </a:spcAft>
              <a:buSzPts val="1000"/>
              <a:buChar char="■"/>
              <a:defRPr sz="1300"/>
            </a:lvl6pPr>
            <a:lvl7pPr marL="4260372" lvl="6" indent="-388844" rtl="0">
              <a:spcBef>
                <a:spcPts val="2130"/>
              </a:spcBef>
              <a:spcAft>
                <a:spcPts val="0"/>
              </a:spcAft>
              <a:buSzPts val="1000"/>
              <a:buChar char="●"/>
              <a:defRPr sz="1300"/>
            </a:lvl7pPr>
            <a:lvl8pPr marL="4868997" lvl="7" indent="-388844" rtl="0">
              <a:spcBef>
                <a:spcPts val="2130"/>
              </a:spcBef>
              <a:spcAft>
                <a:spcPts val="0"/>
              </a:spcAft>
              <a:buSzPts val="1000"/>
              <a:buChar char="○"/>
              <a:defRPr sz="1300"/>
            </a:lvl8pPr>
            <a:lvl9pPr marL="5477622" lvl="8" indent="-388844" rtl="0">
              <a:spcBef>
                <a:spcPts val="2130"/>
              </a:spcBef>
              <a:spcAft>
                <a:spcPts val="2130"/>
              </a:spcAft>
              <a:buSzPts val="1000"/>
              <a:buChar char="■"/>
              <a:defRPr sz="13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027541" y="629615"/>
            <a:ext cx="333880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7262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-1507" y="2835335"/>
            <a:ext cx="12203542" cy="4022673"/>
          </a:xfrm>
          <a:custGeom>
            <a:avLst/>
            <a:gdLst/>
            <a:ahLst/>
            <a:cxnLst/>
            <a:rect l="l" t="t" r="r" b="b"/>
            <a:pathLst>
              <a:path w="45205" h="14901" extrusionOk="0">
                <a:moveTo>
                  <a:pt x="997" y="1"/>
                </a:moveTo>
                <a:cubicBezTo>
                  <a:pt x="665" y="1"/>
                  <a:pt x="333" y="16"/>
                  <a:pt x="1" y="49"/>
                </a:cubicBezTo>
                <a:lnTo>
                  <a:pt x="1" y="14901"/>
                </a:lnTo>
                <a:lnTo>
                  <a:pt x="45205" y="14901"/>
                </a:lnTo>
                <a:lnTo>
                  <a:pt x="45205" y="4764"/>
                </a:lnTo>
                <a:cubicBezTo>
                  <a:pt x="44684" y="4836"/>
                  <a:pt x="44174" y="4869"/>
                  <a:pt x="43670" y="4869"/>
                </a:cubicBezTo>
                <a:cubicBezTo>
                  <a:pt x="39318" y="4869"/>
                  <a:pt x="35541" y="2432"/>
                  <a:pt x="31239" y="2432"/>
                </a:cubicBezTo>
                <a:cubicBezTo>
                  <a:pt x="30580" y="2432"/>
                  <a:pt x="29908" y="2489"/>
                  <a:pt x="29220" y="2621"/>
                </a:cubicBezTo>
                <a:cubicBezTo>
                  <a:pt x="26678" y="3109"/>
                  <a:pt x="22806" y="4283"/>
                  <a:pt x="20255" y="4721"/>
                </a:cubicBezTo>
                <a:cubicBezTo>
                  <a:pt x="19691" y="4817"/>
                  <a:pt x="19128" y="4862"/>
                  <a:pt x="18567" y="4862"/>
                </a:cubicBezTo>
                <a:cubicBezTo>
                  <a:pt x="12671" y="4862"/>
                  <a:pt x="6874" y="1"/>
                  <a:pt x="997" y="1"/>
                </a:cubicBezTo>
                <a:close/>
              </a:path>
            </a:pathLst>
          </a:custGeom>
          <a:solidFill>
            <a:srgbClr val="0C0A1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8"/>
          <p:cNvSpPr txBox="1">
            <a:spLocks noGrp="1"/>
          </p:cNvSpPr>
          <p:nvPr>
            <p:ph type="ctrTitle"/>
          </p:nvPr>
        </p:nvSpPr>
        <p:spPr>
          <a:xfrm flipH="1">
            <a:off x="2190245" y="3996728"/>
            <a:ext cx="253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 flipH="1">
            <a:off x="1750251" y="4612017"/>
            <a:ext cx="3536000" cy="126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ctrTitle" idx="2"/>
          </p:nvPr>
        </p:nvSpPr>
        <p:spPr>
          <a:xfrm flipH="1">
            <a:off x="7334400" y="3996717"/>
            <a:ext cx="2678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3"/>
          </p:nvPr>
        </p:nvSpPr>
        <p:spPr>
          <a:xfrm flipH="1">
            <a:off x="6905751" y="4612017"/>
            <a:ext cx="3536000" cy="126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 idx="4"/>
          </p:nvPr>
        </p:nvSpPr>
        <p:spPr>
          <a:xfrm>
            <a:off x="816136" y="638212"/>
            <a:ext cx="333880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885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4">
          <p15:clr>
            <a:srgbClr val="FA7B17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26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2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417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2747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504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6150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5628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0567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5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2222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800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4306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8629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7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4E05-1CD1-44AF-AF00-3A53277DE94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2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4E05-1CD1-44AF-AF00-3A53277D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98289-D1DC-47C6-9FFB-98EBCDFC21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400000">
            <a:off x="2863234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0872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4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1.GIF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11" Type="http://schemas.openxmlformats.org/officeDocument/2006/relationships/image" Target="../media/image17.gi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.gif"/><Relationship Id="rId4" Type="http://schemas.openxmlformats.org/officeDocument/2006/relationships/image" Target="../media/image12.GIF"/><Relationship Id="rId9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slide" Target="slide4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6.xml"/><Relationship Id="rId1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slide" Target="slide8.xml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slide" Target="slide9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26.png"/><Relationship Id="rId4" Type="http://schemas.openxmlformats.org/officeDocument/2006/relationships/image" Target="../media/image27.jpg"/><Relationship Id="rId9" Type="http://schemas.openxmlformats.org/officeDocument/2006/relationships/slide" Target="slide10.xml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jp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slide" Target="slide4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slide" Target="slide4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slide" Target="slide4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slide" Target="slide4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560" y="3564010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0576939" y="5453285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184334" y="2918682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109" y="48511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0501" y="2513950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6">
            <a:extLst>
              <a:ext uri="{FF2B5EF4-FFF2-40B4-BE49-F238E27FC236}">
                <a16:creationId xmlns:a16="http://schemas.microsoft.com/office/drawing/2014/main" id="{63DD9F55-9563-4D76-9F8E-5DFBF44F1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437" y="2952331"/>
            <a:ext cx="3504599" cy="49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424" tIns="40713" rIns="81424" bIns="40713">
            <a:spAutoFit/>
          </a:bodyPr>
          <a:lstStyle>
            <a:lvl1pPr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707">
              <a:latin typeface=".VnArial" pitchFamily="34" charset="0"/>
            </a:endParaRP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B172C398-7C8D-4ACD-872F-31C8FD918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56483"/>
              </p:ext>
            </p:extLst>
          </p:nvPr>
        </p:nvGraphicFramePr>
        <p:xfrm>
          <a:off x="5338422" y="2235580"/>
          <a:ext cx="1263693" cy="779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lip" r:id="rId5" imgW="2191817" imgH="1424635" progId="">
                  <p:embed/>
                </p:oleObj>
              </mc:Choice>
              <mc:Fallback>
                <p:oleObj name="Clip" r:id="rId5" imgW="2191817" imgH="1424635" progId="">
                  <p:embed/>
                  <p:pic>
                    <p:nvPicPr>
                      <p:cNvPr id="18" name="Object 3">
                        <a:extLst>
                          <a:ext uri="{FF2B5EF4-FFF2-40B4-BE49-F238E27FC236}">
                            <a16:creationId xmlns:a16="http://schemas.microsoft.com/office/drawing/2014/main" id="{B172C398-7C8D-4ACD-872F-31C8FD9185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422" y="2235580"/>
                        <a:ext cx="1263693" cy="7798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5" descr="viet3">
            <a:extLst>
              <a:ext uri="{FF2B5EF4-FFF2-40B4-BE49-F238E27FC236}">
                <a16:creationId xmlns:a16="http://schemas.microsoft.com/office/drawing/2014/main" id="{10CBECE5-2A2D-425F-9AC4-3808BB25D3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588" y="5942857"/>
            <a:ext cx="501340" cy="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1">
            <a:extLst>
              <a:ext uri="{FF2B5EF4-FFF2-40B4-BE49-F238E27FC236}">
                <a16:creationId xmlns:a16="http://schemas.microsoft.com/office/drawing/2014/main" id="{F4074CF8-AD86-4446-8169-1FF0DF44CB80}"/>
              </a:ext>
            </a:extLst>
          </p:cNvPr>
          <p:cNvGrpSpPr>
            <a:grpSpLocks/>
          </p:cNvGrpSpPr>
          <p:nvPr/>
        </p:nvGrpSpPr>
        <p:grpSpPr bwMode="auto">
          <a:xfrm>
            <a:off x="0" y="-38197"/>
            <a:ext cx="12258392" cy="6916887"/>
            <a:chOff x="0" y="-24"/>
            <a:chExt cx="5773" cy="4357"/>
          </a:xfrm>
        </p:grpSpPr>
        <p:pic>
          <p:nvPicPr>
            <p:cNvPr id="11" name="Picture 32" descr="N3">
              <a:extLst>
                <a:ext uri="{FF2B5EF4-FFF2-40B4-BE49-F238E27FC236}">
                  <a16:creationId xmlns:a16="http://schemas.microsoft.com/office/drawing/2014/main" id="{303A2A63-155A-49BA-A9DA-1AEA69FBC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3" descr="N3">
              <a:extLst>
                <a:ext uri="{FF2B5EF4-FFF2-40B4-BE49-F238E27FC236}">
                  <a16:creationId xmlns:a16="http://schemas.microsoft.com/office/drawing/2014/main" id="{EA38C9A6-EE73-44BA-8CD0-31A058FF1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4" descr="N3">
              <a:extLst>
                <a:ext uri="{FF2B5EF4-FFF2-40B4-BE49-F238E27FC236}">
                  <a16:creationId xmlns:a16="http://schemas.microsoft.com/office/drawing/2014/main" id="{E83C1545-6583-4698-89E0-83F243461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5" descr="N3">
              <a:extLst>
                <a:ext uri="{FF2B5EF4-FFF2-40B4-BE49-F238E27FC236}">
                  <a16:creationId xmlns:a16="http://schemas.microsoft.com/office/drawing/2014/main" id="{DEE8C435-A2A5-433C-BB92-F61BE321B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30D5D11-7F38-49B3-ADB2-529889492F25}"/>
              </a:ext>
            </a:extLst>
          </p:cNvPr>
          <p:cNvSpPr/>
          <p:nvPr/>
        </p:nvSpPr>
        <p:spPr bwMode="auto">
          <a:xfrm>
            <a:off x="1149456" y="5791661"/>
            <a:ext cx="9872400" cy="1066340"/>
          </a:xfrm>
          <a:prstGeom prst="rect">
            <a:avLst/>
          </a:prstGeom>
          <a:solidFill>
            <a:srgbClr val="00CC00">
              <a:alpha val="49000"/>
            </a:srgb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1424" tIns="40713" rIns="81424" bIns="40713" anchor="ctr"/>
          <a:lstStyle/>
          <a:p>
            <a:pPr algn="ctr">
              <a:buFont typeface="Arial" pitchFamily="34" charset="0"/>
              <a:buChar char="•"/>
              <a:defRPr/>
            </a:pPr>
            <a:endParaRPr lang="en-US" sz="1805" dirty="0"/>
          </a:p>
        </p:txBody>
      </p:sp>
      <p:pic>
        <p:nvPicPr>
          <p:cNvPr id="16" name="Picture 4" descr="658285i82lzhnmvl">
            <a:extLst>
              <a:ext uri="{FF2B5EF4-FFF2-40B4-BE49-F238E27FC236}">
                <a16:creationId xmlns:a16="http://schemas.microsoft.com/office/drawing/2014/main" id="{0D7A3D1B-5D62-490A-B37E-E6AA409F24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827" y="4520009"/>
            <a:ext cx="615931" cy="22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658285i82lzhnmvl">
            <a:extLst>
              <a:ext uri="{FF2B5EF4-FFF2-40B4-BE49-F238E27FC236}">
                <a16:creationId xmlns:a16="http://schemas.microsoft.com/office/drawing/2014/main" id="{6D61BCA3-E4DC-4FC7-B12B-013DE3454A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87" y="4583672"/>
            <a:ext cx="615931" cy="229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F9849DCFA90C473196ECD16214E77005">
            <a:extLst>
              <a:ext uri="{FF2B5EF4-FFF2-40B4-BE49-F238E27FC236}">
                <a16:creationId xmlns:a16="http://schemas.microsoft.com/office/drawing/2014/main" id="{298EBA80-2EE6-46F6-82C5-40606BC08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075" y="1114087"/>
            <a:ext cx="1184115" cy="142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4950262">
            <a:extLst>
              <a:ext uri="{FF2B5EF4-FFF2-40B4-BE49-F238E27FC236}">
                <a16:creationId xmlns:a16="http://schemas.microsoft.com/office/drawing/2014/main" id="{F4AAC331-98E5-4837-AE03-06AA9346E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764" y="1828694"/>
            <a:ext cx="695509" cy="83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F9849DCFA90C473196ECD16214E77005">
            <a:extLst>
              <a:ext uri="{FF2B5EF4-FFF2-40B4-BE49-F238E27FC236}">
                <a16:creationId xmlns:a16="http://schemas.microsoft.com/office/drawing/2014/main" id="{59B1C24C-CDF3-4F5E-B78A-52F9A5131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3576" y="897112"/>
            <a:ext cx="1072706" cy="152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9">
            <a:extLst>
              <a:ext uri="{FF2B5EF4-FFF2-40B4-BE49-F238E27FC236}">
                <a16:creationId xmlns:a16="http://schemas.microsoft.com/office/drawing/2014/main" id="{84A59153-486F-48B0-809D-9DFCE68ED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218" y="211380"/>
            <a:ext cx="9124982" cy="17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424" tIns="40713" rIns="81424" bIns="40713">
            <a:spAutoFit/>
          </a:bodyPr>
          <a:lstStyle>
            <a:lvl1pPr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r>
              <a:rPr lang="en-US" altLang="vi-VN" sz="5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ĐÃ TỚI THĂM DỰ LỚP</a:t>
            </a:r>
            <a:endParaRPr lang="en-US" altLang="vi-VN" sz="5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9016CC31-FB0C-4747-9D27-DF31D32D8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6807" y="3501415"/>
            <a:ext cx="3990486" cy="82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424" tIns="40713" rIns="81424" bIns="40713">
            <a:spAutoFit/>
          </a:bodyPr>
          <a:lstStyle>
            <a:lvl1pPr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algn="ctr"/>
            <a:r>
              <a:rPr lang="vi-VN" altLang="vi-VN" sz="4812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vi-VN" sz="4812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81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23" name="V.A – Tiếng Vỗ Tay.mp3">
            <a:hlinkClick r:id="" action="ppaction://media"/>
            <a:extLst>
              <a:ext uri="{FF2B5EF4-FFF2-40B4-BE49-F238E27FC236}">
                <a16:creationId xmlns:a16="http://schemas.microsoft.com/office/drawing/2014/main" id="{80A9C9F0-8D17-492C-BDE9-7F7BBEC508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11" y="6119520"/>
            <a:ext cx="339000" cy="4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7" descr="Đồng Hồ Báo Thức Điện Tử Để Bàn Màn Hình LCD Đa Chức Năng: Thời Gian Lịch  Báo Thức Nhiệt Độ -dc2998 - Lazada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5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6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8" dur="4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2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4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9144001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609601"/>
            <a:ext cx="70866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2930" y="3428662"/>
            <a:ext cx="912507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1528099" y="1762108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43213" y="10499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6" y="314879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65432" y="892250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85716" y="937613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3130" y="1191260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87405" y="975183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1302" y="691392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0" name="vàng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277056" y="5695483"/>
            <a:ext cx="2194320" cy="110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2261214" y="-306553"/>
            <a:ext cx="7642552" cy="51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9"/>
          <p:cNvSpPr txBox="1"/>
          <p:nvPr/>
        </p:nvSpPr>
        <p:spPr>
          <a:xfrm>
            <a:off x="3696474" y="1413399"/>
            <a:ext cx="4831772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997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7997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997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endParaRPr lang="zh-CN" altLang="en-US" sz="7997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0"/>
            <a:ext cx="1320392" cy="76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2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7" y="133214"/>
            <a:ext cx="11572785" cy="496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4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439023" y="203244"/>
            <a:ext cx="115740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000000"/>
                </a:solidFill>
                <a:latin typeface="Open Sans"/>
              </a:rPr>
              <a:t>b)24 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giờ trong một ngày được tính từ 12 giờ đêm hôm trước đến 12 giờ </a:t>
            </a:r>
            <a:r>
              <a:rPr lang="vi-VN" sz="3200" dirty="0" smtClean="0">
                <a:solidFill>
                  <a:srgbClr val="000000"/>
                </a:solidFill>
                <a:latin typeface="Open Sans"/>
              </a:rPr>
              <a:t>đêm 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hôm sau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55971"/>
              </p:ext>
            </p:extLst>
          </p:nvPr>
        </p:nvGraphicFramePr>
        <p:xfrm>
          <a:off x="124923" y="1392362"/>
          <a:ext cx="11232857" cy="5051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710">
                  <a:extLst>
                    <a:ext uri="{9D8B030D-6E8A-4147-A177-3AD203B41FA5}">
                      <a16:colId xmlns:a16="http://schemas.microsoft.com/office/drawing/2014/main" val="3633229395"/>
                    </a:ext>
                  </a:extLst>
                </a:gridCol>
                <a:gridCol w="9552147">
                  <a:extLst>
                    <a:ext uri="{9D8B030D-6E8A-4147-A177-3AD203B41FA5}">
                      <a16:colId xmlns:a16="http://schemas.microsoft.com/office/drawing/2014/main" val="2842750069"/>
                    </a:ext>
                  </a:extLst>
                </a:gridCol>
              </a:tblGrid>
              <a:tr h="8091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258289"/>
                  </a:ext>
                </a:extLst>
              </a:tr>
              <a:tr h="8091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602117"/>
                  </a:ext>
                </a:extLst>
              </a:tr>
              <a:tr h="8091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975935"/>
                  </a:ext>
                </a:extLst>
              </a:tr>
              <a:tr h="8091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885173"/>
                  </a:ext>
                </a:extLst>
              </a:tr>
              <a:tr h="8091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329108"/>
                  </a:ext>
                </a:extLst>
              </a:tr>
              <a:tr h="8091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38553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39023" y="1499720"/>
            <a:ext cx="1132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4817" y="1449089"/>
            <a:ext cx="2791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giờ đúng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333" y="2412635"/>
            <a:ext cx="1272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2777" y="2151644"/>
            <a:ext cx="84873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giờ sáng, </a:t>
            </a:r>
            <a:r>
              <a:rPr lang="en-US" sz="2400" dirty="0"/>
              <a:t>2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, 3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, 4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, 5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, 6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, 7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, 8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, 9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, 10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9023" y="3081300"/>
            <a:ext cx="1272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3030" y="2881245"/>
            <a:ext cx="3036216" cy="856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giờ trưa, 12 giờ trưa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9165" y="3918032"/>
            <a:ext cx="1272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4359" y="3982404"/>
            <a:ext cx="7977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(13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(14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3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(15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4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(16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5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6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9023" y="4671441"/>
            <a:ext cx="1272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3803" y="4871800"/>
            <a:ext cx="6801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8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9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(21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023" y="5526099"/>
            <a:ext cx="1272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3598" y="5664480"/>
            <a:ext cx="83442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(22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11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(23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12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66757E-A575-4E24-A9BD-F06509D424CA}"/>
              </a:ext>
            </a:extLst>
          </p:cNvPr>
          <p:cNvSpPr txBox="1"/>
          <p:nvPr/>
        </p:nvSpPr>
        <p:spPr>
          <a:xfrm>
            <a:off x="2130803" y="6303435"/>
            <a:ext cx="7818633" cy="52322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cách đọc giờ đúng gắn với buổi</a:t>
            </a:r>
            <a:endParaRPr lang="en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3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487822" y="442408"/>
            <a:ext cx="1414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smtClean="0"/>
              <a:t>1.Số ?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487822" y="89296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1" y="1628155"/>
            <a:ext cx="11459360" cy="36341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77361" y="4526734"/>
            <a:ext cx="416461" cy="453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smtClean="0"/>
              <a:t>4</a:t>
            </a:r>
            <a:endParaRPr lang="en-US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4916033" y="4526735"/>
            <a:ext cx="398352" cy="529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8</a:t>
            </a:r>
            <a:endParaRPr lang="en-US" sz="2000" dirty="0"/>
          </a:p>
        </p:txBody>
      </p:sp>
      <p:sp>
        <p:nvSpPr>
          <p:cNvPr id="9" name="Rounded Rectangle 8"/>
          <p:cNvSpPr/>
          <p:nvPr/>
        </p:nvSpPr>
        <p:spPr>
          <a:xfrm>
            <a:off x="8827129" y="4155542"/>
            <a:ext cx="516047" cy="519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smtClean="0"/>
              <a:t>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61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472578" y="333192"/>
            <a:ext cx="11070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/>
              <a:t>2.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 smtClean="0"/>
              <a:t>.</a:t>
            </a:r>
            <a:r>
              <a:rPr lang="vi-VN" sz="3200" dirty="0" smtClean="0"/>
              <a:t> 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49" y="1010246"/>
            <a:ext cx="11562130" cy="488240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129093" y="4420998"/>
            <a:ext cx="6182687" cy="7885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709646" y="4354717"/>
            <a:ext cx="2568524" cy="10561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593747" y="4241682"/>
            <a:ext cx="2090258" cy="10601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/>
          <p:cNvSpPr/>
          <p:nvPr/>
        </p:nvSpPr>
        <p:spPr>
          <a:xfrm>
            <a:off x="7010400" y="236538"/>
            <a:ext cx="4572000" cy="23622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Thảo luận nhóm 4</a:t>
            </a:r>
            <a:endParaRPr lang="vi-VN" sz="4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" name="Đồng hồ đếm ngược 1 phút - 1 Minutes countdown">
            <a:hlinkClick r:id="" action="ppaction://media"/>
            <a:extLst>
              <a:ext uri="{FF2B5EF4-FFF2-40B4-BE49-F238E27FC236}">
                <a16:creationId xmlns:a16="http://schemas.microsoft.com/office/drawing/2014/main" id="{D1A5BE9D-B714-4E83-8BED-FE1D8525A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6739" y="4245090"/>
            <a:ext cx="3184469" cy="154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4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10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413856" y="400304"/>
            <a:ext cx="10701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84" y="1355946"/>
            <a:ext cx="11210357" cy="418078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110606" y="2986481"/>
            <a:ext cx="285225" cy="17272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774573" y="4186106"/>
            <a:ext cx="1231783" cy="9065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8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5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503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8803471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56" y="6116471"/>
            <a:ext cx="2399526" cy="13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200000"/>
              </a:lnSpc>
              <a:defRPr/>
            </a:pPr>
            <a:r>
              <a:rPr lang="en-US" altLang="zh-CN" sz="133" kern="0" dirty="0">
                <a:solidFill>
                  <a:schemeClr val="bg1"/>
                </a:solidFill>
                <a:cs typeface="+mn-ea"/>
                <a:sym typeface="+mn-lt"/>
              </a:rPr>
              <a:t>PPT</a:t>
            </a:r>
            <a:r>
              <a:rPr lang="zh-CN" altLang="en-US" sz="133" kern="0" dirty="0">
                <a:solidFill>
                  <a:schemeClr val="bg1"/>
                </a:solidFill>
                <a:cs typeface="+mn-ea"/>
                <a:sym typeface="+mn-lt"/>
              </a:rPr>
              <a:t>template </a:t>
            </a:r>
            <a:r>
              <a:rPr lang="en-US" altLang="zh-CN" sz="133" kern="0" dirty="0">
                <a:solidFill>
                  <a:schemeClr val="bg1"/>
                </a:solidFill>
                <a:cs typeface="+mn-ea"/>
                <a:sym typeface="+mn-lt"/>
              </a:rPr>
              <a:t>http://www.1ppt.com/moban/</a:t>
            </a:r>
            <a:r>
              <a:rPr lang="zh-CN" altLang="en-US" sz="133" kern="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endParaRPr lang="en-US" altLang="zh-CN" sz="133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2031183" y="-348916"/>
            <a:ext cx="7422228" cy="587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9"/>
          <p:cNvSpPr txBox="1"/>
          <p:nvPr/>
        </p:nvSpPr>
        <p:spPr>
          <a:xfrm>
            <a:off x="3246060" y="1701342"/>
            <a:ext cx="4830168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997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7997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997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7997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13120"/>
            <a:ext cx="1320392" cy="76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1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3" b="66764" l="5156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768" r="26011" b="40882"/>
          <a:stretch/>
        </p:blipFill>
        <p:spPr>
          <a:xfrm>
            <a:off x="6096000" y="1695254"/>
            <a:ext cx="2286000" cy="2343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7689274" y="4953001"/>
            <a:ext cx="3114559" cy="1752745"/>
          </a:xfrm>
          <a:prstGeom prst="rect">
            <a:avLst/>
          </a:prstGeom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0" y="20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C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4048330" y="2825642"/>
            <a:ext cx="1088023" cy="680244"/>
          </a:xfrm>
          <a:prstGeom prst="rect">
            <a:avLst/>
          </a:prstGeom>
        </p:spPr>
      </p:pic>
      <p:pic>
        <p:nvPicPr>
          <p:cNvPr id="5" name="KC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2286001" y="5293841"/>
            <a:ext cx="1088023" cy="680244"/>
          </a:xfrm>
          <a:prstGeom prst="rect">
            <a:avLst/>
          </a:prstGeom>
        </p:spPr>
      </p:pic>
      <p:pic>
        <p:nvPicPr>
          <p:cNvPr id="6" name="vàng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8146930" y="5195501"/>
            <a:ext cx="2572684" cy="1447800"/>
          </a:xfrm>
          <a:prstGeom prst="rect">
            <a:avLst/>
          </a:prstGeom>
        </p:spPr>
      </p:pic>
      <p:pic>
        <p:nvPicPr>
          <p:cNvPr id="7" name="vàng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381779" y="2047986"/>
            <a:ext cx="1912390" cy="1076214"/>
          </a:xfrm>
          <a:prstGeom prst="rect">
            <a:avLst/>
          </a:prstGeom>
        </p:spPr>
      </p:pic>
      <p:pic>
        <p:nvPicPr>
          <p:cNvPr id="9" name="vàng 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3408219" y="5413664"/>
            <a:ext cx="2019013" cy="11362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6763196" y="5236905"/>
            <a:ext cx="1270559" cy="1147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2556873" y="3376182"/>
            <a:ext cx="1474595" cy="1331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0" b="68667" l="17333" r="2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48768" r="68667" b="41241"/>
          <a:stretch/>
        </p:blipFill>
        <p:spPr>
          <a:xfrm>
            <a:off x="6666982" y="1752600"/>
            <a:ext cx="2046337" cy="9788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3421867" y="5991605"/>
            <a:ext cx="870014" cy="7858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98943" y="3109632"/>
            <a:ext cx="831068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50558" y="4610727"/>
            <a:ext cx="831068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98746" y="5936887"/>
            <a:ext cx="831068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76806" y="3402019"/>
            <a:ext cx="831068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13672" y="6213369"/>
            <a:ext cx="831068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79158" y="5681698"/>
            <a:ext cx="831068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pic>
        <p:nvPicPr>
          <p:cNvPr id="28" name="?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7582094" y="3007947"/>
            <a:ext cx="1588320" cy="1957692"/>
          </a:xfrm>
          <a:prstGeom prst="rect">
            <a:avLst/>
          </a:prstGeom>
        </p:spPr>
      </p:pic>
      <p:pic>
        <p:nvPicPr>
          <p:cNvPr id="3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67110" y="0"/>
            <a:ext cx="304800" cy="304800"/>
          </a:xfrm>
          <a:prstGeom prst="rect">
            <a:avLst/>
          </a:prstGeom>
        </p:spPr>
      </p:pic>
      <p:pic>
        <p:nvPicPr>
          <p:cNvPr id="3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23567" y="290286"/>
            <a:ext cx="304800" cy="304800"/>
          </a:xfrm>
          <a:prstGeom prst="rect">
            <a:avLst/>
          </a:prstGeom>
        </p:spPr>
      </p:pic>
      <p:pic>
        <p:nvPicPr>
          <p:cNvPr id="3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76906" y="609600"/>
            <a:ext cx="304800" cy="304800"/>
          </a:xfrm>
          <a:prstGeom prst="rect">
            <a:avLst/>
          </a:prstGeom>
        </p:spPr>
      </p:pic>
      <p:pic>
        <p:nvPicPr>
          <p:cNvPr id="3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93959" y="914400"/>
            <a:ext cx="304800" cy="304800"/>
          </a:xfrm>
          <a:prstGeom prst="rect">
            <a:avLst/>
          </a:prstGeom>
        </p:spPr>
      </p:pic>
      <p:pic>
        <p:nvPicPr>
          <p:cNvPr id="3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8269" y="1240971"/>
            <a:ext cx="304800" cy="304800"/>
          </a:xfrm>
          <a:prstGeom prst="rect">
            <a:avLst/>
          </a:prstGeom>
        </p:spPr>
      </p:pic>
      <p:pic>
        <p:nvPicPr>
          <p:cNvPr id="35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35321" y="1545771"/>
            <a:ext cx="304800" cy="304800"/>
          </a:xfrm>
          <a:prstGeom prst="rect">
            <a:avLst/>
          </a:prstGeom>
        </p:spPr>
      </p:pic>
      <p:pic>
        <p:nvPicPr>
          <p:cNvPr id="3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3550" y="2242001"/>
            <a:ext cx="304800" cy="304800"/>
          </a:xfrm>
          <a:prstGeom prst="rect">
            <a:avLst/>
          </a:prstGeom>
        </p:spPr>
      </p:pic>
      <p:pic>
        <p:nvPicPr>
          <p:cNvPr id="37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45475" y="2668804"/>
            <a:ext cx="304800" cy="304800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08832" y="2973604"/>
            <a:ext cx="304800" cy="304800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00277" y="1937201"/>
            <a:ext cx="304800" cy="3048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78506" y="3402018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4758" y="2401427"/>
            <a:ext cx="94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2246" y="2732313"/>
            <a:ext cx="83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6930" y="3780526"/>
            <a:ext cx="876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5434" y="5286031"/>
            <a:ext cx="956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1881" y="5810712"/>
            <a:ext cx="74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06598" y="5810712"/>
            <a:ext cx="1080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17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9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6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9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09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0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09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1524000" y="4800601"/>
            <a:ext cx="1828800" cy="2254097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9144001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1481" y="749229"/>
            <a:ext cx="6415659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1545260" y="1762108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60374" y="10499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07" y="314879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82593" y="892250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02877" y="937613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0291" y="1191260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4566" y="975183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8463" y="691392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6200" y="4800601"/>
            <a:ext cx="438231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9144001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8109" y="1416522"/>
            <a:ext cx="6705600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4704" y="3810001"/>
            <a:ext cx="807900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1609153" y="1789817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924267" y="38208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2588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946486" y="919959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66770" y="96532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14184" y="121896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68459" y="100289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2356" y="71910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19" name="vàng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188681" y="5813741"/>
            <a:ext cx="1912390" cy="10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9144001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3594" y="2507967"/>
            <a:ext cx="7717723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times up"/>
          <p:cNvGrpSpPr/>
          <p:nvPr/>
        </p:nvGrpSpPr>
        <p:grpSpPr>
          <a:xfrm>
            <a:off x="1587476" y="1734399"/>
            <a:ext cx="1205624" cy="362438"/>
            <a:chOff x="4284637" y="-304827"/>
            <a:chExt cx="2669678" cy="697560"/>
          </a:xfrm>
        </p:grpSpPr>
        <p:sp>
          <p:nvSpPr>
            <p:cNvPr id="20" name="Rounded Rectangle 19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902590" y="-17211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23" y="287170"/>
            <a:ext cx="1370670" cy="1366322"/>
          </a:xfrm>
          <a:prstGeom prst="rect">
            <a:avLst/>
          </a:prstGeom>
        </p:spPr>
      </p:pic>
      <p:grpSp>
        <p:nvGrpSpPr>
          <p:cNvPr id="2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924809" y="864541"/>
            <a:ext cx="525701" cy="509437"/>
            <a:chOff x="840573" y="2379277"/>
            <a:chExt cx="3829048" cy="3849975"/>
          </a:xfrm>
        </p:grpSpPr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345093" y="909904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2507" y="1163551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46782" y="947474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30679" y="663683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17" name="KC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1643647" y="6019800"/>
            <a:ext cx="1088023" cy="68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9144001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3392" y="2644292"/>
            <a:ext cx="8453207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1545260" y="1789817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60374" y="38208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07" y="342588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82593" y="919959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02877" y="96532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0291" y="121896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4566" y="100289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8463" y="71910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0" name="vàng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928819" y="5334000"/>
            <a:ext cx="257268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9144001" y="-304800"/>
            <a:ext cx="1986841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8459" y="2576525"/>
            <a:ext cx="92964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tan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4648200"/>
            <a:ext cx="424951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5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1609153" y="1762108"/>
            <a:ext cx="1205624" cy="36243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924267" y="10499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4879"/>
            <a:ext cx="1370670" cy="1366322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946486" y="892250"/>
            <a:ext cx="525701" cy="509437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66770" y="937613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14184" y="1191260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68459" y="975183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2356" y="691392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0" name="KC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1536291" y="6155633"/>
            <a:ext cx="1088023" cy="68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214&quot;&gt;&lt;/object&gt;&lt;object type=&quot;2&quot; unique_id=&quot;10215&quot;&gt;&lt;object type=&quot;3&quot; unique_id=&quot;10216&quot;&gt;&lt;property id=&quot;20148&quot; value=&quot;5&quot;/&gt;&lt;property id=&quot;20300&quot; value=&quot;Slide 1&quot;/&gt;&lt;property id=&quot;20307&quot; value=&quot;256&quot;/&gt;&lt;/object&gt;&lt;object type=&quot;3&quot; unique_id=&quot;10217&quot;&gt;&lt;property id=&quot;20148&quot; value=&quot;5&quot;/&gt;&lt;property id=&quot;20300&quot; value=&quot;Slide 2&quot;/&gt;&lt;property id=&quot;20307&quot; value=&quot;257&quot;/&gt;&lt;/object&gt;&lt;object type=&quot;3&quot; unique_id=&quot;10218&quot;&gt;&lt;property id=&quot;20148&quot; value=&quot;5&quot;/&gt;&lt;property id=&quot;20300&quot; value=&quot;Slide 3&quot;/&gt;&lt;property id=&quot;20307&quot; value=&quot;258&quot;/&gt;&lt;/object&gt;&lt;object type=&quot;3&quot; unique_id=&quot;10219&quot;&gt;&lt;property id=&quot;20148&quot; value=&quot;5&quot;/&gt;&lt;property id=&quot;20300&quot; value=&quot;Slide 4&quot;/&gt;&lt;property id=&quot;20307&quot; value=&quot;259&quot;/&gt;&lt;/object&gt;&lt;object type=&quot;3&quot; unique_id=&quot;10220&quot;&gt;&lt;property id=&quot;20148&quot; value=&quot;5&quot;/&gt;&lt;property id=&quot;20300&quot; value=&quot;Slide 5&quot;/&gt;&lt;property id=&quot;20307&quot; value=&quot;260&quot;/&gt;&lt;/object&gt;&lt;object type=&quot;3&quot; unique_id=&quot;10221&quot;&gt;&lt;property id=&quot;20148&quot; value=&quot;5&quot;/&gt;&lt;property id=&quot;20300&quot; value=&quot;Slide 6&quot;/&gt;&lt;property id=&quot;20307&quot; value=&quot;261&quot;/&gt;&lt;/object&gt;&lt;object type=&quot;3&quot; unique_id=&quot;10222&quot;&gt;&lt;property id=&quot;20148&quot; value=&quot;5&quot;/&gt;&lt;property id=&quot;20300&quot; value=&quot;Slide 7&quot;/&gt;&lt;property id=&quot;20307&quot; value=&quot;262&quot;/&gt;&lt;/object&gt;&lt;object type=&quot;3&quot; unique_id=&quot;10223&quot;&gt;&lt;property id=&quot;20148&quot; value=&quot;5&quot;/&gt;&lt;property id=&quot;20300&quot; value=&quot;Slide 8&quot;/&gt;&lt;property id=&quot;20307&quot; value=&quot;263&quot;/&gt;&lt;/object&gt;&lt;object type=&quot;3&quot; unique_id=&quot;10224&quot;&gt;&lt;property id=&quot;20148&quot; value=&quot;5&quot;/&gt;&lt;property id=&quot;20300&quot; value=&quot;Slide 9&quot;/&gt;&lt;property id=&quot;20307&quot; value=&quot;264&quot;/&gt;&lt;/object&gt;&lt;object type=&quot;3&quot; unique_id=&quot;10225&quot;&gt;&lt;property id=&quot;20148&quot; value=&quot;5&quot;/&gt;&lt;property id=&quot;20300&quot; value=&quot;Slide 10&quot;/&gt;&lt;property id=&quot;20307&quot; value=&quot;265&quot;/&gt;&lt;/object&gt;&lt;object type=&quot;3&quot; unique_id=&quot;10226&quot;&gt;&lt;property id=&quot;20148&quot; value=&quot;5&quot;/&gt;&lt;property id=&quot;20300&quot; value=&quot;Slide 11&quot;/&gt;&lt;property id=&quot;20307&quot; value=&quot;266&quot;/&gt;&lt;/object&gt;&lt;object type=&quot;3&quot; unique_id=&quot;10227&quot;&gt;&lt;property id=&quot;20148&quot; value=&quot;5&quot;/&gt;&lt;property id=&quot;20300&quot; value=&quot;Slide 12&quot;/&gt;&lt;property id=&quot;20307&quot; value=&quot;269&quot;/&gt;&lt;/object&gt;&lt;object type=&quot;3&quot; unique_id=&quot;10228&quot;&gt;&lt;property id=&quot;20148&quot; value=&quot;5&quot;/&gt;&lt;property id=&quot;20300&quot; value=&quot;Slide 13&quot;/&gt;&lt;property id=&quot;20307&quot; value=&quot;268&quot;/&gt;&lt;/object&gt;&lt;object type=&quot;3&quot; unique_id=&quot;10274&quot;&gt;&lt;property id=&quot;20148&quot; value=&quot;5&quot;/&gt;&lt;property id=&quot;20300&quot; value=&quot;Slide 14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380</Words>
  <Application>Microsoft Office PowerPoint</Application>
  <PresentationFormat>Widescreen</PresentationFormat>
  <Paragraphs>88</Paragraphs>
  <Slides>18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宋体</vt:lpstr>
      <vt:lpstr>.VnArial</vt:lpstr>
      <vt:lpstr>Arial</vt:lpstr>
      <vt:lpstr>Barlow</vt:lpstr>
      <vt:lpstr>Calibri</vt:lpstr>
      <vt:lpstr>Hind</vt:lpstr>
      <vt:lpstr>Montserrat</vt:lpstr>
      <vt:lpstr>Open Sans</vt:lpstr>
      <vt:lpstr>黑体</vt:lpstr>
      <vt:lpstr>Times New Roman</vt:lpstr>
      <vt:lpstr>Office Theme</vt:lpstr>
      <vt:lpstr>3_Office Theme</vt:lpstr>
      <vt:lpstr>4_Office Theme</vt:lpstr>
      <vt:lpstr>5_Office Theme</vt:lpstr>
      <vt:lpstr>6_Office Theme</vt:lpstr>
      <vt:lpstr>7_Office Theme</vt:lpstr>
      <vt:lpstr>4_Over The Rainbow by Slidesgo</vt:lpstr>
      <vt:lpstr>2_Office 主题​​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HOME</cp:lastModifiedBy>
  <cp:revision>59</cp:revision>
  <dcterms:created xsi:type="dcterms:W3CDTF">2020-08-25T18:06:52Z</dcterms:created>
  <dcterms:modified xsi:type="dcterms:W3CDTF">2025-12-17T13:38:35Z</dcterms:modified>
</cp:coreProperties>
</file>