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8" r:id="rId3"/>
    <p:sldMasterId id="2147483715" r:id="rId4"/>
    <p:sldMasterId id="2147483718" r:id="rId5"/>
    <p:sldMasterId id="2147483730" r:id="rId6"/>
    <p:sldMasterId id="2147483742" r:id="rId7"/>
    <p:sldMasterId id="2147483779" r:id="rId8"/>
    <p:sldMasterId id="2147483796" r:id="rId9"/>
    <p:sldMasterId id="2147483799" r:id="rId10"/>
  </p:sldMasterIdLst>
  <p:notesMasterIdLst>
    <p:notesMasterId r:id="rId45"/>
  </p:notesMasterIdLst>
  <p:sldIdLst>
    <p:sldId id="507" r:id="rId11"/>
    <p:sldId id="512" r:id="rId12"/>
    <p:sldId id="337" r:id="rId13"/>
    <p:sldId id="531" r:id="rId14"/>
    <p:sldId id="505" r:id="rId15"/>
    <p:sldId id="537" r:id="rId16"/>
    <p:sldId id="295" r:id="rId17"/>
    <p:sldId id="325" r:id="rId18"/>
    <p:sldId id="530" r:id="rId19"/>
    <p:sldId id="517" r:id="rId20"/>
    <p:sldId id="519" r:id="rId21"/>
    <p:sldId id="521" r:id="rId22"/>
    <p:sldId id="522" r:id="rId23"/>
    <p:sldId id="524" r:id="rId24"/>
    <p:sldId id="545" r:id="rId25"/>
    <p:sldId id="526" r:id="rId26"/>
    <p:sldId id="324" r:id="rId27"/>
    <p:sldId id="543" r:id="rId28"/>
    <p:sldId id="314" r:id="rId29"/>
    <p:sldId id="327" r:id="rId30"/>
    <p:sldId id="328" r:id="rId31"/>
    <p:sldId id="534" r:id="rId32"/>
    <p:sldId id="542" r:id="rId33"/>
    <p:sldId id="535" r:id="rId34"/>
    <p:sldId id="529" r:id="rId35"/>
    <p:sldId id="293" r:id="rId36"/>
    <p:sldId id="536" r:id="rId37"/>
    <p:sldId id="346" r:id="rId38"/>
    <p:sldId id="347" r:id="rId39"/>
    <p:sldId id="348" r:id="rId40"/>
    <p:sldId id="349" r:id="rId41"/>
    <p:sldId id="547" r:id="rId42"/>
    <p:sldId id="510" r:id="rId43"/>
    <p:sldId id="27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565"/>
    <a:srgbClr val="F3F3F3"/>
    <a:srgbClr val="86EFFF"/>
    <a:srgbClr val="76E3FF"/>
    <a:srgbClr val="A3DBFF"/>
    <a:srgbClr val="215968"/>
    <a:srgbClr val="F7E4CD"/>
    <a:srgbClr val="4883CB"/>
    <a:srgbClr val="F49398"/>
    <a:srgbClr val="A3AD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33" autoAdjust="0"/>
    <p:restoredTop sz="93842" autoAdjust="0"/>
  </p:normalViewPr>
  <p:slideViewPr>
    <p:cSldViewPr snapToGrid="0">
      <p:cViewPr varScale="1">
        <p:scale>
          <a:sx n="97" d="100"/>
          <a:sy n="97" d="100"/>
        </p:scale>
        <p:origin x="90"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17</a:t>
            </a:fld>
            <a:endParaRPr lang="en-US"/>
          </a:p>
        </p:txBody>
      </p:sp>
    </p:spTree>
    <p:extLst>
      <p:ext uri="{BB962C8B-B14F-4D97-AF65-F5344CB8AC3E}">
        <p14:creationId xmlns:p14="http://schemas.microsoft.com/office/powerpoint/2010/main" val="364516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17558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236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172389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84429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776086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15478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03256857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65508576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71561878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9308942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7972438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24772388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4380384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64705232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8976304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10/16/2025</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86178121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23653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95881251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25251217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6534823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092938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4397250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76490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0707335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203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10/16/2025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42164713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10/16/2025</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86480340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10/16/2025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2898163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59469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10/16/2025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31520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499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839914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822880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050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D791F41-4EDB-6812-94AA-DB67484E5ED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8B076BC-3BD9-82F6-B95E-4158C623C5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248B11-A255-23F6-DA7D-F3E1D97CDB2A}"/>
              </a:ext>
            </a:extLst>
          </p:cNvPr>
          <p:cNvSpPr>
            <a:spLocks noGrp="1"/>
          </p:cNvSpPr>
          <p:nvPr>
            <p:ph type="sldNum" sz="quarter" idx="12"/>
          </p:nvPr>
        </p:nvSpPr>
        <p:spPr/>
        <p:txBody>
          <a:bodyPr/>
          <a:lstStyle>
            <a:lvl1pPr>
              <a:defRPr/>
            </a:lvl1pPr>
          </a:lstStyle>
          <a:p>
            <a:fld id="{AE277F14-CC26-44D2-A76E-1BEF8753B28F}" type="slidenum">
              <a:rPr lang="en-US" altLang="en-US"/>
              <a:pPr/>
              <a:t>‹#›</a:t>
            </a:fld>
            <a:endParaRPr lang="en-US" altLang="en-US"/>
          </a:p>
        </p:txBody>
      </p:sp>
    </p:spTree>
    <p:extLst>
      <p:ext uri="{BB962C8B-B14F-4D97-AF65-F5344CB8AC3E}">
        <p14:creationId xmlns:p14="http://schemas.microsoft.com/office/powerpoint/2010/main" val="4076534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3B366-7831-051E-408F-2D2610AB221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B1B9CD7-A23E-DBF8-C746-FCEFE3771B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3BFFC0-E6D6-4066-CDB9-F3D53B3D1BE3}"/>
              </a:ext>
            </a:extLst>
          </p:cNvPr>
          <p:cNvSpPr>
            <a:spLocks noGrp="1"/>
          </p:cNvSpPr>
          <p:nvPr>
            <p:ph type="sldNum" sz="quarter" idx="12"/>
          </p:nvPr>
        </p:nvSpPr>
        <p:spPr/>
        <p:txBody>
          <a:bodyPr/>
          <a:lstStyle>
            <a:lvl1pPr>
              <a:defRPr/>
            </a:lvl1pPr>
          </a:lstStyle>
          <a:p>
            <a:fld id="{A02A2BAB-4959-4838-BE75-F9286C87A6C5}" type="slidenum">
              <a:rPr lang="en-US" altLang="en-US"/>
              <a:pPr/>
              <a:t>‹#›</a:t>
            </a:fld>
            <a:endParaRPr lang="en-US" altLang="en-US"/>
          </a:p>
        </p:txBody>
      </p:sp>
    </p:spTree>
    <p:extLst>
      <p:ext uri="{BB962C8B-B14F-4D97-AF65-F5344CB8AC3E}">
        <p14:creationId xmlns:p14="http://schemas.microsoft.com/office/powerpoint/2010/main" val="689930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4AE28-FC7B-8310-4CE1-DE05AFE3C06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13127E1-C46B-29E4-645A-6108AC7F5D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43B800-A5AD-638A-E1E3-FC2E6C2F7AB0}"/>
              </a:ext>
            </a:extLst>
          </p:cNvPr>
          <p:cNvSpPr>
            <a:spLocks noGrp="1"/>
          </p:cNvSpPr>
          <p:nvPr>
            <p:ph type="sldNum" sz="quarter" idx="12"/>
          </p:nvPr>
        </p:nvSpPr>
        <p:spPr/>
        <p:txBody>
          <a:bodyPr/>
          <a:lstStyle>
            <a:lvl1pPr>
              <a:defRPr/>
            </a:lvl1pPr>
          </a:lstStyle>
          <a:p>
            <a:fld id="{774AA86C-7DA0-4B82-BA93-9F20CFB765BF}" type="slidenum">
              <a:rPr lang="en-US" altLang="en-US"/>
              <a:pPr/>
              <a:t>‹#›</a:t>
            </a:fld>
            <a:endParaRPr lang="en-US" altLang="en-US"/>
          </a:p>
        </p:txBody>
      </p:sp>
    </p:spTree>
    <p:extLst>
      <p:ext uri="{BB962C8B-B14F-4D97-AF65-F5344CB8AC3E}">
        <p14:creationId xmlns:p14="http://schemas.microsoft.com/office/powerpoint/2010/main" val="1264703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CE0C9FC-4F65-EEAB-C997-F3CFD9B65B1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B5A98EF-1BEC-72F8-CD2C-C073C82031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8E97DF-EC3B-5359-145B-6AD67FFD5AC4}"/>
              </a:ext>
            </a:extLst>
          </p:cNvPr>
          <p:cNvSpPr>
            <a:spLocks noGrp="1"/>
          </p:cNvSpPr>
          <p:nvPr>
            <p:ph type="sldNum" sz="quarter" idx="12"/>
          </p:nvPr>
        </p:nvSpPr>
        <p:spPr/>
        <p:txBody>
          <a:bodyPr/>
          <a:lstStyle>
            <a:lvl1pPr>
              <a:defRPr/>
            </a:lvl1pPr>
          </a:lstStyle>
          <a:p>
            <a:fld id="{2FE1A0B5-9D80-474B-A061-79FEA67D281B}" type="slidenum">
              <a:rPr lang="en-US" altLang="en-US"/>
              <a:pPr/>
              <a:t>‹#›</a:t>
            </a:fld>
            <a:endParaRPr lang="en-US" altLang="en-US"/>
          </a:p>
        </p:txBody>
      </p:sp>
    </p:spTree>
    <p:extLst>
      <p:ext uri="{BB962C8B-B14F-4D97-AF65-F5344CB8AC3E}">
        <p14:creationId xmlns:p14="http://schemas.microsoft.com/office/powerpoint/2010/main" val="2700326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85E1709-DDB4-B09F-33E2-5949E38CD68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84AB9FA-A137-BAFD-B6E1-B5CC66484AC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73230D0-E9EB-8A04-76E8-E0F43AE47638}"/>
              </a:ext>
            </a:extLst>
          </p:cNvPr>
          <p:cNvSpPr>
            <a:spLocks noGrp="1"/>
          </p:cNvSpPr>
          <p:nvPr>
            <p:ph type="sldNum" sz="quarter" idx="12"/>
          </p:nvPr>
        </p:nvSpPr>
        <p:spPr/>
        <p:txBody>
          <a:bodyPr/>
          <a:lstStyle>
            <a:lvl1pPr>
              <a:defRPr/>
            </a:lvl1pPr>
          </a:lstStyle>
          <a:p>
            <a:fld id="{06637A99-BB7C-4F55-9582-B0F840CD5A41}" type="slidenum">
              <a:rPr lang="en-US" altLang="en-US"/>
              <a:pPr/>
              <a:t>‹#›</a:t>
            </a:fld>
            <a:endParaRPr lang="en-US" altLang="en-US"/>
          </a:p>
        </p:txBody>
      </p:sp>
    </p:spTree>
    <p:extLst>
      <p:ext uri="{BB962C8B-B14F-4D97-AF65-F5344CB8AC3E}">
        <p14:creationId xmlns:p14="http://schemas.microsoft.com/office/powerpoint/2010/main" val="2680039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6FB59EE-3CB1-D07E-BF3E-61A12F7E7334}"/>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4FF869F-F759-B479-E65C-7ABB2AADA3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82CC7B-6235-C1D3-B916-2A49BBEA20C0}"/>
              </a:ext>
            </a:extLst>
          </p:cNvPr>
          <p:cNvSpPr>
            <a:spLocks noGrp="1"/>
          </p:cNvSpPr>
          <p:nvPr>
            <p:ph type="sldNum" sz="quarter" idx="12"/>
          </p:nvPr>
        </p:nvSpPr>
        <p:spPr/>
        <p:txBody>
          <a:bodyPr/>
          <a:lstStyle>
            <a:lvl1pPr>
              <a:defRPr/>
            </a:lvl1pPr>
          </a:lstStyle>
          <a:p>
            <a:fld id="{52ECDBEB-221F-48DC-B3D7-52E2E09D807A}" type="slidenum">
              <a:rPr lang="en-US" altLang="en-US"/>
              <a:pPr/>
              <a:t>‹#›</a:t>
            </a:fld>
            <a:endParaRPr lang="en-US" altLang="en-US"/>
          </a:p>
        </p:txBody>
      </p:sp>
    </p:spTree>
    <p:extLst>
      <p:ext uri="{BB962C8B-B14F-4D97-AF65-F5344CB8AC3E}">
        <p14:creationId xmlns:p14="http://schemas.microsoft.com/office/powerpoint/2010/main" val="7274793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AB342B5-72D2-2C01-4CF8-6444DE5857F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AF568EE-0549-4F5E-E905-2777CC6725E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C11E57-F800-C13A-F5C2-3872ADC251DB}"/>
              </a:ext>
            </a:extLst>
          </p:cNvPr>
          <p:cNvSpPr>
            <a:spLocks noGrp="1"/>
          </p:cNvSpPr>
          <p:nvPr>
            <p:ph type="sldNum" sz="quarter" idx="12"/>
          </p:nvPr>
        </p:nvSpPr>
        <p:spPr/>
        <p:txBody>
          <a:bodyPr/>
          <a:lstStyle>
            <a:lvl1pPr>
              <a:defRPr/>
            </a:lvl1pPr>
          </a:lstStyle>
          <a:p>
            <a:fld id="{AD99B71F-C624-456F-A537-02B4FE785D3D}" type="slidenum">
              <a:rPr lang="en-US" altLang="en-US"/>
              <a:pPr/>
              <a:t>‹#›</a:t>
            </a:fld>
            <a:endParaRPr lang="en-US" altLang="en-US"/>
          </a:p>
        </p:txBody>
      </p:sp>
    </p:spTree>
    <p:extLst>
      <p:ext uri="{BB962C8B-B14F-4D97-AF65-F5344CB8AC3E}">
        <p14:creationId xmlns:p14="http://schemas.microsoft.com/office/powerpoint/2010/main" val="1366440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2896C9-1136-CB8C-9F7A-3894560457D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75E2A71-C244-9ABE-66EA-1FD37D2838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E9EFBF-7529-7E7E-AB4D-0FDD920562BF}"/>
              </a:ext>
            </a:extLst>
          </p:cNvPr>
          <p:cNvSpPr>
            <a:spLocks noGrp="1"/>
          </p:cNvSpPr>
          <p:nvPr>
            <p:ph type="sldNum" sz="quarter" idx="12"/>
          </p:nvPr>
        </p:nvSpPr>
        <p:spPr/>
        <p:txBody>
          <a:bodyPr/>
          <a:lstStyle>
            <a:lvl1pPr>
              <a:defRPr/>
            </a:lvl1pPr>
          </a:lstStyle>
          <a:p>
            <a:fld id="{26461CF9-B530-4475-9D95-97A8EC97F08A}" type="slidenum">
              <a:rPr lang="en-US" altLang="en-US"/>
              <a:pPr/>
              <a:t>‹#›</a:t>
            </a:fld>
            <a:endParaRPr lang="en-US" altLang="en-US"/>
          </a:p>
        </p:txBody>
      </p:sp>
    </p:spTree>
    <p:extLst>
      <p:ext uri="{BB962C8B-B14F-4D97-AF65-F5344CB8AC3E}">
        <p14:creationId xmlns:p14="http://schemas.microsoft.com/office/powerpoint/2010/main" val="2923653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404820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0C0DC4-29BE-6E27-7D58-FF4634890C3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5A9CB84-5539-4763-9F89-779EEFDF58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E844D0-FC98-C4BB-B6EB-070BA4DD7F2F}"/>
              </a:ext>
            </a:extLst>
          </p:cNvPr>
          <p:cNvSpPr>
            <a:spLocks noGrp="1"/>
          </p:cNvSpPr>
          <p:nvPr>
            <p:ph type="sldNum" sz="quarter" idx="12"/>
          </p:nvPr>
        </p:nvSpPr>
        <p:spPr/>
        <p:txBody>
          <a:bodyPr/>
          <a:lstStyle>
            <a:lvl1pPr>
              <a:defRPr/>
            </a:lvl1pPr>
          </a:lstStyle>
          <a:p>
            <a:fld id="{62404350-F926-4157-8F80-B9629E8D456E}" type="slidenum">
              <a:rPr lang="en-US" altLang="en-US"/>
              <a:pPr/>
              <a:t>‹#›</a:t>
            </a:fld>
            <a:endParaRPr lang="en-US" altLang="en-US"/>
          </a:p>
        </p:txBody>
      </p:sp>
    </p:spTree>
    <p:extLst>
      <p:ext uri="{BB962C8B-B14F-4D97-AF65-F5344CB8AC3E}">
        <p14:creationId xmlns:p14="http://schemas.microsoft.com/office/powerpoint/2010/main" val="1011825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20F81-098F-08E3-D5F8-BC6F9B4182B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52B51C-01EE-2163-0685-4F681B670E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E97C26-879B-7B17-9863-F198A9FEFEC8}"/>
              </a:ext>
            </a:extLst>
          </p:cNvPr>
          <p:cNvSpPr>
            <a:spLocks noGrp="1"/>
          </p:cNvSpPr>
          <p:nvPr>
            <p:ph type="sldNum" sz="quarter" idx="12"/>
          </p:nvPr>
        </p:nvSpPr>
        <p:spPr/>
        <p:txBody>
          <a:bodyPr/>
          <a:lstStyle>
            <a:lvl1pPr>
              <a:defRPr/>
            </a:lvl1pPr>
          </a:lstStyle>
          <a:p>
            <a:fld id="{48F92C5A-79CE-4EC8-8F74-BAA09EC334BF}" type="slidenum">
              <a:rPr lang="en-US" altLang="en-US"/>
              <a:pPr/>
              <a:t>‹#›</a:t>
            </a:fld>
            <a:endParaRPr lang="en-US" altLang="en-US"/>
          </a:p>
        </p:txBody>
      </p:sp>
    </p:spTree>
    <p:extLst>
      <p:ext uri="{BB962C8B-B14F-4D97-AF65-F5344CB8AC3E}">
        <p14:creationId xmlns:p14="http://schemas.microsoft.com/office/powerpoint/2010/main" val="1824587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1EBEC-1EC5-E089-071E-F69A213B63D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72C1D4D-B181-C1F2-019E-374A29EB8C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80242F-DB0C-FA1F-5CB8-0323433B9E61}"/>
              </a:ext>
            </a:extLst>
          </p:cNvPr>
          <p:cNvSpPr>
            <a:spLocks noGrp="1"/>
          </p:cNvSpPr>
          <p:nvPr>
            <p:ph type="sldNum" sz="quarter" idx="12"/>
          </p:nvPr>
        </p:nvSpPr>
        <p:spPr/>
        <p:txBody>
          <a:bodyPr/>
          <a:lstStyle>
            <a:lvl1pPr>
              <a:defRPr/>
            </a:lvl1pPr>
          </a:lstStyle>
          <a:p>
            <a:fld id="{DD095AF2-A640-4D6E-ACEA-9B9126EBE2CC}" type="slidenum">
              <a:rPr lang="en-US" altLang="en-US"/>
              <a:pPr/>
              <a:t>‹#›</a:t>
            </a:fld>
            <a:endParaRPr lang="en-US" altLang="en-US"/>
          </a:p>
        </p:txBody>
      </p:sp>
    </p:spTree>
    <p:extLst>
      <p:ext uri="{BB962C8B-B14F-4D97-AF65-F5344CB8AC3E}">
        <p14:creationId xmlns:p14="http://schemas.microsoft.com/office/powerpoint/2010/main" val="3324378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8707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386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1320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183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804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35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031389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5692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281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45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559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9321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B6CA529-9372-4CDA-8CF1-6B504CB58E9A}" type="slidenum">
              <a:rPr lang="en-GB"/>
              <a:pPr>
                <a:defRPr/>
              </a:pPr>
              <a:t>‹#›</a:t>
            </a:fld>
            <a:endParaRPr lang="en-GB"/>
          </a:p>
        </p:txBody>
      </p:sp>
    </p:spTree>
    <p:extLst>
      <p:ext uri="{BB962C8B-B14F-4D97-AF65-F5344CB8AC3E}">
        <p14:creationId xmlns:p14="http://schemas.microsoft.com/office/powerpoint/2010/main" val="37213729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1665190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ctrTitle"/>
          </p:nvPr>
        </p:nvSpPr>
        <p:spPr>
          <a:xfrm>
            <a:off x="1090110" y="3132291"/>
            <a:ext cx="9567135" cy="1793167"/>
          </a:xfrm>
          <a:effectLst/>
        </p:spPr>
        <p:txBody>
          <a:bodyPr>
            <a:noAutofit/>
          </a:bodyPr>
          <a:lstStyle>
            <a:lvl1pPr marL="853419" indent="-609585" algn="l">
              <a:defRPr sz="7200"/>
            </a:lvl1pPr>
          </a:lstStyle>
          <a:p>
            <a:r>
              <a:rPr lang="en-US"/>
              <a:t>Click to edit Master title style</a:t>
            </a:r>
            <a:endParaRPr lang="en-US" dirty="0"/>
          </a:p>
        </p:txBody>
      </p:sp>
    </p:spTree>
    <p:extLst>
      <p:ext uri="{BB962C8B-B14F-4D97-AF65-F5344CB8AC3E}">
        <p14:creationId xmlns:p14="http://schemas.microsoft.com/office/powerpoint/2010/main" val="2761762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ctrTitle"/>
          </p:nvPr>
        </p:nvSpPr>
        <p:spPr>
          <a:xfrm>
            <a:off x="1090110" y="3132291"/>
            <a:ext cx="9567135" cy="1793167"/>
          </a:xfrm>
          <a:effectLst/>
        </p:spPr>
        <p:txBody>
          <a:bodyPr>
            <a:noAutofit/>
          </a:bodyPr>
          <a:lstStyle>
            <a:lvl1pPr marL="853419" indent="-609585" algn="l">
              <a:defRPr sz="7200"/>
            </a:lvl1pPr>
          </a:lstStyle>
          <a:p>
            <a:r>
              <a:rPr lang="en-US"/>
              <a:t>Click to edit Master title style</a:t>
            </a:r>
            <a:endParaRPr lang="en-US" dirty="0"/>
          </a:p>
        </p:txBody>
      </p:sp>
    </p:spTree>
    <p:extLst>
      <p:ext uri="{BB962C8B-B14F-4D97-AF65-F5344CB8AC3E}">
        <p14:creationId xmlns:p14="http://schemas.microsoft.com/office/powerpoint/2010/main" val="1917529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FB99C5D-967B-49F0-8FAE-B3707F5FC77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57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9025242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710927" y="2172648"/>
            <a:ext cx="7955555" cy="2423347"/>
          </a:xfrm>
          <a:effectLst/>
        </p:spPr>
        <p:txBody>
          <a:bodyPr anchor="b"/>
          <a:lstStyle>
            <a:lvl1pPr algn="r">
              <a:defRPr sz="6133"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99C5D-967B-49F0-8FAE-B3707F5FC77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16919923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FB99C5D-967B-49F0-8FAE-B3707F5FC772}"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481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ctr" defTabSz="1219170" rtl="0" eaLnBrk="1" latinLnBrk="0" hangingPunct="1">
              <a:spcBef>
                <a:spcPct val="20000"/>
              </a:spcBef>
              <a:spcAft>
                <a:spcPts val="4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B99C5D-967B-49F0-8FAE-B3707F5FC772}"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52E18-C37F-4C72-A1ED-A580558D1645}"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70014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B99C5D-967B-49F0-8FAE-B3707F5FC772}"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1989767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99C5D-967B-49F0-8FAE-B3707F5FC772}"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18023679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792" indent="-304792" algn="l">
              <a:defRPr sz="3733"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339267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6133" b="1"/>
            </a:lvl1pPr>
          </a:lstStyle>
          <a:p>
            <a:r>
              <a:rPr lang="en-US"/>
              <a:t>Click to edit Master title style</a:t>
            </a:r>
            <a:endParaRPr lang="en-US" dirty="0"/>
          </a:p>
        </p:txBody>
      </p:sp>
    </p:spTree>
    <p:extLst>
      <p:ext uri="{BB962C8B-B14F-4D97-AF65-F5344CB8AC3E}">
        <p14:creationId xmlns:p14="http://schemas.microsoft.com/office/powerpoint/2010/main" val="325657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99C5D-967B-49F0-8FAE-B3707F5FC77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293274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16395419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8CC9AC-A1EF-4333-A5DF-7E79CB0B5149}" type="slidenum">
              <a:rPr lang="en-US" altLang="en-US"/>
              <a:pPr>
                <a:defRPr/>
              </a:pPr>
              <a:t>‹#›</a:t>
            </a:fld>
            <a:endParaRPr lang="en-US" altLang="en-US"/>
          </a:p>
        </p:txBody>
      </p:sp>
    </p:spTree>
    <p:extLst>
      <p:ext uri="{BB962C8B-B14F-4D97-AF65-F5344CB8AC3E}">
        <p14:creationId xmlns:p14="http://schemas.microsoft.com/office/powerpoint/2010/main" val="915036689"/>
      </p:ext>
    </p:extLst>
  </p:cSld>
  <p:clrMapOvr>
    <a:masterClrMapping/>
  </p:clrMapOvr>
  <p:transition>
    <p:checker/>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4019502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21D511-112B-BA3D-3404-AB9ACEBF6E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93C3D8-7DE5-2ABE-42A9-B89C2F3107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195741-8EB7-90C4-9951-EB8BF47A4460}"/>
              </a:ext>
            </a:extLst>
          </p:cNvPr>
          <p:cNvSpPr>
            <a:spLocks noGrp="1" noChangeArrowheads="1"/>
          </p:cNvSpPr>
          <p:nvPr>
            <p:ph type="sldNum" sz="quarter" idx="12"/>
          </p:nvPr>
        </p:nvSpPr>
        <p:spPr>
          <a:ln/>
        </p:spPr>
        <p:txBody>
          <a:bodyPr/>
          <a:lstStyle>
            <a:lvl1pPr>
              <a:defRPr/>
            </a:lvl1pPr>
          </a:lstStyle>
          <a:p>
            <a:pPr>
              <a:defRPr/>
            </a:pPr>
            <a:fld id="{1ED52E97-4F6C-4335-A2CE-4FBC97DC49FB}" type="slidenum">
              <a:rPr lang="en-US" altLang="en-US"/>
              <a:pPr>
                <a:defRPr/>
              </a:pPr>
              <a:t>‹#›</a:t>
            </a:fld>
            <a:endParaRPr lang="en-US" altLang="en-US"/>
          </a:p>
        </p:txBody>
      </p:sp>
    </p:spTree>
    <p:extLst>
      <p:ext uri="{BB962C8B-B14F-4D97-AF65-F5344CB8AC3E}">
        <p14:creationId xmlns:p14="http://schemas.microsoft.com/office/powerpoint/2010/main" val="24707131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19121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891445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0607621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313295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938929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4344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37811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281927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7215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10/16/2025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46360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7683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710157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865635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image" Target="../media/image5.jpe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theme" Target="../theme/theme7.xml"/><Relationship Id="rId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9.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61C6420D-45D4-4467-A0F8-5519B52D70D2}" type="datetimeFigureOut">
              <a:rPr lang="en-US" smtClean="0">
                <a:solidFill>
                  <a:prstClr val="black">
                    <a:tint val="75000"/>
                  </a:prstClr>
                </a:solidFill>
              </a:rPr>
              <a:pPr defTabSz="1219170"/>
              <a:t>10/16/2025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3601E5AC-9ECF-48FC-8A73-27D836F6F78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0811829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18970" y="0"/>
            <a:ext cx="3338286" cy="3972479"/>
          </a:xfrm>
          <a:prstGeom prst="rect">
            <a:avLst/>
          </a:prstGeom>
        </p:spPr>
      </p:pic>
    </p:spTree>
    <p:extLst>
      <p:ext uri="{BB962C8B-B14F-4D97-AF65-F5344CB8AC3E}">
        <p14:creationId xmlns:p14="http://schemas.microsoft.com/office/powerpoint/2010/main" val="294339907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86966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54C858D-67E1-4845-9A02-8425F1C5CA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195476"/>
      </p:ext>
    </p:extLst>
  </p:cSld>
  <p:clrMap bg1="lt1" tx1="dk1" bg2="lt2" tx2="dk2" accent1="accent1" accent2="accent2" accent3="accent3" accent4="accent4" accent5="accent5" accent6="accent6" hlink="hlink" folHlink="folHlink"/>
  <p:sldLayoutIdLst>
    <p:sldLayoutId id="2147483716"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C2EC226-B6AD-160C-B317-EAA1D611CF9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55DB195-FD82-D1DD-3870-AEECB8CBB0A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85A8C2-7405-43BD-7C1E-DFA1C23A669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75DD316C-1852-CDF9-F1EA-EAA93594AD2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3408923-1815-CC54-1DED-3BCBE45587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322B1E2-8C53-4FBE-923A-2D889AEB9E80}" type="slidenum">
              <a:rPr lang="en-US" altLang="en-US"/>
              <a:pPr/>
              <a:t>‹#›</a:t>
            </a:fld>
            <a:endParaRPr lang="en-US" altLang="en-US"/>
          </a:p>
        </p:txBody>
      </p:sp>
    </p:spTree>
    <p:extLst>
      <p:ext uri="{BB962C8B-B14F-4D97-AF65-F5344CB8AC3E}">
        <p14:creationId xmlns:p14="http://schemas.microsoft.com/office/powerpoint/2010/main" val="91386408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388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EF2D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604554"/>
      </p:ext>
    </p:extLst>
  </p:cSld>
  <p:clrMap bg1="lt1" tx1="dk1" bg2="lt2" tx2="dk2" accent1="accent1" accent2="accent2" accent3="accent3" accent4="accent4" accent5="accent5" accent6="accent6" hlink="hlink" folHlink="folHlink"/>
  <p:sldLayoutIdLst>
    <p:sldLayoutId id="2147483743" r:id="rId1"/>
    <p:sldLayoutId id="2147483778" r:id="rId2"/>
    <p:sldLayoutId id="2147483793" r:id="rId3"/>
    <p:sldLayoutId id="2147483794" r:id="rId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7" b="1">
                <a:solidFill>
                  <a:schemeClr val="tx1">
                    <a:lumMod val="50000"/>
                    <a:lumOff val="50000"/>
                  </a:schemeClr>
                </a:solidFill>
              </a:defRPr>
            </a:lvl1pPr>
          </a:lstStyle>
          <a:p>
            <a:fld id="{1FB99C5D-967B-49F0-8FAE-B3707F5FC772}" type="datetimeFigureOut">
              <a:rPr lang="en-US" smtClean="0"/>
              <a:t>10/16/2025</a:t>
            </a:fld>
            <a:endParaRPr lang="en-US"/>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7"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fld id="{DEC52E18-C37F-4C72-A1ED-A580558D1645}" type="slidenum">
              <a:rPr lang="en-US" smtClean="0"/>
              <a:t>‹#›</a:t>
            </a:fld>
            <a:endParaRPr lang="en-US"/>
          </a:p>
        </p:txBody>
      </p:sp>
    </p:spTree>
    <p:extLst>
      <p:ext uri="{BB962C8B-B14F-4D97-AF65-F5344CB8AC3E}">
        <p14:creationId xmlns:p14="http://schemas.microsoft.com/office/powerpoint/2010/main" val="187006715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xStyles>
    <p:titleStyle>
      <a:lvl1pPr marL="426709" indent="-426709" algn="r" defTabSz="1219170" rtl="0" eaLnBrk="1" latinLnBrk="0" hangingPunct="1">
        <a:spcBef>
          <a:spcPct val="0"/>
        </a:spcBef>
        <a:buClr>
          <a:schemeClr val="accent6">
            <a:lumMod val="75000"/>
          </a:schemeClr>
        </a:buClr>
        <a:buSzPct val="128000"/>
        <a:buFont typeface="Georgia" pitchFamily="18" charset="0"/>
        <a:buChar char="*"/>
        <a:defRPr sz="6133"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933" kern="1200">
          <a:solidFill>
            <a:schemeClr val="tx1">
              <a:lumMod val="75000"/>
              <a:lumOff val="25000"/>
            </a:schemeClr>
          </a:solidFill>
          <a:latin typeface="+mn-lt"/>
          <a:ea typeface="+mn-ea"/>
          <a:cs typeface="+mn-cs"/>
        </a:defRPr>
      </a:lvl1pPr>
      <a:lvl2pPr marL="73150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667" kern="1200">
          <a:solidFill>
            <a:schemeClr val="tx1">
              <a:lumMod val="75000"/>
              <a:lumOff val="25000"/>
            </a:schemeClr>
          </a:solidFill>
          <a:latin typeface="+mn-lt"/>
          <a:ea typeface="+mn-ea"/>
          <a:cs typeface="+mn-cs"/>
        </a:defRPr>
      </a:lvl2pPr>
      <a:lvl3pPr marL="109725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46300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133" kern="1200">
          <a:solidFill>
            <a:schemeClr val="tx1">
              <a:lumMod val="75000"/>
              <a:lumOff val="25000"/>
            </a:schemeClr>
          </a:solidFill>
          <a:latin typeface="+mn-lt"/>
          <a:ea typeface="+mn-ea"/>
          <a:cs typeface="+mn-cs"/>
        </a:defRPr>
      </a:lvl4pPr>
      <a:lvl5pPr marL="1853138"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888959"/>
      </p:ext>
    </p:extLst>
  </p:cSld>
  <p:clrMap bg1="lt1" tx1="dk1" bg2="lt2" tx2="dk2" accent1="accent1" accent2="accent2" accent3="accent3" accent4="accent4" accent5="accent5" accent6="accent6" hlink="hlink" folHlink="folHlink"/>
  <p:sldLayoutIdLst>
    <p:sldLayoutId id="21474837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81.xml"/><Relationship Id="rId6" Type="http://schemas.openxmlformats.org/officeDocument/2006/relationships/image" Target="../media/image34.svg"/><Relationship Id="rId5" Type="http://schemas.openxmlformats.org/officeDocument/2006/relationships/image" Target="../media/image36.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1.xml"/><Relationship Id="rId5" Type="http://schemas.openxmlformats.org/officeDocument/2006/relationships/image" Target="../media/image38.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3.emf"/><Relationship Id="rId2" Type="http://schemas.openxmlformats.org/officeDocument/2006/relationships/image" Target="../media/image29.png"/><Relationship Id="rId1" Type="http://schemas.openxmlformats.org/officeDocument/2006/relationships/slideLayout" Target="../slideLayouts/slideLayout81.xml"/><Relationship Id="rId6" Type="http://schemas.openxmlformats.org/officeDocument/2006/relationships/image" Target="../media/image34.svg"/><Relationship Id="rId5" Type="http://schemas.openxmlformats.org/officeDocument/2006/relationships/image" Target="../media/image36.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1.xml"/><Relationship Id="rId5" Type="http://schemas.openxmlformats.org/officeDocument/2006/relationships/image" Target="../media/image3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emf"/><Relationship Id="rId7" Type="http://schemas.openxmlformats.org/officeDocument/2006/relationships/image" Target="../media/image340.svg"/><Relationship Id="rId2" Type="http://schemas.openxmlformats.org/officeDocument/2006/relationships/image" Target="../media/image22.jpeg"/><Relationship Id="rId1" Type="http://schemas.openxmlformats.org/officeDocument/2006/relationships/slideLayout" Target="../slideLayouts/slideLayout41.xml"/><Relationship Id="rId5" Type="http://schemas.openxmlformats.org/officeDocument/2006/relationships/image" Target="../media/image4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image" Target="../media/image44.jpe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image" Target="../media/image44.jpe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8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1.xml"/><Relationship Id="rId5" Type="http://schemas.openxmlformats.org/officeDocument/2006/relationships/image" Target="../media/image23.emf"/><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9.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7.wav"/><Relationship Id="rId7" Type="http://schemas.openxmlformats.org/officeDocument/2006/relationships/image" Target="../media/image53.png"/><Relationship Id="rId2" Type="http://schemas.microsoft.com/office/2007/relationships/media" Target="../media/media7.wav"/><Relationship Id="rId1" Type="http://schemas.openxmlformats.org/officeDocument/2006/relationships/tags" Target="../tags/tag1.xml"/><Relationship Id="rId6" Type="http://schemas.openxmlformats.org/officeDocument/2006/relationships/slideLayout" Target="../slideLayouts/slideLayout53.xml"/><Relationship Id="rId5" Type="http://schemas.openxmlformats.org/officeDocument/2006/relationships/audio" Target="../media/media8.wav"/><Relationship Id="rId10" Type="http://schemas.microsoft.com/office/2007/relationships/hdphoto" Target="../media/hdphoto1.wdp"/><Relationship Id="rId4" Type="http://schemas.microsoft.com/office/2007/relationships/media" Target="../media/media8.wav"/><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10.mp4"/><Relationship Id="rId7" Type="http://schemas.openxmlformats.org/officeDocument/2006/relationships/image" Target="../media/image1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8.png"/><Relationship Id="rId5" Type="http://schemas.openxmlformats.org/officeDocument/2006/relationships/slideLayout" Target="../slideLayouts/slideLayout41.xml"/><Relationship Id="rId4" Type="http://schemas.openxmlformats.org/officeDocument/2006/relationships/video" Target="../media/media10.mp4"/></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10.mp4"/><Relationship Id="rId7" Type="http://schemas.openxmlformats.org/officeDocument/2006/relationships/image" Target="../media/image55.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8.png"/><Relationship Id="rId11" Type="http://schemas.openxmlformats.org/officeDocument/2006/relationships/image" Target="../media/image54.png"/><Relationship Id="rId5" Type="http://schemas.openxmlformats.org/officeDocument/2006/relationships/slideLayout" Target="../slideLayouts/slideLayout41.xml"/><Relationship Id="rId10" Type="http://schemas.openxmlformats.org/officeDocument/2006/relationships/image" Target="../media/image17.png"/><Relationship Id="rId4" Type="http://schemas.openxmlformats.org/officeDocument/2006/relationships/video" Target="../media/media10.mp4"/><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10.mp4"/><Relationship Id="rId7" Type="http://schemas.openxmlformats.org/officeDocument/2006/relationships/image" Target="../media/image5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8.png"/><Relationship Id="rId11" Type="http://schemas.openxmlformats.org/officeDocument/2006/relationships/image" Target="../media/image54.png"/><Relationship Id="rId5" Type="http://schemas.openxmlformats.org/officeDocument/2006/relationships/slideLayout" Target="../slideLayouts/slideLayout41.xml"/><Relationship Id="rId10" Type="http://schemas.openxmlformats.org/officeDocument/2006/relationships/image" Target="../media/image17.png"/><Relationship Id="rId4" Type="http://schemas.openxmlformats.org/officeDocument/2006/relationships/video" Target="../media/media10.mp4"/><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10.mp4"/><Relationship Id="rId7" Type="http://schemas.openxmlformats.org/officeDocument/2006/relationships/image" Target="../media/image17.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8.png"/><Relationship Id="rId5" Type="http://schemas.openxmlformats.org/officeDocument/2006/relationships/slideLayout" Target="../slideLayouts/slideLayout41.xml"/><Relationship Id="rId4" Type="http://schemas.openxmlformats.org/officeDocument/2006/relationships/video" Target="../media/media10.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48.xml"/><Relationship Id="rId1" Type="http://schemas.openxmlformats.org/officeDocument/2006/relationships/audio" Target="file:///C:\Users\Victory\Desktop\Ca%20Nha%20Thuong%20Nhau%20-%20-%20Xuan%20Mai%20_%20320%20lyric,%20upload%20b&#7903;i%20camau_camau10.mp3" TargetMode="Externa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emf"/><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2.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81.xml"/><Relationship Id="rId7" Type="http://schemas.openxmlformats.org/officeDocument/2006/relationships/image" Target="../media/image3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990773" y="545048"/>
            <a:ext cx="8429625" cy="4129086"/>
          </a:xfrm>
          <a:prstGeom prst="rect">
            <a:avLst/>
          </a:prstGeom>
          <a:noFill/>
        </p:spPr>
        <p:txBody>
          <a:bodyPr wrap="square" rtlCol="0">
            <a:prstTxWarp prst="textArchUp">
              <a:avLst/>
            </a:prstTxWarp>
            <a:spAutoFit/>
          </a:bodyPr>
          <a:lstStyle/>
          <a:p>
            <a:r>
              <a:rPr lang="en-US" sz="5400" dirty="0">
                <a:solidFill>
                  <a:srgbClr val="FF0000"/>
                </a:solidFill>
                <a:latin typeface="Times New Roman" panose="02020603050405020304" pitchFamily="18" charset="0"/>
                <a:cs typeface="Times New Roman" panose="02020603050405020304" pitchFamily="18" charset="0"/>
              </a:rPr>
              <a:t>CHÀO MỪNG QUÝ THẦY CÔ VỀ </a:t>
            </a:r>
            <a:r>
              <a:rPr lang="en-US" sz="5400" dirty="0" smtClean="0">
                <a:solidFill>
                  <a:srgbClr val="FF0000"/>
                </a:solidFill>
                <a:latin typeface="Times New Roman" panose="02020603050405020304" pitchFamily="18" charset="0"/>
                <a:cs typeface="Times New Roman" panose="02020603050405020304" pitchFamily="18" charset="0"/>
              </a:rPr>
              <a:t>DỰ</a:t>
            </a:r>
            <a:r>
              <a:rPr lang="vi-VN" sz="5400" smtClean="0">
                <a:solidFill>
                  <a:srgbClr val="FF0000"/>
                </a:solidFill>
                <a:latin typeface="Times New Roman" panose="02020603050405020304" pitchFamily="18" charset="0"/>
                <a:cs typeface="Times New Roman" panose="02020603050405020304" pitchFamily="18" charset="0"/>
              </a:rPr>
              <a:t> CHUYÊN ĐỀ</a:t>
            </a:r>
            <a:r>
              <a:rPr lang="en-US" sz="5400" smtClean="0">
                <a:solidFill>
                  <a:srgbClr val="FF0000"/>
                </a:solidFill>
                <a:latin typeface="Times New Roman" panose="02020603050405020304" pitchFamily="18" charset="0"/>
                <a:cs typeface="Times New Roman" panose="02020603050405020304" pitchFamily="18" charset="0"/>
              </a:rPr>
              <a:t> </a:t>
            </a:r>
            <a:r>
              <a:rPr lang="en-US" sz="5400" dirty="0">
                <a:solidFill>
                  <a:srgbClr val="FF0000"/>
                </a:solidFill>
                <a:latin typeface="Times New Roman" panose="02020603050405020304" pitchFamily="18" charset="0"/>
                <a:cs typeface="Times New Roman" panose="02020603050405020304" pitchFamily="18" charset="0"/>
              </a:rPr>
              <a:t>LỚP 5C </a:t>
            </a:r>
          </a:p>
        </p:txBody>
      </p:sp>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545656" y="3429000"/>
            <a:ext cx="1638677" cy="3309682"/>
          </a:xfrm>
          <a:prstGeom prst="rect">
            <a:avLst/>
          </a:prstGeom>
        </p:spPr>
      </p:pic>
      <p:pic>
        <p:nvPicPr>
          <p:cNvPr id="5" name="ÂM THAN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7575" y="6010275"/>
            <a:ext cx="609600" cy="609600"/>
          </a:xfrm>
          <a:prstGeom prst="rect">
            <a:avLst/>
          </a:prstGeom>
        </p:spPr>
      </p:pic>
      <p:sp>
        <p:nvSpPr>
          <p:cNvPr id="7" name="TextBox 6"/>
          <p:cNvSpPr txBox="1"/>
          <p:nvPr/>
        </p:nvSpPr>
        <p:spPr>
          <a:xfrm>
            <a:off x="3051018" y="1138396"/>
            <a:ext cx="6355532" cy="1600438"/>
          </a:xfrm>
          <a:prstGeom prst="rect">
            <a:avLst/>
          </a:prstGeom>
          <a:noFill/>
        </p:spPr>
        <p:txBody>
          <a:bodyPr wrap="square" rtlCol="0">
            <a:spAutoFit/>
          </a:bodyPr>
          <a:lstStyle/>
          <a:p>
            <a:r>
              <a:rPr lang="en-US" sz="3200" b="1" dirty="0">
                <a:solidFill>
                  <a:srgbClr val="7030A0"/>
                </a:solidFill>
                <a:latin typeface="Times New Roman" panose="02020603050405020304" pitchFamily="18" charset="0"/>
                <a:cs typeface="Times New Roman" panose="02020603050405020304" pitchFamily="18" charset="0"/>
              </a:rPr>
              <a:t>               KHOA HỌC</a:t>
            </a:r>
          </a:p>
          <a:p>
            <a:endParaRPr lang="en-US" b="1" dirty="0">
              <a:solidFill>
                <a:srgbClr val="7030A0"/>
              </a:solidFill>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BÀI 5: </a:t>
            </a:r>
            <a:r>
              <a:rPr lang="en-US" sz="2400" b="1" dirty="0">
                <a:solidFill>
                  <a:srgbClr val="C00000"/>
                </a:solidFill>
                <a:latin typeface="Times New Roman" panose="02020603050405020304" pitchFamily="18" charset="0"/>
                <a:cs typeface="Times New Roman" panose="02020603050405020304" pitchFamily="18" charset="0"/>
              </a:rPr>
              <a:t>SỰ BIẾN ĐỔI HÓA HỌC CỦA CHẤT (tiết 1)</a:t>
            </a:r>
          </a:p>
        </p:txBody>
      </p:sp>
      <p:sp>
        <p:nvSpPr>
          <p:cNvPr id="6" name="TextBox 5"/>
          <p:cNvSpPr txBox="1"/>
          <p:nvPr/>
        </p:nvSpPr>
        <p:spPr>
          <a:xfrm>
            <a:off x="4065006" y="2770360"/>
            <a:ext cx="4273236" cy="523220"/>
          </a:xfrm>
          <a:prstGeom prst="rect">
            <a:avLst/>
          </a:prstGeom>
          <a:noFill/>
        </p:spPr>
        <p:txBody>
          <a:bodyPr wrap="square" rtlCol="0">
            <a:spAutoFit/>
          </a:bodyPr>
          <a:lstStyle/>
          <a:p>
            <a:r>
              <a:rPr lang="en-US" sz="2800" b="1" i="1" dirty="0">
                <a:solidFill>
                  <a:srgbClr val="00B050"/>
                </a:solidFill>
                <a:latin typeface="Times New Roman" panose="02020603050405020304" pitchFamily="18" charset="0"/>
                <a:cs typeface="Times New Roman" panose="02020603050405020304" pitchFamily="18" charset="0"/>
              </a:rPr>
              <a:t>Giáo viên: Đào Thị Hanh</a:t>
            </a:r>
          </a:p>
        </p:txBody>
      </p:sp>
    </p:spTree>
    <p:extLst>
      <p:ext uri="{BB962C8B-B14F-4D97-AF65-F5344CB8AC3E}">
        <p14:creationId xmlns:p14="http://schemas.microsoft.com/office/powerpoint/2010/main" val="1517017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345"/>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15777" fill="hold"/>
                                        <p:tgtEl>
                                          <p:spTgt spid="5"/>
                                        </p:tgtEl>
                                      </p:cBhvr>
                                    </p:cmd>
                                  </p:childTnLst>
                                </p:cTn>
                              </p:par>
                            </p:childTnLst>
                          </p:cTn>
                        </p:par>
                      </p:childTnLst>
                    </p:cTn>
                  </p:par>
                </p:childTnLst>
              </p:cTn>
              <p:nextCondLst>
                <p:cond evt="onClick" delay="0">
                  <p:tgtEl>
                    <p:spTgt spid="5"/>
                  </p:tgtEl>
                </p:cond>
              </p:nextCondLst>
            </p:seq>
            <p:audio>
              <p:cMediaNode vol="80000" mute="1">
                <p:cTn id="22" repeatCount="indefinite"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grpSp>
        <p:nvGrpSpPr>
          <p:cNvPr id="2" name="Group 1">
            <a:extLst>
              <a:ext uri="{FF2B5EF4-FFF2-40B4-BE49-F238E27FC236}">
                <a16:creationId xmlns:a16="http://schemas.microsoft.com/office/drawing/2014/main" id="{C38EE4A8-D345-8C7D-D9DB-51EC2EC28F83}"/>
              </a:ext>
            </a:extLst>
          </p:cNvPr>
          <p:cNvGrpSpPr/>
          <p:nvPr/>
        </p:nvGrpSpPr>
        <p:grpSpPr>
          <a:xfrm>
            <a:off x="350138" y="139863"/>
            <a:ext cx="11534660" cy="1583055"/>
            <a:chOff x="3718146" y="501031"/>
            <a:chExt cx="9147948" cy="1335334"/>
          </a:xfrm>
        </p:grpSpPr>
        <p:sp>
          <p:nvSpPr>
            <p:cNvPr id="3" name="Rectangle: Rounded Corners 2">
              <a:extLst>
                <a:ext uri="{FF2B5EF4-FFF2-40B4-BE49-F238E27FC236}">
                  <a16:creationId xmlns:a16="http://schemas.microsoft.com/office/drawing/2014/main" id="{E616DD6B-99BE-5405-DAB8-37773FF7B8F3}"/>
                </a:ext>
              </a:extLst>
            </p:cNvPr>
            <p:cNvSpPr/>
            <p:nvPr/>
          </p:nvSpPr>
          <p:spPr>
            <a:xfrm>
              <a:off x="3718146" y="501031"/>
              <a:ext cx="9147948" cy="1335334"/>
            </a:xfrm>
            <a:prstGeom prst="roundRect">
              <a:avLst/>
            </a:prstGeom>
            <a:solidFill>
              <a:sysClr val="window" lastClr="FFFFFF"/>
            </a:solidFill>
            <a:ln w="28575" cap="flat" cmpd="sng" algn="ctr">
              <a:solidFill>
                <a:srgbClr val="9BBB59">
                  <a:lumMod val="50000"/>
                </a:srgbClr>
              </a:solidFill>
              <a:prstDash val="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3763780D-0C18-6061-620A-CEFB5FDB7CC9}"/>
                </a:ext>
              </a:extLst>
            </p:cNvPr>
            <p:cNvSpPr txBox="1"/>
            <p:nvPr/>
          </p:nvSpPr>
          <p:spPr>
            <a:xfrm>
              <a:off x="4342517" y="807094"/>
              <a:ext cx="7758864" cy="878147"/>
            </a:xfrm>
            <a:prstGeom prst="rect">
              <a:avLst/>
            </a:prstGeom>
            <a:noFill/>
          </p:spPr>
          <p:txBody>
            <a:bodyPr wrap="square" lIns="0" tIns="0" rIns="0" bIns="0" rtlCol="0">
              <a:spAutoFit/>
            </a:bodyPr>
            <a:lstStyle/>
            <a:p>
              <a:pPr marL="0" marR="0" lvl="0" indent="0" algn="ctr" defTabSz="914400" eaLnBrk="1" fontAlgn="auto" latinLnBrk="0" hangingPunct="1">
                <a:lnSpc>
                  <a:spcPct val="121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D5565"/>
                  </a:solidFill>
                  <a:effectLst/>
                  <a:uLnTx/>
                  <a:uFillTx/>
                  <a:latin typeface="Baskerville Old Face" panose="02020602080505020303" pitchFamily="18" charset="0"/>
                </a:rPr>
                <a:t>NHẬN XÉT</a:t>
              </a:r>
              <a:endParaRPr kumimoji="0" lang="en-US" sz="6000" b="1" i="0" u="none" strike="noStrike" kern="0" cap="none" spc="0" normalizeH="0" baseline="0" noProof="0" dirty="0">
                <a:ln>
                  <a:noFill/>
                </a:ln>
                <a:solidFill>
                  <a:srgbClr val="002060"/>
                </a:solidFill>
                <a:effectLst/>
                <a:uLnTx/>
                <a:uFillTx/>
                <a:latin typeface="Baskerville Old Face" panose="02020602080505020303" pitchFamily="18" charset="0"/>
              </a:endParaRPr>
            </a:p>
          </p:txBody>
        </p:sp>
      </p:grpSp>
      <p:pic>
        <p:nvPicPr>
          <p:cNvPr id="6" name="Picture 3">
            <a:extLst>
              <a:ext uri="{FF2B5EF4-FFF2-40B4-BE49-F238E27FC236}">
                <a16:creationId xmlns:a16="http://schemas.microsoft.com/office/drawing/2014/main" id="{79B1A16E-21DE-8BB9-61A5-E2C12DBDBB2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59589" y="189896"/>
            <a:ext cx="1567375" cy="1829956"/>
          </a:xfrm>
          <a:prstGeom prst="rect">
            <a:avLst/>
          </a:prstGeom>
        </p:spPr>
      </p:pic>
      <p:pic>
        <p:nvPicPr>
          <p:cNvPr id="10" name="Picture 9">
            <a:extLst>
              <a:ext uri="{FF2B5EF4-FFF2-40B4-BE49-F238E27FC236}">
                <a16:creationId xmlns:a16="http://schemas.microsoft.com/office/drawing/2014/main" id="{0A0C991F-8859-108C-C84D-171E80EDC2C3}"/>
              </a:ext>
            </a:extLst>
          </p:cNvPr>
          <p:cNvPicPr>
            <a:picLocks noChangeAspect="1"/>
          </p:cNvPicPr>
          <p:nvPr/>
        </p:nvPicPr>
        <p:blipFill>
          <a:blip r:embed="rId6"/>
          <a:stretch>
            <a:fillRect/>
          </a:stretch>
        </p:blipFill>
        <p:spPr>
          <a:xfrm>
            <a:off x="9942141" y="-329908"/>
            <a:ext cx="2560542" cy="2560542"/>
          </a:xfrm>
          <a:prstGeom prst="rect">
            <a:avLst/>
          </a:prstGeom>
        </p:spPr>
      </p:pic>
      <p:sp>
        <p:nvSpPr>
          <p:cNvPr id="11" name="Rectangle: Rounded Corners 10">
            <a:extLst>
              <a:ext uri="{FF2B5EF4-FFF2-40B4-BE49-F238E27FC236}">
                <a16:creationId xmlns:a16="http://schemas.microsoft.com/office/drawing/2014/main" id="{335B0454-677C-F636-8786-0118694A9C73}"/>
              </a:ext>
            </a:extLst>
          </p:cNvPr>
          <p:cNvSpPr/>
          <p:nvPr/>
        </p:nvSpPr>
        <p:spPr>
          <a:xfrm>
            <a:off x="350138" y="2008445"/>
            <a:ext cx="11534661" cy="4691942"/>
          </a:xfrm>
          <a:prstGeom prst="roundRect">
            <a:avLst>
              <a:gd name="adj" fmla="val 2344"/>
            </a:avLst>
          </a:prstGeom>
          <a:solidFill>
            <a:sysClr val="window" lastClr="FFFFFF"/>
          </a:solidFill>
          <a:ln w="3175" cap="flat" cmpd="sng" algn="ctr">
            <a:solidFill>
              <a:srgbClr val="9BBB59">
                <a:lumMod val="50000"/>
              </a:srgbClr>
            </a:solidFill>
            <a:prstDash val="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4F81BD">
                  <a:lumMod val="50000"/>
                </a:srgbClr>
              </a:solidFill>
              <a:effectLst/>
              <a:uLnTx/>
              <a:uFillTx/>
              <a:latin typeface="Calibri"/>
              <a:ea typeface="+mn-ea"/>
              <a:cs typeface="+mn-cs"/>
            </a:endParaRPr>
          </a:p>
        </p:txBody>
      </p:sp>
      <p:graphicFrame>
        <p:nvGraphicFramePr>
          <p:cNvPr id="16" name="Table 15">
            <a:extLst>
              <a:ext uri="{FF2B5EF4-FFF2-40B4-BE49-F238E27FC236}">
                <a16:creationId xmlns:a16="http://schemas.microsoft.com/office/drawing/2014/main" id="{A8BE32DB-6E23-BA27-3D22-8C9D3AF558FD}"/>
              </a:ext>
            </a:extLst>
          </p:cNvPr>
          <p:cNvGraphicFramePr>
            <a:graphicFrameLocks noGrp="1"/>
          </p:cNvGraphicFramePr>
          <p:nvPr>
            <p:extLst>
              <p:ext uri="{D42A27DB-BD31-4B8C-83A1-F6EECF244321}">
                <p14:modId xmlns:p14="http://schemas.microsoft.com/office/powerpoint/2010/main" val="1114098202"/>
              </p:ext>
            </p:extLst>
          </p:nvPr>
        </p:nvGraphicFramePr>
        <p:xfrm>
          <a:off x="953311" y="2377147"/>
          <a:ext cx="10763068" cy="3978150"/>
        </p:xfrm>
        <a:graphic>
          <a:graphicData uri="http://schemas.openxmlformats.org/drawingml/2006/table">
            <a:tbl>
              <a:tblPr firstRow="1" bandRow="1"/>
              <a:tblGrid>
                <a:gridCol w="3257700">
                  <a:extLst>
                    <a:ext uri="{9D8B030D-6E8A-4147-A177-3AD203B41FA5}">
                      <a16:colId xmlns:a16="http://schemas.microsoft.com/office/drawing/2014/main" val="2296739908"/>
                    </a:ext>
                  </a:extLst>
                </a:gridCol>
                <a:gridCol w="3351589">
                  <a:extLst>
                    <a:ext uri="{9D8B030D-6E8A-4147-A177-3AD203B41FA5}">
                      <a16:colId xmlns:a16="http://schemas.microsoft.com/office/drawing/2014/main" val="3762278270"/>
                    </a:ext>
                  </a:extLst>
                </a:gridCol>
                <a:gridCol w="4153779">
                  <a:extLst>
                    <a:ext uri="{9D8B030D-6E8A-4147-A177-3AD203B41FA5}">
                      <a16:colId xmlns:a16="http://schemas.microsoft.com/office/drawing/2014/main" val="1630550303"/>
                    </a:ext>
                  </a:extLst>
                </a:gridCol>
              </a:tblGrid>
              <a:tr h="102915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3200" dirty="0">
                          <a:latin typeface="Times New Roman" panose="02020603050405020304" pitchFamily="18" charset="0"/>
                          <a:cs typeface="Times New Roman" panose="02020603050405020304" pitchFamily="18" charset="0"/>
                        </a:rPr>
                        <a:t>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endParaRPr lang="en-US" sz="3200" dirty="0">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3200" dirty="0">
                          <a:solidFill>
                            <a:schemeClr val="bg1"/>
                          </a:solidFill>
                          <a:latin typeface="Times New Roman" panose="02020603050405020304" pitchFamily="18" charset="0"/>
                          <a:cs typeface="Times New Roman" panose="02020603050405020304" pitchFamily="18" charset="0"/>
                        </a:rPr>
                        <a:t>  Trước khi đốt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3200" dirty="0">
                          <a:solidFill>
                            <a:schemeClr val="bg1"/>
                          </a:solidFill>
                          <a:latin typeface="Times New Roman" panose="02020603050405020304" pitchFamily="18" charset="0"/>
                          <a:cs typeface="Times New Roman" panose="02020603050405020304" pitchFamily="18" charset="0"/>
                        </a:rPr>
                        <a:t>Sau khi đốt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40929785"/>
                  </a:ext>
                </a:extLst>
              </a:tr>
              <a:tr h="10291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600" b="1" dirty="0">
                          <a:solidFill>
                            <a:schemeClr val="tx1"/>
                          </a:solidFill>
                          <a:latin typeface="Times New Roman" panose="02020603050405020304" pitchFamily="18" charset="0"/>
                          <a:cs typeface="Times New Roman" panose="02020603050405020304" pitchFamily="18" charset="0"/>
                        </a:rPr>
                        <a:t>Màu sắc</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8540880"/>
                  </a:ext>
                </a:extLst>
              </a:tr>
              <a:tr h="191984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a:solidFill>
                            <a:schemeClr val="tx1"/>
                          </a:solidFill>
                          <a:latin typeface="Times New Roman" panose="02020603050405020304" pitchFamily="18" charset="0"/>
                          <a:cs typeface="Times New Roman" panose="02020603050405020304" pitchFamily="18" charset="0"/>
                        </a:rPr>
                        <a:t>Hình dạng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9907925"/>
                  </a:ext>
                </a:extLst>
              </a:tr>
            </a:tbl>
          </a:graphicData>
        </a:graphic>
      </p:graphicFrame>
      <p:sp>
        <p:nvSpPr>
          <p:cNvPr id="18" name="TextBox 17">
            <a:extLst>
              <a:ext uri="{FF2B5EF4-FFF2-40B4-BE49-F238E27FC236}">
                <a16:creationId xmlns:a16="http://schemas.microsoft.com/office/drawing/2014/main" id="{BC0E809F-D460-A12E-B205-7CBE4206F7B8}"/>
              </a:ext>
            </a:extLst>
          </p:cNvPr>
          <p:cNvSpPr txBox="1"/>
          <p:nvPr/>
        </p:nvSpPr>
        <p:spPr>
          <a:xfrm>
            <a:off x="4655394" y="3348001"/>
            <a:ext cx="2296802" cy="646331"/>
          </a:xfrm>
          <a:prstGeom prst="rect">
            <a:avLst/>
          </a:prstGeom>
          <a:noFill/>
        </p:spPr>
        <p:txBody>
          <a:bodyPr wrap="square" rtlCol="0">
            <a:spAutoFit/>
          </a:bodyPr>
          <a:lstStyle/>
          <a:p>
            <a:r>
              <a:rPr lang="en-US" sz="3600" b="1" dirty="0">
                <a:solidFill>
                  <a:prstClr val="black"/>
                </a:solidFill>
                <a:latin typeface="Times New Roman" panose="02020603050405020304" pitchFamily="18" charset="0"/>
                <a:cs typeface="Times New Roman" panose="02020603050405020304" pitchFamily="18" charset="0"/>
              </a:rPr>
              <a:t>Màu trắng</a:t>
            </a:r>
          </a:p>
        </p:txBody>
      </p:sp>
      <p:sp>
        <p:nvSpPr>
          <p:cNvPr id="23" name="TextBox 22">
            <a:extLst>
              <a:ext uri="{FF2B5EF4-FFF2-40B4-BE49-F238E27FC236}">
                <a16:creationId xmlns:a16="http://schemas.microsoft.com/office/drawing/2014/main" id="{C2A19485-9962-8E07-F5A7-D1480FDE9917}"/>
              </a:ext>
            </a:extLst>
          </p:cNvPr>
          <p:cNvSpPr txBox="1"/>
          <p:nvPr/>
        </p:nvSpPr>
        <p:spPr>
          <a:xfrm rot="10800000" flipV="1">
            <a:off x="4143983" y="4641610"/>
            <a:ext cx="3514805" cy="646331"/>
          </a:xfrm>
          <a:prstGeom prst="rect">
            <a:avLst/>
          </a:prstGeom>
          <a:noFill/>
        </p:spPr>
        <p:txBody>
          <a:bodyPr wrap="square" rtlCol="0">
            <a:spAutoFit/>
          </a:bodyPr>
          <a:lstStyle/>
          <a:p>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chữ</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nhật</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0CB70A0-5ACA-F059-B838-60693B606014}"/>
              </a:ext>
            </a:extLst>
          </p:cNvPr>
          <p:cNvSpPr txBox="1"/>
          <p:nvPr/>
        </p:nvSpPr>
        <p:spPr>
          <a:xfrm>
            <a:off x="7733159" y="3284446"/>
            <a:ext cx="2836401" cy="646331"/>
          </a:xfrm>
          <a:prstGeom prst="rect">
            <a:avLst/>
          </a:prstGeom>
          <a:noFill/>
        </p:spPr>
        <p:txBody>
          <a:bodyPr wrap="square" rtlCol="0">
            <a:spAutoFit/>
          </a:bodyPr>
          <a:lstStyle/>
          <a:p>
            <a:r>
              <a:rPr lang="en-US" sz="3600" b="1" dirty="0">
                <a:solidFill>
                  <a:prstClr val="black"/>
                </a:solidFill>
                <a:latin typeface="Times New Roman" panose="02020603050405020304" pitchFamily="18" charset="0"/>
                <a:cs typeface="Times New Roman" panose="02020603050405020304" pitchFamily="18" charset="0"/>
              </a:rPr>
              <a:t>Màu đen                  </a:t>
            </a:r>
          </a:p>
        </p:txBody>
      </p:sp>
      <p:sp>
        <p:nvSpPr>
          <p:cNvPr id="25" name="TextBox 24">
            <a:extLst>
              <a:ext uri="{FF2B5EF4-FFF2-40B4-BE49-F238E27FC236}">
                <a16:creationId xmlns:a16="http://schemas.microsoft.com/office/drawing/2014/main" id="{29B7A0AC-326A-3577-9BEC-52589C1A2DF2}"/>
              </a:ext>
            </a:extLst>
          </p:cNvPr>
          <p:cNvSpPr txBox="1"/>
          <p:nvPr/>
        </p:nvSpPr>
        <p:spPr>
          <a:xfrm>
            <a:off x="7529209" y="4536835"/>
            <a:ext cx="4566797" cy="1200329"/>
          </a:xfrm>
          <a:prstGeom prst="rect">
            <a:avLst/>
          </a:prstGeom>
          <a:noFill/>
        </p:spPr>
        <p:txBody>
          <a:bodyPr wrap="square" rtlCol="0">
            <a:spAutoFit/>
          </a:bodyPr>
          <a:lstStyle/>
          <a:p>
            <a:r>
              <a:rPr lang="en-US" sz="3600" b="1" dirty="0" err="1">
                <a:solidFill>
                  <a:prstClr val="black"/>
                </a:solidFill>
                <a:latin typeface="Times New Roman" panose="02020603050405020304" pitchFamily="18" charset="0"/>
                <a:cs typeface="Times New Roman" panose="02020603050405020304" pitchFamily="18" charset="0"/>
              </a:rPr>
              <a:t>Không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dạng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xác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định</a:t>
            </a:r>
            <a:endParaRPr lang="en-US"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04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95B6A-ABA1-C776-0D17-C2AE99D3DC54}"/>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9BB0E684-3F2C-5875-6C76-923671773972}"/>
              </a:ext>
            </a:extLst>
          </p:cNvPr>
          <p:cNvGrpSpPr/>
          <p:nvPr/>
        </p:nvGrpSpPr>
        <p:grpSpPr>
          <a:xfrm>
            <a:off x="-916745" y="-329908"/>
            <a:ext cx="6043612" cy="1562957"/>
            <a:chOff x="-916745" y="-329908"/>
            <a:chExt cx="6043612" cy="1562957"/>
          </a:xfrm>
        </p:grpSpPr>
        <p:pic>
          <p:nvPicPr>
            <p:cNvPr id="14" name="图片 13">
              <a:extLst>
                <a:ext uri="{FF2B5EF4-FFF2-40B4-BE49-F238E27FC236}">
                  <a16:creationId xmlns:a16="http://schemas.microsoft.com/office/drawing/2014/main" id="{A9D6815F-4CDE-FD23-D208-C62DC78B85D2}"/>
                </a:ext>
              </a:extLst>
            </p:cNvPr>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91FC3632-C508-EF32-7FC0-E81A32A5093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21" name="图片 20">
            <a:extLst>
              <a:ext uri="{FF2B5EF4-FFF2-40B4-BE49-F238E27FC236}">
                <a16:creationId xmlns:a16="http://schemas.microsoft.com/office/drawing/2014/main" id="{84EC2A32-EF27-48D8-7F4B-FE25303CB92D}"/>
              </a:ext>
            </a:extLst>
          </p:cNvPr>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a:extLst>
              <a:ext uri="{FF2B5EF4-FFF2-40B4-BE49-F238E27FC236}">
                <a16:creationId xmlns:a16="http://schemas.microsoft.com/office/drawing/2014/main" id="{57FF90F1-634E-C8ED-6524-A693E21B294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2" name="Picture 3">
            <a:extLst>
              <a:ext uri="{FF2B5EF4-FFF2-40B4-BE49-F238E27FC236}">
                <a16:creationId xmlns:a16="http://schemas.microsoft.com/office/drawing/2014/main" id="{E07F2E53-E79D-CD92-C917-04EFC83909A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00096" y="2928258"/>
            <a:ext cx="3062204" cy="3789593"/>
          </a:xfrm>
          <a:prstGeom prst="rect">
            <a:avLst/>
          </a:prstGeom>
        </p:spPr>
      </p:pic>
      <p:pic>
        <p:nvPicPr>
          <p:cNvPr id="3" name="Picture 2">
            <a:extLst>
              <a:ext uri="{FF2B5EF4-FFF2-40B4-BE49-F238E27FC236}">
                <a16:creationId xmlns:a16="http://schemas.microsoft.com/office/drawing/2014/main" id="{B737C70E-EA67-B6B9-70A0-AEDF1BA5B323}"/>
              </a:ext>
            </a:extLst>
          </p:cNvPr>
          <p:cNvPicPr>
            <a:picLocks noChangeAspect="1"/>
          </p:cNvPicPr>
          <p:nvPr/>
        </p:nvPicPr>
        <p:blipFill>
          <a:blip r:embed="rId7"/>
          <a:stretch>
            <a:fillRect/>
          </a:stretch>
        </p:blipFill>
        <p:spPr>
          <a:xfrm>
            <a:off x="5384742" y="189895"/>
            <a:ext cx="4688230" cy="1561629"/>
          </a:xfrm>
          <a:prstGeom prst="rect">
            <a:avLst/>
          </a:prstGeom>
        </p:spPr>
      </p:pic>
      <p:grpSp>
        <p:nvGrpSpPr>
          <p:cNvPr id="4" name="Group 3">
            <a:extLst>
              <a:ext uri="{FF2B5EF4-FFF2-40B4-BE49-F238E27FC236}">
                <a16:creationId xmlns:a16="http://schemas.microsoft.com/office/drawing/2014/main" id="{CB3CA97E-6644-4BF6-ED02-3AEE740415ED}"/>
              </a:ext>
            </a:extLst>
          </p:cNvPr>
          <p:cNvGrpSpPr/>
          <p:nvPr/>
        </p:nvGrpSpPr>
        <p:grpSpPr>
          <a:xfrm>
            <a:off x="3044758" y="1391055"/>
            <a:ext cx="8905632" cy="4739415"/>
            <a:chOff x="3823529" y="368082"/>
            <a:chExt cx="7905086" cy="1833092"/>
          </a:xfrm>
        </p:grpSpPr>
        <p:sp>
          <p:nvSpPr>
            <p:cNvPr id="5" name="Rectangle: Rounded Corners 4">
              <a:extLst>
                <a:ext uri="{FF2B5EF4-FFF2-40B4-BE49-F238E27FC236}">
                  <a16:creationId xmlns:a16="http://schemas.microsoft.com/office/drawing/2014/main" id="{29F831A5-DE5A-79F6-0881-81F1144F839D}"/>
                </a:ext>
              </a:extLst>
            </p:cNvPr>
            <p:cNvSpPr/>
            <p:nvPr/>
          </p:nvSpPr>
          <p:spPr>
            <a:xfrm>
              <a:off x="3823529" y="368082"/>
              <a:ext cx="7905086" cy="1833092"/>
            </a:xfrm>
            <a:prstGeom prst="roundRect">
              <a:avLst/>
            </a:prstGeom>
            <a:solidFill>
              <a:sysClr val="window" lastClr="FFFFFF"/>
            </a:solidFill>
            <a:ln w="28575" cap="flat" cmpd="sng" algn="ctr">
              <a:solidFill>
                <a:srgbClr val="9BBB59">
                  <a:lumMod val="50000"/>
                </a:srgbClr>
              </a:solidFill>
              <a:prstDash val="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03B446F0-0D33-2C23-90AE-BA0D7F984BD5}"/>
                </a:ext>
              </a:extLst>
            </p:cNvPr>
            <p:cNvSpPr txBox="1"/>
            <p:nvPr/>
          </p:nvSpPr>
          <p:spPr>
            <a:xfrm>
              <a:off x="4120309" y="415662"/>
              <a:ext cx="7372469" cy="1607048"/>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Ban đầu: </a:t>
              </a:r>
              <a:r>
                <a:rPr kumimoji="0" lang="en-US" sz="5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Màu trắng, hình chữ nhật; </a:t>
              </a: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Sau khi đốt cháy: </a:t>
              </a:r>
              <a:r>
                <a:rPr kumimoji="0" lang="en-US" sz="5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màu đen, không có hình dạng xác định</a:t>
              </a: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Biến</a:t>
              </a: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đổi</a:t>
              </a: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hóa</a:t>
              </a: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đã</a:t>
              </a: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xảy</a:t>
              </a: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0034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793E0-99F6-C801-EFF2-2A0153AD6871}"/>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7B6903E1-8D46-2DB9-BC20-4814303136D4}"/>
              </a:ext>
            </a:extLst>
          </p:cNvPr>
          <p:cNvGrpSpPr/>
          <p:nvPr/>
        </p:nvGrpSpPr>
        <p:grpSpPr>
          <a:xfrm>
            <a:off x="-916745" y="-329908"/>
            <a:ext cx="6043612" cy="1562957"/>
            <a:chOff x="-916745" y="-329908"/>
            <a:chExt cx="6043612" cy="1562957"/>
          </a:xfrm>
        </p:grpSpPr>
        <p:pic>
          <p:nvPicPr>
            <p:cNvPr id="14" name="图片 13">
              <a:extLst>
                <a:ext uri="{FF2B5EF4-FFF2-40B4-BE49-F238E27FC236}">
                  <a16:creationId xmlns:a16="http://schemas.microsoft.com/office/drawing/2014/main" id="{A357A28B-E017-B330-EBED-A69CC99BE15F}"/>
                </a:ext>
              </a:extLst>
            </p:cNvPr>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3A14D89A-A4DD-D845-8CA3-2BA0D613FA8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21" name="图片 20">
            <a:extLst>
              <a:ext uri="{FF2B5EF4-FFF2-40B4-BE49-F238E27FC236}">
                <a16:creationId xmlns:a16="http://schemas.microsoft.com/office/drawing/2014/main" id="{E6A675E0-1411-314C-0019-3ADD499F5257}"/>
              </a:ext>
            </a:extLst>
          </p:cNvPr>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a:extLst>
              <a:ext uri="{FF2B5EF4-FFF2-40B4-BE49-F238E27FC236}">
                <a16:creationId xmlns:a16="http://schemas.microsoft.com/office/drawing/2014/main" id="{E1FC73E6-125A-A716-C413-E70801A520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77518" y="-827162"/>
            <a:ext cx="2557463" cy="2557463"/>
          </a:xfrm>
          <a:prstGeom prst="rect">
            <a:avLst/>
          </a:prstGeom>
        </p:spPr>
      </p:pic>
      <p:sp>
        <p:nvSpPr>
          <p:cNvPr id="2" name="Rectangle: Diagonal Corners Rounded 1">
            <a:extLst>
              <a:ext uri="{FF2B5EF4-FFF2-40B4-BE49-F238E27FC236}">
                <a16:creationId xmlns:a16="http://schemas.microsoft.com/office/drawing/2014/main" id="{48E4FF92-200A-4E69-3149-43A5C7C8A3B8}"/>
              </a:ext>
            </a:extLst>
          </p:cNvPr>
          <p:cNvSpPr/>
          <p:nvPr/>
        </p:nvSpPr>
        <p:spPr>
          <a:xfrm>
            <a:off x="116973" y="333426"/>
            <a:ext cx="11383508" cy="843643"/>
          </a:xfrm>
          <a:prstGeom prst="round2DiagRect">
            <a:avLst/>
          </a:prstGeom>
          <a:solidFill>
            <a:sysClr val="window" lastClr="FFFFFF"/>
          </a:solidFill>
          <a:ln w="12700" cap="flat" cmpd="sng" algn="ctr">
            <a:solidFill>
              <a:srgbClr val="4F81B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4668123E-172D-8ED6-E51B-F40F2F0B4E93}"/>
              </a:ext>
            </a:extLst>
          </p:cNvPr>
          <p:cNvSpPr txBox="1"/>
          <p:nvPr/>
        </p:nvSpPr>
        <p:spPr>
          <a:xfrm>
            <a:off x="1" y="447472"/>
            <a:ext cx="12082352" cy="553998"/>
          </a:xfrm>
          <a:prstGeom prst="rect">
            <a:avLst/>
          </a:prstGeom>
          <a:noFill/>
        </p:spPr>
        <p:txBody>
          <a:bodyPr wrap="square" lIns="0" tIns="0" rIns="0" bIns="0" rtlCol="0">
            <a:spAutoFit/>
          </a:bodyPr>
          <a:lstStyle/>
          <a:p>
            <a:pPr algn="ctr">
              <a:defRPr/>
            </a:pPr>
            <a:r>
              <a:rPr lang="en-US" sz="3600" b="1" dirty="0" smtClean="0">
                <a:solidFill>
                  <a:srgbClr val="002060"/>
                </a:solidFill>
                <a:latin typeface="Times New Roman" panose="02020603050405020304" pitchFamily="18" charset="0"/>
              </a:rPr>
              <a:t>1.2. HĐ.</a:t>
            </a:r>
            <a:r>
              <a:rPr lang="vi-VN" sz="3600" b="1" dirty="0" smtClean="0">
                <a:solidFill>
                  <a:srgbClr val="002060"/>
                </a:solidFill>
                <a:latin typeface="Times New Roman" panose="02020603050405020304" pitchFamily="18" charset="0"/>
              </a:rPr>
              <a:t>Thí </a:t>
            </a:r>
            <a:r>
              <a:rPr lang="vi-VN" sz="3600" b="1" dirty="0">
                <a:solidFill>
                  <a:srgbClr val="002060"/>
                </a:solidFill>
                <a:latin typeface="Times New Roman" panose="02020603050405020304" pitchFamily="18" charset="0"/>
              </a:rPr>
              <a:t>nghiệm tìm hiểu biến đổi hoá học của đường.</a:t>
            </a:r>
            <a:endParaRPr lang="en-US" sz="3600" b="1" dirty="0">
              <a:solidFill>
                <a:srgbClr val="002060"/>
              </a:solidFill>
              <a:latin typeface="Calibri Light"/>
            </a:endParaRPr>
          </a:p>
        </p:txBody>
      </p:sp>
      <p:sp>
        <p:nvSpPr>
          <p:cNvPr id="5" name="Rectangle: Rounded Corners 4">
            <a:extLst>
              <a:ext uri="{FF2B5EF4-FFF2-40B4-BE49-F238E27FC236}">
                <a16:creationId xmlns:a16="http://schemas.microsoft.com/office/drawing/2014/main" id="{1FF77065-8C62-9CA4-3785-68F0021DABC8}"/>
              </a:ext>
            </a:extLst>
          </p:cNvPr>
          <p:cNvSpPr/>
          <p:nvPr/>
        </p:nvSpPr>
        <p:spPr>
          <a:xfrm>
            <a:off x="116972" y="1677815"/>
            <a:ext cx="12192000" cy="6346686"/>
          </a:xfrm>
          <a:prstGeom prst="roundRect">
            <a:avLst/>
          </a:prstGeom>
          <a:solidFill>
            <a:sysClr val="window" lastClr="FFFFFF"/>
          </a:solidFill>
          <a:ln w="12700" cap="flat" cmpd="sng" algn="ctr">
            <a:solidFill>
              <a:srgbClr val="4F81BD">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A257560-943B-35C3-70DA-003FC1CAC72D}"/>
              </a:ext>
            </a:extLst>
          </p:cNvPr>
          <p:cNvSpPr txBox="1"/>
          <p:nvPr/>
        </p:nvSpPr>
        <p:spPr>
          <a:xfrm>
            <a:off x="360573" y="1621835"/>
            <a:ext cx="8590709" cy="4955203"/>
          </a:xfrm>
          <a:prstGeom prst="rect">
            <a:avLst/>
          </a:prstGeom>
          <a:noFill/>
        </p:spPr>
        <p:txBody>
          <a:bodyPr wrap="square" rtlCol="0">
            <a:spAutoFit/>
          </a:bodyPr>
          <a:lstStyle/>
          <a:p>
            <a:pPr algn="just"/>
            <a:r>
              <a:rPr lang="vi-VN" sz="3200" b="1" i="1" dirty="0">
                <a:solidFill>
                  <a:srgbClr val="000000"/>
                </a:solidFill>
                <a:latin typeface="Cambria" panose="02040503050406030204" pitchFamily="18" charset="0"/>
                <a:ea typeface="Cambria" panose="02040503050406030204" pitchFamily="18" charset="0"/>
              </a:rPr>
              <a:t>Chuẩn bị:</a:t>
            </a:r>
            <a:r>
              <a:rPr lang="vi-VN" sz="3200" b="1"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đường trắng, 1 bát sứ chịu nhiệt, 1 kiềng sắt, 1 lưới tản nhiệt, 1 cốc nến, 1 bật lửa.</a:t>
            </a:r>
          </a:p>
          <a:p>
            <a:pPr algn="just"/>
            <a:r>
              <a:rPr lang="vi-VN" sz="3200" b="1" i="1" dirty="0">
                <a:solidFill>
                  <a:srgbClr val="000000"/>
                </a:solidFill>
                <a:latin typeface="Cambria" panose="02040503050406030204" pitchFamily="18" charset="0"/>
                <a:ea typeface="Cambria" panose="02040503050406030204" pitchFamily="18" charset="0"/>
              </a:rPr>
              <a:t>Tiến hành:</a:t>
            </a:r>
            <a:endParaRPr lang="vi-VN" sz="3200" b="1" dirty="0">
              <a:solidFill>
                <a:srgbClr val="000000"/>
              </a:solidFill>
              <a:latin typeface="Cambria" panose="02040503050406030204" pitchFamily="18" charset="0"/>
              <a:ea typeface="Cambria" panose="02040503050406030204" pitchFamily="18" charset="0"/>
            </a:endParaRPr>
          </a:p>
          <a:p>
            <a:pPr algn="just"/>
            <a:r>
              <a:rPr lang="vi-VN" sz="3200" dirty="0">
                <a:solidFill>
                  <a:srgbClr val="000000"/>
                </a:solidFill>
                <a:latin typeface="Cambria" panose="02040503050406030204" pitchFamily="18" charset="0"/>
                <a:ea typeface="Cambria" panose="02040503050406030204" pitchFamily="18" charset="0"/>
              </a:rPr>
              <a:t>- Cho một ít đường vào bát sứ, đặt bát sứ lên kiềng sắt có lưới tản nhiệt.</a:t>
            </a:r>
          </a:p>
          <a:p>
            <a:pPr algn="just"/>
            <a:r>
              <a:rPr lang="vi-VN" sz="3200" dirty="0">
                <a:solidFill>
                  <a:srgbClr val="000000"/>
                </a:solidFill>
                <a:latin typeface="Cambria" panose="02040503050406030204" pitchFamily="18" charset="0"/>
                <a:ea typeface="Cambria" panose="02040503050406030204" pitchFamily="18" charset="0"/>
              </a:rPr>
              <a:t>- Đốt nến và đun nóng bát sứ đến khi đường </a:t>
            </a:r>
            <a:r>
              <a:rPr lang="vi-VN" sz="3200" dirty="0" smtClean="0">
                <a:solidFill>
                  <a:srgbClr val="000000"/>
                </a:solidFill>
                <a:latin typeface="Cambria" panose="02040503050406030204" pitchFamily="18" charset="0"/>
                <a:ea typeface="Cambria" panose="02040503050406030204" pitchFamily="18" charset="0"/>
              </a:rPr>
              <a:t>chuyển </a:t>
            </a:r>
            <a:r>
              <a:rPr lang="vi-VN" sz="3200" dirty="0">
                <a:solidFill>
                  <a:srgbClr val="000000"/>
                </a:solidFill>
                <a:latin typeface="Cambria" panose="02040503050406030204" pitchFamily="18" charset="0"/>
                <a:ea typeface="Cambria" panose="02040503050406030204" pitchFamily="18" charset="0"/>
              </a:rPr>
              <a:t>màu (hình 3) thì tắt nến, để nguội.</a:t>
            </a:r>
          </a:p>
          <a:p>
            <a:pPr algn="just"/>
            <a:r>
              <a:rPr lang="en-US" sz="28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1. </a:t>
            </a:r>
            <a:r>
              <a:rPr lang="vi-VN" sz="28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Nhận </a:t>
            </a:r>
            <a:r>
              <a:rPr lang="vi-VN" sz="28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xét sự biến đổi màu của đường dưới tác dụng của nhiệt.</a:t>
            </a:r>
          </a:p>
          <a:p>
            <a:pPr algn="just"/>
            <a:r>
              <a:rPr lang="en-US" sz="2800" b="1" dirty="0" smtClean="0">
                <a:solidFill>
                  <a:srgbClr val="000000"/>
                </a:solidFill>
                <a:latin typeface="Cambria" panose="02040503050406030204" pitchFamily="18" charset="0"/>
                <a:ea typeface="Cambria" panose="02040503050406030204" pitchFamily="18" charset="0"/>
              </a:rPr>
              <a:t>2. </a:t>
            </a:r>
            <a:r>
              <a:rPr lang="vi-VN" sz="2800" b="1" dirty="0" smtClean="0">
                <a:solidFill>
                  <a:srgbClr val="000000"/>
                </a:solidFill>
                <a:latin typeface="Cambria" panose="02040503050406030204" pitchFamily="18" charset="0"/>
                <a:ea typeface="Cambria" panose="02040503050406030204" pitchFamily="18" charset="0"/>
              </a:rPr>
              <a:t>Cho </a:t>
            </a:r>
            <a:r>
              <a:rPr lang="vi-VN" sz="2800" b="1" dirty="0">
                <a:solidFill>
                  <a:srgbClr val="000000"/>
                </a:solidFill>
                <a:latin typeface="Cambria" panose="02040503050406030204" pitchFamily="18" charset="0"/>
                <a:ea typeface="Cambria" panose="02040503050406030204" pitchFamily="18" charset="0"/>
              </a:rPr>
              <a:t>biết hiện tượng xảy ra, nếu tiếp tục đun.</a:t>
            </a:r>
          </a:p>
        </p:txBody>
      </p:sp>
      <p:pic>
        <p:nvPicPr>
          <p:cNvPr id="7" name="Picture 6">
            <a:extLst>
              <a:ext uri="{FF2B5EF4-FFF2-40B4-BE49-F238E27FC236}">
                <a16:creationId xmlns:a16="http://schemas.microsoft.com/office/drawing/2014/main" id="{7BD46411-D3AD-EA84-AA01-15389C4F89A6}"/>
              </a:ext>
            </a:extLst>
          </p:cNvPr>
          <p:cNvPicPr>
            <a:picLocks noChangeAspect="1"/>
          </p:cNvPicPr>
          <p:nvPr/>
        </p:nvPicPr>
        <p:blipFill>
          <a:blip r:embed="rId5"/>
          <a:stretch>
            <a:fillRect/>
          </a:stretch>
        </p:blipFill>
        <p:spPr>
          <a:xfrm>
            <a:off x="8999271" y="2175067"/>
            <a:ext cx="2981673" cy="4022257"/>
          </a:xfrm>
          <a:prstGeom prst="rect">
            <a:avLst/>
          </a:prstGeom>
        </p:spPr>
      </p:pic>
      <p:sp>
        <p:nvSpPr>
          <p:cNvPr id="8" name="TextBox 7"/>
          <p:cNvSpPr txBox="1"/>
          <p:nvPr/>
        </p:nvSpPr>
        <p:spPr>
          <a:xfrm>
            <a:off x="2897024" y="6503350"/>
            <a:ext cx="5170206" cy="461665"/>
          </a:xfrm>
          <a:prstGeom prst="rect">
            <a:avLst/>
          </a:prstGeom>
          <a:noFill/>
        </p:spPr>
        <p:txBody>
          <a:bodyPr wrap="square" rtlCol="0">
            <a:spAutoFit/>
          </a:bodyPr>
          <a:lstStyle/>
          <a:p>
            <a:r>
              <a:rPr lang="vi-VN" sz="2400" dirty="0" smtClean="0">
                <a:solidFill>
                  <a:srgbClr val="FF0000"/>
                </a:solidFill>
              </a:rPr>
              <a:t>Hoạt động cá nhân</a:t>
            </a:r>
            <a:endParaRPr lang="en-US" sz="2400" dirty="0">
              <a:solidFill>
                <a:srgbClr val="FF0000"/>
              </a:solidFill>
            </a:endParaRPr>
          </a:p>
        </p:txBody>
      </p:sp>
    </p:spTree>
    <p:extLst>
      <p:ext uri="{BB962C8B-B14F-4D97-AF65-F5344CB8AC3E}">
        <p14:creationId xmlns:p14="http://schemas.microsoft.com/office/powerpoint/2010/main" val="11546464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54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4000">
                                          <p:cBhvr additive="base">
                                            <p:cTn id="19"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0"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ppt_x"/>
                                              </p:val>
                                            </p:tav>
                                            <p:tav tm="100000">
                                              <p:val>
                                                <p:strVal val="#ppt_x"/>
                                              </p:val>
                                            </p:tav>
                                          </p:tavLst>
                                        </p:anim>
                                        <p:anim calcmode="lin" valueType="num">
                                          <p:cBhvr additive="base">
                                            <p:cTn id="20"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P spid="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F42CD-176F-D48D-D1C3-52C6A223D373}"/>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3D3F00DF-6752-B968-ACD9-00705E2DD708}"/>
              </a:ext>
            </a:extLst>
          </p:cNvPr>
          <p:cNvGrpSpPr/>
          <p:nvPr/>
        </p:nvGrpSpPr>
        <p:grpSpPr>
          <a:xfrm>
            <a:off x="-916745" y="-329908"/>
            <a:ext cx="6043612" cy="1562957"/>
            <a:chOff x="-916745" y="-329908"/>
            <a:chExt cx="6043612" cy="1562957"/>
          </a:xfrm>
        </p:grpSpPr>
        <p:pic>
          <p:nvPicPr>
            <p:cNvPr id="14" name="图片 13">
              <a:extLst>
                <a:ext uri="{FF2B5EF4-FFF2-40B4-BE49-F238E27FC236}">
                  <a16:creationId xmlns:a16="http://schemas.microsoft.com/office/drawing/2014/main" id="{E4F919D7-FEE2-0957-DC15-97279550D034}"/>
                </a:ext>
              </a:extLst>
            </p:cNvPr>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A282FAAA-0E78-5441-11B0-DA3E9B651A1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21" name="图片 20">
            <a:extLst>
              <a:ext uri="{FF2B5EF4-FFF2-40B4-BE49-F238E27FC236}">
                <a16:creationId xmlns:a16="http://schemas.microsoft.com/office/drawing/2014/main" id="{B090679C-E4D0-C702-20C4-66D68354FD7C}"/>
              </a:ext>
            </a:extLst>
          </p:cNvPr>
          <p:cNvPicPr>
            <a:picLocks noChangeAspect="1"/>
          </p:cNvPicPr>
          <p:nvPr/>
        </p:nvPicPr>
        <p:blipFill>
          <a:blip r:embed="rId2">
            <a:biLevel thresh="25000"/>
          </a:blip>
          <a:stretch>
            <a:fillRect/>
          </a:stretch>
        </p:blipFill>
        <p:spPr>
          <a:xfrm>
            <a:off x="9299066" y="1058818"/>
            <a:ext cx="4862512" cy="1257509"/>
          </a:xfrm>
          <a:prstGeom prst="rect">
            <a:avLst/>
          </a:prstGeom>
        </p:spPr>
      </p:pic>
      <p:pic>
        <p:nvPicPr>
          <p:cNvPr id="22" name="图片 21">
            <a:extLst>
              <a:ext uri="{FF2B5EF4-FFF2-40B4-BE49-F238E27FC236}">
                <a16:creationId xmlns:a16="http://schemas.microsoft.com/office/drawing/2014/main" id="{91B341BE-58C1-DB0C-7554-B34A8E8FCF0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08825" y="-241136"/>
            <a:ext cx="2557463" cy="2557463"/>
          </a:xfrm>
          <a:prstGeom prst="rect">
            <a:avLst/>
          </a:prstGeom>
        </p:spPr>
      </p:pic>
      <p:pic>
        <p:nvPicPr>
          <p:cNvPr id="2" name="Picture 3">
            <a:extLst>
              <a:ext uri="{FF2B5EF4-FFF2-40B4-BE49-F238E27FC236}">
                <a16:creationId xmlns:a16="http://schemas.microsoft.com/office/drawing/2014/main" id="{2D793AAF-536A-8EA3-CCFE-FD3E16D2AC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46580" y="3126940"/>
            <a:ext cx="3062204" cy="3789593"/>
          </a:xfrm>
          <a:prstGeom prst="rect">
            <a:avLst/>
          </a:prstGeom>
        </p:spPr>
      </p:pic>
      <p:grpSp>
        <p:nvGrpSpPr>
          <p:cNvPr id="4" name="Group 3">
            <a:extLst>
              <a:ext uri="{FF2B5EF4-FFF2-40B4-BE49-F238E27FC236}">
                <a16:creationId xmlns:a16="http://schemas.microsoft.com/office/drawing/2014/main" id="{48865222-67CC-BA24-5F6B-80A7D0B0FF7E}"/>
              </a:ext>
            </a:extLst>
          </p:cNvPr>
          <p:cNvGrpSpPr/>
          <p:nvPr/>
        </p:nvGrpSpPr>
        <p:grpSpPr>
          <a:xfrm>
            <a:off x="2178996" y="205760"/>
            <a:ext cx="8136503" cy="3525301"/>
            <a:chOff x="3181510" y="859218"/>
            <a:chExt cx="10364085" cy="5520010"/>
          </a:xfrm>
        </p:grpSpPr>
        <p:pic>
          <p:nvPicPr>
            <p:cNvPr id="5" name="图片 3">
              <a:extLst>
                <a:ext uri="{FF2B5EF4-FFF2-40B4-BE49-F238E27FC236}">
                  <a16:creationId xmlns:a16="http://schemas.microsoft.com/office/drawing/2014/main" id="{96D8EF0F-B6EF-DBF7-9F8F-CA1BBA580AA8}"/>
                </a:ext>
              </a:extLst>
            </p:cNvPr>
            <p:cNvPicPr>
              <a:picLocks noChangeAspect="1"/>
            </p:cNvPicPr>
            <p:nvPr/>
          </p:nvPicPr>
          <p:blipFill>
            <a:blip r:embed="rId7"/>
            <a:stretch>
              <a:fillRect/>
            </a:stretch>
          </p:blipFill>
          <p:spPr>
            <a:xfrm flipH="1">
              <a:off x="3181510" y="859218"/>
              <a:ext cx="10364085" cy="5520010"/>
            </a:xfrm>
            <a:prstGeom prst="rect">
              <a:avLst/>
            </a:prstGeom>
          </p:spPr>
        </p:pic>
        <p:sp>
          <p:nvSpPr>
            <p:cNvPr id="6" name="TextBox 5">
              <a:extLst>
                <a:ext uri="{FF2B5EF4-FFF2-40B4-BE49-F238E27FC236}">
                  <a16:creationId xmlns:a16="http://schemas.microsoft.com/office/drawing/2014/main" id="{11A158F5-E84C-6330-C0BD-9006B67BE921}"/>
                </a:ext>
              </a:extLst>
            </p:cNvPr>
            <p:cNvSpPr txBox="1"/>
            <p:nvPr/>
          </p:nvSpPr>
          <p:spPr>
            <a:xfrm flipH="1">
              <a:off x="4419694" y="1484206"/>
              <a:ext cx="7852219" cy="3944451"/>
            </a:xfrm>
            <a:prstGeom prst="rect">
              <a:avLst/>
            </a:prstGeom>
            <a:noFill/>
          </p:spPr>
          <p:txBody>
            <a:bodyPr wrap="square" rtlCol="0">
              <a:spAutoFit/>
            </a:bodyPr>
            <a:lstStyle/>
            <a:p>
              <a:pPr algn="ctr">
                <a:defRPr/>
              </a:pPr>
              <a:r>
                <a:rPr lang="nl-NL" sz="4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 em hãy nhận xét sự biến đổi màu của đường dưới tác dụng của nhiệt</a:t>
              </a:r>
              <a:r>
                <a:rPr lang="nl-NL"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defRPr/>
              </a:pPr>
              <a:r>
                <a:rPr lang="en-US" sz="3200" b="1" i="1" dirty="0">
                  <a:ln w="12700">
                    <a:solidFill>
                      <a:srgbClr val="9BBB59">
                        <a:lumMod val="50000"/>
                      </a:srgbClr>
                    </a:solidFill>
                  </a:ln>
                  <a:solidFill>
                    <a:srgbClr val="002060"/>
                  </a:solidFill>
                  <a:latin typeface="Times New Roman" panose="02020603050405020304" pitchFamily="18" charset="0"/>
                  <a:cs typeface="Times New Roman" panose="02020603050405020304" pitchFamily="18" charset="0"/>
                </a:rPr>
                <a:t> </a:t>
              </a:r>
            </a:p>
          </p:txBody>
        </p:sp>
      </p:grpSp>
      <p:grpSp>
        <p:nvGrpSpPr>
          <p:cNvPr id="7" name="Group 6">
            <a:extLst>
              <a:ext uri="{FF2B5EF4-FFF2-40B4-BE49-F238E27FC236}">
                <a16:creationId xmlns:a16="http://schemas.microsoft.com/office/drawing/2014/main" id="{CA7CBC80-66CE-A0BB-8CE0-2F951901AD6E}"/>
              </a:ext>
            </a:extLst>
          </p:cNvPr>
          <p:cNvGrpSpPr/>
          <p:nvPr/>
        </p:nvGrpSpPr>
        <p:grpSpPr>
          <a:xfrm>
            <a:off x="2915624" y="3657599"/>
            <a:ext cx="7127733" cy="2821021"/>
            <a:chOff x="3181510" y="859218"/>
            <a:chExt cx="10364085" cy="5520010"/>
          </a:xfrm>
        </p:grpSpPr>
        <p:pic>
          <p:nvPicPr>
            <p:cNvPr id="8" name="图片 3">
              <a:extLst>
                <a:ext uri="{FF2B5EF4-FFF2-40B4-BE49-F238E27FC236}">
                  <a16:creationId xmlns:a16="http://schemas.microsoft.com/office/drawing/2014/main" id="{0F6A776F-433F-50DD-8F99-5AF0C27DC717}"/>
                </a:ext>
              </a:extLst>
            </p:cNvPr>
            <p:cNvPicPr>
              <a:picLocks noChangeAspect="1"/>
            </p:cNvPicPr>
            <p:nvPr/>
          </p:nvPicPr>
          <p:blipFill>
            <a:blip r:embed="rId7"/>
            <a:stretch>
              <a:fillRect/>
            </a:stretch>
          </p:blipFill>
          <p:spPr>
            <a:xfrm flipH="1">
              <a:off x="3181510" y="859218"/>
              <a:ext cx="10364085" cy="5520010"/>
            </a:xfrm>
            <a:prstGeom prst="rect">
              <a:avLst/>
            </a:prstGeom>
          </p:spPr>
        </p:pic>
        <p:sp>
          <p:nvSpPr>
            <p:cNvPr id="9" name="TextBox 8">
              <a:extLst>
                <a:ext uri="{FF2B5EF4-FFF2-40B4-BE49-F238E27FC236}">
                  <a16:creationId xmlns:a16="http://schemas.microsoft.com/office/drawing/2014/main" id="{95314A3D-5B48-1A0E-86D4-FAD0CB8782FD}"/>
                </a:ext>
              </a:extLst>
            </p:cNvPr>
            <p:cNvSpPr txBox="1"/>
            <p:nvPr/>
          </p:nvSpPr>
          <p:spPr>
            <a:xfrm flipH="1">
              <a:off x="4419694" y="1484205"/>
              <a:ext cx="7852220" cy="2589629"/>
            </a:xfrm>
            <a:prstGeom prst="rect">
              <a:avLst/>
            </a:prstGeom>
            <a:noFill/>
          </p:spPr>
          <p:txBody>
            <a:bodyPr wrap="square" rtlCol="0">
              <a:spAutoFit/>
            </a:bodyPr>
            <a:lstStyle/>
            <a:p>
              <a:pPr algn="ctr">
                <a:defRPr/>
              </a:pPr>
              <a:r>
                <a:rPr lang="vi-VN" sz="4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 tượng gì xảy ra nếu tiếp tục đun?</a:t>
              </a:r>
              <a:endParaRPr lang="en-US" sz="4000" b="1" i="1" dirty="0">
                <a:ln w="12700">
                  <a:solidFill>
                    <a:srgbClr val="9BBB59">
                      <a:lumMod val="50000"/>
                    </a:srgbClr>
                  </a:solidFill>
                </a:ln>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0384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1DEDE-75A5-C701-FF6D-68A74304A1BD}"/>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39AF3A90-BA87-763A-61A8-FBFF5F308E86}"/>
              </a:ext>
            </a:extLst>
          </p:cNvPr>
          <p:cNvGrpSpPr/>
          <p:nvPr/>
        </p:nvGrpSpPr>
        <p:grpSpPr>
          <a:xfrm>
            <a:off x="-916745" y="-329908"/>
            <a:ext cx="6043612" cy="1562957"/>
            <a:chOff x="-916745" y="-329908"/>
            <a:chExt cx="6043612" cy="1562957"/>
          </a:xfrm>
        </p:grpSpPr>
        <p:pic>
          <p:nvPicPr>
            <p:cNvPr id="14" name="图片 13">
              <a:extLst>
                <a:ext uri="{FF2B5EF4-FFF2-40B4-BE49-F238E27FC236}">
                  <a16:creationId xmlns:a16="http://schemas.microsoft.com/office/drawing/2014/main" id="{0389F800-F591-D9C4-BF43-8C3968C9F742}"/>
                </a:ext>
              </a:extLst>
            </p:cNvPr>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43000B9C-15BB-BC83-D960-5A2DD2765A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21" name="图片 20">
            <a:extLst>
              <a:ext uri="{FF2B5EF4-FFF2-40B4-BE49-F238E27FC236}">
                <a16:creationId xmlns:a16="http://schemas.microsoft.com/office/drawing/2014/main" id="{CE7235A1-DFC6-B03E-C2D0-0D004320AA95}"/>
              </a:ext>
            </a:extLst>
          </p:cNvPr>
          <p:cNvPicPr>
            <a:picLocks noChangeAspect="1"/>
          </p:cNvPicPr>
          <p:nvPr/>
        </p:nvPicPr>
        <p:blipFill>
          <a:blip r:embed="rId2">
            <a:biLevel thresh="25000"/>
          </a:blip>
          <a:stretch>
            <a:fillRect/>
          </a:stretch>
        </p:blipFill>
        <p:spPr>
          <a:xfrm>
            <a:off x="9194882" y="1869431"/>
            <a:ext cx="4862512" cy="1257509"/>
          </a:xfrm>
          <a:prstGeom prst="rect">
            <a:avLst/>
          </a:prstGeom>
        </p:spPr>
      </p:pic>
      <p:grpSp>
        <p:nvGrpSpPr>
          <p:cNvPr id="2" name="Group 1">
            <a:extLst>
              <a:ext uri="{FF2B5EF4-FFF2-40B4-BE49-F238E27FC236}">
                <a16:creationId xmlns:a16="http://schemas.microsoft.com/office/drawing/2014/main" id="{87D88353-321D-CCC3-D37E-D77AB011572F}"/>
              </a:ext>
            </a:extLst>
          </p:cNvPr>
          <p:cNvGrpSpPr/>
          <p:nvPr/>
        </p:nvGrpSpPr>
        <p:grpSpPr>
          <a:xfrm>
            <a:off x="723669" y="225371"/>
            <a:ext cx="11534660" cy="1583055"/>
            <a:chOff x="3718146" y="501031"/>
            <a:chExt cx="9147948" cy="1335334"/>
          </a:xfrm>
        </p:grpSpPr>
        <p:sp>
          <p:nvSpPr>
            <p:cNvPr id="3" name="Rectangle: Rounded Corners 2">
              <a:extLst>
                <a:ext uri="{FF2B5EF4-FFF2-40B4-BE49-F238E27FC236}">
                  <a16:creationId xmlns:a16="http://schemas.microsoft.com/office/drawing/2014/main" id="{5D73DF02-578F-71D6-B2BF-8E76DA2E3FE8}"/>
                </a:ext>
              </a:extLst>
            </p:cNvPr>
            <p:cNvSpPr/>
            <p:nvPr/>
          </p:nvSpPr>
          <p:spPr>
            <a:xfrm>
              <a:off x="3718146" y="501031"/>
              <a:ext cx="9147948" cy="1335334"/>
            </a:xfrm>
            <a:prstGeom prst="roundRect">
              <a:avLst/>
            </a:prstGeom>
            <a:solidFill>
              <a:sysClr val="window" lastClr="FFFFFF"/>
            </a:solidFill>
            <a:ln w="28575" cap="flat" cmpd="sng" algn="ctr">
              <a:solidFill>
                <a:srgbClr val="9BBB59">
                  <a:lumMod val="50000"/>
                </a:srgbClr>
              </a:solidFill>
              <a:prstDash val="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15732313-6A35-3FB8-94F8-E4953D5FE23F}"/>
                </a:ext>
              </a:extLst>
            </p:cNvPr>
            <p:cNvSpPr txBox="1"/>
            <p:nvPr/>
          </p:nvSpPr>
          <p:spPr>
            <a:xfrm>
              <a:off x="4342517" y="807094"/>
              <a:ext cx="7758864" cy="702529"/>
            </a:xfrm>
            <a:prstGeom prst="rect">
              <a:avLst/>
            </a:prstGeom>
            <a:noFill/>
          </p:spPr>
          <p:txBody>
            <a:bodyPr wrap="square" lIns="0" tIns="0" rIns="0" bIns="0" rtlCol="0">
              <a:spAutoFit/>
            </a:bodyPr>
            <a:lstStyle/>
            <a:p>
              <a:pPr marL="0" marR="0" lvl="0" indent="0" algn="ctr" defTabSz="914400" eaLnBrk="1" fontAlgn="auto" latinLnBrk="0" hangingPunct="1">
                <a:lnSpc>
                  <a:spcPct val="121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ED5565"/>
                  </a:solidFill>
                  <a:effectLst/>
                  <a:uLnTx/>
                  <a:uFillTx/>
                  <a:latin typeface="Calibri"/>
                </a:rPr>
                <a:t>Thí</a:t>
              </a:r>
              <a:r>
                <a:rPr kumimoji="0" lang="en-US" sz="4800" b="1" i="0" u="none" strike="noStrike" kern="0" cap="none" spc="0" normalizeH="0" baseline="0" noProof="0" dirty="0">
                  <a:ln>
                    <a:noFill/>
                  </a:ln>
                  <a:solidFill>
                    <a:srgbClr val="ED5565"/>
                  </a:solidFill>
                  <a:effectLst/>
                  <a:uLnTx/>
                  <a:uFillTx/>
                  <a:latin typeface="Calibri"/>
                </a:rPr>
                <a:t> </a:t>
              </a:r>
              <a:r>
                <a:rPr kumimoji="0" lang="en-US" sz="4800" b="1" i="0" u="none" strike="noStrike" kern="0" cap="none" spc="0" normalizeH="0" baseline="0" noProof="0" dirty="0" err="1">
                  <a:ln>
                    <a:noFill/>
                  </a:ln>
                  <a:solidFill>
                    <a:srgbClr val="ED5565"/>
                  </a:solidFill>
                  <a:effectLst/>
                  <a:uLnTx/>
                  <a:uFillTx/>
                  <a:latin typeface="Calibri"/>
                </a:rPr>
                <a:t>nghiệm</a:t>
              </a:r>
              <a:r>
                <a:rPr kumimoji="0" lang="en-US" sz="4800" b="1" i="0" u="none" strike="noStrike" kern="0" cap="none" spc="0" normalizeH="0" baseline="0" noProof="0" dirty="0">
                  <a:ln>
                    <a:noFill/>
                  </a:ln>
                  <a:solidFill>
                    <a:srgbClr val="ED5565"/>
                  </a:solidFill>
                  <a:effectLst/>
                  <a:uLnTx/>
                  <a:uFillTx/>
                  <a:latin typeface="Calibri"/>
                </a:rPr>
                <a:t> 2:</a:t>
              </a:r>
              <a:endParaRPr kumimoji="0" lang="en-US" sz="4800" b="1" i="0" u="none" strike="noStrike" kern="0" cap="none" spc="0" normalizeH="0" baseline="0" noProof="0" dirty="0">
                <a:ln>
                  <a:noFill/>
                </a:ln>
                <a:solidFill>
                  <a:srgbClr val="002060"/>
                </a:solidFill>
                <a:effectLst/>
                <a:uLnTx/>
                <a:uFillTx/>
                <a:latin typeface="Calibri"/>
              </a:endParaRPr>
            </a:p>
          </p:txBody>
        </p:sp>
      </p:grpSp>
      <p:pic>
        <p:nvPicPr>
          <p:cNvPr id="5" name="Picture 4">
            <a:extLst>
              <a:ext uri="{FF2B5EF4-FFF2-40B4-BE49-F238E27FC236}">
                <a16:creationId xmlns:a16="http://schemas.microsoft.com/office/drawing/2014/main" id="{080A1E99-495D-BB28-7A47-01CD40F8EC44}"/>
              </a:ext>
            </a:extLst>
          </p:cNvPr>
          <p:cNvPicPr>
            <a:picLocks noChangeAspect="1"/>
          </p:cNvPicPr>
          <p:nvPr/>
        </p:nvPicPr>
        <p:blipFill>
          <a:blip r:embed="rId4"/>
          <a:stretch>
            <a:fillRect/>
          </a:stretch>
        </p:blipFill>
        <p:spPr>
          <a:xfrm>
            <a:off x="9697787" y="-286134"/>
            <a:ext cx="2560542" cy="2560542"/>
          </a:xfrm>
          <a:prstGeom prst="rect">
            <a:avLst/>
          </a:prstGeom>
        </p:spPr>
      </p:pic>
      <p:pic>
        <p:nvPicPr>
          <p:cNvPr id="6" name="Picture 5">
            <a:extLst>
              <a:ext uri="{FF2B5EF4-FFF2-40B4-BE49-F238E27FC236}">
                <a16:creationId xmlns:a16="http://schemas.microsoft.com/office/drawing/2014/main" id="{5D1A6B4B-68F7-FC49-81D1-E9A747BB67EF}"/>
              </a:ext>
            </a:extLst>
          </p:cNvPr>
          <p:cNvPicPr>
            <a:picLocks noChangeAspect="1"/>
          </p:cNvPicPr>
          <p:nvPr/>
        </p:nvPicPr>
        <p:blipFill>
          <a:blip r:embed="rId5"/>
          <a:stretch>
            <a:fillRect/>
          </a:stretch>
        </p:blipFill>
        <p:spPr>
          <a:xfrm>
            <a:off x="-247137" y="-84223"/>
            <a:ext cx="2453344" cy="2066723"/>
          </a:xfrm>
          <a:prstGeom prst="rect">
            <a:avLst/>
          </a:prstGeom>
        </p:spPr>
      </p:pic>
      <p:sp>
        <p:nvSpPr>
          <p:cNvPr id="7" name="Rectangle: Rounded Corners 6">
            <a:extLst>
              <a:ext uri="{FF2B5EF4-FFF2-40B4-BE49-F238E27FC236}">
                <a16:creationId xmlns:a16="http://schemas.microsoft.com/office/drawing/2014/main" id="{38B38DF1-1004-6A25-7C46-0BB1BB6DACE0}"/>
              </a:ext>
            </a:extLst>
          </p:cNvPr>
          <p:cNvSpPr/>
          <p:nvPr/>
        </p:nvSpPr>
        <p:spPr>
          <a:xfrm>
            <a:off x="407626" y="1997589"/>
            <a:ext cx="11534661" cy="4691942"/>
          </a:xfrm>
          <a:prstGeom prst="roundRect">
            <a:avLst>
              <a:gd name="adj" fmla="val 2344"/>
            </a:avLst>
          </a:prstGeom>
          <a:solidFill>
            <a:sysClr val="window" lastClr="FFFFFF"/>
          </a:solidFill>
          <a:ln w="3175" cap="flat" cmpd="sng" algn="ctr">
            <a:solidFill>
              <a:srgbClr val="9BBB59">
                <a:lumMod val="50000"/>
              </a:srgbClr>
            </a:solidFill>
            <a:prstDash val="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4F81BD">
                  <a:lumMod val="50000"/>
                </a:srgbClr>
              </a:solidFill>
              <a:effectLst/>
              <a:uLnTx/>
              <a:uFillTx/>
              <a:latin typeface="Calibri"/>
              <a:ea typeface="+mn-ea"/>
              <a:cs typeface="+mn-cs"/>
            </a:endParaRPr>
          </a:p>
        </p:txBody>
      </p:sp>
      <p:graphicFrame>
        <p:nvGraphicFramePr>
          <p:cNvPr id="8" name="Group 6">
            <a:extLst>
              <a:ext uri="{FF2B5EF4-FFF2-40B4-BE49-F238E27FC236}">
                <a16:creationId xmlns:a16="http://schemas.microsoft.com/office/drawing/2014/main" id="{F08EEE93-00BC-03DA-DBE0-103B608687DB}"/>
              </a:ext>
            </a:extLst>
          </p:cNvPr>
          <p:cNvGraphicFramePr>
            <a:graphicFrameLocks noGrp="1"/>
          </p:cNvGraphicFramePr>
          <p:nvPr>
            <p:extLst>
              <p:ext uri="{D42A27DB-BD31-4B8C-83A1-F6EECF244321}">
                <p14:modId xmlns:p14="http://schemas.microsoft.com/office/powerpoint/2010/main" val="1948747723"/>
              </p:ext>
            </p:extLst>
          </p:nvPr>
        </p:nvGraphicFramePr>
        <p:xfrm>
          <a:off x="632019" y="2224726"/>
          <a:ext cx="11085874" cy="4352774"/>
        </p:xfrm>
        <a:graphic>
          <a:graphicData uri="http://schemas.openxmlformats.org/drawingml/2006/table">
            <a:tbl>
              <a:tblPr/>
              <a:tblGrid>
                <a:gridCol w="5740400">
                  <a:extLst>
                    <a:ext uri="{9D8B030D-6E8A-4147-A177-3AD203B41FA5}">
                      <a16:colId xmlns:a16="http://schemas.microsoft.com/office/drawing/2014/main" val="20000"/>
                    </a:ext>
                  </a:extLst>
                </a:gridCol>
                <a:gridCol w="5345474">
                  <a:extLst>
                    <a:ext uri="{9D8B030D-6E8A-4147-A177-3AD203B41FA5}">
                      <a16:colId xmlns:a16="http://schemas.microsoft.com/office/drawing/2014/main" val="20001"/>
                    </a:ext>
                  </a:extLst>
                </a:gridCol>
              </a:tblGrid>
              <a:tr h="96644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nl-NL" sz="3200" b="1" i="0" kern="1200" dirty="0">
                          <a:solidFill>
                            <a:srgbClr val="002060"/>
                          </a:solidFill>
                          <a:effectLst/>
                          <a:latin typeface="Times New Roman" panose="02020603050405020304" pitchFamily="18" charset="0"/>
                          <a:ea typeface="+mn-ea"/>
                          <a:cs typeface="Times New Roman" panose="02020603050405020304" pitchFamily="18" charset="0"/>
                        </a:rPr>
                        <a:t>Nhận xét sự biến đổi màu của đường </a:t>
                      </a:r>
                      <a:endPar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13" marB="4571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7964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Hiện</a:t>
                      </a:r>
                      <a:r>
                        <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tượng</a:t>
                      </a:r>
                      <a:r>
                        <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xảy</a:t>
                      </a:r>
                      <a:r>
                        <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ra</a:t>
                      </a:r>
                      <a:r>
                        <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khi</a:t>
                      </a:r>
                      <a:r>
                        <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tiếp</a:t>
                      </a:r>
                      <a:r>
                        <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tục</a:t>
                      </a:r>
                      <a:r>
                        <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đun</a:t>
                      </a:r>
                      <a:endPar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13" marB="4571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79646">
                        <a:lumMod val="20000"/>
                        <a:lumOff val="80000"/>
                      </a:srgbClr>
                    </a:solidFill>
                  </a:tcPr>
                </a:tc>
                <a:extLst>
                  <a:ext uri="{0D108BD9-81ED-4DB2-BD59-A6C34878D82A}">
                    <a16:rowId xmlns:a16="http://schemas.microsoft.com/office/drawing/2014/main" val="10000"/>
                  </a:ext>
                </a:extLst>
              </a:tr>
              <a:tr h="32859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3200" b="1" i="0" u="none" strike="noStrike" cap="none" normalizeH="0" baseline="0" dirty="0">
                        <a:ln>
                          <a:noFill/>
                        </a:ln>
                        <a:solidFill>
                          <a:schemeClr val="accent5">
                            <a:lumMod val="50000"/>
                          </a:schemeClr>
                        </a:solidFill>
                        <a:effectLst/>
                        <a:latin typeface="Times New Roman" panose="02020603050405020304" pitchFamily="18" charset="0"/>
                        <a:cs typeface="Times New Roman" panose="02020603050405020304" pitchFamily="18" charset="0"/>
                      </a:endParaRPr>
                    </a:p>
                  </a:txBody>
                  <a:tcPr marT="45713" marB="4571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3200" b="1" i="0" u="none" strike="noStrike" cap="none" normalizeH="0" baseline="0" dirty="0">
                        <a:ln>
                          <a:noFill/>
                        </a:ln>
                        <a:solidFill>
                          <a:schemeClr val="accent5">
                            <a:lumMod val="50000"/>
                          </a:schemeClr>
                        </a:solidFill>
                        <a:effectLst/>
                        <a:latin typeface="Times New Roman" panose="02020603050405020304" pitchFamily="18" charset="0"/>
                        <a:cs typeface="Times New Roman" panose="02020603050405020304" pitchFamily="18" charset="0"/>
                      </a:endParaRPr>
                    </a:p>
                  </a:txBody>
                  <a:tcPr marT="45713" marB="4571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7481E465-A0F0-88FA-D669-963FEE0D7A92}"/>
              </a:ext>
            </a:extLst>
          </p:cNvPr>
          <p:cNvSpPr txBox="1"/>
          <p:nvPr/>
        </p:nvSpPr>
        <p:spPr>
          <a:xfrm>
            <a:off x="698501" y="3367596"/>
            <a:ext cx="5605568" cy="2862322"/>
          </a:xfrm>
          <a:prstGeom prst="rect">
            <a:avLst/>
          </a:prstGeom>
          <a:noFill/>
        </p:spPr>
        <p:txBody>
          <a:bodyPr wrap="square">
            <a:spAutoFit/>
          </a:bodyPr>
          <a:lstStyle/>
          <a:p>
            <a:pPr marL="457200" indent="-457200" algn="just">
              <a:buFontTx/>
              <a:buChar char="-"/>
            </a:pPr>
            <a:r>
              <a:rPr lang="vi-VN" sz="3600" b="1" dirty="0">
                <a:solidFill>
                  <a:srgbClr val="FF0000"/>
                </a:solidFill>
                <a:latin typeface="Times New Roman" panose="02020603050405020304" pitchFamily="18" charset="0"/>
                <a:cs typeface="Times New Roman" panose="02020603050405020304" pitchFamily="18" charset="0"/>
              </a:rPr>
              <a:t>Dưới tác dụng của nhiệt, đường biến đổi từ màu trắng chuyển dần sang màu nâu rồi thành màu đen.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EA14428-895F-30F5-20C9-ABF5CE1336A0}"/>
              </a:ext>
            </a:extLst>
          </p:cNvPr>
          <p:cNvSpPr txBox="1"/>
          <p:nvPr/>
        </p:nvSpPr>
        <p:spPr>
          <a:xfrm>
            <a:off x="6553200" y="3392598"/>
            <a:ext cx="5047944" cy="2308324"/>
          </a:xfrm>
          <a:prstGeom prst="rect">
            <a:avLst/>
          </a:prstGeom>
          <a:noFill/>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Nếu tiếp tục đun thì đường sẽ dần biến hoàn toàn thành màu đen và có mùi khét bốc lên.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4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up)">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3F348-FF1B-F66B-D4EB-F5E931793CBF}"/>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94486313-36EF-80C9-C528-7D88969C79C8}"/>
              </a:ext>
            </a:extLst>
          </p:cNvPr>
          <p:cNvGrpSpPr/>
          <p:nvPr/>
        </p:nvGrpSpPr>
        <p:grpSpPr>
          <a:xfrm>
            <a:off x="-916745" y="-329908"/>
            <a:ext cx="6043612" cy="1562957"/>
            <a:chOff x="-916745" y="-329908"/>
            <a:chExt cx="6043612" cy="1562957"/>
          </a:xfrm>
        </p:grpSpPr>
        <p:pic>
          <p:nvPicPr>
            <p:cNvPr id="14" name="图片 13">
              <a:extLst>
                <a:ext uri="{FF2B5EF4-FFF2-40B4-BE49-F238E27FC236}">
                  <a16:creationId xmlns:a16="http://schemas.microsoft.com/office/drawing/2014/main" id="{789C5366-CEA4-6F88-8298-9774F1A9D3CB}"/>
                </a:ext>
              </a:extLst>
            </p:cNvPr>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C62EEDC4-3D23-1D87-BDFE-2E9C4EF285F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21" name="图片 20">
            <a:extLst>
              <a:ext uri="{FF2B5EF4-FFF2-40B4-BE49-F238E27FC236}">
                <a16:creationId xmlns:a16="http://schemas.microsoft.com/office/drawing/2014/main" id="{9C70ED42-B1E1-E5E6-52EE-522CF6357D55}"/>
              </a:ext>
            </a:extLst>
          </p:cNvPr>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a:extLst>
              <a:ext uri="{FF2B5EF4-FFF2-40B4-BE49-F238E27FC236}">
                <a16:creationId xmlns:a16="http://schemas.microsoft.com/office/drawing/2014/main" id="{4598F2A4-072A-B3CA-1E6F-F03F5C9A55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66233" y="-688032"/>
            <a:ext cx="2557463" cy="2557463"/>
          </a:xfrm>
          <a:prstGeom prst="rect">
            <a:avLst/>
          </a:prstGeom>
        </p:spPr>
      </p:pic>
      <p:grpSp>
        <p:nvGrpSpPr>
          <p:cNvPr id="2" name="Group 1">
            <a:extLst>
              <a:ext uri="{FF2B5EF4-FFF2-40B4-BE49-F238E27FC236}">
                <a16:creationId xmlns:a16="http://schemas.microsoft.com/office/drawing/2014/main" id="{5AE47102-72D0-CB19-A02A-88DE1A9CFFA7}"/>
              </a:ext>
            </a:extLst>
          </p:cNvPr>
          <p:cNvGrpSpPr/>
          <p:nvPr/>
        </p:nvGrpSpPr>
        <p:grpSpPr>
          <a:xfrm>
            <a:off x="440572" y="733860"/>
            <a:ext cx="10912809" cy="4780531"/>
            <a:chOff x="3270674" y="-883209"/>
            <a:chExt cx="7905086" cy="1833092"/>
          </a:xfrm>
        </p:grpSpPr>
        <p:sp>
          <p:nvSpPr>
            <p:cNvPr id="3" name="Rectangle: Rounded Corners 2">
              <a:extLst>
                <a:ext uri="{FF2B5EF4-FFF2-40B4-BE49-F238E27FC236}">
                  <a16:creationId xmlns:a16="http://schemas.microsoft.com/office/drawing/2014/main" id="{F843BA78-C4BB-5ECD-B3FA-A47D208267EB}"/>
                </a:ext>
              </a:extLst>
            </p:cNvPr>
            <p:cNvSpPr/>
            <p:nvPr/>
          </p:nvSpPr>
          <p:spPr>
            <a:xfrm>
              <a:off x="3270674" y="-883209"/>
              <a:ext cx="7905086" cy="1833092"/>
            </a:xfrm>
            <a:prstGeom prst="roundRect">
              <a:avLst/>
            </a:prstGeom>
            <a:solidFill>
              <a:sysClr val="window" lastClr="FFFFFF"/>
            </a:solidFill>
            <a:ln w="28575" cap="flat" cmpd="sng" algn="ctr">
              <a:solidFill>
                <a:srgbClr val="9BBB59">
                  <a:lumMod val="50000"/>
                </a:srgbClr>
              </a:solidFill>
              <a:prstDash val="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FCC4E1F-0291-A151-E714-FB62D2833F6F}"/>
                </a:ext>
              </a:extLst>
            </p:cNvPr>
            <p:cNvSpPr txBox="1"/>
            <p:nvPr/>
          </p:nvSpPr>
          <p:spPr>
            <a:xfrm>
              <a:off x="3635048" y="-819581"/>
              <a:ext cx="7398060" cy="259637"/>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Biến đổi </a:t>
              </a:r>
              <a:r>
                <a:rPr kumimoji="0" lang="en-US" sz="44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44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đã </a:t>
              </a:r>
              <a:r>
                <a:rPr kumimoji="0" lang="en-US" sz="44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xảy </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ra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khi</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4400" b="1" kern="0" dirty="0" smtClean="0">
                  <a:solidFill>
                    <a:srgbClr val="002060"/>
                  </a:solidFill>
                  <a:latin typeface="Times New Roman" panose="02020603050405020304" pitchFamily="18" charset="0"/>
                  <a:cs typeface="Times New Roman" panose="02020603050405020304" pitchFamily="18" charset="0"/>
                </a:rPr>
                <a:t>ta </a:t>
              </a:r>
              <a:r>
                <a:rPr lang="en-US" sz="4400" b="1" kern="0" dirty="0" err="1" smtClean="0">
                  <a:solidFill>
                    <a:srgbClr val="002060"/>
                  </a:solidFill>
                  <a:latin typeface="Times New Roman" panose="02020603050405020304" pitchFamily="18" charset="0"/>
                  <a:cs typeface="Times New Roman" panose="02020603050405020304" pitchFamily="18" charset="0"/>
                </a:rPr>
                <a:t>đun</a:t>
              </a:r>
              <a:r>
                <a:rPr lang="en-US" sz="4400" b="1" kern="0" dirty="0" smtClean="0">
                  <a:solidFill>
                    <a:srgbClr val="002060"/>
                  </a:solidFill>
                  <a:latin typeface="Times New Roman" panose="02020603050405020304" pitchFamily="18" charset="0"/>
                  <a:cs typeface="Times New Roman" panose="02020603050405020304" pitchFamily="18" charset="0"/>
                </a:rPr>
                <a:t> </a:t>
              </a:r>
              <a:r>
                <a:rPr lang="en-US" sz="4400" b="1" kern="0" dirty="0" err="1" smtClean="0">
                  <a:solidFill>
                    <a:srgbClr val="002060"/>
                  </a:solidFill>
                  <a:latin typeface="Times New Roman" panose="02020603050405020304" pitchFamily="18" charset="0"/>
                  <a:cs typeface="Times New Roman" panose="02020603050405020304" pitchFamily="18" charset="0"/>
                </a:rPr>
                <a:t>đường</a:t>
              </a:r>
              <a:r>
                <a:rPr kumimoji="0" lang="en-US" sz="44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
        <p:nvSpPr>
          <p:cNvPr id="5" name="TextBox 8">
            <a:extLst>
              <a:ext uri="{FF2B5EF4-FFF2-40B4-BE49-F238E27FC236}">
                <a16:creationId xmlns:a16="http://schemas.microsoft.com/office/drawing/2014/main" id="{90CA39C9-33E6-6F06-F837-6F89662BCBBA}"/>
              </a:ext>
            </a:extLst>
          </p:cNvPr>
          <p:cNvSpPr txBox="1"/>
          <p:nvPr/>
        </p:nvSpPr>
        <p:spPr>
          <a:xfrm>
            <a:off x="1035548" y="2044210"/>
            <a:ext cx="10075066" cy="677108"/>
          </a:xfrm>
          <a:prstGeom prst="rect">
            <a:avLst/>
          </a:prstGeom>
          <a:noFill/>
        </p:spPr>
        <p:txBody>
          <a:bodyPr wrap="square" lIns="0" tIns="0" rIns="0" bIns="0" rtlCol="0">
            <a:spAutoFit/>
          </a:bodyPr>
          <a:lstStyle/>
          <a:p>
            <a:pPr algn="just">
              <a:defRPr/>
            </a:pPr>
            <a:r>
              <a:rPr lang="en-US" sz="4400" b="1" dirty="0" smtClean="0">
                <a:solidFill>
                  <a:srgbClr val="FF0000"/>
                </a:solidFill>
                <a:latin typeface="Times New Roman" panose="02020603050405020304" pitchFamily="18" charset="0"/>
                <a:cs typeface="Times New Roman" panose="02020603050405020304" pitchFamily="18" charset="0"/>
              </a:rPr>
              <a:t>Biến đổi hóa học xảy ra khi ta </a:t>
            </a:r>
            <a:r>
              <a:rPr lang="en-US" sz="4400" b="1" dirty="0" err="1" smtClean="0">
                <a:solidFill>
                  <a:srgbClr val="FF0000"/>
                </a:solidFill>
                <a:latin typeface="Times New Roman" panose="02020603050405020304" pitchFamily="18" charset="0"/>
                <a:cs typeface="Times New Roman" panose="02020603050405020304" pitchFamily="18" charset="0"/>
              </a:rPr>
              <a:t>đun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đường</a:t>
            </a:r>
            <a:r>
              <a:rPr lang="en-US" sz="4400" b="1" dirty="0" smtClean="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7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3F348-FF1B-F66B-D4EB-F5E931793CBF}"/>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94486313-36EF-80C9-C528-7D88969C79C8}"/>
              </a:ext>
            </a:extLst>
          </p:cNvPr>
          <p:cNvGrpSpPr/>
          <p:nvPr/>
        </p:nvGrpSpPr>
        <p:grpSpPr>
          <a:xfrm>
            <a:off x="-916745" y="-329908"/>
            <a:ext cx="6043612" cy="1562957"/>
            <a:chOff x="-916745" y="-329908"/>
            <a:chExt cx="6043612" cy="1562957"/>
          </a:xfrm>
        </p:grpSpPr>
        <p:pic>
          <p:nvPicPr>
            <p:cNvPr id="14" name="图片 13">
              <a:extLst>
                <a:ext uri="{FF2B5EF4-FFF2-40B4-BE49-F238E27FC236}">
                  <a16:creationId xmlns:a16="http://schemas.microsoft.com/office/drawing/2014/main" id="{789C5366-CEA4-6F88-8298-9774F1A9D3CB}"/>
                </a:ext>
              </a:extLst>
            </p:cNvPr>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C62EEDC4-3D23-1D87-BDFE-2E9C4EF285F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21" name="图片 20">
            <a:extLst>
              <a:ext uri="{FF2B5EF4-FFF2-40B4-BE49-F238E27FC236}">
                <a16:creationId xmlns:a16="http://schemas.microsoft.com/office/drawing/2014/main" id="{9C70ED42-B1E1-E5E6-52EE-522CF6357D55}"/>
              </a:ext>
            </a:extLst>
          </p:cNvPr>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a:extLst>
              <a:ext uri="{FF2B5EF4-FFF2-40B4-BE49-F238E27FC236}">
                <a16:creationId xmlns:a16="http://schemas.microsoft.com/office/drawing/2014/main" id="{4598F2A4-072A-B3CA-1E6F-F03F5C9A55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66233" y="-688032"/>
            <a:ext cx="2557463" cy="2557463"/>
          </a:xfrm>
          <a:prstGeom prst="rect">
            <a:avLst/>
          </a:prstGeom>
        </p:spPr>
      </p:pic>
      <p:grpSp>
        <p:nvGrpSpPr>
          <p:cNvPr id="2" name="Group 1">
            <a:extLst>
              <a:ext uri="{FF2B5EF4-FFF2-40B4-BE49-F238E27FC236}">
                <a16:creationId xmlns:a16="http://schemas.microsoft.com/office/drawing/2014/main" id="{5AE47102-72D0-CB19-A02A-88DE1A9CFFA7}"/>
              </a:ext>
            </a:extLst>
          </p:cNvPr>
          <p:cNvGrpSpPr/>
          <p:nvPr/>
        </p:nvGrpSpPr>
        <p:grpSpPr>
          <a:xfrm>
            <a:off x="440572" y="733861"/>
            <a:ext cx="10912809" cy="2997200"/>
            <a:chOff x="3270674" y="-883209"/>
            <a:chExt cx="7905086" cy="1833092"/>
          </a:xfrm>
        </p:grpSpPr>
        <p:sp>
          <p:nvSpPr>
            <p:cNvPr id="3" name="Rectangle: Rounded Corners 2">
              <a:extLst>
                <a:ext uri="{FF2B5EF4-FFF2-40B4-BE49-F238E27FC236}">
                  <a16:creationId xmlns:a16="http://schemas.microsoft.com/office/drawing/2014/main" id="{F843BA78-C4BB-5ECD-B3FA-A47D208267EB}"/>
                </a:ext>
              </a:extLst>
            </p:cNvPr>
            <p:cNvSpPr/>
            <p:nvPr/>
          </p:nvSpPr>
          <p:spPr>
            <a:xfrm>
              <a:off x="3270674" y="-883209"/>
              <a:ext cx="7905086" cy="1833092"/>
            </a:xfrm>
            <a:prstGeom prst="roundRect">
              <a:avLst/>
            </a:prstGeom>
            <a:solidFill>
              <a:sysClr val="window" lastClr="FFFFFF"/>
            </a:solidFill>
            <a:ln w="28575" cap="flat" cmpd="sng" algn="ctr">
              <a:solidFill>
                <a:srgbClr val="9BBB59">
                  <a:lumMod val="50000"/>
                </a:srgbClr>
              </a:solidFill>
              <a:prstDash val="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FCC4E1F-0291-A151-E714-FB62D2833F6F}"/>
                </a:ext>
              </a:extLst>
            </p:cNvPr>
            <p:cNvSpPr txBox="1"/>
            <p:nvPr/>
          </p:nvSpPr>
          <p:spPr>
            <a:xfrm>
              <a:off x="3635048" y="-819581"/>
              <a:ext cx="7398060" cy="414120"/>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Biến</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đổi</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hóa</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xảy</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ra</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khi</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sp>
        <p:nvSpPr>
          <p:cNvPr id="5" name="TextBox 8">
            <a:extLst>
              <a:ext uri="{FF2B5EF4-FFF2-40B4-BE49-F238E27FC236}">
                <a16:creationId xmlns:a16="http://schemas.microsoft.com/office/drawing/2014/main" id="{90CA39C9-33E6-6F06-F837-6F89662BCBBA}"/>
              </a:ext>
            </a:extLst>
          </p:cNvPr>
          <p:cNvSpPr txBox="1"/>
          <p:nvPr/>
        </p:nvSpPr>
        <p:spPr>
          <a:xfrm>
            <a:off x="1035548" y="1429523"/>
            <a:ext cx="10075066" cy="1354217"/>
          </a:xfrm>
          <a:prstGeom prst="rect">
            <a:avLst/>
          </a:prstGeom>
          <a:noFill/>
        </p:spPr>
        <p:txBody>
          <a:bodyPr wrap="square" lIns="0" tIns="0" rIns="0" bIns="0" rtlCol="0">
            <a:spAutoFit/>
          </a:bodyPr>
          <a:lstStyle/>
          <a:p>
            <a:pPr algn="just">
              <a:defRPr/>
            </a:pPr>
            <a:r>
              <a:rPr lang="en-US" sz="4400" b="1" dirty="0" err="1">
                <a:solidFill>
                  <a:srgbClr val="FF0000"/>
                </a:solidFill>
                <a:latin typeface="Times New Roman" panose="02020603050405020304" pitchFamily="18" charset="0"/>
                <a:cs typeface="Times New Roman" panose="02020603050405020304" pitchFamily="18" charset="0"/>
              </a:rPr>
              <a:t>Biến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đổi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hóa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xảy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sự</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tạo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mới</a:t>
            </a:r>
            <a:r>
              <a:rPr lang="en-US" sz="4400" b="1" dirty="0">
                <a:solidFill>
                  <a:srgbClr val="FF0000"/>
                </a:solidFill>
                <a:latin typeface="Times New Roman" panose="02020603050405020304" pitchFamily="18" charset="0"/>
                <a:cs typeface="Times New Roman" panose="02020603050405020304" pitchFamily="18" charset="0"/>
              </a:rPr>
              <a:t>.</a:t>
            </a:r>
          </a:p>
        </p:txBody>
      </p:sp>
      <p:grpSp>
        <p:nvGrpSpPr>
          <p:cNvPr id="6" name="Group 4">
            <a:extLst>
              <a:ext uri="{FF2B5EF4-FFF2-40B4-BE49-F238E27FC236}">
                <a16:creationId xmlns:a16="http://schemas.microsoft.com/office/drawing/2014/main" id="{84A11751-478C-215A-CD3C-66C2ABB995AC}"/>
              </a:ext>
            </a:extLst>
          </p:cNvPr>
          <p:cNvGrpSpPr/>
          <p:nvPr/>
        </p:nvGrpSpPr>
        <p:grpSpPr>
          <a:xfrm>
            <a:off x="588247" y="3994566"/>
            <a:ext cx="10923542" cy="2997200"/>
            <a:chOff x="3254433" y="-926197"/>
            <a:chExt cx="7905086" cy="1833092"/>
          </a:xfrm>
        </p:grpSpPr>
        <p:sp>
          <p:nvSpPr>
            <p:cNvPr id="7" name="Rectangle: Rounded Corners 5">
              <a:extLst>
                <a:ext uri="{FF2B5EF4-FFF2-40B4-BE49-F238E27FC236}">
                  <a16:creationId xmlns:a16="http://schemas.microsoft.com/office/drawing/2014/main" id="{9673C97F-BD37-76C7-5B53-341C66090C08}"/>
                </a:ext>
              </a:extLst>
            </p:cNvPr>
            <p:cNvSpPr/>
            <p:nvPr/>
          </p:nvSpPr>
          <p:spPr>
            <a:xfrm>
              <a:off x="3254433" y="-926197"/>
              <a:ext cx="7905086" cy="1833092"/>
            </a:xfrm>
            <a:prstGeom prst="roundRect">
              <a:avLst/>
            </a:prstGeom>
            <a:solidFill>
              <a:sysClr val="window" lastClr="FFFFFF"/>
            </a:solidFill>
            <a:ln w="28575" cap="flat" cmpd="sng" algn="ctr">
              <a:solidFill>
                <a:srgbClr val="9BBB59">
                  <a:lumMod val="50000"/>
                </a:srgbClr>
              </a:solidFill>
              <a:prstDash val="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4F81BD">
                    <a:lumMod val="50000"/>
                  </a:srgbClr>
                </a:solidFill>
                <a:effectLst/>
                <a:uLnTx/>
                <a:uFillTx/>
                <a:latin typeface="Calibri"/>
                <a:ea typeface="+mn-ea"/>
                <a:cs typeface="+mn-cs"/>
              </a:endParaRPr>
            </a:p>
          </p:txBody>
        </p:sp>
        <p:sp>
          <p:nvSpPr>
            <p:cNvPr id="8" name="TextBox 8">
              <a:extLst>
                <a:ext uri="{FF2B5EF4-FFF2-40B4-BE49-F238E27FC236}">
                  <a16:creationId xmlns:a16="http://schemas.microsoft.com/office/drawing/2014/main" id="{78BF4938-6DCC-9E7F-47EA-C660B43649FE}"/>
                </a:ext>
              </a:extLst>
            </p:cNvPr>
            <p:cNvSpPr txBox="1"/>
            <p:nvPr/>
          </p:nvSpPr>
          <p:spPr>
            <a:xfrm>
              <a:off x="3626731" y="-888239"/>
              <a:ext cx="7406518" cy="752946"/>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Nhờ</a:t>
              </a:r>
              <a:r>
                <a:rPr kumimoji="0" lang="en-US" sz="40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vào đâu để n</a:t>
              </a:r>
              <a:r>
                <a:rPr kumimoji="0" lang="vi-VN" sz="40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gười ta c</a:t>
              </a:r>
              <a:r>
                <a:rPr kumimoji="0" lang="en-US" sz="40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ó </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thể nhận biết sự biến đổi hóa </a:t>
              </a:r>
              <a:r>
                <a:rPr kumimoji="0" lang="en-US" sz="40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học?</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CDD8F9EF-FE12-E870-460D-099B3EFE1A6A}"/>
              </a:ext>
            </a:extLst>
          </p:cNvPr>
          <p:cNvSpPr txBox="1"/>
          <p:nvPr/>
        </p:nvSpPr>
        <p:spPr>
          <a:xfrm>
            <a:off x="1035548" y="5219507"/>
            <a:ext cx="10317833" cy="1292662"/>
          </a:xfrm>
          <a:prstGeom prst="rect">
            <a:avLst/>
          </a:prstGeom>
          <a:noFill/>
        </p:spPr>
        <p:txBody>
          <a:bodyPr wrap="square" lIns="0" tIns="0" rIns="0" bIns="0" rtlCol="0">
            <a:spAutoFit/>
          </a:bodyPr>
          <a:lstStyle/>
          <a:p>
            <a:pPr algn="just">
              <a:defRPr/>
            </a:pP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đổi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hóa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thay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đổi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tính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chất</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700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456821" y="0"/>
            <a:ext cx="12638591" cy="7109209"/>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62664" y="10048"/>
            <a:ext cx="9995735" cy="6837895"/>
            <a:chOff x="6289270" y="825691"/>
            <a:chExt cx="5998875"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4"/>
            <a:stretch>
              <a:fillRect/>
            </a:stretch>
          </p:blipFill>
          <p:spPr>
            <a:xfrm flipH="1">
              <a:off x="6739106" y="825691"/>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6289270" y="1159391"/>
              <a:ext cx="5998875" cy="1738959"/>
            </a:xfrm>
            <a:prstGeom prst="ellipse">
              <a:avLst/>
            </a:prstGeom>
            <a:noFill/>
          </p:spPr>
          <p:txBody>
            <a:bodyPr wrap="square" rtlCol="0">
              <a:spAutoFit/>
            </a:bodyPr>
            <a:lstStyle/>
            <a:p>
              <a:pPr algn="just" rtl="0">
                <a:spcBef>
                  <a:spcPts val="0"/>
                </a:spcBef>
                <a:spcAft>
                  <a:spcPts val="500"/>
                </a:spcAft>
              </a:pPr>
              <a:r>
                <a:rPr lang="vi-VN" sz="3600" b="1" i="0" u="none" strike="noStrike" dirty="0">
                  <a:solidFill>
                    <a:srgbClr val="FF0000"/>
                  </a:solidFill>
                  <a:effectLst/>
                  <a:latin typeface="+mj-lt"/>
                  <a:cs typeface="Calibri" panose="020F0502020204030204" pitchFamily="34" charset="0"/>
                </a:rPr>
                <a:t>Biến đổi hoá học xảy ra khi có sự tạo thành chất mới. Người ta có thể nhận ra sự biến đổi này nhờ vào sự thay đổi tính chất của chất (ví dụ như màu sắc, mùi, vị, tính tan,...).</a:t>
              </a:r>
              <a:endParaRPr lang="vi-VN" sz="3600" b="1" dirty="0">
                <a:solidFill>
                  <a:srgbClr val="FF0000"/>
                </a:solidFill>
                <a:effectLst/>
                <a:latin typeface="+mj-lt"/>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8597951" y="2386149"/>
            <a:ext cx="3055187" cy="4471851"/>
          </a:xfrm>
          <a:prstGeom prst="rect">
            <a:avLst/>
          </a:prstGeom>
        </p:spPr>
      </p:pic>
      <p:pic>
        <p:nvPicPr>
          <p:cNvPr id="4" name="Picture 12">
            <a:extLst>
              <a:ext uri="{FF2B5EF4-FFF2-40B4-BE49-F238E27FC236}">
                <a16:creationId xmlns:a16="http://schemas.microsoft.com/office/drawing/2014/main" id="{0CD71F8B-F053-BBFA-5C40-BD9FA62FE1CE}"/>
              </a:ext>
            </a:extLst>
          </p:cNvPr>
          <p:cNvPicPr>
            <a:picLocks noChangeAspect="1"/>
          </p:cNvPicPr>
          <p:nvPr/>
        </p:nvPicPr>
        <p:blipFill>
          <a:blip r:embed="rId7"/>
          <a:stretch>
            <a:fillRect/>
          </a:stretch>
        </p:blipFill>
        <p:spPr>
          <a:xfrm>
            <a:off x="2814418" y="179525"/>
            <a:ext cx="4688230" cy="1658256"/>
          </a:xfrm>
          <a:prstGeom prst="rect">
            <a:avLst/>
          </a:prstGeom>
        </p:spPr>
      </p:pic>
    </p:spTree>
    <p:extLst>
      <p:ext uri="{BB962C8B-B14F-4D97-AF65-F5344CB8AC3E}">
        <p14:creationId xmlns:p14="http://schemas.microsoft.com/office/powerpoint/2010/main" val="2768332729"/>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blip>
          <a:stretch>
            <a:fillRect/>
          </a:stretch>
        </p:blipFill>
        <p:spPr>
          <a:xfrm>
            <a:off x="357881" y="1802674"/>
            <a:ext cx="3212633" cy="5055326"/>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 name="TextBox 2"/>
          <p:cNvSpPr txBox="1"/>
          <p:nvPr/>
        </p:nvSpPr>
        <p:spPr>
          <a:xfrm>
            <a:off x="2778031" y="1132114"/>
            <a:ext cx="7795233" cy="769441"/>
          </a:xfrm>
          <a:prstGeom prst="rect">
            <a:avLst/>
          </a:prstGeom>
          <a:noFill/>
        </p:spPr>
        <p:txBody>
          <a:bodyPr wrap="square" rtlCol="0">
            <a:spAutoFit/>
          </a:bodyPr>
          <a:lstStyle/>
          <a:p>
            <a:r>
              <a:rPr lang="vi-VN" sz="4400" b="1" dirty="0" smtClean="0">
                <a:solidFill>
                  <a:srgbClr val="C00000"/>
                </a:solidFill>
                <a:latin typeface="+mj-lt"/>
              </a:rPr>
              <a:t>LUYỆN TẬP VÀ VẬN DỤNG</a:t>
            </a:r>
            <a:endParaRPr lang="en-US" sz="4400" b="1" dirty="0">
              <a:solidFill>
                <a:srgbClr val="C00000"/>
              </a:solidFill>
              <a:latin typeface="+mj-lt"/>
            </a:endParaRPr>
          </a:p>
        </p:txBody>
      </p:sp>
    </p:spTree>
    <p:extLst>
      <p:ext uri="{BB962C8B-B14F-4D97-AF65-F5344CB8AC3E}">
        <p14:creationId xmlns:p14="http://schemas.microsoft.com/office/powerpoint/2010/main" val="2822893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179109" y="139700"/>
            <a:ext cx="11858919"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249713" y="92754"/>
            <a:ext cx="11599387"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559972"/>
            </a:xfrm>
            <a:prstGeom prst="rect">
              <a:avLst/>
            </a:prstGeom>
            <a:noFill/>
          </p:spPr>
          <p:txBody>
            <a:bodyPr wrap="square" lIns="0" tIns="0" rIns="0" bIns="0" rtlCol="0">
              <a:spAutoFit/>
            </a:bodyPr>
            <a:lstStyle/>
            <a:p>
              <a:pPr marL="0" marR="0" algn="ctr">
                <a:spcBef>
                  <a:spcPts val="0"/>
                </a:spcBef>
                <a:spcAft>
                  <a:spcPts val="0"/>
                </a:spcAft>
              </a:pPr>
              <a:r>
                <a:rPr lang="nl-NL" sz="3200" b="1" i="1" dirty="0" smtClean="0">
                  <a:effectLst/>
                  <a:latin typeface="Times New Roman" panose="02020603050405020304" pitchFamily="18" charset="0"/>
                  <a:ea typeface="Calibri" panose="020F0502020204030204" pitchFamily="34" charset="0"/>
                  <a:cs typeface="Times New Roman" panose="02020603050405020304" pitchFamily="18" charset="0"/>
                </a:rPr>
                <a:t>1. Quan sát</a:t>
              </a:r>
              <a:r>
                <a:rPr lang="vi-VN" sz="3200" b="1" i="1" dirty="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smtClean="0">
                  <a:latin typeface="Times New Roman" panose="02020603050405020304" pitchFamily="18" charset="0"/>
                  <a:ea typeface="Calibri" panose="020F0502020204030204" pitchFamily="34" charset="0"/>
                  <a:cs typeface="Times New Roman" panose="02020603050405020304" pitchFamily="18" charset="0"/>
                </a:rPr>
                <a:t>hình 4 và </a:t>
              </a:r>
              <a:r>
                <a:rPr lang="nl-NL" sz="3200" b="1" i="1"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nl-NL" sz="3200" b="1" i="1" dirty="0">
                  <a:effectLst/>
                  <a:latin typeface="Times New Roman" panose="02020603050405020304" pitchFamily="18" charset="0"/>
                  <a:ea typeface="Calibri" panose="020F0502020204030204" pitchFamily="34" charset="0"/>
                  <a:cs typeface="Times New Roman" panose="02020603050405020304" pitchFamily="18" charset="0"/>
                </a:rPr>
                <a:t>biết biến </a:t>
              </a:r>
              <a:r>
                <a:rPr lang="vi-VN" sz="3200" b="1" i="1" dirty="0" smtClean="0">
                  <a:effectLst/>
                  <a:latin typeface="Times New Roman" panose="02020603050405020304" pitchFamily="18" charset="0"/>
                  <a:ea typeface="Calibri" panose="020F0502020204030204" pitchFamily="34" charset="0"/>
                  <a:cs typeface="Times New Roman" panose="02020603050405020304" pitchFamily="18" charset="0"/>
                </a:rPr>
                <a:t>sự </a:t>
              </a:r>
              <a:r>
                <a:rPr lang="nl-NL" sz="3200" b="1" i="1" dirty="0" smtClean="0">
                  <a:effectLst/>
                  <a:latin typeface="Times New Roman" panose="02020603050405020304" pitchFamily="18" charset="0"/>
                  <a:ea typeface="Calibri" panose="020F0502020204030204" pitchFamily="34" charset="0"/>
                  <a:cs typeface="Times New Roman" panose="02020603050405020304" pitchFamily="18" charset="0"/>
                </a:rPr>
                <a:t>đổi </a:t>
              </a:r>
              <a:r>
                <a:rPr lang="nl-NL" sz="3200" b="1" i="1" dirty="0">
                  <a:effectLst/>
                  <a:latin typeface="Times New Roman" panose="02020603050405020304" pitchFamily="18" charset="0"/>
                  <a:ea typeface="Calibri" panose="020F0502020204030204" pitchFamily="34" charset="0"/>
                  <a:cs typeface="Times New Roman" panose="02020603050405020304" pitchFamily="18" charset="0"/>
                </a:rPr>
                <a:t>nào đã xảy ra. Vì sao?</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D3AE103B-B399-3C05-2B03-61F1B9F8DA2A}"/>
              </a:ext>
            </a:extLst>
          </p:cNvPr>
          <p:cNvPicPr>
            <a:picLocks noChangeAspect="1"/>
          </p:cNvPicPr>
          <p:nvPr/>
        </p:nvPicPr>
        <p:blipFill>
          <a:blip r:embed="rId3"/>
          <a:stretch>
            <a:fillRect/>
          </a:stretch>
        </p:blipFill>
        <p:spPr>
          <a:xfrm>
            <a:off x="1000125" y="1709736"/>
            <a:ext cx="10223046" cy="4408259"/>
          </a:xfrm>
          <a:prstGeom prst="rect">
            <a:avLst/>
          </a:prstGeom>
        </p:spPr>
      </p:pic>
    </p:spTree>
    <p:extLst>
      <p:ext uri="{BB962C8B-B14F-4D97-AF65-F5344CB8AC3E}">
        <p14:creationId xmlns:p14="http://schemas.microsoft.com/office/powerpoint/2010/main" val="407436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Tb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881" y="-118872"/>
            <a:ext cx="12578306" cy="7075297"/>
          </a:xfrm>
          <a:prstGeom prst="rect">
            <a:avLst/>
          </a:prstGeom>
        </p:spPr>
      </p:pic>
      <p:sp>
        <p:nvSpPr>
          <p:cNvPr id="2" name="TextBox 1"/>
          <p:cNvSpPr txBox="1"/>
          <p:nvPr/>
        </p:nvSpPr>
        <p:spPr>
          <a:xfrm>
            <a:off x="5120640" y="786384"/>
            <a:ext cx="5074920"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KHOA HỌC</a:t>
            </a:r>
          </a:p>
        </p:txBody>
      </p:sp>
    </p:spTree>
    <p:extLst>
      <p:ext uri="{BB962C8B-B14F-4D97-AF65-F5344CB8AC3E}">
        <p14:creationId xmlns:p14="http://schemas.microsoft.com/office/powerpoint/2010/main" val="2646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03495" y="226243"/>
            <a:ext cx="8686802" cy="5564958"/>
            <a:chOff x="6674545" y="60234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3"/>
            <a:stretch>
              <a:fillRect/>
            </a:stretch>
          </p:blipFill>
          <p:spPr>
            <a:xfrm flipH="1">
              <a:off x="6674545" y="60234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350290" y="1238372"/>
              <a:ext cx="3792139" cy="16829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Than củi trước và sau khi cháy một thời gian đã xảy ra biến đổi hóa học. Than bị cháy thành tro dưới tác dụng của ngọn lửa. </a:t>
              </a: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84643"/>
            <a:ext cx="3939281" cy="5298995"/>
          </a:xfrm>
          <a:prstGeom prst="rect">
            <a:avLst/>
          </a:prstGeom>
        </p:spPr>
      </p:pic>
    </p:spTree>
    <p:extLst>
      <p:ext uri="{BB962C8B-B14F-4D97-AF65-F5344CB8AC3E}">
        <p14:creationId xmlns:p14="http://schemas.microsoft.com/office/powerpoint/2010/main" val="1744084925"/>
      </p:ext>
    </p:extLst>
  </p:cSld>
  <p:clrMapOvr>
    <a:masterClrMapping/>
  </p:clrMapOvr>
  <p:transition spd="slow">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160256" y="139700"/>
            <a:ext cx="1192490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2.Quan </a:t>
              </a:r>
              <a:r>
                <a:rPr kumimoji="0" lang="vi-VN"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sát hình 5, cho biết trường hợp nào là biến đổi hóa học và giải thích.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502DB707-E23D-BDBF-3E49-B50C746841AB}"/>
              </a:ext>
            </a:extLst>
          </p:cNvPr>
          <p:cNvPicPr>
            <a:picLocks noChangeAspect="1"/>
          </p:cNvPicPr>
          <p:nvPr/>
        </p:nvPicPr>
        <p:blipFill>
          <a:blip r:embed="rId3"/>
          <a:stretch>
            <a:fillRect/>
          </a:stretch>
        </p:blipFill>
        <p:spPr>
          <a:xfrm>
            <a:off x="800100" y="1716540"/>
            <a:ext cx="5715000" cy="4905375"/>
          </a:xfrm>
          <a:prstGeom prst="rect">
            <a:avLst/>
          </a:prstGeom>
        </p:spPr>
      </p:pic>
      <p:pic>
        <p:nvPicPr>
          <p:cNvPr id="5" name="Picture 4">
            <a:extLst>
              <a:ext uri="{FF2B5EF4-FFF2-40B4-BE49-F238E27FC236}">
                <a16:creationId xmlns:a16="http://schemas.microsoft.com/office/drawing/2014/main" id="{43000EC8-4D66-3BCD-145E-9D1255D5E5C2}"/>
              </a:ext>
            </a:extLst>
          </p:cNvPr>
          <p:cNvPicPr>
            <a:picLocks noChangeAspect="1"/>
          </p:cNvPicPr>
          <p:nvPr/>
        </p:nvPicPr>
        <p:blipFill>
          <a:blip r:embed="rId4"/>
          <a:stretch>
            <a:fillRect/>
          </a:stretch>
        </p:blipFill>
        <p:spPr>
          <a:xfrm>
            <a:off x="6520543" y="2626179"/>
            <a:ext cx="5334000" cy="2476500"/>
          </a:xfrm>
          <a:prstGeom prst="rect">
            <a:avLst/>
          </a:prstGeom>
        </p:spPr>
      </p:pic>
    </p:spTree>
    <p:extLst>
      <p:ext uri="{BB962C8B-B14F-4D97-AF65-F5344CB8AC3E}">
        <p14:creationId xmlns:p14="http://schemas.microsoft.com/office/powerpoint/2010/main" val="87940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4422" y="1600201"/>
            <a:ext cx="3203157" cy="4525433"/>
          </a:xfrm>
          <a:prstGeom prst="rect">
            <a:avLst/>
          </a:prstGeom>
        </p:spPr>
      </p:pic>
      <p:sp>
        <p:nvSpPr>
          <p:cNvPr id="5" name="Freeform 2"/>
          <p:cNvSpPr/>
          <p:nvPr/>
        </p:nvSpPr>
        <p:spPr>
          <a:xfrm>
            <a:off x="-96715"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75638" b="-75638"/>
            </a:stretch>
          </a:blipFill>
        </p:spPr>
        <p:txBody>
          <a:bodyPr/>
          <a:lstStyle/>
          <a:p>
            <a:endParaRPr lang="en-US" sz="2400"/>
          </a:p>
        </p:txBody>
      </p:sp>
      <p:sp>
        <p:nvSpPr>
          <p:cNvPr id="7" name="TextBox 6"/>
          <p:cNvSpPr txBox="1"/>
          <p:nvPr/>
        </p:nvSpPr>
        <p:spPr>
          <a:xfrm>
            <a:off x="4689778" y="304820"/>
            <a:ext cx="8518223" cy="666786"/>
          </a:xfrm>
          <a:prstGeom prst="rect">
            <a:avLst/>
          </a:prstGeom>
          <a:noFill/>
        </p:spPr>
        <p:txBody>
          <a:bodyPr wrap="square" rtlCol="0">
            <a:spAutoFit/>
          </a:bodyPr>
          <a:lstStyle/>
          <a:p>
            <a:r>
              <a:rPr lang="en-US" sz="3733" b="1" dirty="0">
                <a:latin typeface="Arial" pitchFamily="34" charset="0"/>
                <a:cs typeface="Arial" pitchFamily="34" charset="0"/>
              </a:rPr>
              <a:t>TRÒ CHƠI</a:t>
            </a:r>
          </a:p>
        </p:txBody>
      </p:sp>
      <p:sp>
        <p:nvSpPr>
          <p:cNvPr id="8" name="TextBox 7"/>
          <p:cNvSpPr txBox="1"/>
          <p:nvPr/>
        </p:nvSpPr>
        <p:spPr>
          <a:xfrm>
            <a:off x="2556178" y="990600"/>
            <a:ext cx="8518223" cy="872098"/>
          </a:xfrm>
          <a:prstGeom prst="rect">
            <a:avLst/>
          </a:prstGeom>
          <a:noFill/>
        </p:spPr>
        <p:txBody>
          <a:bodyPr wrap="square" rtlCol="0">
            <a:spAutoFit/>
          </a:bodyPr>
          <a:lstStyle/>
          <a:p>
            <a:r>
              <a:rPr lang="en-US" sz="5067" b="1" dirty="0">
                <a:solidFill>
                  <a:srgbClr val="FF0000"/>
                </a:solidFill>
                <a:latin typeface="Times New Roman" pitchFamily="18" charset="0"/>
                <a:cs typeface="Times New Roman" pitchFamily="18" charset="0"/>
              </a:rPr>
              <a:t>VÒNG XOAY CHIA SẺ</a:t>
            </a:r>
          </a:p>
        </p:txBody>
      </p:sp>
      <p:sp>
        <p:nvSpPr>
          <p:cNvPr id="9" name="Rectangle: Top Corners Rounded 9">
            <a:extLst>
              <a:ext uri="{FF2B5EF4-FFF2-40B4-BE49-F238E27FC236}">
                <a16:creationId xmlns:a16="http://schemas.microsoft.com/office/drawing/2014/main" id="{9753FABA-8AD6-9DD2-B7DA-990A184BDDAB}"/>
              </a:ext>
            </a:extLst>
          </p:cNvPr>
          <p:cNvSpPr/>
          <p:nvPr/>
        </p:nvSpPr>
        <p:spPr>
          <a:xfrm>
            <a:off x="508000" y="2616200"/>
            <a:ext cx="6705600" cy="33528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8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9D4B5EE6-D1AA-C1AC-B899-3BB588C99675}"/>
              </a:ext>
            </a:extLst>
          </p:cNvPr>
          <p:cNvGrpSpPr/>
          <p:nvPr/>
        </p:nvGrpSpPr>
        <p:grpSpPr>
          <a:xfrm>
            <a:off x="363729" y="1442005"/>
            <a:ext cx="2674849" cy="1478994"/>
            <a:chOff x="196763" y="169690"/>
            <a:chExt cx="4276441" cy="2971800"/>
          </a:xfrm>
        </p:grpSpPr>
        <p:sp>
          <p:nvSpPr>
            <p:cNvPr id="11"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txBody>
            <a:bodyPr/>
            <a:lstStyle/>
            <a:p>
              <a:pPr defTabSz="1219170">
                <a:defRPr/>
              </a:pPr>
              <a:endParaRPr lang="vi-VN" sz="2400">
                <a:solidFill>
                  <a:prstClr val="black"/>
                </a:solidFill>
                <a:latin typeface="Arial" panose="020B0604020202020204" pitchFamily="34" charset="0"/>
              </a:endParaRPr>
            </a:p>
          </p:txBody>
        </p:sp>
        <p:sp>
          <p:nvSpPr>
            <p:cNvPr id="12" name="TextBox 11">
              <a:extLst>
                <a:ext uri="{FF2B5EF4-FFF2-40B4-BE49-F238E27FC236}">
                  <a16:creationId xmlns:a16="http://schemas.microsoft.com/office/drawing/2014/main" id="{D1555B92-03FF-9679-DA5D-8B376A93C5FB}"/>
                </a:ext>
              </a:extLst>
            </p:cNvPr>
            <p:cNvSpPr txBox="1"/>
            <p:nvPr/>
          </p:nvSpPr>
          <p:spPr>
            <a:xfrm rot="20989747">
              <a:off x="494634" y="1592178"/>
              <a:ext cx="3978570" cy="1175011"/>
            </a:xfrm>
            <a:prstGeom prst="rect">
              <a:avLst/>
            </a:prstGeom>
            <a:noFill/>
          </p:spPr>
          <p:txBody>
            <a:bodyPr wrap="square" rtlCol="0">
              <a:spAutoFit/>
            </a:bodyPr>
            <a:lstStyle/>
            <a:p>
              <a:r>
                <a:rPr lang="en-US" sz="3200" b="1" dirty="0" smtClean="0">
                  <a:solidFill>
                    <a:srgbClr val="C00000"/>
                  </a:solidFill>
                  <a:latin typeface="#9Slide03 IcielUni Sans Heavy" panose="00000500000000000000" pitchFamily="2" charset="-93"/>
                </a:rPr>
                <a:t>Nội</a:t>
              </a:r>
              <a:r>
                <a:rPr lang="en-US" sz="3200" b="1" dirty="0">
                  <a:solidFill>
                    <a:srgbClr val="C00000"/>
                  </a:solidFill>
                  <a:latin typeface="#9Slide03 IcielUni Sans Heavy" panose="00000500000000000000" pitchFamily="2" charset="-93"/>
                </a:rPr>
                <a:t> </a:t>
              </a:r>
              <a:r>
                <a:rPr lang="en-US" sz="3200" b="1" dirty="0" smtClean="0">
                  <a:solidFill>
                    <a:srgbClr val="C00000"/>
                  </a:solidFill>
                  <a:latin typeface="#9Slide03 IcielUni Sans Heavy" panose="00000500000000000000" pitchFamily="2" charset="-93"/>
                </a:rPr>
                <a:t>dung</a:t>
              </a:r>
              <a:endParaRPr lang="vi-VN" sz="3200" b="1" dirty="0">
                <a:solidFill>
                  <a:srgbClr val="C00000"/>
                </a:solidFill>
                <a:latin typeface="#9Slide03 IcielUni Sans Heavy" panose="00000500000000000000" pitchFamily="2" charset="-93"/>
              </a:endParaRPr>
            </a:p>
          </p:txBody>
        </p:sp>
      </p:grpSp>
      <p:sp>
        <p:nvSpPr>
          <p:cNvPr id="13" name="TextBox 12"/>
          <p:cNvSpPr txBox="1"/>
          <p:nvPr/>
        </p:nvSpPr>
        <p:spPr>
          <a:xfrm>
            <a:off x="729561" y="4352334"/>
            <a:ext cx="6603999" cy="1569660"/>
          </a:xfrm>
          <a:prstGeom prst="rect">
            <a:avLst/>
          </a:prstGeom>
          <a:noFill/>
        </p:spPr>
        <p:txBody>
          <a:bodyPr wrap="square" rtlCol="0">
            <a:sp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 Cùng bạn chia </a:t>
            </a:r>
            <a:r>
              <a:rPr lang="en-US" sz="3200" b="1" dirty="0">
                <a:solidFill>
                  <a:srgbClr val="0070C0"/>
                </a:solidFill>
                <a:latin typeface="Times New Roman" panose="02020603050405020304" pitchFamily="18" charset="0"/>
                <a:cs typeface="Times New Roman" panose="02020603050405020304" pitchFamily="18" charset="0"/>
              </a:rPr>
              <a:t>sẻ </a:t>
            </a:r>
            <a:r>
              <a:rPr lang="en-US" sz="3200" b="1" dirty="0" smtClean="0">
                <a:solidFill>
                  <a:srgbClr val="0070C0"/>
                </a:solidFill>
                <a:latin typeface="Times New Roman" panose="02020603050405020304" pitchFamily="18" charset="0"/>
                <a:cs typeface="Times New Roman" panose="02020603050405020304" pitchFamily="18" charset="0"/>
              </a:rPr>
              <a:t>những trường hợp nào là biến đổi hóa học và giải thích.</a:t>
            </a: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15" name="611478179031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1734503" y="1600200"/>
            <a:ext cx="928563" cy="736648"/>
          </a:xfrm>
        </p:spPr>
      </p:pic>
      <p:pic>
        <p:nvPicPr>
          <p:cNvPr id="3" name="Picture 2"/>
          <p:cNvPicPr>
            <a:picLocks noChangeAspect="1"/>
          </p:cNvPicPr>
          <p:nvPr/>
        </p:nvPicPr>
        <p:blipFill>
          <a:blip r:embed="rId11"/>
          <a:stretch>
            <a:fillRect/>
          </a:stretch>
        </p:blipFill>
        <p:spPr>
          <a:xfrm>
            <a:off x="8962843" y="2142581"/>
            <a:ext cx="2721158" cy="3990476"/>
          </a:xfrm>
          <a:prstGeom prst="rect">
            <a:avLst/>
          </a:prstGeom>
        </p:spPr>
      </p:pic>
      <p:sp>
        <p:nvSpPr>
          <p:cNvPr id="17" name="TextBox 16"/>
          <p:cNvSpPr txBox="1"/>
          <p:nvPr/>
        </p:nvSpPr>
        <p:spPr>
          <a:xfrm>
            <a:off x="729561" y="3693307"/>
            <a:ext cx="6225153" cy="584775"/>
          </a:xfrm>
          <a:prstGeom prst="rect">
            <a:avLst/>
          </a:prstGeom>
          <a:noFill/>
        </p:spPr>
        <p:txBody>
          <a:bodyPr wrap="square" rtlCol="0">
            <a:sp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 Quan sát kĩ sơ đồ di chuyển</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820008" y="2908923"/>
            <a:ext cx="4088422"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Trao đổi nhóm đôi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2" name="Right Arrow 21"/>
          <p:cNvSpPr/>
          <p:nvPr/>
        </p:nvSpPr>
        <p:spPr>
          <a:xfrm>
            <a:off x="9715458" y="3073371"/>
            <a:ext cx="1329964" cy="45719"/>
          </a:xfrm>
          <a:prstGeom prst="rightArrow">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Right Arrow 22"/>
          <p:cNvSpPr/>
          <p:nvPr/>
        </p:nvSpPr>
        <p:spPr>
          <a:xfrm>
            <a:off x="9651181" y="3692317"/>
            <a:ext cx="1329964" cy="45719"/>
          </a:xfrm>
          <a:prstGeom prst="rightArrow">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4" name="Right Arrow 23"/>
          <p:cNvSpPr/>
          <p:nvPr/>
        </p:nvSpPr>
        <p:spPr>
          <a:xfrm>
            <a:off x="9645874" y="4319302"/>
            <a:ext cx="1329964" cy="45719"/>
          </a:xfrm>
          <a:prstGeom prst="rightArrow">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5" name="Right Arrow 24"/>
          <p:cNvSpPr/>
          <p:nvPr/>
        </p:nvSpPr>
        <p:spPr>
          <a:xfrm>
            <a:off x="9694388" y="5044539"/>
            <a:ext cx="1329964" cy="45719"/>
          </a:xfrm>
          <a:prstGeom prst="rightArrow">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163362930"/>
      </p:ext>
    </p:extLst>
  </p:cSld>
  <p:clrMapOvr>
    <a:masterClrMapping/>
  </p:clrMapOvr>
  <p:timing>
    <p:tnLst>
      <p:par>
        <p:cTn id="1" dur="indefinite" restart="never" nodeType="tmRoot">
          <p:childTnLst>
            <p:video>
              <p:cMediaNode vol="80000">
                <p:cTn id="2" fill="hold" display="0">
                  <p:stCondLst>
                    <p:cond delay="indefinite"/>
                  </p:stCondLst>
                </p:cTn>
                <p:tgtEl>
                  <p:spTgt spid="1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4422" y="1600201"/>
            <a:ext cx="3203157" cy="4525433"/>
          </a:xfrm>
          <a:prstGeom prst="rect">
            <a:avLst/>
          </a:prstGeom>
        </p:spPr>
      </p:pic>
      <p:sp>
        <p:nvSpPr>
          <p:cNvPr id="5" name="Freeform 2"/>
          <p:cNvSpPr/>
          <p:nvPr/>
        </p:nvSpPr>
        <p:spPr>
          <a:xfrm>
            <a:off x="-96715"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75638" b="-75638"/>
            </a:stretch>
          </a:blipFill>
        </p:spPr>
        <p:txBody>
          <a:bodyPr/>
          <a:lstStyle/>
          <a:p>
            <a:endParaRPr lang="en-US" sz="2400"/>
          </a:p>
        </p:txBody>
      </p:sp>
      <p:sp>
        <p:nvSpPr>
          <p:cNvPr id="7" name="TextBox 6"/>
          <p:cNvSpPr txBox="1"/>
          <p:nvPr/>
        </p:nvSpPr>
        <p:spPr>
          <a:xfrm>
            <a:off x="4689778" y="304820"/>
            <a:ext cx="8518223" cy="666786"/>
          </a:xfrm>
          <a:prstGeom prst="rect">
            <a:avLst/>
          </a:prstGeom>
          <a:noFill/>
        </p:spPr>
        <p:txBody>
          <a:bodyPr wrap="square" rtlCol="0">
            <a:spAutoFit/>
          </a:bodyPr>
          <a:lstStyle/>
          <a:p>
            <a:r>
              <a:rPr lang="en-US" sz="3733" b="1" dirty="0">
                <a:latin typeface="Arial" pitchFamily="34" charset="0"/>
                <a:cs typeface="Arial" pitchFamily="34" charset="0"/>
              </a:rPr>
              <a:t>TRÒ CHƠI</a:t>
            </a:r>
          </a:p>
        </p:txBody>
      </p:sp>
      <p:sp>
        <p:nvSpPr>
          <p:cNvPr id="8" name="TextBox 7"/>
          <p:cNvSpPr txBox="1"/>
          <p:nvPr/>
        </p:nvSpPr>
        <p:spPr>
          <a:xfrm>
            <a:off x="2556178" y="990600"/>
            <a:ext cx="8518223" cy="872098"/>
          </a:xfrm>
          <a:prstGeom prst="rect">
            <a:avLst/>
          </a:prstGeom>
          <a:noFill/>
        </p:spPr>
        <p:txBody>
          <a:bodyPr wrap="square" rtlCol="0">
            <a:spAutoFit/>
          </a:bodyPr>
          <a:lstStyle/>
          <a:p>
            <a:r>
              <a:rPr lang="en-US" sz="5067" b="1" dirty="0">
                <a:solidFill>
                  <a:srgbClr val="FF0000"/>
                </a:solidFill>
                <a:latin typeface="Times New Roman" pitchFamily="18" charset="0"/>
                <a:cs typeface="Times New Roman" pitchFamily="18" charset="0"/>
              </a:rPr>
              <a:t>VÒNG XOAY CHIA SẺ</a:t>
            </a:r>
          </a:p>
        </p:txBody>
      </p:sp>
      <p:sp>
        <p:nvSpPr>
          <p:cNvPr id="9" name="Rectangle: Top Corners Rounded 9">
            <a:extLst>
              <a:ext uri="{FF2B5EF4-FFF2-40B4-BE49-F238E27FC236}">
                <a16:creationId xmlns:a16="http://schemas.microsoft.com/office/drawing/2014/main" id="{9753FABA-8AD6-9DD2-B7DA-990A184BDDAB}"/>
              </a:ext>
            </a:extLst>
          </p:cNvPr>
          <p:cNvSpPr/>
          <p:nvPr/>
        </p:nvSpPr>
        <p:spPr>
          <a:xfrm>
            <a:off x="508000" y="2616200"/>
            <a:ext cx="6705600" cy="33528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8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9D4B5EE6-D1AA-C1AC-B899-3BB588C99675}"/>
              </a:ext>
            </a:extLst>
          </p:cNvPr>
          <p:cNvGrpSpPr/>
          <p:nvPr/>
        </p:nvGrpSpPr>
        <p:grpSpPr>
          <a:xfrm>
            <a:off x="363729" y="1442005"/>
            <a:ext cx="2674849" cy="1478994"/>
            <a:chOff x="196763" y="169690"/>
            <a:chExt cx="4276441" cy="2971800"/>
          </a:xfrm>
        </p:grpSpPr>
        <p:sp>
          <p:nvSpPr>
            <p:cNvPr id="11"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txBody>
            <a:bodyPr/>
            <a:lstStyle/>
            <a:p>
              <a:pPr defTabSz="1219170">
                <a:defRPr/>
              </a:pPr>
              <a:endParaRPr lang="vi-VN" sz="2400">
                <a:solidFill>
                  <a:prstClr val="black"/>
                </a:solidFill>
                <a:latin typeface="Arial" panose="020B0604020202020204" pitchFamily="34" charset="0"/>
              </a:endParaRPr>
            </a:p>
          </p:txBody>
        </p:sp>
        <p:sp>
          <p:nvSpPr>
            <p:cNvPr id="12" name="TextBox 11">
              <a:extLst>
                <a:ext uri="{FF2B5EF4-FFF2-40B4-BE49-F238E27FC236}">
                  <a16:creationId xmlns:a16="http://schemas.microsoft.com/office/drawing/2014/main" id="{D1555B92-03FF-9679-DA5D-8B376A93C5FB}"/>
                </a:ext>
              </a:extLst>
            </p:cNvPr>
            <p:cNvSpPr txBox="1"/>
            <p:nvPr/>
          </p:nvSpPr>
          <p:spPr>
            <a:xfrm rot="20989747">
              <a:off x="494634" y="1592178"/>
              <a:ext cx="3978570" cy="1175011"/>
            </a:xfrm>
            <a:prstGeom prst="rect">
              <a:avLst/>
            </a:prstGeom>
            <a:noFill/>
          </p:spPr>
          <p:txBody>
            <a:bodyPr wrap="square" rtlCol="0">
              <a:spAutoFit/>
            </a:bodyPr>
            <a:lstStyle/>
            <a:p>
              <a:r>
                <a:rPr lang="en-US" sz="3200" b="1" dirty="0" smtClean="0">
                  <a:solidFill>
                    <a:srgbClr val="C00000"/>
                  </a:solidFill>
                  <a:latin typeface="#9Slide03 IcielUni Sans Heavy" panose="00000500000000000000" pitchFamily="2" charset="-93"/>
                </a:rPr>
                <a:t>Nội</a:t>
              </a:r>
              <a:r>
                <a:rPr lang="en-US" sz="3200" b="1" dirty="0">
                  <a:solidFill>
                    <a:srgbClr val="C00000"/>
                  </a:solidFill>
                  <a:latin typeface="#9Slide03 IcielUni Sans Heavy" panose="00000500000000000000" pitchFamily="2" charset="-93"/>
                </a:rPr>
                <a:t> </a:t>
              </a:r>
              <a:r>
                <a:rPr lang="en-US" sz="3200" b="1" dirty="0" smtClean="0">
                  <a:solidFill>
                    <a:srgbClr val="C00000"/>
                  </a:solidFill>
                  <a:latin typeface="#9Slide03 IcielUni Sans Heavy" panose="00000500000000000000" pitchFamily="2" charset="-93"/>
                </a:rPr>
                <a:t>dung</a:t>
              </a:r>
              <a:endParaRPr lang="vi-VN" sz="3200" b="1" dirty="0">
                <a:solidFill>
                  <a:srgbClr val="C00000"/>
                </a:solidFill>
                <a:latin typeface="#9Slide03 IcielUni Sans Heavy" panose="00000500000000000000" pitchFamily="2" charset="-93"/>
              </a:endParaRPr>
            </a:p>
          </p:txBody>
        </p:sp>
      </p:grpSp>
      <p:sp>
        <p:nvSpPr>
          <p:cNvPr id="13" name="TextBox 12"/>
          <p:cNvSpPr txBox="1"/>
          <p:nvPr/>
        </p:nvSpPr>
        <p:spPr>
          <a:xfrm>
            <a:off x="729561" y="4352334"/>
            <a:ext cx="6603999" cy="1569660"/>
          </a:xfrm>
          <a:prstGeom prst="rect">
            <a:avLst/>
          </a:prstGeom>
          <a:noFill/>
        </p:spPr>
        <p:txBody>
          <a:bodyPr wrap="square" rtlCol="0">
            <a:sp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 Cùng bạn chia </a:t>
            </a:r>
            <a:r>
              <a:rPr lang="en-US" sz="3200" b="1" dirty="0">
                <a:solidFill>
                  <a:srgbClr val="0070C0"/>
                </a:solidFill>
                <a:latin typeface="Times New Roman" panose="02020603050405020304" pitchFamily="18" charset="0"/>
                <a:cs typeface="Times New Roman" panose="02020603050405020304" pitchFamily="18" charset="0"/>
              </a:rPr>
              <a:t>sẻ </a:t>
            </a:r>
            <a:r>
              <a:rPr lang="en-US" sz="3200" b="1" dirty="0" smtClean="0">
                <a:solidFill>
                  <a:srgbClr val="0070C0"/>
                </a:solidFill>
                <a:latin typeface="Times New Roman" panose="02020603050405020304" pitchFamily="18" charset="0"/>
                <a:cs typeface="Times New Roman" panose="02020603050405020304" pitchFamily="18" charset="0"/>
              </a:rPr>
              <a:t>những trường hợp nào là biến đổi hóa học và giải thích.</a:t>
            </a: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15" name="611478179031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1734503" y="1600200"/>
            <a:ext cx="928563" cy="736648"/>
          </a:xfrm>
        </p:spPr>
      </p:pic>
      <p:pic>
        <p:nvPicPr>
          <p:cNvPr id="3" name="Picture 2"/>
          <p:cNvPicPr>
            <a:picLocks noChangeAspect="1"/>
          </p:cNvPicPr>
          <p:nvPr/>
        </p:nvPicPr>
        <p:blipFill>
          <a:blip r:embed="rId11"/>
          <a:stretch>
            <a:fillRect/>
          </a:stretch>
        </p:blipFill>
        <p:spPr>
          <a:xfrm>
            <a:off x="8962843" y="2142581"/>
            <a:ext cx="2721158" cy="3990476"/>
          </a:xfrm>
          <a:prstGeom prst="rect">
            <a:avLst/>
          </a:prstGeom>
        </p:spPr>
      </p:pic>
      <p:sp>
        <p:nvSpPr>
          <p:cNvPr id="17" name="TextBox 16"/>
          <p:cNvSpPr txBox="1"/>
          <p:nvPr/>
        </p:nvSpPr>
        <p:spPr>
          <a:xfrm>
            <a:off x="729561" y="3693307"/>
            <a:ext cx="6225153" cy="584775"/>
          </a:xfrm>
          <a:prstGeom prst="rect">
            <a:avLst/>
          </a:prstGeom>
          <a:noFill/>
        </p:spPr>
        <p:txBody>
          <a:bodyPr wrap="square" rtlCol="0">
            <a:sp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 Quan sát kĩ sơ đồ di chuyển</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820008" y="2908923"/>
            <a:ext cx="4088422"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Trao đổi nhóm đôi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2" name="Right Arrow 21"/>
          <p:cNvSpPr/>
          <p:nvPr/>
        </p:nvSpPr>
        <p:spPr>
          <a:xfrm>
            <a:off x="9715458" y="3073371"/>
            <a:ext cx="1329964" cy="45719"/>
          </a:xfrm>
          <a:prstGeom prst="rightArrow">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Right Arrow 22"/>
          <p:cNvSpPr/>
          <p:nvPr/>
        </p:nvSpPr>
        <p:spPr>
          <a:xfrm>
            <a:off x="9651181" y="3692317"/>
            <a:ext cx="1329964" cy="45719"/>
          </a:xfrm>
          <a:prstGeom prst="rightArrow">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4" name="Right Arrow 23"/>
          <p:cNvSpPr/>
          <p:nvPr/>
        </p:nvSpPr>
        <p:spPr>
          <a:xfrm>
            <a:off x="9645874" y="4319302"/>
            <a:ext cx="1329964" cy="45719"/>
          </a:xfrm>
          <a:prstGeom prst="rightArrow">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5" name="Right Arrow 24"/>
          <p:cNvSpPr/>
          <p:nvPr/>
        </p:nvSpPr>
        <p:spPr>
          <a:xfrm>
            <a:off x="9694388" y="5044539"/>
            <a:ext cx="1329964" cy="45719"/>
          </a:xfrm>
          <a:prstGeom prst="rightArrow">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81017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160256" y="139700"/>
            <a:ext cx="1192490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Quan sát hình 5, cho biết trường hợp nào là biến đổi hóa học và giải thích. </a:t>
              </a:r>
              <a:endParaRPr kumimoji="0" lang="en-US" sz="32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502DB707-E23D-BDBF-3E49-B50C746841AB}"/>
              </a:ext>
            </a:extLst>
          </p:cNvPr>
          <p:cNvPicPr>
            <a:picLocks noChangeAspect="1"/>
          </p:cNvPicPr>
          <p:nvPr/>
        </p:nvPicPr>
        <p:blipFill>
          <a:blip r:embed="rId3"/>
          <a:stretch>
            <a:fillRect/>
          </a:stretch>
        </p:blipFill>
        <p:spPr>
          <a:xfrm>
            <a:off x="800100" y="1716540"/>
            <a:ext cx="5715000" cy="4905375"/>
          </a:xfrm>
          <a:prstGeom prst="rect">
            <a:avLst/>
          </a:prstGeom>
        </p:spPr>
      </p:pic>
      <p:pic>
        <p:nvPicPr>
          <p:cNvPr id="5" name="Picture 4">
            <a:extLst>
              <a:ext uri="{FF2B5EF4-FFF2-40B4-BE49-F238E27FC236}">
                <a16:creationId xmlns:a16="http://schemas.microsoft.com/office/drawing/2014/main" id="{43000EC8-4D66-3BCD-145E-9D1255D5E5C2}"/>
              </a:ext>
            </a:extLst>
          </p:cNvPr>
          <p:cNvPicPr>
            <a:picLocks noChangeAspect="1"/>
          </p:cNvPicPr>
          <p:nvPr/>
        </p:nvPicPr>
        <p:blipFill>
          <a:blip r:embed="rId4"/>
          <a:stretch>
            <a:fillRect/>
          </a:stretch>
        </p:blipFill>
        <p:spPr>
          <a:xfrm>
            <a:off x="6520543" y="2626179"/>
            <a:ext cx="5334000" cy="2476500"/>
          </a:xfrm>
          <a:prstGeom prst="rect">
            <a:avLst/>
          </a:prstGeom>
        </p:spPr>
      </p:pic>
    </p:spTree>
    <p:extLst>
      <p:ext uri="{BB962C8B-B14F-4D97-AF65-F5344CB8AC3E}">
        <p14:creationId xmlns:p14="http://schemas.microsoft.com/office/powerpoint/2010/main" val="228395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1950-8636-A2C4-12AF-D184C57D69EF}"/>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F5C7688B-228B-6C8D-FE97-6883644C1B24}"/>
              </a:ext>
            </a:extLst>
          </p:cNvPr>
          <p:cNvGrpSpPr/>
          <p:nvPr/>
        </p:nvGrpSpPr>
        <p:grpSpPr>
          <a:xfrm>
            <a:off x="-916745" y="-329908"/>
            <a:ext cx="6043612" cy="1562957"/>
            <a:chOff x="-916745" y="-329908"/>
            <a:chExt cx="6043612" cy="1562957"/>
          </a:xfrm>
        </p:grpSpPr>
        <p:pic>
          <p:nvPicPr>
            <p:cNvPr id="14" name="图片 13">
              <a:extLst>
                <a:ext uri="{FF2B5EF4-FFF2-40B4-BE49-F238E27FC236}">
                  <a16:creationId xmlns:a16="http://schemas.microsoft.com/office/drawing/2014/main" id="{EE30AE8E-E8D4-438A-59A9-0FB264696B78}"/>
                </a:ext>
              </a:extLst>
            </p:cNvPr>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529CC9CE-940A-2932-11B4-39893BE837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21" name="图片 20">
            <a:extLst>
              <a:ext uri="{FF2B5EF4-FFF2-40B4-BE49-F238E27FC236}">
                <a16:creationId xmlns:a16="http://schemas.microsoft.com/office/drawing/2014/main" id="{14DDF307-D180-D3B5-5F3C-2CE4CEAD242D}"/>
              </a:ext>
            </a:extLst>
          </p:cNvPr>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a:extLst>
              <a:ext uri="{FF2B5EF4-FFF2-40B4-BE49-F238E27FC236}">
                <a16:creationId xmlns:a16="http://schemas.microsoft.com/office/drawing/2014/main" id="{132122FA-4A08-826F-79A2-11271225C5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2" name="图片 3">
            <a:extLst>
              <a:ext uri="{FF2B5EF4-FFF2-40B4-BE49-F238E27FC236}">
                <a16:creationId xmlns:a16="http://schemas.microsoft.com/office/drawing/2014/main" id="{A3581F1A-6AA4-3B98-C3D7-DD3B9E990176}"/>
              </a:ext>
            </a:extLst>
          </p:cNvPr>
          <p:cNvPicPr>
            <a:picLocks noChangeAspect="1"/>
          </p:cNvPicPr>
          <p:nvPr/>
        </p:nvPicPr>
        <p:blipFill>
          <a:blip r:embed="rId5"/>
          <a:stretch>
            <a:fillRect/>
          </a:stretch>
        </p:blipFill>
        <p:spPr>
          <a:xfrm flipH="1">
            <a:off x="15558" y="1021404"/>
            <a:ext cx="11783960" cy="5501316"/>
          </a:xfrm>
          <a:prstGeom prst="rect">
            <a:avLst/>
          </a:prstGeom>
        </p:spPr>
      </p:pic>
      <p:sp>
        <p:nvSpPr>
          <p:cNvPr id="3" name="TextBox 6">
            <a:extLst>
              <a:ext uri="{FF2B5EF4-FFF2-40B4-BE49-F238E27FC236}">
                <a16:creationId xmlns:a16="http://schemas.microsoft.com/office/drawing/2014/main" id="{A194E99B-7BE7-541D-01CB-D6EE2A1053C1}"/>
              </a:ext>
            </a:extLst>
          </p:cNvPr>
          <p:cNvSpPr txBox="1"/>
          <p:nvPr/>
        </p:nvSpPr>
        <p:spPr>
          <a:xfrm flipH="1">
            <a:off x="2042809" y="1663430"/>
            <a:ext cx="8222622" cy="830997"/>
          </a:xfrm>
          <a:prstGeom prst="rect">
            <a:avLst/>
          </a:prstGeom>
          <a:noFill/>
        </p:spPr>
        <p:txBody>
          <a:bodyPr wrap="square" rtlCol="0">
            <a:spAutoFit/>
          </a:bodyPr>
          <a:lstStyle/>
          <a:p>
            <a:pPr>
              <a:defRPr/>
            </a:pPr>
            <a:r>
              <a:rPr lang="nl-NL" sz="4000" b="1" i="1" dirty="0">
                <a:solidFill>
                  <a:srgbClr val="002060"/>
                </a:solidFill>
                <a:latin typeface="Calibri Light"/>
                <a:ea typeface="Calibri" panose="020F0502020204030204" pitchFamily="34" charset="0"/>
                <a:cs typeface="Times New Roman" panose="02020603050405020304" pitchFamily="18" charset="0"/>
              </a:rPr>
              <a:t>   </a:t>
            </a:r>
            <a:r>
              <a:rPr lang="vi-VN" sz="4000" b="1" i="1" dirty="0" smtClean="0">
                <a:solidFill>
                  <a:srgbClr val="002060"/>
                </a:solidFill>
                <a:latin typeface="Calibri Light"/>
                <a:ea typeface="Calibri" panose="020F0502020204030204" pitchFamily="34" charset="0"/>
                <a:cs typeface="Times New Roman" panose="02020603050405020304" pitchFamily="18" charset="0"/>
              </a:rPr>
              <a:t>Thế nào là sự biến đổi hóa học</a:t>
            </a:r>
            <a:r>
              <a:rPr lang="nl-NL" sz="4800" b="1" i="1" dirty="0" smtClean="0">
                <a:solidFill>
                  <a:srgbClr val="002060"/>
                </a:solidFill>
                <a:latin typeface="Calibri Light"/>
                <a:ea typeface="Calibri" panose="020F0502020204030204" pitchFamily="34" charset="0"/>
                <a:cs typeface="Times New Roman" panose="02020603050405020304" pitchFamily="18" charset="0"/>
              </a:rPr>
              <a:t>?</a:t>
            </a:r>
            <a:endParaRPr lang="en-US" sz="4800" b="1" dirty="0">
              <a:solidFill>
                <a:srgbClr val="002060"/>
              </a:solidFill>
              <a:latin typeface="Calibri Ligh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47C3CF3-C00E-4722-8697-48DCE0460271}"/>
              </a:ext>
            </a:extLst>
          </p:cNvPr>
          <p:cNvSpPr txBox="1"/>
          <p:nvPr/>
        </p:nvSpPr>
        <p:spPr>
          <a:xfrm flipH="1">
            <a:off x="1284051" y="2924808"/>
            <a:ext cx="9254212" cy="1569660"/>
          </a:xfrm>
          <a:prstGeom prst="rect">
            <a:avLst/>
          </a:prstGeom>
          <a:noFill/>
        </p:spPr>
        <p:txBody>
          <a:bodyPr wrap="square" rtlCol="0">
            <a:spAutoFit/>
          </a:bodyPr>
          <a:lstStyle/>
          <a:p>
            <a:pPr>
              <a:defRPr/>
            </a:pPr>
            <a:r>
              <a:rPr lang="nl-NL" sz="4000" b="1" i="1" dirty="0">
                <a:solidFill>
                  <a:srgbClr val="FF0000"/>
                </a:solidFill>
                <a:latin typeface="Calibri Light"/>
                <a:ea typeface="Calibri" panose="020F0502020204030204" pitchFamily="34" charset="0"/>
                <a:cs typeface="Times New Roman" panose="02020603050405020304" pitchFamily="18" charset="0"/>
              </a:rPr>
              <a:t>   </a:t>
            </a:r>
            <a:r>
              <a:rPr lang="nl-NL" sz="4800" b="1" i="1" dirty="0">
                <a:solidFill>
                  <a:srgbClr val="FF0000"/>
                </a:solidFill>
                <a:latin typeface="Calibri Light"/>
                <a:ea typeface="Calibri" panose="020F0502020204030204" pitchFamily="34" charset="0"/>
                <a:cs typeface="Times New Roman" panose="02020603050405020304" pitchFamily="18" charset="0"/>
              </a:rPr>
              <a:t>Sự biến </a:t>
            </a:r>
            <a:r>
              <a:rPr lang="nl-NL" sz="4800" b="1" i="1" dirty="0" smtClean="0">
                <a:solidFill>
                  <a:srgbClr val="FF0000"/>
                </a:solidFill>
                <a:latin typeface="Calibri Light"/>
                <a:ea typeface="Calibri" panose="020F0502020204030204" pitchFamily="34" charset="0"/>
                <a:cs typeface="Times New Roman" panose="02020603050405020304" pitchFamily="18" charset="0"/>
              </a:rPr>
              <a:t>đổi</a:t>
            </a:r>
            <a:r>
              <a:rPr lang="vi-VN" sz="4800" b="1" i="1" dirty="0" smtClean="0">
                <a:solidFill>
                  <a:srgbClr val="FF0000"/>
                </a:solidFill>
                <a:latin typeface="Calibri Light"/>
                <a:ea typeface="Calibri" panose="020F0502020204030204" pitchFamily="34" charset="0"/>
                <a:cs typeface="Times New Roman" panose="02020603050405020304" pitchFamily="18" charset="0"/>
              </a:rPr>
              <a:t> hoá học là sự biến đổi </a:t>
            </a:r>
            <a:r>
              <a:rPr lang="nl-NL" sz="4800" b="1" i="1" dirty="0" smtClean="0">
                <a:solidFill>
                  <a:srgbClr val="FF0000"/>
                </a:solidFill>
                <a:latin typeface="Calibri Light"/>
                <a:ea typeface="Calibri" panose="020F0502020204030204" pitchFamily="34" charset="0"/>
                <a:cs typeface="Times New Roman" panose="02020603050405020304" pitchFamily="18" charset="0"/>
              </a:rPr>
              <a:t> </a:t>
            </a:r>
            <a:r>
              <a:rPr lang="nl-NL" sz="4800" b="1" i="1" dirty="0">
                <a:solidFill>
                  <a:srgbClr val="FF0000"/>
                </a:solidFill>
                <a:latin typeface="Calibri Light"/>
                <a:ea typeface="Calibri" panose="020F0502020204030204" pitchFamily="34" charset="0"/>
                <a:cs typeface="Times New Roman" panose="02020603050405020304" pitchFamily="18" charset="0"/>
              </a:rPr>
              <a:t>từ </a:t>
            </a:r>
            <a:r>
              <a:rPr lang="nl-NL" sz="4800" b="1" i="1">
                <a:solidFill>
                  <a:srgbClr val="FF0000"/>
                </a:solidFill>
                <a:latin typeface="Calibri Light"/>
                <a:ea typeface="Calibri" panose="020F0502020204030204" pitchFamily="34" charset="0"/>
                <a:cs typeface="Times New Roman" panose="02020603050405020304" pitchFamily="18" charset="0"/>
              </a:rPr>
              <a:t>chất </a:t>
            </a:r>
            <a:r>
              <a:rPr lang="nl-NL" sz="4800" b="1" i="1" smtClean="0">
                <a:solidFill>
                  <a:srgbClr val="FF0000"/>
                </a:solidFill>
                <a:latin typeface="Calibri Light"/>
                <a:ea typeface="Calibri" panose="020F0502020204030204" pitchFamily="34" charset="0"/>
                <a:cs typeface="Times New Roman" panose="02020603050405020304" pitchFamily="18" charset="0"/>
              </a:rPr>
              <a:t>này </a:t>
            </a:r>
            <a:r>
              <a:rPr lang="nl-NL" sz="4800" b="1" i="1" dirty="0">
                <a:solidFill>
                  <a:srgbClr val="FF0000"/>
                </a:solidFill>
                <a:latin typeface="Calibri Light"/>
                <a:ea typeface="Calibri" panose="020F0502020204030204" pitchFamily="34" charset="0"/>
                <a:cs typeface="Times New Roman" panose="02020603050405020304" pitchFamily="18" charset="0"/>
              </a:rPr>
              <a:t>thành chất </a:t>
            </a:r>
            <a:r>
              <a:rPr lang="nl-NL" sz="4800" b="1" i="1" dirty="0" smtClean="0">
                <a:solidFill>
                  <a:srgbClr val="FF0000"/>
                </a:solidFill>
                <a:latin typeface="Calibri Light"/>
                <a:ea typeface="Calibri" panose="020F0502020204030204" pitchFamily="34" charset="0"/>
                <a:cs typeface="Times New Roman" panose="02020603050405020304" pitchFamily="18" charset="0"/>
              </a:rPr>
              <a:t>khác.</a:t>
            </a:r>
            <a:endParaRPr lang="en-US" sz="4800" b="1" dirty="0">
              <a:solidFill>
                <a:srgbClr val="FF0000"/>
              </a:solidFill>
              <a:latin typeface="Calibri 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315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3">
            <a:extLst>
              <a:ext uri="{FF2B5EF4-FFF2-40B4-BE49-F238E27FC236}">
                <a16:creationId xmlns:a16="http://schemas.microsoft.com/office/drawing/2014/main" id="{1EA99C84-3958-CC94-C6D4-B43881C90369}"/>
              </a:ext>
            </a:extLst>
          </p:cNvPr>
          <p:cNvPicPr>
            <a:picLocks noChangeAspect="1"/>
          </p:cNvPicPr>
          <p:nvPr/>
        </p:nvPicPr>
        <p:blipFill>
          <a:blip r:embed="rId3"/>
          <a:srcRect/>
          <a:stretch>
            <a:fillRect/>
          </a:stretch>
        </p:blipFill>
        <p:spPr>
          <a:xfrm>
            <a:off x="6052157" y="3518812"/>
            <a:ext cx="2166299" cy="3339188"/>
          </a:xfrm>
          <a:prstGeom prst="rect">
            <a:avLst/>
          </a:prstGeom>
        </p:spPr>
      </p:pic>
      <p:pic>
        <p:nvPicPr>
          <p:cNvPr id="15" name="Picture 4">
            <a:extLst>
              <a:ext uri="{FF2B5EF4-FFF2-40B4-BE49-F238E27FC236}">
                <a16:creationId xmlns:a16="http://schemas.microsoft.com/office/drawing/2014/main" id="{83334325-829A-F848-F4A8-5DFC0FDB7537}"/>
              </a:ext>
            </a:extLst>
          </p:cNvPr>
          <p:cNvPicPr>
            <a:picLocks noChangeAspect="1"/>
          </p:cNvPicPr>
          <p:nvPr/>
        </p:nvPicPr>
        <p:blipFill>
          <a:blip r:embed="rId4"/>
          <a:srcRect/>
          <a:stretch>
            <a:fillRect/>
          </a:stretch>
        </p:blipFill>
        <p:spPr>
          <a:xfrm>
            <a:off x="3684694" y="3518812"/>
            <a:ext cx="2020185" cy="3334557"/>
          </a:xfrm>
          <a:prstGeom prst="rect">
            <a:avLst/>
          </a:prstGeom>
        </p:spPr>
      </p:pic>
      <p:pic>
        <p:nvPicPr>
          <p:cNvPr id="3" name="Picture 2">
            <a:extLst>
              <a:ext uri="{FF2B5EF4-FFF2-40B4-BE49-F238E27FC236}">
                <a16:creationId xmlns:a16="http://schemas.microsoft.com/office/drawing/2014/main" id="{9D8D11E9-D2E4-2CFB-ECD4-88BBD8173B58}"/>
              </a:ext>
            </a:extLst>
          </p:cNvPr>
          <p:cNvPicPr>
            <a:picLocks noChangeAspect="1"/>
          </p:cNvPicPr>
          <p:nvPr/>
        </p:nvPicPr>
        <p:blipFill>
          <a:blip r:embed="rId5"/>
          <a:stretch>
            <a:fillRect/>
          </a:stretch>
        </p:blipFill>
        <p:spPr>
          <a:xfrm>
            <a:off x="1026736" y="875673"/>
            <a:ext cx="10138527" cy="2749534"/>
          </a:xfrm>
          <a:prstGeom prst="rect">
            <a:avLst/>
          </a:prstGeom>
        </p:spPr>
      </p:pic>
    </p:spTree>
    <p:extLst>
      <p:ext uri="{BB962C8B-B14F-4D97-AF65-F5344CB8AC3E}">
        <p14:creationId xmlns:p14="http://schemas.microsoft.com/office/powerpoint/2010/main" val="365242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4"/>
                                        </p:tgtEl>
                                        <p:attrNameLst>
                                          <p:attrName>r</p:attrName>
                                        </p:attrNameLst>
                                      </p:cBhvr>
                                    </p:animRot>
                                    <p:animRot by="-240000">
                                      <p:cBhvr>
                                        <p:cTn id="19" dur="200" fill="hold">
                                          <p:stCondLst>
                                            <p:cond delay="200"/>
                                          </p:stCondLst>
                                        </p:cTn>
                                        <p:tgtEl>
                                          <p:spTgt spid="14"/>
                                        </p:tgtEl>
                                        <p:attrNameLst>
                                          <p:attrName>r</p:attrName>
                                        </p:attrNameLst>
                                      </p:cBhvr>
                                    </p:animRot>
                                    <p:animRot by="240000">
                                      <p:cBhvr>
                                        <p:cTn id="20" dur="200" fill="hold">
                                          <p:stCondLst>
                                            <p:cond delay="400"/>
                                          </p:stCondLst>
                                        </p:cTn>
                                        <p:tgtEl>
                                          <p:spTgt spid="14"/>
                                        </p:tgtEl>
                                        <p:attrNameLst>
                                          <p:attrName>r</p:attrName>
                                        </p:attrNameLst>
                                      </p:cBhvr>
                                    </p:animRot>
                                    <p:animRot by="-240000">
                                      <p:cBhvr>
                                        <p:cTn id="21" dur="200" fill="hold">
                                          <p:stCondLst>
                                            <p:cond delay="600"/>
                                          </p:stCondLst>
                                        </p:cTn>
                                        <p:tgtEl>
                                          <p:spTgt spid="14"/>
                                        </p:tgtEl>
                                        <p:attrNameLst>
                                          <p:attrName>r</p:attrName>
                                        </p:attrNameLst>
                                      </p:cBhvr>
                                    </p:animRot>
                                    <p:animRot by="120000">
                                      <p:cBhvr>
                                        <p:cTn id="22"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696216" y="621792"/>
            <a:ext cx="7283998" cy="6570723"/>
            <a:chOff x="2012142" y="960120"/>
            <a:chExt cx="8316478" cy="492253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2012142" y="2376891"/>
              <a:ext cx="8316478" cy="3505759"/>
              <a:chOff x="1031581" y="2483970"/>
              <a:chExt cx="10105049" cy="329199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ea typeface="宋体" panose="02010600030101010101" pitchFamily="2" charset="-122"/>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1031581" y="2483970"/>
                <a:ext cx="10081260"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ea typeface="宋体" panose="02010600030101010101" pitchFamily="2" charset="-122"/>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ea typeface="宋体" panose="02010600030101010101" pitchFamily="2" charset="-122"/>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ea typeface="宋体" panose="02010600030101010101" pitchFamily="2" charset="-122"/>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ea typeface="宋体" panose="02010600030101010101" pitchFamily="2" charset="-122"/>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ea typeface="宋体" panose="02010600030101010101" pitchFamily="2" charset="-122"/>
                  <a:cs typeface="+mn-cs"/>
                </a:endParaRPr>
              </a:p>
            </p:txBody>
          </p:sp>
        </p:grpSp>
      </p:grpSp>
      <p:sp>
        <p:nvSpPr>
          <p:cNvPr id="3" name="TextBox 2"/>
          <p:cNvSpPr txBox="1"/>
          <p:nvPr/>
        </p:nvSpPr>
        <p:spPr>
          <a:xfrm>
            <a:off x="2484579" y="570516"/>
            <a:ext cx="53852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Luật</a:t>
            </a:r>
            <a:r>
              <a:rPr kumimoji="0" lang="en-US" sz="60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chơi</a:t>
            </a:r>
            <a:endParaRPr kumimoji="0" lang="en-US" sz="6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1959805" y="2609683"/>
            <a:ext cx="5577840"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 Các câu hỏi với các đáp án A;B;C;D cho trước.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3600" b="0" i="0" u="none" strike="noStrike" kern="1200" cap="none" spc="0" normalizeH="0" baseline="0" noProof="0" dirty="0">
                <a:ln>
                  <a:noFill/>
                </a:ln>
                <a:solidFill>
                  <a:prstClr val="black"/>
                </a:solidFill>
                <a:effectLst/>
                <a:uLnTx/>
                <a:uFillTx/>
                <a:latin typeface="Calibri"/>
                <a:ea typeface="+mn-ea"/>
                <a:cs typeface="+mn-cs"/>
              </a:rPr>
              <a:t>Nhiệm vụ: Các</a:t>
            </a:r>
            <a:r>
              <a:rPr kumimoji="0" lang="en-US" sz="3600" b="0" i="0" u="none" strike="noStrike" kern="1200" cap="none" spc="0" normalizeH="0" noProof="0" dirty="0">
                <a:ln>
                  <a:noFill/>
                </a:ln>
                <a:solidFill>
                  <a:prstClr val="black"/>
                </a:solidFill>
                <a:effectLst/>
                <a:uLnTx/>
                <a:uFillTx/>
                <a:latin typeface="Calibri"/>
                <a:ea typeface="+mn-ea"/>
                <a:cs typeface="+mn-cs"/>
              </a:rPr>
              <a:t> bạn có 5 giây để suy nghĩ sau đó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nhanh chóng</a:t>
            </a:r>
            <a:r>
              <a:rPr kumimoji="0" lang="en-US" sz="3600" b="0" i="0" u="none" strike="noStrike" kern="1200" cap="none" spc="0" normalizeH="0" noProof="0" dirty="0" smtClean="0">
                <a:ln>
                  <a:noFill/>
                </a:ln>
                <a:solidFill>
                  <a:prstClr val="black"/>
                </a:solidFill>
                <a:effectLst/>
                <a:uLnTx/>
                <a:uFillTx/>
                <a:latin typeface="Calibri"/>
                <a:ea typeface="+mn-ea"/>
                <a:cs typeface="+mn-cs"/>
              </a:rPr>
              <a:t> </a:t>
            </a:r>
            <a:r>
              <a:rPr lang="en-US" sz="3600" dirty="0" smtClean="0">
                <a:solidFill>
                  <a:prstClr val="black"/>
                </a:solidFill>
                <a:latin typeface="Calibri"/>
              </a:rPr>
              <a:t>lựa chọn </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đáp án</a:t>
            </a:r>
            <a:r>
              <a:rPr kumimoji="0" lang="en-US" sz="3600" b="0" i="0" u="none" strike="noStrike" kern="1200" cap="none" spc="0" normalizeH="0" noProof="0" dirty="0" smtClean="0">
                <a:ln>
                  <a:noFill/>
                </a:ln>
                <a:solidFill>
                  <a:prstClr val="black"/>
                </a:solidFill>
                <a:effectLst/>
                <a:uLnTx/>
                <a:uFillTx/>
                <a:latin typeface="Calibri"/>
                <a:ea typeface="+mn-ea"/>
                <a:cs typeface="+mn-cs"/>
              </a:rPr>
              <a:t> của mình. Ai nhanh sẽ dành quyền trả lời trước.</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luật chơi">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8425" y="98425"/>
            <a:ext cx="609600" cy="609600"/>
          </a:xfrm>
          <a:prstGeom prst="rect">
            <a:avLst/>
          </a:prstGeom>
        </p:spPr>
      </p:pic>
      <p:pic>
        <p:nvPicPr>
          <p:cNvPr id="6" name="tải xuống (1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98425" y="98425"/>
            <a:ext cx="609600" cy="609600"/>
          </a:xfrm>
          <a:prstGeom prst="rect">
            <a:avLst/>
          </a:prstGeom>
        </p:spPr>
      </p:pic>
      <p:pic>
        <p:nvPicPr>
          <p:cNvPr id="21" name="Picture 20">
            <a:extLst>
              <a:ext uri="{FF2B5EF4-FFF2-40B4-BE49-F238E27FC236}">
                <a16:creationId xmlns:a16="http://schemas.microsoft.com/office/drawing/2014/main" id="{F44FEBA1-24AA-DFE3-0B15-FF040C32090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5" y="1962411"/>
            <a:ext cx="3282999" cy="4921227"/>
          </a:xfrm>
          <a:prstGeom prst="rect">
            <a:avLst/>
          </a:prstGeom>
        </p:spPr>
      </p:pic>
    </p:spTree>
    <p:custDataLst>
      <p:tags r:id="rId1"/>
    </p:custDataLst>
    <p:extLst>
      <p:ext uri="{BB962C8B-B14F-4D97-AF65-F5344CB8AC3E}">
        <p14:creationId xmlns:p14="http://schemas.microsoft.com/office/powerpoint/2010/main" val="2287903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audio>
              <p:cMediaNode vol="80000">
                <p:cTn id="15"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6"/>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0" y="75414"/>
            <a:ext cx="12192000" cy="6782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612742" y="405354"/>
            <a:ext cx="10664858" cy="640175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 Biến đổi vật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 Biến đổi hóa học.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 Biến đổi sinh học.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 Biến đổi quang học.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B7F90EFF-8D51-167B-A03E-C8EA058FAEBD}"/>
              </a:ext>
            </a:extLst>
          </p:cNvPr>
          <p:cNvSpPr/>
          <p:nvPr/>
        </p:nvSpPr>
        <p:spPr>
          <a:xfrm>
            <a:off x="612742" y="3987537"/>
            <a:ext cx="528320" cy="47134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câu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609600" cy="306273"/>
          </a:xfrm>
          <a:prstGeom prst="rect">
            <a:avLst/>
          </a:prstGeom>
        </p:spPr>
      </p:pic>
      <p:pic>
        <p:nvPicPr>
          <p:cNvPr id="8" name="(30) Đồng hồ đếm ngược 5 giây có tiếng - YouTube">
            <a:hlinkClick r:id="" action="ppaction://media"/>
            <a:extLst>
              <a:ext uri="{FF2B5EF4-FFF2-40B4-BE49-F238E27FC236}">
                <a16:creationId xmlns:a16="http://schemas.microsoft.com/office/drawing/2014/main" id="{A9E1BFF6-33A0-6054-27C9-668EB2C4E57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0131454" y="5556934"/>
            <a:ext cx="1975719" cy="1111342"/>
          </a:xfrm>
          <a:prstGeom prst="rect">
            <a:avLst/>
          </a:prstGeom>
        </p:spPr>
      </p:pic>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83"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video>
              <p:cMediaNode vol="80000">
                <p:cTn id="17" fill="hold" display="0">
                  <p:stCondLst>
                    <p:cond delay="indefinite"/>
                  </p:stCondLst>
                </p:cTn>
                <p:tgtEl>
                  <p:spTgt spid="8"/>
                </p:tgtEl>
              </p:cMediaNode>
            </p:video>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6"/>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0" y="0"/>
            <a:ext cx="1233026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09191" y="197964"/>
            <a:ext cx="10310649" cy="199804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Câu 2: Trường hợp nào dưới đây xảy ra sự biến đổi hóa học?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879AE172-E1AE-4E2D-DCCA-FE3FC5BFD9F6}"/>
              </a:ext>
            </a:extLst>
          </p:cNvPr>
          <p:cNvPicPr>
            <a:picLocks noChangeAspect="1"/>
          </p:cNvPicPr>
          <p:nvPr/>
        </p:nvPicPr>
        <p:blipFill>
          <a:blip r:embed="rId7"/>
          <a:stretch>
            <a:fillRect/>
          </a:stretch>
        </p:blipFill>
        <p:spPr>
          <a:xfrm>
            <a:off x="772161" y="2196011"/>
            <a:ext cx="4812212" cy="1748290"/>
          </a:xfrm>
          <a:prstGeom prst="rect">
            <a:avLst/>
          </a:prstGeom>
        </p:spPr>
      </p:pic>
      <p:pic>
        <p:nvPicPr>
          <p:cNvPr id="15" name="Picture 14">
            <a:extLst>
              <a:ext uri="{FF2B5EF4-FFF2-40B4-BE49-F238E27FC236}">
                <a16:creationId xmlns:a16="http://schemas.microsoft.com/office/drawing/2014/main" id="{5FF452CB-F380-3FED-EB90-A5620AA9505D}"/>
              </a:ext>
            </a:extLst>
          </p:cNvPr>
          <p:cNvPicPr>
            <a:picLocks noChangeAspect="1"/>
          </p:cNvPicPr>
          <p:nvPr/>
        </p:nvPicPr>
        <p:blipFill>
          <a:blip r:embed="rId8"/>
          <a:stretch>
            <a:fillRect/>
          </a:stretch>
        </p:blipFill>
        <p:spPr>
          <a:xfrm>
            <a:off x="1076262" y="4194058"/>
            <a:ext cx="4376505" cy="1861301"/>
          </a:xfrm>
          <a:prstGeom prst="rect">
            <a:avLst/>
          </a:prstGeom>
        </p:spPr>
      </p:pic>
      <p:pic>
        <p:nvPicPr>
          <p:cNvPr id="18" name="Picture 17">
            <a:extLst>
              <a:ext uri="{FF2B5EF4-FFF2-40B4-BE49-F238E27FC236}">
                <a16:creationId xmlns:a16="http://schemas.microsoft.com/office/drawing/2014/main" id="{C0B0DF28-A830-9D02-5144-39DE83D7C953}"/>
              </a:ext>
            </a:extLst>
          </p:cNvPr>
          <p:cNvPicPr>
            <a:picLocks noChangeAspect="1"/>
          </p:cNvPicPr>
          <p:nvPr/>
        </p:nvPicPr>
        <p:blipFill>
          <a:blip r:embed="rId9"/>
          <a:stretch>
            <a:fillRect/>
          </a:stretch>
        </p:blipFill>
        <p:spPr>
          <a:xfrm>
            <a:off x="6607630" y="2196011"/>
            <a:ext cx="4475179" cy="3942850"/>
          </a:xfrm>
          <a:prstGeom prst="rect">
            <a:avLst/>
          </a:prstGeom>
        </p:spPr>
      </p:pic>
      <p:sp>
        <p:nvSpPr>
          <p:cNvPr id="19" name="Oval 18">
            <a:extLst>
              <a:ext uri="{FF2B5EF4-FFF2-40B4-BE49-F238E27FC236}">
                <a16:creationId xmlns:a16="http://schemas.microsoft.com/office/drawing/2014/main" id="{BBCB1C70-1E26-705E-7D61-203AF293F350}"/>
              </a:ext>
            </a:extLst>
          </p:cNvPr>
          <p:cNvSpPr/>
          <p:nvPr/>
        </p:nvSpPr>
        <p:spPr>
          <a:xfrm>
            <a:off x="6476025" y="5777016"/>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câu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425" y="98425"/>
            <a:ext cx="609600" cy="609600"/>
          </a:xfrm>
          <a:prstGeom prst="rect">
            <a:avLst/>
          </a:prstGeom>
        </p:spPr>
      </p:pic>
      <p:pic>
        <p:nvPicPr>
          <p:cNvPr id="13" name="(30) Đồng hồ đếm ngược 5 giây có tiếng - YouTube">
            <a:hlinkClick r:id="" action="ppaction://media"/>
            <a:extLst>
              <a:ext uri="{FF2B5EF4-FFF2-40B4-BE49-F238E27FC236}">
                <a16:creationId xmlns:a16="http://schemas.microsoft.com/office/drawing/2014/main" id="{A9E1BFF6-33A0-6054-27C9-668EB2C4E571}"/>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0226554" y="5746658"/>
            <a:ext cx="1975719" cy="1111342"/>
          </a:xfrm>
          <a:prstGeom prst="rect">
            <a:avLst/>
          </a:prstGeom>
        </p:spPr>
      </p:pic>
    </p:spTree>
    <p:extLst>
      <p:ext uri="{BB962C8B-B14F-4D97-AF65-F5344CB8AC3E}">
        <p14:creationId xmlns:p14="http://schemas.microsoft.com/office/powerpoint/2010/main" val="20498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8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nextCondLst>
                <p:cond evt="onClick" delay="0">
                  <p:tgtEl>
                    <p:spTgt spid="13"/>
                  </p:tgtEl>
                </p:cond>
              </p:nextCondLst>
            </p:seq>
            <p:video>
              <p:cMediaNode vol="80000">
                <p:cTn id="22" fill="hold" display="0">
                  <p:stCondLst>
                    <p:cond delay="indefinite"/>
                  </p:stCondLst>
                </p:cTn>
                <p:tgtEl>
                  <p:spTgt spid="13"/>
                </p:tgtEl>
              </p:cMediaNode>
            </p:video>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745" y="-1532107"/>
            <a:ext cx="14915745" cy="83901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6"/>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75415" y="0"/>
            <a:ext cx="12094589" cy="6938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37920" y="629920"/>
            <a:ext cx="1026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Câu 3: Trường hợp nào trong các hình dưới đây có sự biến đổi hóa học?</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08D2321-62CC-22D0-1EB5-3B95799B2013}"/>
              </a:ext>
            </a:extLst>
          </p:cNvPr>
          <p:cNvPicPr>
            <a:picLocks noChangeAspect="1"/>
          </p:cNvPicPr>
          <p:nvPr/>
        </p:nvPicPr>
        <p:blipFill>
          <a:blip r:embed="rId7"/>
          <a:stretch>
            <a:fillRect/>
          </a:stretch>
        </p:blipFill>
        <p:spPr>
          <a:xfrm>
            <a:off x="1059623" y="1830248"/>
            <a:ext cx="4210307" cy="4320647"/>
          </a:xfrm>
          <a:prstGeom prst="rect">
            <a:avLst/>
          </a:prstGeom>
        </p:spPr>
      </p:pic>
      <p:pic>
        <p:nvPicPr>
          <p:cNvPr id="7" name="Picture 6">
            <a:extLst>
              <a:ext uri="{FF2B5EF4-FFF2-40B4-BE49-F238E27FC236}">
                <a16:creationId xmlns:a16="http://schemas.microsoft.com/office/drawing/2014/main" id="{0C267E78-FEAD-0DA3-CB0F-0F8F10AFA811}"/>
              </a:ext>
            </a:extLst>
          </p:cNvPr>
          <p:cNvPicPr>
            <a:picLocks noChangeAspect="1"/>
          </p:cNvPicPr>
          <p:nvPr/>
        </p:nvPicPr>
        <p:blipFill>
          <a:blip r:embed="rId8"/>
          <a:stretch>
            <a:fillRect/>
          </a:stretch>
        </p:blipFill>
        <p:spPr>
          <a:xfrm>
            <a:off x="6331861" y="1706252"/>
            <a:ext cx="4000377" cy="2185396"/>
          </a:xfrm>
          <a:prstGeom prst="rect">
            <a:avLst/>
          </a:prstGeom>
        </p:spPr>
      </p:pic>
      <p:pic>
        <p:nvPicPr>
          <p:cNvPr id="9" name="Picture 8">
            <a:extLst>
              <a:ext uri="{FF2B5EF4-FFF2-40B4-BE49-F238E27FC236}">
                <a16:creationId xmlns:a16="http://schemas.microsoft.com/office/drawing/2014/main" id="{040703B5-FF0F-400B-6856-FBAD5DF9B55F}"/>
              </a:ext>
            </a:extLst>
          </p:cNvPr>
          <p:cNvPicPr>
            <a:picLocks noChangeAspect="1"/>
          </p:cNvPicPr>
          <p:nvPr/>
        </p:nvPicPr>
        <p:blipFill>
          <a:blip r:embed="rId9"/>
          <a:stretch>
            <a:fillRect/>
          </a:stretch>
        </p:blipFill>
        <p:spPr>
          <a:xfrm>
            <a:off x="6418897" y="3785235"/>
            <a:ext cx="3919665" cy="2560320"/>
          </a:xfrm>
          <a:prstGeom prst="rect">
            <a:avLst/>
          </a:prstGeom>
        </p:spPr>
      </p:pic>
      <p:sp>
        <p:nvSpPr>
          <p:cNvPr id="10" name="Oval 9">
            <a:extLst>
              <a:ext uri="{FF2B5EF4-FFF2-40B4-BE49-F238E27FC236}">
                <a16:creationId xmlns:a16="http://schemas.microsoft.com/office/drawing/2014/main" id="{15D11E38-FDC6-3A9B-F7FB-D97182409031}"/>
              </a:ext>
            </a:extLst>
          </p:cNvPr>
          <p:cNvSpPr/>
          <p:nvPr/>
        </p:nvSpPr>
        <p:spPr>
          <a:xfrm>
            <a:off x="873760" y="5633085"/>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câu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425" y="98425"/>
            <a:ext cx="609600" cy="609600"/>
          </a:xfrm>
          <a:prstGeom prst="rect">
            <a:avLst/>
          </a:prstGeom>
        </p:spPr>
      </p:pic>
      <p:pic>
        <p:nvPicPr>
          <p:cNvPr id="11" name="(30) Đồng hồ đếm ngược 5 giây có tiếng - YouTube">
            <a:hlinkClick r:id="" action="ppaction://media"/>
            <a:extLst>
              <a:ext uri="{FF2B5EF4-FFF2-40B4-BE49-F238E27FC236}">
                <a16:creationId xmlns:a16="http://schemas.microsoft.com/office/drawing/2014/main" id="{A9E1BFF6-33A0-6054-27C9-668EB2C4E571}"/>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0216281" y="6003865"/>
            <a:ext cx="1975719" cy="1111342"/>
          </a:xfrm>
          <a:prstGeom prst="rect">
            <a:avLst/>
          </a:prstGeom>
        </p:spPr>
      </p:pic>
    </p:spTree>
    <p:extLst>
      <p:ext uri="{BB962C8B-B14F-4D97-AF65-F5344CB8AC3E}">
        <p14:creationId xmlns:p14="http://schemas.microsoft.com/office/powerpoint/2010/main" val="31947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83"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video>
              <p:cMediaNode vol="80000">
                <p:cTn id="17" fill="hold" display="0">
                  <p:stCondLst>
                    <p:cond delay="indefinite"/>
                  </p:stCondLst>
                </p:cTn>
                <p:tgtEl>
                  <p:spTgt spid="11"/>
                </p:tgtEl>
              </p:cMediaNode>
            </p:video>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6"/>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0" y="0"/>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015665" y="700321"/>
            <a:ext cx="10434320" cy="50783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id="{00450F48-CFAF-442E-E628-0BA10598C5B9}"/>
              </a:ext>
            </a:extLst>
          </p:cNvPr>
          <p:cNvSpPr/>
          <p:nvPr/>
        </p:nvSpPr>
        <p:spPr>
          <a:xfrm>
            <a:off x="1015665" y="4262735"/>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âu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609600" cy="609600"/>
          </a:xfrm>
          <a:prstGeom prst="rect">
            <a:avLst/>
          </a:prstGeom>
        </p:spPr>
      </p:pic>
      <p:pic>
        <p:nvPicPr>
          <p:cNvPr id="7" name="(30) Đồng hồ đếm ngược 5 giây có tiếng - YouTube">
            <a:hlinkClick r:id="" action="ppaction://media"/>
            <a:extLst>
              <a:ext uri="{FF2B5EF4-FFF2-40B4-BE49-F238E27FC236}">
                <a16:creationId xmlns:a16="http://schemas.microsoft.com/office/drawing/2014/main" id="{A9E1BFF6-33A0-6054-27C9-668EB2C4E57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0216281" y="5730670"/>
            <a:ext cx="1975719" cy="1111342"/>
          </a:xfrm>
          <a:prstGeom prst="rect">
            <a:avLst/>
          </a:prstGeom>
        </p:spPr>
      </p:pic>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83"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video>
              <p:cMediaNode vol="80000">
                <p:cTn id="17" fill="hold" display="0">
                  <p:stCondLst>
                    <p:cond delay="indefinite"/>
                  </p:stCondLst>
                </p:cTn>
                <p:tgtEl>
                  <p:spTgt spid="7"/>
                </p:tgtEl>
              </p:cMediaNode>
            </p:video>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5623" y="635726"/>
            <a:ext cx="8865326" cy="523220"/>
          </a:xfrm>
          <a:prstGeom prst="rect">
            <a:avLst/>
          </a:prstGeom>
          <a:noFill/>
        </p:spPr>
        <p:txBody>
          <a:bodyPr wrap="square" rtlCol="0">
            <a:spAutoFit/>
          </a:bodyPr>
          <a:lstStyle/>
          <a:p>
            <a:r>
              <a:rPr lang="vi-VN" sz="2800" dirty="0" smtClean="0">
                <a:solidFill>
                  <a:srgbClr val="FF0000"/>
                </a:solidFill>
              </a:rPr>
              <a:t>Em hãy lấy ví dụ về sự </a:t>
            </a:r>
            <a:r>
              <a:rPr lang="en-US" sz="2800" dirty="0" err="1" smtClean="0">
                <a:solidFill>
                  <a:srgbClr val="FF0000"/>
                </a:solidFill>
              </a:rPr>
              <a:t>biến</a:t>
            </a:r>
            <a:r>
              <a:rPr lang="en-US" sz="2800" dirty="0" smtClean="0">
                <a:solidFill>
                  <a:srgbClr val="FF0000"/>
                </a:solidFill>
              </a:rPr>
              <a:t> </a:t>
            </a:r>
            <a:r>
              <a:rPr lang="en-US" sz="2800" dirty="0" err="1" smtClean="0">
                <a:solidFill>
                  <a:srgbClr val="FF0000"/>
                </a:solidFill>
              </a:rPr>
              <a:t>đổi</a:t>
            </a:r>
            <a:r>
              <a:rPr lang="en-US" sz="2800" dirty="0" smtClean="0">
                <a:solidFill>
                  <a:srgbClr val="FF0000"/>
                </a:solidFill>
              </a:rPr>
              <a:t> </a:t>
            </a:r>
            <a:r>
              <a:rPr lang="en-US" sz="2800" dirty="0" err="1" smtClean="0">
                <a:solidFill>
                  <a:srgbClr val="FF0000"/>
                </a:solidFill>
              </a:rPr>
              <a:t>hóa</a:t>
            </a:r>
            <a:r>
              <a:rPr lang="en-US" sz="2800" dirty="0" smtClean="0">
                <a:solidFill>
                  <a:srgbClr val="FF0000"/>
                </a:solidFill>
              </a:rPr>
              <a:t> </a:t>
            </a:r>
            <a:r>
              <a:rPr lang="en-US" sz="2800" dirty="0" err="1" smtClean="0">
                <a:solidFill>
                  <a:srgbClr val="FF0000"/>
                </a:solidFill>
              </a:rPr>
              <a:t>học</a:t>
            </a:r>
            <a:r>
              <a:rPr lang="en-US" sz="2800" dirty="0" smtClean="0">
                <a:solidFill>
                  <a:srgbClr val="FF0000"/>
                </a:solidFill>
              </a:rPr>
              <a:t> </a:t>
            </a:r>
            <a:r>
              <a:rPr lang="en-US" sz="2800" dirty="0" err="1" smtClean="0">
                <a:solidFill>
                  <a:srgbClr val="FF0000"/>
                </a:solidFill>
              </a:rPr>
              <a:t>mà</a:t>
            </a:r>
            <a:r>
              <a:rPr lang="en-US" sz="2800" dirty="0" smtClean="0">
                <a:solidFill>
                  <a:srgbClr val="FF0000"/>
                </a:solidFill>
              </a:rPr>
              <a:t> </a:t>
            </a:r>
            <a:r>
              <a:rPr lang="en-US" sz="2800" dirty="0" err="1" smtClean="0">
                <a:solidFill>
                  <a:srgbClr val="FF0000"/>
                </a:solidFill>
              </a:rPr>
              <a:t>em</a:t>
            </a:r>
            <a:r>
              <a:rPr lang="en-US" sz="2800" dirty="0" smtClean="0">
                <a:solidFill>
                  <a:srgbClr val="FF0000"/>
                </a:solidFill>
              </a:rPr>
              <a:t> </a:t>
            </a:r>
            <a:r>
              <a:rPr lang="en-US" sz="2800" dirty="0" err="1" smtClean="0">
                <a:solidFill>
                  <a:srgbClr val="FF0000"/>
                </a:solidFill>
              </a:rPr>
              <a:t>biết</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36569498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ẠM BI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224078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2264" name="WordArt 8">
            <a:extLst>
              <a:ext uri="{FF2B5EF4-FFF2-40B4-BE49-F238E27FC236}">
                <a16:creationId xmlns:a16="http://schemas.microsoft.com/office/drawing/2014/main" id="{89EAAE5D-49BB-AA64-27EE-E2368C671944}"/>
              </a:ext>
            </a:extLst>
          </p:cNvPr>
          <p:cNvSpPr>
            <a:spLocks noChangeArrowheads="1" noChangeShapeType="1" noTextEdit="1"/>
          </p:cNvSpPr>
          <p:nvPr/>
        </p:nvSpPr>
        <p:spPr bwMode="auto">
          <a:xfrm>
            <a:off x="2057400" y="762000"/>
            <a:ext cx="7920038" cy="259238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6600" b="1" kern="10">
                <a:ln w="19050">
                  <a:solidFill>
                    <a:srgbClr val="FF00FF"/>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Chân thành cảm ơn các cô giáo </a:t>
            </a:r>
          </a:p>
          <a:p>
            <a:pPr algn="ctr" eaLnBrk="0" fontAlgn="base" hangingPunct="0">
              <a:spcBef>
                <a:spcPct val="0"/>
              </a:spcBef>
              <a:spcAft>
                <a:spcPct val="0"/>
              </a:spcAft>
            </a:pPr>
            <a:r>
              <a:rPr lang="vi-VN" sz="6600" b="1" kern="10">
                <a:ln w="19050">
                  <a:solidFill>
                    <a:srgbClr val="FF00FF"/>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Chúc các con chăm ngoan học giỏi</a:t>
            </a:r>
            <a:endParaRPr lang="en-US" sz="6600" b="1" kern="10">
              <a:ln w="19050">
                <a:solidFill>
                  <a:srgbClr val="FF00FF"/>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352265" name="Ca Nha Thuong Nhau - - Xuan Mai _ 320 lyric, upload bởi camau_camau10.mp3">
            <a:hlinkClick r:id="" action="ppaction://media"/>
            <a:extLst>
              <a:ext uri="{FF2B5EF4-FFF2-40B4-BE49-F238E27FC236}">
                <a16:creationId xmlns:a16="http://schemas.microsoft.com/office/drawing/2014/main" id="{A083A93E-1C58-F209-7720-70817CE8BBED}"/>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363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2264"/>
                                        </p:tgtEl>
                                        <p:attrNameLst>
                                          <p:attrName>style.visibility</p:attrName>
                                        </p:attrNameLst>
                                      </p:cBhvr>
                                      <p:to>
                                        <p:strVal val="visible"/>
                                      </p:to>
                                    </p:set>
                                    <p:anim calcmode="lin" valueType="num">
                                      <p:cBhvr>
                                        <p:cTn id="7" dur="500" fill="hold"/>
                                        <p:tgtEl>
                                          <p:spTgt spid="352264"/>
                                        </p:tgtEl>
                                        <p:attrNameLst>
                                          <p:attrName>ppt_w</p:attrName>
                                        </p:attrNameLst>
                                      </p:cBhvr>
                                      <p:tavLst>
                                        <p:tav tm="0">
                                          <p:val>
                                            <p:fltVal val="0"/>
                                          </p:val>
                                        </p:tav>
                                        <p:tav tm="100000">
                                          <p:val>
                                            <p:strVal val="#ppt_w"/>
                                          </p:val>
                                        </p:tav>
                                      </p:tavLst>
                                    </p:anim>
                                    <p:anim calcmode="lin" valueType="num">
                                      <p:cBhvr>
                                        <p:cTn id="8" dur="500" fill="hold"/>
                                        <p:tgtEl>
                                          <p:spTgt spid="352264"/>
                                        </p:tgtEl>
                                        <p:attrNameLst>
                                          <p:attrName>ppt_h</p:attrName>
                                        </p:attrNameLst>
                                      </p:cBhvr>
                                      <p:tavLst>
                                        <p:tav tm="0">
                                          <p:val>
                                            <p:fltVal val="0"/>
                                          </p:val>
                                        </p:tav>
                                        <p:tav tm="100000">
                                          <p:val>
                                            <p:strVal val="#ppt_h"/>
                                          </p:val>
                                        </p:tav>
                                      </p:tavLst>
                                    </p:anim>
                                    <p:animEffect transition="in" filter="fade">
                                      <p:cBhvr>
                                        <p:cTn id="9" dur="500"/>
                                        <p:tgtEl>
                                          <p:spTgt spid="3522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5226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128674" fill="hold"/>
                                        <p:tgtEl>
                                          <p:spTgt spid="352265"/>
                                        </p:tgtEl>
                                      </p:cBhvr>
                                    </p:cmd>
                                  </p:childTnLst>
                                </p:cTn>
                              </p:par>
                            </p:childTnLst>
                          </p:cTn>
                        </p:par>
                      </p:childTnLst>
                    </p:cTn>
                  </p:par>
                </p:childTnLst>
              </p:cTn>
              <p:nextCondLst>
                <p:cond evt="onClick" delay="0">
                  <p:tgtEl>
                    <p:spTgt spid="352265"/>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35226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0"/>
          <p:cNvSpPr>
            <a:spLocks noChangeArrowheads="1"/>
          </p:cNvSpPr>
          <p:nvPr/>
        </p:nvSpPr>
        <p:spPr bwMode="auto">
          <a:xfrm>
            <a:off x="1015999" y="1637418"/>
            <a:ext cx="10160000" cy="81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altLang="en-US" sz="3555" b="1" i="0" u="sng"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KHOA HỌC</a:t>
            </a:r>
          </a:p>
        </p:txBody>
      </p:sp>
      <p:pic>
        <p:nvPicPr>
          <p:cNvPr id="2" name="Ba trạng thái của ch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pic>
        <p:nvPicPr>
          <p:cNvPr id="4" name="Picture 3"/>
          <p:cNvPicPr>
            <a:picLocks noChangeAspect="1"/>
          </p:cNvPicPr>
          <p:nvPr/>
        </p:nvPicPr>
        <p:blipFill>
          <a:blip r:embed="rId5"/>
          <a:stretch>
            <a:fillRect/>
          </a:stretch>
        </p:blipFill>
        <p:spPr>
          <a:xfrm>
            <a:off x="-1" y="45720"/>
            <a:ext cx="12192000" cy="6812280"/>
          </a:xfrm>
          <a:prstGeom prst="rect">
            <a:avLst/>
          </a:prstGeom>
        </p:spPr>
      </p:pic>
      <p:pic>
        <p:nvPicPr>
          <p:cNvPr id="5" name="Picture 4"/>
          <p:cNvPicPr>
            <a:picLocks noChangeAspect="1"/>
          </p:cNvPicPr>
          <p:nvPr/>
        </p:nvPicPr>
        <p:blipFill>
          <a:blip r:embed="rId6"/>
          <a:stretch>
            <a:fillRect/>
          </a:stretch>
        </p:blipFill>
        <p:spPr>
          <a:xfrm>
            <a:off x="708025" y="2452127"/>
            <a:ext cx="10939740" cy="1150609"/>
          </a:xfrm>
          <a:prstGeom prst="rect">
            <a:avLst/>
          </a:prstGeom>
        </p:spPr>
      </p:pic>
      <p:sp>
        <p:nvSpPr>
          <p:cNvPr id="3" name="TextBox 2"/>
          <p:cNvSpPr txBox="1"/>
          <p:nvPr/>
        </p:nvSpPr>
        <p:spPr>
          <a:xfrm>
            <a:off x="3054096" y="822960"/>
            <a:ext cx="6894576" cy="584775"/>
          </a:xfrm>
          <a:prstGeom prst="rect">
            <a:avLst/>
          </a:prstGeom>
          <a:noFill/>
        </p:spPr>
        <p:txBody>
          <a:bodyPr wrap="square" rtlCol="0">
            <a:spAutoFit/>
          </a:bodyPr>
          <a:lstStyle/>
          <a:p>
            <a:r>
              <a:rPr lang="en-US" sz="3200"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BÀI HÁT: </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Trạng thái của chất</a:t>
            </a:r>
            <a:endPar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72694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flowers_fr0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0"/>
          <p:cNvSpPr>
            <a:spLocks noChangeArrowheads="1"/>
          </p:cNvSpPr>
          <p:nvPr/>
        </p:nvSpPr>
        <p:spPr bwMode="auto">
          <a:xfrm>
            <a:off x="1015999" y="787026"/>
            <a:ext cx="10160000" cy="81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altLang="en-US" sz="3555" b="1" i="0" u="sng"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KHOA HỌC</a:t>
            </a:r>
          </a:p>
        </p:txBody>
      </p:sp>
      <p:sp>
        <p:nvSpPr>
          <p:cNvPr id="3" name="TextBox 2"/>
          <p:cNvSpPr txBox="1"/>
          <p:nvPr/>
        </p:nvSpPr>
        <p:spPr>
          <a:xfrm>
            <a:off x="59821" y="1719072"/>
            <a:ext cx="11964112"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      BÀI 5: SỰ BIẾN ĐỔI HÓA HỌC CỦA CHẤT </a:t>
            </a:r>
            <a:r>
              <a:rPr lang="en-US" sz="3600" b="1" dirty="0" smtClean="0">
                <a:solidFill>
                  <a:srgbClr val="0070C0"/>
                </a:solidFill>
                <a:latin typeface="Times New Roman" panose="02020603050405020304" pitchFamily="18" charset="0"/>
                <a:cs typeface="Times New Roman" panose="02020603050405020304" pitchFamily="18" charset="0"/>
              </a:rPr>
              <a:t>(TIẾT 1)        </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1062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D khám ph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75120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3580284"/>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3"/>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987357"/>
              <a:ext cx="7852219" cy="2989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rPr>
                <a:t>1. BIẾN ĐỔI HOÁ HỌC</a:t>
              </a:r>
              <a:endParaRPr kumimoji="0" lang="en-US" sz="8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A43EEB5-884B-A2E4-1214-724E5843716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65467" y="3663561"/>
            <a:ext cx="886061" cy="1433334"/>
          </a:xfrm>
          <a:prstGeom prst="rect">
            <a:avLst/>
          </a:prstGeom>
        </p:spPr>
      </p:pic>
      <p:pic>
        <p:nvPicPr>
          <p:cNvPr id="6" name="Picture 2">
            <a:extLst>
              <a:ext uri="{FF2B5EF4-FFF2-40B4-BE49-F238E27FC236}">
                <a16:creationId xmlns:a16="http://schemas.microsoft.com/office/drawing/2014/main" id="{71FB22E7-3053-649A-9129-49F7FFAFDC90}"/>
              </a:ext>
            </a:extLst>
          </p:cNvPr>
          <p:cNvPicPr>
            <a:picLocks noChangeAspect="1"/>
          </p:cNvPicPr>
          <p:nvPr/>
        </p:nvPicPr>
        <p:blipFill>
          <a:blip r:embed="rId6"/>
          <a:srcRect/>
          <a:stretch>
            <a:fillRect/>
          </a:stretch>
        </p:blipFill>
        <p:spPr>
          <a:xfrm>
            <a:off x="8533357" y="4037792"/>
            <a:ext cx="3118770" cy="2851076"/>
          </a:xfrm>
          <a:prstGeom prst="rect">
            <a:avLst/>
          </a:prstGeom>
        </p:spPr>
      </p:pic>
      <p:sp>
        <p:nvSpPr>
          <p:cNvPr id="7" name="วงรี 133">
            <a:extLst>
              <a:ext uri="{FF2B5EF4-FFF2-40B4-BE49-F238E27FC236}">
                <a16:creationId xmlns:a16="http://schemas.microsoft.com/office/drawing/2014/main" id="{A13CBAA2-3EE2-DF31-8471-0A8D13453CEA}"/>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 name="วงรี 134">
            <a:extLst>
              <a:ext uri="{FF2B5EF4-FFF2-40B4-BE49-F238E27FC236}">
                <a16:creationId xmlns:a16="http://schemas.microsoft.com/office/drawing/2014/main" id="{83FA76E0-C89A-03E7-BE07-F88BD22CE0DF}"/>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 name="วงรี 135">
            <a:extLst>
              <a:ext uri="{FF2B5EF4-FFF2-40B4-BE49-F238E27FC236}">
                <a16:creationId xmlns:a16="http://schemas.microsoft.com/office/drawing/2014/main" id="{61D3E9A8-8930-39BF-1928-87AA3A1A55EC}"/>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 name="วงรี 136">
            <a:extLst>
              <a:ext uri="{FF2B5EF4-FFF2-40B4-BE49-F238E27FC236}">
                <a16:creationId xmlns:a16="http://schemas.microsoft.com/office/drawing/2014/main" id="{CF6D3795-8161-64D0-0534-7D485050CECA}"/>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4" name="วงรี 133">
            <a:extLst>
              <a:ext uri="{FF2B5EF4-FFF2-40B4-BE49-F238E27FC236}">
                <a16:creationId xmlns:a16="http://schemas.microsoft.com/office/drawing/2014/main" id="{359685F9-E57B-AF7B-707E-75406324C86A}"/>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5" name="วงรี 134">
            <a:extLst>
              <a:ext uri="{FF2B5EF4-FFF2-40B4-BE49-F238E27FC236}">
                <a16:creationId xmlns:a16="http://schemas.microsoft.com/office/drawing/2014/main" id="{E0DEEC5D-F89F-7966-2168-6CF5B87CB39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6" name="วงรี 135">
            <a:extLst>
              <a:ext uri="{FF2B5EF4-FFF2-40B4-BE49-F238E27FC236}">
                <a16:creationId xmlns:a16="http://schemas.microsoft.com/office/drawing/2014/main" id="{B3039A53-F945-6758-368F-BBDC4386B46F}"/>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7" name="วงรี 136">
            <a:extLst>
              <a:ext uri="{FF2B5EF4-FFF2-40B4-BE49-F238E27FC236}">
                <a16:creationId xmlns:a16="http://schemas.microsoft.com/office/drawing/2014/main" id="{4A009BC2-0ACC-C17B-44BA-1AD916153308}"/>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33">
            <a:extLst>
              <a:ext uri="{FF2B5EF4-FFF2-40B4-BE49-F238E27FC236}">
                <a16:creationId xmlns:a16="http://schemas.microsoft.com/office/drawing/2014/main" id="{4CA1BBD3-8FCF-C099-C099-B50EACADF1DA}"/>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วงรี 134">
            <a:extLst>
              <a:ext uri="{FF2B5EF4-FFF2-40B4-BE49-F238E27FC236}">
                <a16:creationId xmlns:a16="http://schemas.microsoft.com/office/drawing/2014/main" id="{C7EE11D1-72E8-7FD9-ACCA-19578D298029}"/>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0" name="วงรี 135">
            <a:extLst>
              <a:ext uri="{FF2B5EF4-FFF2-40B4-BE49-F238E27FC236}">
                <a16:creationId xmlns:a16="http://schemas.microsoft.com/office/drawing/2014/main" id="{E3EF9574-3EA2-B1A3-3BF1-C1941E963238}"/>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36">
            <a:extLst>
              <a:ext uri="{FF2B5EF4-FFF2-40B4-BE49-F238E27FC236}">
                <a16:creationId xmlns:a16="http://schemas.microsoft.com/office/drawing/2014/main" id="{E3294688-57CF-6478-7942-748C174B615D}"/>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2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7">
            <a:extLst>
              <a:ext uri="{28A0092B-C50C-407E-A947-70E740481C1C}">
                <a14:useLocalDpi xmlns:a14="http://schemas.microsoft.com/office/drawing/2010/main" val="0"/>
              </a:ext>
            </a:extLst>
          </a:blip>
          <a:srcRect t="13306" b="49147"/>
          <a:stretch/>
        </p:blipFill>
        <p:spPr>
          <a:xfrm>
            <a:off x="0" y="-10047"/>
            <a:ext cx="12191980" cy="6857990"/>
          </a:xfrm>
          <a:prstGeom prst="rect">
            <a:avLst/>
          </a:prstGeom>
        </p:spPr>
      </p:pic>
      <p:pic>
        <p:nvPicPr>
          <p:cNvPr id="23" name="图片 3">
            <a:extLst>
              <a:ext uri="{FF2B5EF4-FFF2-40B4-BE49-F238E27FC236}">
                <a16:creationId xmlns:a16="http://schemas.microsoft.com/office/drawing/2014/main" id="{E59B57C7-C6CB-4675-8F38-BCB76F939251}"/>
              </a:ext>
            </a:extLst>
          </p:cNvPr>
          <p:cNvPicPr>
            <a:picLocks noChangeAspect="1"/>
          </p:cNvPicPr>
          <p:nvPr/>
        </p:nvPicPr>
        <p:blipFill>
          <a:blip r:embed="rId3"/>
          <a:stretch>
            <a:fillRect/>
          </a:stretch>
        </p:blipFill>
        <p:spPr>
          <a:xfrm>
            <a:off x="295264" y="1520618"/>
            <a:ext cx="8686801" cy="5327325"/>
          </a:xfrm>
          <a:prstGeom prst="rect">
            <a:avLst/>
          </a:prstGeom>
        </p:spPr>
      </p:pic>
      <p:sp>
        <p:nvSpPr>
          <p:cNvPr id="24" name="TextBox 23">
            <a:extLst>
              <a:ext uri="{FF2B5EF4-FFF2-40B4-BE49-F238E27FC236}">
                <a16:creationId xmlns:a16="http://schemas.microsoft.com/office/drawing/2014/main" id="{28834814-5B28-D0DB-252C-0E04F989FF4C}"/>
              </a:ext>
            </a:extLst>
          </p:cNvPr>
          <p:cNvSpPr txBox="1"/>
          <p:nvPr/>
        </p:nvSpPr>
        <p:spPr>
          <a:xfrm>
            <a:off x="1120334" y="2492989"/>
            <a:ext cx="7252516" cy="1200329"/>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scene3d>
              <a:camera prst="orthographicFront">
                <a:rot lat="21301143" lon="21326211" rev="21598858"/>
              </a:camera>
              <a:lightRig rig="threePt" dir="t"/>
            </a:scene3d>
          </a:bodyPr>
          <a:lstStyle/>
          <a:p>
            <a:pPr algn="ctr"/>
            <a:r>
              <a:rPr lang="en-US" sz="7200" dirty="0" smtClean="0">
                <a:ln w="22225">
                  <a:solidFill>
                    <a:schemeClr val="accent2"/>
                  </a:solidFill>
                  <a:prstDash val="solid"/>
                </a:ln>
                <a:solidFill>
                  <a:srgbClr val="FF0000"/>
                </a:solidFill>
                <a:latin typeface="Bahnschrift SemiBold Condensed" panose="020B0502040204020203" pitchFamily="34" charset="0"/>
              </a:rPr>
              <a:t>1. Sự biến đổi hóa học:</a:t>
            </a:r>
            <a:endParaRPr lang="en-US" sz="7200" dirty="0">
              <a:ln w="22225">
                <a:solidFill>
                  <a:schemeClr val="accent2"/>
                </a:solidFill>
                <a:prstDash val="solid"/>
              </a:ln>
              <a:solidFill>
                <a:srgbClr val="FF0000"/>
              </a:solidFill>
              <a:latin typeface="Bahnschrift SemiBold Condensed" panose="020B0502040204020203" pitchFamily="34" charset="0"/>
            </a:endParaRPr>
          </a:p>
        </p:txBody>
      </p:sp>
      <p:sp>
        <p:nvSpPr>
          <p:cNvPr id="4" name="TextBox 3"/>
          <p:cNvSpPr txBox="1"/>
          <p:nvPr/>
        </p:nvSpPr>
        <p:spPr>
          <a:xfrm>
            <a:off x="1120334" y="3617553"/>
            <a:ext cx="717327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1.1. HĐ 1. Sự biến đổi hóa học của chất: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BE633-A26E-8D72-E4F6-E4E6DBBD952B}"/>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F587AF3F-B5CD-EB74-9E6B-79C0DDC3D3AA}"/>
              </a:ext>
            </a:extLst>
          </p:cNvPr>
          <p:cNvGrpSpPr/>
          <p:nvPr/>
        </p:nvGrpSpPr>
        <p:grpSpPr>
          <a:xfrm>
            <a:off x="-916745" y="-329908"/>
            <a:ext cx="6043612" cy="1562957"/>
            <a:chOff x="-916745" y="-329908"/>
            <a:chExt cx="6043612" cy="1562957"/>
          </a:xfrm>
        </p:grpSpPr>
        <p:pic>
          <p:nvPicPr>
            <p:cNvPr id="14" name="图片 13">
              <a:extLst>
                <a:ext uri="{FF2B5EF4-FFF2-40B4-BE49-F238E27FC236}">
                  <a16:creationId xmlns:a16="http://schemas.microsoft.com/office/drawing/2014/main" id="{BD3B53A1-AAB7-A90D-5235-118934A1710D}"/>
                </a:ext>
              </a:extLst>
            </p:cNvPr>
            <p:cNvPicPr>
              <a:picLocks noChangeAspect="1"/>
            </p:cNvPicPr>
            <p:nvPr/>
          </p:nvPicPr>
          <p:blipFill>
            <a:blip r:embed="rId4">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CDB1DBD7-71A2-1ECC-F0CE-853D23CE39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21" name="图片 20">
            <a:extLst>
              <a:ext uri="{FF2B5EF4-FFF2-40B4-BE49-F238E27FC236}">
                <a16:creationId xmlns:a16="http://schemas.microsoft.com/office/drawing/2014/main" id="{7EC29C8D-30A3-B64B-E925-316928AD44F7}"/>
              </a:ext>
            </a:extLst>
          </p:cNvPr>
          <p:cNvPicPr>
            <a:picLocks noChangeAspect="1"/>
          </p:cNvPicPr>
          <p:nvPr/>
        </p:nvPicPr>
        <p:blipFill>
          <a:blip r:embed="rId4">
            <a:biLevel thresh="25000"/>
          </a:blip>
          <a:stretch>
            <a:fillRect/>
          </a:stretch>
        </p:blipFill>
        <p:spPr>
          <a:xfrm>
            <a:off x="9194882" y="1869431"/>
            <a:ext cx="4862512" cy="1257509"/>
          </a:xfrm>
          <a:prstGeom prst="rect">
            <a:avLst/>
          </a:prstGeom>
        </p:spPr>
      </p:pic>
      <p:pic>
        <p:nvPicPr>
          <p:cNvPr id="22" name="图片 21">
            <a:extLst>
              <a:ext uri="{FF2B5EF4-FFF2-40B4-BE49-F238E27FC236}">
                <a16:creationId xmlns:a16="http://schemas.microsoft.com/office/drawing/2014/main" id="{86DA16FA-506F-1B1B-E849-D06268E2E37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sp>
        <p:nvSpPr>
          <p:cNvPr id="2" name="Rectangle: Diagonal Corners Rounded 1">
            <a:extLst>
              <a:ext uri="{FF2B5EF4-FFF2-40B4-BE49-F238E27FC236}">
                <a16:creationId xmlns:a16="http://schemas.microsoft.com/office/drawing/2014/main" id="{92FE06CE-FE08-16E1-9083-560B03639B3A}"/>
              </a:ext>
            </a:extLst>
          </p:cNvPr>
          <p:cNvSpPr/>
          <p:nvPr/>
        </p:nvSpPr>
        <p:spPr>
          <a:xfrm>
            <a:off x="-28145" y="451570"/>
            <a:ext cx="12006081" cy="7832818"/>
          </a:xfrm>
          <a:prstGeom prst="round2DiagRect">
            <a:avLst/>
          </a:prstGeom>
          <a:solidFill>
            <a:sysClr val="window" lastClr="FFFFFF"/>
          </a:solidFill>
          <a:ln w="12700" cap="flat" cmpd="sng" algn="ctr">
            <a:solidFill>
              <a:srgbClr val="4F81B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图片 21">
            <a:extLst>
              <a:ext uri="{FF2B5EF4-FFF2-40B4-BE49-F238E27FC236}">
                <a16:creationId xmlns:a16="http://schemas.microsoft.com/office/drawing/2014/main" id="{D84F7947-9D28-0D76-5F84-43E4C37E82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11892" y="-440837"/>
            <a:ext cx="2557463" cy="2557463"/>
          </a:xfrm>
          <a:prstGeom prst="rect">
            <a:avLst/>
          </a:prstGeom>
        </p:spPr>
      </p:pic>
      <p:sp>
        <p:nvSpPr>
          <p:cNvPr id="6" name="TextBox 5">
            <a:extLst>
              <a:ext uri="{FF2B5EF4-FFF2-40B4-BE49-F238E27FC236}">
                <a16:creationId xmlns:a16="http://schemas.microsoft.com/office/drawing/2014/main" id="{DDAD3570-5789-3C91-F4D5-3018D5DFF727}"/>
              </a:ext>
            </a:extLst>
          </p:cNvPr>
          <p:cNvSpPr txBox="1"/>
          <p:nvPr/>
        </p:nvSpPr>
        <p:spPr>
          <a:xfrm>
            <a:off x="1192267" y="436796"/>
            <a:ext cx="10537676" cy="498598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Thực hành thí </a:t>
            </a:r>
            <a:r>
              <a:rPr kumimoji="0" lang="en-US" sz="3600" b="1" i="0" u="none" strike="noStrike" kern="120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rPr>
              <a:t>nghiệm:</a:t>
            </a:r>
            <a:r>
              <a:rPr kumimoji="0" lang="en-US" sz="3600" b="1"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ĐỐT GIẤY</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Chuẩn bị: 1 tờ giấy, 1 bật lửa, 1 cái đĩa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Tiến hành</a:t>
            </a: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Đốt tờ giấy trên đĩa.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2. Quan </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sát và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nhận xét về màu sắc, hình dạng mẩu giấy trước và sau khi đốt. Từ đó, hãy cho biết có sự biến đổi nào </a:t>
            </a:r>
            <a:r>
              <a:rPr kumimoji="0" lang="vi-VN"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đã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xảy ra</a:t>
            </a:r>
            <a:r>
              <a:rPr kumimoji="0" lang="vi-VN"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smtClean="0">
                <a:latin typeface="Times New Roman" panose="02020603050405020304" pitchFamily="18" charset="0"/>
                <a:cs typeface="Times New Roman" panose="02020603050405020304" pitchFamily="18" charset="0"/>
              </a:rPr>
              <a:t>3. Viết kết quả vào phiếu học tập.</a:t>
            </a:r>
            <a:endPar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Picture 3">
            <a:extLst>
              <a:ext uri="{FF2B5EF4-FFF2-40B4-BE49-F238E27FC236}">
                <a16:creationId xmlns:a16="http://schemas.microsoft.com/office/drawing/2014/main" id="{9AE0F248-5A4B-2244-AFAF-47246C59C3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220903" y="436796"/>
            <a:ext cx="1438992" cy="1774920"/>
          </a:xfrm>
          <a:prstGeom prst="rect">
            <a:avLst/>
          </a:prstGeom>
        </p:spPr>
      </p:pic>
      <p:pic>
        <p:nvPicPr>
          <p:cNvPr id="4" name="Đồng hồ đếm ngược 2 phút - 2 Minutes countdown">
            <a:hlinkClick r:id="" action="ppaction://media"/>
            <a:extLst>
              <a:ext uri="{FF2B5EF4-FFF2-40B4-BE49-F238E27FC236}">
                <a16:creationId xmlns:a16="http://schemas.microsoft.com/office/drawing/2014/main" id="{731104C0-4A40-DFD2-5DC7-7C6B1DE1D95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701336" y="5458235"/>
            <a:ext cx="3276600" cy="1713895"/>
          </a:xfrm>
          <a:prstGeom prst="rect">
            <a:avLst/>
          </a:prstGeom>
        </p:spPr>
      </p:pic>
      <p:sp>
        <p:nvSpPr>
          <p:cNvPr id="5" name="TextBox 4"/>
          <p:cNvSpPr txBox="1"/>
          <p:nvPr/>
        </p:nvSpPr>
        <p:spPr>
          <a:xfrm>
            <a:off x="2664070" y="5310555"/>
            <a:ext cx="4835768" cy="523220"/>
          </a:xfrm>
          <a:prstGeom prst="rect">
            <a:avLst/>
          </a:prstGeom>
          <a:noFill/>
        </p:spPr>
        <p:txBody>
          <a:bodyPr wrap="square" rtlCol="0">
            <a:spAutoFit/>
          </a:bodyPr>
          <a:lstStyle/>
          <a:p>
            <a:r>
              <a:rPr lang="en-US" sz="2800" dirty="0">
                <a:solidFill>
                  <a:srgbClr val="ED5565"/>
                </a:solidFill>
                <a:latin typeface="Times New Roman" panose="02020603050405020304" pitchFamily="18" charset="0"/>
                <a:cs typeface="Times New Roman" panose="02020603050405020304" pitchFamily="18" charset="0"/>
              </a:rPr>
              <a:t>	</a:t>
            </a:r>
            <a:r>
              <a:rPr lang="en-US" sz="2800" b="1" dirty="0" smtClean="0">
                <a:solidFill>
                  <a:srgbClr val="ED5565"/>
                </a:solidFill>
                <a:latin typeface="Times New Roman" panose="02020603050405020304" pitchFamily="18" charset="0"/>
                <a:cs typeface="Times New Roman" panose="02020603050405020304" pitchFamily="18" charset="0"/>
              </a:rPr>
              <a:t>THẢO LUẬN NHÓM 6</a:t>
            </a:r>
            <a:endParaRPr lang="en-US" sz="2800" b="1" dirty="0">
              <a:solidFill>
                <a:srgbClr val="ED5565"/>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82743" y="6176248"/>
            <a:ext cx="7338065" cy="461665"/>
          </a:xfrm>
          <a:prstGeom prst="rect">
            <a:avLst/>
          </a:prstGeom>
          <a:noFill/>
        </p:spPr>
        <p:txBody>
          <a:bodyPr wrap="square" rtlCol="0">
            <a:spAutoFit/>
          </a:bodyPr>
          <a:lstStyle/>
          <a:p>
            <a:r>
              <a:rPr lang="en-US" sz="2400" dirty="0" smtClean="0">
                <a:solidFill>
                  <a:srgbClr val="00B0F0"/>
                </a:solidFill>
              </a:rPr>
              <a:t>(Lưu ý: Phải cẩn thận với lửa và giữ vệ sinh lớp học)</a:t>
            </a:r>
            <a:endParaRPr lang="en-US" sz="2400" dirty="0">
              <a:solidFill>
                <a:srgbClr val="00B0F0"/>
              </a:solidFill>
            </a:endParaRPr>
          </a:p>
        </p:txBody>
      </p:sp>
    </p:spTree>
    <p:extLst>
      <p:ext uri="{BB962C8B-B14F-4D97-AF65-F5344CB8AC3E}">
        <p14:creationId xmlns:p14="http://schemas.microsoft.com/office/powerpoint/2010/main" val="62343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8" presetClass="emph" presetSubtype="0" fill="hold" nodeType="withEffect">
                                  <p:stCondLst>
                                    <p:cond delay="0"/>
                                  </p:stCondLst>
                                  <p:childTnLst>
                                    <p:animRot by="21600000">
                                      <p:cBhvr>
                                        <p:cTn id="17" dur="1000" fill="hold"/>
                                        <p:tgtEl>
                                          <p:spTgt spid="3"/>
                                        </p:tgtEl>
                                        <p:attrNameLst>
                                          <p:attrName>r</p:attrName>
                                        </p:attrNameLst>
                                      </p:cBhvr>
                                    </p:animRot>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31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31704"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P spid="6" grpId="0"/>
      <p:bldP spid="5"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3713</TotalTime>
  <Words>908</Words>
  <Application>Microsoft Office PowerPoint</Application>
  <PresentationFormat>Widescreen</PresentationFormat>
  <Paragraphs>93</Paragraphs>
  <Slides>34</Slides>
  <Notes>1</Notes>
  <HiddenSlides>0</HiddenSlides>
  <MMClips>19</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34</vt:i4>
      </vt:variant>
    </vt:vector>
  </HeadingPairs>
  <TitlesOfParts>
    <vt:vector size="63" baseType="lpstr">
      <vt:lpstr>宋体</vt:lpstr>
      <vt:lpstr>#9Slide03 IcielUni Sans Heavy</vt:lpstr>
      <vt:lpstr>Arial</vt:lpstr>
      <vt:lpstr>Bahnschrift SemiBold Condensed</vt:lpstr>
      <vt:lpstr>Baskerville Old Face</vt:lpstr>
      <vt:lpstr>Calibri</vt:lpstr>
      <vt:lpstr>Calibri Light</vt:lpstr>
      <vt:lpstr>Cambria</vt:lpstr>
      <vt:lpstr>Cambria Math</vt:lpstr>
      <vt:lpstr>FC Onigiri Outline</vt:lpstr>
      <vt:lpstr>Georgia</vt:lpstr>
      <vt:lpstr>Tahoma</vt:lpstr>
      <vt:lpstr>Times New Roman</vt:lpstr>
      <vt:lpstr>Trebuchet MS</vt:lpstr>
      <vt:lpstr>UTM Avo</vt:lpstr>
      <vt:lpstr>Wingdings</vt:lpstr>
      <vt:lpstr>字魂17号-萌趣果冻体</vt:lpstr>
      <vt:lpstr>阿里妈妈刀隶体</vt:lpstr>
      <vt:lpstr>阿里巴巴普惠体</vt:lpstr>
      <vt:lpstr>1_Office Theme</vt:lpstr>
      <vt:lpstr>2_Office Theme</vt:lpstr>
      <vt:lpstr>Custom Design</vt:lpstr>
      <vt:lpstr>4_Office Theme</vt:lpstr>
      <vt:lpstr>Office Theme</vt:lpstr>
      <vt:lpstr>5_Office Theme</vt:lpstr>
      <vt:lpstr>6_Office Theme</vt:lpstr>
      <vt:lpstr>Slipstream</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GiaoVien</cp:lastModifiedBy>
  <cp:revision>230</cp:revision>
  <dcterms:created xsi:type="dcterms:W3CDTF">2021-12-12T17:02:47Z</dcterms:created>
  <dcterms:modified xsi:type="dcterms:W3CDTF">2025-10-16T08:50:59Z</dcterms:modified>
  <cp:category>9Slide.vn</cp:category>
</cp:coreProperties>
</file>