
<file path=[Content_Types].xml><?xml version="1.0" encoding="utf-8"?>
<Types xmlns="http://schemas.openxmlformats.org/package/2006/content-types">
  <Default Extension="png" ContentType="image/png"/>
  <Default Extension="mp3" ContentType="audio/mpeg"/>
  <Default Extension="svg" ContentType="image/svg+xml"/>
  <Default Extension="jpeg" ContentType="image/jpeg"/>
  <Default Extension="m4a" ContentType="audio/mp4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Default Extension="jpg" ContentType="image/jpeg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Masters/slideMaster3.xml" ContentType="application/vnd.openxmlformats-officedocument.presentationml.slideMaster+xml"/>
  <Override PartName="/ppt/slideMasters/slideMaster4.xml" ContentType="application/vnd.openxmlformats-officedocument.presentationml.slideMaster+xml"/>
  <Override PartName="/ppt/slideMasters/slideMaster5.xml" ContentType="application/vnd.openxmlformats-officedocument.presentationml.slideMaster+xml"/>
  <Override PartName="/ppt/slideMasters/slideMaster6.xml" ContentType="application/vnd.openxmlformats-officedocument.presentationml.slideMaster+xml"/>
  <Override PartName="/ppt/slideMasters/slideMaster7.xml" ContentType="application/vnd.openxmlformats-officedocument.presentationml.slideMaster+xml"/>
  <Override PartName="/ppt/slideMasters/slideMaster8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theme/theme2.xml" ContentType="application/vnd.openxmlformats-officedocument.theme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slideLayouts/slideLayout32.xml" ContentType="application/vnd.openxmlformats-officedocument.presentationml.slideLayout+xml"/>
  <Override PartName="/ppt/slideLayouts/slideLayout33.xml" ContentType="application/vnd.openxmlformats-officedocument.presentationml.slideLayout+xml"/>
  <Override PartName="/ppt/slideLayouts/slideLayout34.xml" ContentType="application/vnd.openxmlformats-officedocument.presentationml.slideLayout+xml"/>
  <Override PartName="/ppt/theme/theme3.xml" ContentType="application/vnd.openxmlformats-officedocument.theme+xml"/>
  <Override PartName="/ppt/slideLayouts/slideLayout35.xml" ContentType="application/vnd.openxmlformats-officedocument.presentationml.slideLayout+xml"/>
  <Override PartName="/ppt/slideLayouts/slideLayout36.xml" ContentType="application/vnd.openxmlformats-officedocument.presentationml.slideLayout+xml"/>
  <Override PartName="/ppt/slideLayouts/slideLayout37.xml" ContentType="application/vnd.openxmlformats-officedocument.presentationml.slideLayout+xml"/>
  <Override PartName="/ppt/slideLayouts/slideLayout38.xml" ContentType="application/vnd.openxmlformats-officedocument.presentationml.slideLayout+xml"/>
  <Override PartName="/ppt/slideLayouts/slideLayout39.xml" ContentType="application/vnd.openxmlformats-officedocument.presentationml.slideLayout+xml"/>
  <Override PartName="/ppt/slideLayouts/slideLayout40.xml" ContentType="application/vnd.openxmlformats-officedocument.presentationml.slideLayout+xml"/>
  <Override PartName="/ppt/slideLayouts/slideLayout41.xml" ContentType="application/vnd.openxmlformats-officedocument.presentationml.slideLayout+xml"/>
  <Override PartName="/ppt/slideLayouts/slideLayout42.xml" ContentType="application/vnd.openxmlformats-officedocument.presentationml.slideLayout+xml"/>
  <Override PartName="/ppt/slideLayouts/slideLayout43.xml" ContentType="application/vnd.openxmlformats-officedocument.presentationml.slideLayout+xml"/>
  <Override PartName="/ppt/slideLayouts/slideLayout44.xml" ContentType="application/vnd.openxmlformats-officedocument.presentationml.slideLayout+xml"/>
  <Override PartName="/ppt/slideLayouts/slideLayout45.xml" ContentType="application/vnd.openxmlformats-officedocument.presentationml.slideLayout+xml"/>
  <Override PartName="/ppt/theme/theme4.xml" ContentType="application/vnd.openxmlformats-officedocument.theme+xml"/>
  <Override PartName="/ppt/slideLayouts/slideLayout46.xml" ContentType="application/vnd.openxmlformats-officedocument.presentationml.slideLayout+xml"/>
  <Override PartName="/ppt/slideLayouts/slideLayout47.xml" ContentType="application/vnd.openxmlformats-officedocument.presentationml.slideLayout+xml"/>
  <Override PartName="/ppt/slideLayouts/slideLayout48.xml" ContentType="application/vnd.openxmlformats-officedocument.presentationml.slideLayout+xml"/>
  <Override PartName="/ppt/slideLayouts/slideLayout49.xml" ContentType="application/vnd.openxmlformats-officedocument.presentationml.slideLayout+xml"/>
  <Override PartName="/ppt/slideLayouts/slideLayout50.xml" ContentType="application/vnd.openxmlformats-officedocument.presentationml.slideLayout+xml"/>
  <Override PartName="/ppt/slideLayouts/slideLayout51.xml" ContentType="application/vnd.openxmlformats-officedocument.presentationml.slideLayout+xml"/>
  <Override PartName="/ppt/slideLayouts/slideLayout52.xml" ContentType="application/vnd.openxmlformats-officedocument.presentationml.slideLayout+xml"/>
  <Override PartName="/ppt/slideLayouts/slideLayout53.xml" ContentType="application/vnd.openxmlformats-officedocument.presentationml.slideLayout+xml"/>
  <Override PartName="/ppt/slideLayouts/slideLayout54.xml" ContentType="application/vnd.openxmlformats-officedocument.presentationml.slideLayout+xml"/>
  <Override PartName="/ppt/slideLayouts/slideLayout55.xml" ContentType="application/vnd.openxmlformats-officedocument.presentationml.slideLayout+xml"/>
  <Override PartName="/ppt/slideLayouts/slideLayout56.xml" ContentType="application/vnd.openxmlformats-officedocument.presentationml.slideLayout+xml"/>
  <Override PartName="/ppt/theme/theme5.xml" ContentType="application/vnd.openxmlformats-officedocument.theme+xml"/>
  <Override PartName="/ppt/slideLayouts/slideLayout57.xml" ContentType="application/vnd.openxmlformats-officedocument.presentationml.slideLayout+xml"/>
  <Override PartName="/ppt/slideLayouts/slideLayout58.xml" ContentType="application/vnd.openxmlformats-officedocument.presentationml.slideLayout+xml"/>
  <Override PartName="/ppt/slideLayouts/slideLayout59.xml" ContentType="application/vnd.openxmlformats-officedocument.presentationml.slideLayout+xml"/>
  <Override PartName="/ppt/slideLayouts/slideLayout60.xml" ContentType="application/vnd.openxmlformats-officedocument.presentationml.slideLayout+xml"/>
  <Override PartName="/ppt/slideLayouts/slideLayout61.xml" ContentType="application/vnd.openxmlformats-officedocument.presentationml.slideLayout+xml"/>
  <Override PartName="/ppt/slideLayouts/slideLayout62.xml" ContentType="application/vnd.openxmlformats-officedocument.presentationml.slideLayout+xml"/>
  <Override PartName="/ppt/slideLayouts/slideLayout63.xml" ContentType="application/vnd.openxmlformats-officedocument.presentationml.slideLayout+xml"/>
  <Override PartName="/ppt/slideLayouts/slideLayout64.xml" ContentType="application/vnd.openxmlformats-officedocument.presentationml.slideLayout+xml"/>
  <Override PartName="/ppt/slideLayouts/slideLayout65.xml" ContentType="application/vnd.openxmlformats-officedocument.presentationml.slideLayout+xml"/>
  <Override PartName="/ppt/slideLayouts/slideLayout66.xml" ContentType="application/vnd.openxmlformats-officedocument.presentationml.slideLayout+xml"/>
  <Override PartName="/ppt/slideLayouts/slideLayout67.xml" ContentType="application/vnd.openxmlformats-officedocument.presentationml.slideLayout+xml"/>
  <Override PartName="/ppt/theme/theme6.xml" ContentType="application/vnd.openxmlformats-officedocument.theme+xml"/>
  <Override PartName="/ppt/slideLayouts/slideLayout68.xml" ContentType="application/vnd.openxmlformats-officedocument.presentationml.slideLayout+xml"/>
  <Override PartName="/ppt/slideLayouts/slideLayout69.xml" ContentType="application/vnd.openxmlformats-officedocument.presentationml.slideLayout+xml"/>
  <Override PartName="/ppt/slideLayouts/slideLayout70.xml" ContentType="application/vnd.openxmlformats-officedocument.presentationml.slideLayout+xml"/>
  <Override PartName="/ppt/slideLayouts/slideLayout71.xml" ContentType="application/vnd.openxmlformats-officedocument.presentationml.slideLayout+xml"/>
  <Override PartName="/ppt/slideLayouts/slideLayout72.xml" ContentType="application/vnd.openxmlformats-officedocument.presentationml.slideLayout+xml"/>
  <Override PartName="/ppt/slideLayouts/slideLayout73.xml" ContentType="application/vnd.openxmlformats-officedocument.presentationml.slideLayout+xml"/>
  <Override PartName="/ppt/slideLayouts/slideLayout74.xml" ContentType="application/vnd.openxmlformats-officedocument.presentationml.slideLayout+xml"/>
  <Override PartName="/ppt/slideLayouts/slideLayout75.xml" ContentType="application/vnd.openxmlformats-officedocument.presentationml.slideLayout+xml"/>
  <Override PartName="/ppt/slideLayouts/slideLayout76.xml" ContentType="application/vnd.openxmlformats-officedocument.presentationml.slideLayout+xml"/>
  <Override PartName="/ppt/slideLayouts/slideLayout77.xml" ContentType="application/vnd.openxmlformats-officedocument.presentationml.slideLayout+xml"/>
  <Override PartName="/ppt/slideLayouts/slideLayout78.xml" ContentType="application/vnd.openxmlformats-officedocument.presentationml.slideLayout+xml"/>
  <Override PartName="/ppt/theme/theme7.xml" ContentType="application/vnd.openxmlformats-officedocument.theme+xml"/>
  <Override PartName="/ppt/slideLayouts/slideLayout79.xml" ContentType="application/vnd.openxmlformats-officedocument.presentationml.slideLayout+xml"/>
  <Override PartName="/ppt/slideLayouts/slideLayout80.xml" ContentType="application/vnd.openxmlformats-officedocument.presentationml.slideLayout+xml"/>
  <Override PartName="/ppt/slideLayouts/slideLayout81.xml" ContentType="application/vnd.openxmlformats-officedocument.presentationml.slideLayout+xml"/>
  <Override PartName="/ppt/slideLayouts/slideLayout82.xml" ContentType="application/vnd.openxmlformats-officedocument.presentationml.slideLayout+xml"/>
  <Override PartName="/ppt/slideLayouts/slideLayout83.xml" ContentType="application/vnd.openxmlformats-officedocument.presentationml.slideLayout+xml"/>
  <Override PartName="/ppt/slideLayouts/slideLayout84.xml" ContentType="application/vnd.openxmlformats-officedocument.presentationml.slideLayout+xml"/>
  <Override PartName="/ppt/slideLayouts/slideLayout85.xml" ContentType="application/vnd.openxmlformats-officedocument.presentationml.slideLayout+xml"/>
  <Override PartName="/ppt/slideLayouts/slideLayout86.xml" ContentType="application/vnd.openxmlformats-officedocument.presentationml.slideLayout+xml"/>
  <Override PartName="/ppt/slideLayouts/slideLayout87.xml" ContentType="application/vnd.openxmlformats-officedocument.presentationml.slideLayout+xml"/>
  <Override PartName="/ppt/slideLayouts/slideLayout88.xml" ContentType="application/vnd.openxmlformats-officedocument.presentationml.slideLayout+xml"/>
  <Override PartName="/ppt/slideLayouts/slideLayout89.xml" ContentType="application/vnd.openxmlformats-officedocument.presentationml.slideLayout+xml"/>
  <Override PartName="/ppt/theme/theme8.xml" ContentType="application/vnd.openxmlformats-officedocument.theme+xml"/>
  <Override PartName="/ppt/theme/theme9.xml" ContentType="application/vnd.openxmlformats-officedocument.theme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notesSlides/notesSlide1.xml" ContentType="application/vnd.openxmlformats-officedocument.presentationml.notesSlide+xml"/>
  <Override PartName="/ppt/tags/tag3.xml" ContentType="application/vnd.openxmlformats-officedocument.presentationml.tags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tags/tag4.xml" ContentType="application/vnd.openxmlformats-officedocument.presentationml.tags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  <p:sldMasterId id="2147483660" r:id="rId2"/>
    <p:sldMasterId id="2147483672" r:id="rId3"/>
    <p:sldMasterId id="2147483684" r:id="rId4"/>
    <p:sldMasterId id="2147483708" r:id="rId5"/>
    <p:sldMasterId id="2147483733" r:id="rId6"/>
    <p:sldMasterId id="2147483745" r:id="rId7"/>
    <p:sldMasterId id="2147483757" r:id="rId8"/>
  </p:sldMasterIdLst>
  <p:notesMasterIdLst>
    <p:notesMasterId r:id="rId40"/>
  </p:notesMasterIdLst>
  <p:sldIdLst>
    <p:sldId id="363" r:id="rId9"/>
    <p:sldId id="364" r:id="rId10"/>
    <p:sldId id="381" r:id="rId11"/>
    <p:sldId id="365" r:id="rId12"/>
    <p:sldId id="382" r:id="rId13"/>
    <p:sldId id="377" r:id="rId14"/>
    <p:sldId id="383" r:id="rId15"/>
    <p:sldId id="277" r:id="rId16"/>
    <p:sldId id="376" r:id="rId17"/>
    <p:sldId id="352" r:id="rId18"/>
    <p:sldId id="398" r:id="rId19"/>
    <p:sldId id="367" r:id="rId20"/>
    <p:sldId id="387" r:id="rId21"/>
    <p:sldId id="371" r:id="rId22"/>
    <p:sldId id="372" r:id="rId23"/>
    <p:sldId id="384" r:id="rId24"/>
    <p:sldId id="379" r:id="rId25"/>
    <p:sldId id="375" r:id="rId26"/>
    <p:sldId id="354" r:id="rId27"/>
    <p:sldId id="374" r:id="rId28"/>
    <p:sldId id="359" r:id="rId29"/>
    <p:sldId id="399" r:id="rId30"/>
    <p:sldId id="400" r:id="rId31"/>
    <p:sldId id="402" r:id="rId32"/>
    <p:sldId id="401" r:id="rId33"/>
    <p:sldId id="388" r:id="rId34"/>
    <p:sldId id="389" r:id="rId35"/>
    <p:sldId id="396" r:id="rId36"/>
    <p:sldId id="397" r:id="rId37"/>
    <p:sldId id="385" r:id="rId38"/>
    <p:sldId id="275" r:id="rId39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0FF"/>
    <a:srgbClr val="FF3399"/>
    <a:srgbClr val="FCCF5E"/>
    <a:srgbClr val="FAB60B"/>
    <a:srgbClr val="C0131E"/>
    <a:srgbClr val="FF33CC"/>
    <a:srgbClr val="FCD36C"/>
    <a:srgbClr val="00B800"/>
    <a:srgbClr val="00E600"/>
    <a:srgbClr val="00BC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7040" autoAdjust="0"/>
    <p:restoredTop sz="94364" autoAdjust="0"/>
  </p:normalViewPr>
  <p:slideViewPr>
    <p:cSldViewPr snapToGrid="0">
      <p:cViewPr varScale="1">
        <p:scale>
          <a:sx n="118" d="100"/>
          <a:sy n="118" d="100"/>
        </p:scale>
        <p:origin x="192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5.xml"/><Relationship Id="rId18" Type="http://schemas.openxmlformats.org/officeDocument/2006/relationships/slide" Target="slides/slide10.xml"/><Relationship Id="rId26" Type="http://schemas.openxmlformats.org/officeDocument/2006/relationships/slide" Target="slides/slide18.xml"/><Relationship Id="rId39" Type="http://schemas.openxmlformats.org/officeDocument/2006/relationships/slide" Target="slides/slide31.xml"/><Relationship Id="rId21" Type="http://schemas.openxmlformats.org/officeDocument/2006/relationships/slide" Target="slides/slide13.xml"/><Relationship Id="rId34" Type="http://schemas.openxmlformats.org/officeDocument/2006/relationships/slide" Target="slides/slide26.xml"/><Relationship Id="rId42" Type="http://schemas.openxmlformats.org/officeDocument/2006/relationships/viewProps" Target="viewProps.xml"/><Relationship Id="rId7" Type="http://schemas.openxmlformats.org/officeDocument/2006/relationships/slideMaster" Target="slideMasters/slideMaster7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8.xml"/><Relationship Id="rId20" Type="http://schemas.openxmlformats.org/officeDocument/2006/relationships/slide" Target="slides/slide12.xml"/><Relationship Id="rId29" Type="http://schemas.openxmlformats.org/officeDocument/2006/relationships/slide" Target="slides/slide21.xml"/><Relationship Id="rId41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Master" Target="slideMasters/slideMaster6.xml"/><Relationship Id="rId11" Type="http://schemas.openxmlformats.org/officeDocument/2006/relationships/slide" Target="slides/slide3.xml"/><Relationship Id="rId24" Type="http://schemas.openxmlformats.org/officeDocument/2006/relationships/slide" Target="slides/slide16.xml"/><Relationship Id="rId32" Type="http://schemas.openxmlformats.org/officeDocument/2006/relationships/slide" Target="slides/slide24.xml"/><Relationship Id="rId37" Type="http://schemas.openxmlformats.org/officeDocument/2006/relationships/slide" Target="slides/slide29.xml"/><Relationship Id="rId40" Type="http://schemas.openxmlformats.org/officeDocument/2006/relationships/notesMaster" Target="notesMasters/notesMaster1.xml"/><Relationship Id="rId5" Type="http://schemas.openxmlformats.org/officeDocument/2006/relationships/slideMaster" Target="slideMasters/slideMaster5.xml"/><Relationship Id="rId15" Type="http://schemas.openxmlformats.org/officeDocument/2006/relationships/slide" Target="slides/slide7.xml"/><Relationship Id="rId23" Type="http://schemas.openxmlformats.org/officeDocument/2006/relationships/slide" Target="slides/slide15.xml"/><Relationship Id="rId28" Type="http://schemas.openxmlformats.org/officeDocument/2006/relationships/slide" Target="slides/slide20.xml"/><Relationship Id="rId36" Type="http://schemas.openxmlformats.org/officeDocument/2006/relationships/slide" Target="slides/slide28.xml"/><Relationship Id="rId10" Type="http://schemas.openxmlformats.org/officeDocument/2006/relationships/slide" Target="slides/slide2.xml"/><Relationship Id="rId19" Type="http://schemas.openxmlformats.org/officeDocument/2006/relationships/slide" Target="slides/slide11.xml"/><Relationship Id="rId31" Type="http://schemas.openxmlformats.org/officeDocument/2006/relationships/slide" Target="slides/slide23.xml"/><Relationship Id="rId44" Type="http://schemas.openxmlformats.org/officeDocument/2006/relationships/tableStyles" Target="tableStyles.xml"/><Relationship Id="rId4" Type="http://schemas.openxmlformats.org/officeDocument/2006/relationships/slideMaster" Target="slideMasters/slideMaster4.xml"/><Relationship Id="rId9" Type="http://schemas.openxmlformats.org/officeDocument/2006/relationships/slide" Target="slides/slide1.xml"/><Relationship Id="rId14" Type="http://schemas.openxmlformats.org/officeDocument/2006/relationships/slide" Target="slides/slide6.xml"/><Relationship Id="rId22" Type="http://schemas.openxmlformats.org/officeDocument/2006/relationships/slide" Target="slides/slide14.xml"/><Relationship Id="rId27" Type="http://schemas.openxmlformats.org/officeDocument/2006/relationships/slide" Target="slides/slide19.xml"/><Relationship Id="rId30" Type="http://schemas.openxmlformats.org/officeDocument/2006/relationships/slide" Target="slides/slide22.xml"/><Relationship Id="rId35" Type="http://schemas.openxmlformats.org/officeDocument/2006/relationships/slide" Target="slides/slide27.xml"/><Relationship Id="rId43" Type="http://schemas.openxmlformats.org/officeDocument/2006/relationships/theme" Target="theme/theme1.xml"/><Relationship Id="rId8" Type="http://schemas.openxmlformats.org/officeDocument/2006/relationships/slideMaster" Target="slideMasters/slideMaster8.xml"/><Relationship Id="rId3" Type="http://schemas.openxmlformats.org/officeDocument/2006/relationships/slideMaster" Target="slideMasters/slideMaster3.xml"/><Relationship Id="rId12" Type="http://schemas.openxmlformats.org/officeDocument/2006/relationships/slide" Target="slides/slide4.xml"/><Relationship Id="rId17" Type="http://schemas.openxmlformats.org/officeDocument/2006/relationships/slide" Target="slides/slide9.xml"/><Relationship Id="rId25" Type="http://schemas.openxmlformats.org/officeDocument/2006/relationships/slide" Target="slides/slide17.xml"/><Relationship Id="rId33" Type="http://schemas.openxmlformats.org/officeDocument/2006/relationships/slide" Target="slides/slide25.xml"/><Relationship Id="rId38" Type="http://schemas.openxmlformats.org/officeDocument/2006/relationships/slide" Target="slides/slide30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9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A60808A5-B2D9-4720-972B-CD5290419086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105E9CA-8FBE-4832-8FED-0C226FF4926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8174031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1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2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3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4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5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489936367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/>
              <a:t>21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8955072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5E9CA-8FBE-4832-8FED-0C226FF49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22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45091681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5E9CA-8FBE-4832-8FED-0C226FF49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57882104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5E9CA-8FBE-4832-8FED-0C226FF49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93254509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3105E9CA-8FBE-4832-8FED-0C226FF49260}" type="slidenum">
              <a:rPr lang="en-US" smtClean="0">
                <a:solidFill>
                  <a:prstClr val="black"/>
                </a:solidFill>
              </a:rPr>
              <a:pPr>
                <a:defRPr/>
              </a:pPr>
              <a:t>25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17015890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07398268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>
                <a:solidFill>
                  <a:prstClr val="black"/>
                </a:solidFill>
              </a:rPr>
              <a:pPr/>
              <a:t>11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4462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>
                <a:solidFill>
                  <a:prstClr val="black"/>
                </a:solidFill>
              </a:rPr>
              <a:pPr/>
              <a:t>13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00158257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>
                <a:solidFill>
                  <a:prstClr val="black"/>
                </a:solidFill>
              </a:rPr>
              <a:pPr/>
              <a:t>14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8688903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có thể chuẩn bị một bộ thẻ như nhau rồi phát cho 3 đội để các đội lựa chọn ra các bài hát của nhạc sĩ Bùi Đình Thảo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>
                <a:solidFill>
                  <a:prstClr val="black"/>
                </a:solidFill>
              </a:rPr>
              <a:pPr/>
              <a:t>17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0229376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</a:t>
            </a:r>
            <a:r>
              <a:rPr lang="en-US" baseline="0" smtClean="0"/>
              <a:t> có thể chuẩn bị một bộ thẻ như nhau rồi phát cho 3 đội để các đội lựa chọn ra các bài hát của nhạc sĩ Bùi Đình Thảo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>
                <a:solidFill>
                  <a:prstClr val="black"/>
                </a:solidFill>
              </a:rPr>
              <a:pPr/>
              <a:t>18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91991031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mtClean="0"/>
              <a:t>GV gọi</a:t>
            </a:r>
            <a:r>
              <a:rPr lang="en-US" baseline="0" smtClean="0"/>
              <a:t> HS xung phong lên bảng chữa bài. Có thể sử dụng thêm các bài tập khác tương tự để HS luyện tập</a:t>
            </a:r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3154305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105E9CA-8FBE-4832-8FED-0C226FF49260}" type="slidenum">
              <a:rPr lang="en-US" smtClean="0">
                <a:solidFill>
                  <a:prstClr val="black"/>
                </a:solidFill>
              </a:rPr>
              <a:pPr/>
              <a:t>20</a:t>
            </a:fld>
            <a:endParaRPr lang="en-US">
              <a:solidFill>
                <a:prstClr val="black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5925892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3.xml"/></Relationships>
</file>

<file path=ppt/slideLayouts/_rels/slideLayout3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3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4.xml"/></Relationships>
</file>

<file path=ppt/slideLayouts/_rels/slideLayout4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4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5.xml"/></Relationships>
</file>

<file path=ppt/slideLayouts/_rels/slideLayout5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5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6.xml"/></Relationships>
</file>

<file path=ppt/slideLayouts/_rels/slideLayout6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6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7.xml"/></Relationships>
</file>

<file path=ppt/slideLayouts/_rels/slideLayout7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7.xml"/></Relationships>
</file>

<file path=ppt/slideLayouts/_rels/slideLayout7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6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8.xml"/></Relationships>
</file>

<file path=ppt/slideLayouts/_rels/slideLayout8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8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8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Slide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1065353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1013786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826282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1_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30070812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4862842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85741608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2023937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6689865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5075418"/>
      </p:ext>
    </p:extLst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56758895"/>
      </p:ext>
    </p:extLst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01783875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109487422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10347903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42076630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5932611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55332687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21738026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688513288"/>
      </p:ext>
    </p:extLst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76322519"/>
      </p:ext>
    </p:extLst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39450821"/>
      </p:ext>
    </p:extLst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188650"/>
      </p:ext>
    </p:extLst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08094874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98693750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4609294"/>
      </p:ext>
    </p:extLst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26890171"/>
      </p:ext>
    </p:extLst>
  </p:cSld>
  <p:clrMapOvr>
    <a:masterClrMapping/>
  </p:clrMapOvr>
</p:sldLayout>
</file>

<file path=ppt/slideLayouts/slideLayout32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46203732"/>
      </p:ext>
    </p:extLst>
  </p:cSld>
  <p:clrMapOvr>
    <a:masterClrMapping/>
  </p:clrMapOvr>
</p:sldLayout>
</file>

<file path=ppt/slideLayouts/slideLayout3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8551299"/>
      </p:ext>
    </p:extLst>
  </p:cSld>
  <p:clrMapOvr>
    <a:masterClrMapping/>
  </p:clrMapOvr>
</p:sldLayout>
</file>

<file path=ppt/slideLayouts/slideLayout3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341768"/>
      </p:ext>
    </p:extLst>
  </p:cSld>
  <p:clrMapOvr>
    <a:masterClrMapping/>
  </p:clrMapOvr>
</p:sldLayout>
</file>

<file path=ppt/slideLayouts/slideLayout3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0E92C4AC-25A9-491E-BBD3-D3D152D58F0C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DE8B84F6-1954-40C3-A7AF-7E2294BBB3F0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1CB4F6B-F893-4B93-AAD3-4FCFAFE111E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44055D8-30CC-4187-86DA-DCE85B6F25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C5BC04DA-24C5-49D8-A115-4F404AFE6D8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46992206"/>
      </p:ext>
    </p:extLst>
  </p:cSld>
  <p:clrMapOvr>
    <a:masterClrMapping/>
  </p:clrMapOvr>
</p:sldLayout>
</file>

<file path=ppt/slideLayouts/slideLayout36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34F3A36-3F20-45B0-8F59-0A175A7D3CD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F6BEDCE2-0D27-4CC2-9C58-321096BD30E7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E485E8FF-543E-4D24-A361-F07C99816BC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8E6C68C3-2E4E-4FDC-8456-5122FC11FD0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640F0203-5DB1-4E1C-9543-BE2612B8D51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91774906"/>
      </p:ext>
    </p:extLst>
  </p:cSld>
  <p:clrMapOvr>
    <a:masterClrMapping/>
  </p:clrMapOvr>
</p:sldLayout>
</file>

<file path=ppt/slideLayouts/slideLayout37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91DD8FD-4D9E-40A4-9CFB-A7787B95C70D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F7E88001-C3EF-4B05-99E1-A25298FD04A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834B3D1-5A64-46DB-8327-D6ECF83BD37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9AAFD04-EE1E-4EEC-828A-472CC50225C1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4EB26-D95E-4BD0-B938-71E7A3609D10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448563087"/>
      </p:ext>
    </p:extLst>
  </p:cSld>
  <p:clrMapOvr>
    <a:masterClrMapping/>
  </p:clrMapOvr>
</p:sldLayout>
</file>

<file path=ppt/slideLayouts/slideLayout38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42D67B6B-8372-407F-B987-F6C1D2DC6AB3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4924B212-ED9E-4EB4-973D-D4AD680607D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8DEF93D0-B8D3-4E25-8FA4-852D6D11414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4F41E08E-E320-4178-9EE0-FD42FE9E993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7EBF787D-9CF5-4F7F-8A6B-06B6F20D9E79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BB87AB96-08D3-4021-A2C1-136E10A8BCE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6478146"/>
      </p:ext>
    </p:extLst>
  </p:cSld>
  <p:clrMapOvr>
    <a:masterClrMapping/>
  </p:clrMapOvr>
</p:sldLayout>
</file>

<file path=ppt/slideLayouts/slideLayout39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AC9C57D9-0A70-4ECC-9E6C-BB0E45118A25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421BB4E1-F3E9-497F-B4ED-147984214123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2AB6B213-7731-4FDC-BA32-A68DF9A08731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8D786657-9EB5-4ED4-8EEE-83A31077595E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074A6765-5EB5-4FDE-91D1-632B93FB8821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1570E046-BD4B-46E7-A774-D802E8E5541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BB03A516-7FC3-4881-841E-BBE9472A2C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7F54FED7-81AD-428E-8F0E-FCF8BA4CD76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5042168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840152306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40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D9BF0E8B-4FD3-4FA0-A519-2EE1296451C9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07901383-2F5E-4791-A20E-63D368F33C2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B2CBD843-9E63-4E24-89C2-5BC785E6D3B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CCDE01F9-170C-4F29-A923-384B409BFC2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39569106"/>
      </p:ext>
    </p:extLst>
  </p:cSld>
  <p:clrMapOvr>
    <a:masterClrMapping/>
  </p:clrMapOvr>
</p:sldLayout>
</file>

<file path=ppt/slideLayouts/slideLayout41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3DBB03A2-7346-4A43-8AA7-771C023F7B5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384B70C1-6F7F-493F-AB8F-5C405D6BACA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AF617DE1-0DE6-4335-AEE4-263F436B016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361515535"/>
      </p:ext>
    </p:extLst>
  </p:cSld>
  <p:clrMapOvr>
    <a:masterClrMapping/>
  </p:clrMapOvr>
</p:sldLayout>
</file>

<file path=ppt/slideLayouts/slideLayout42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F2C196CF-F646-4939-A585-83B97885A8F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31C23DA7-C34D-4EBF-9E9B-F847FA0EB470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3E6C1FAF-EE86-4CF5-8793-E4516249EEC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0338509-4BF3-449D-9325-329EDD1E1D8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95F8B8F9-7254-4B1A-8F02-9695B059237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431797EF-37F6-4296-BFC8-B782CA42E15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45953407"/>
      </p:ext>
    </p:extLst>
  </p:cSld>
  <p:clrMapOvr>
    <a:masterClrMapping/>
  </p:clrMapOvr>
</p:sldLayout>
</file>

<file path=ppt/slideLayouts/slideLayout4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348748F1-15E0-4B6E-9F9F-2088CAD592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B88DF8ED-0EC1-4DA7-BC94-CDE7FBD3CCAB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BC5A1D4F-F643-45E7-8865-4B5EBAD2E24C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A729EB9C-B33D-49BC-9AFA-03722285D24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38FB90EA-375A-4025-9DA1-C750A8D9188C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115F5239-D086-44A7-81FD-23EE505B2869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03355600"/>
      </p:ext>
    </p:extLst>
  </p:cSld>
  <p:clrMapOvr>
    <a:masterClrMapping/>
  </p:clrMapOvr>
</p:sldLayout>
</file>

<file path=ppt/slideLayouts/slideLayout4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7017BB7D-3453-4BF7-9C3A-F6CAEDE7CE3D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7593EAF4-F55E-4E30-BD63-71328DD2EEB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99EC259D-81BF-48A8-9910-0E76F9534C7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BDBD62E6-66D2-49E7-884A-825B61AC06C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25344F3F-1C8D-40AE-90C9-A6A22FEC03C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98053787"/>
      </p:ext>
    </p:extLst>
  </p:cSld>
  <p:clrMapOvr>
    <a:masterClrMapping/>
  </p:clrMapOvr>
</p:sldLayout>
</file>

<file path=ppt/slideLayouts/slideLayout4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960A3EEE-4F00-4A37-AE0B-526234C6C4B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B00A4511-05C3-4BF9-8EEE-7ECF6706E38F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2809F5CA-AF6A-4E51-91EB-8FD4534AE379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767893D3-B08B-40BB-9FCD-F0BCEA04C2A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367CF8C-074A-4D39-B1BD-41EB65F114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943760"/>
      </p:ext>
    </p:extLst>
  </p:cSld>
  <p:clrMapOvr>
    <a:masterClrMapping/>
  </p:clrMapOvr>
</p:sldLayout>
</file>

<file path=ppt/slideLayouts/slideLayout4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84415707"/>
      </p:ext>
    </p:extLst>
  </p:cSld>
  <p:clrMapOvr>
    <a:masterClrMapping/>
  </p:clrMapOvr>
</p:sldLayout>
</file>

<file path=ppt/slideLayouts/slideLayout47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388294"/>
      </p:ext>
    </p:extLst>
  </p:cSld>
  <p:clrMapOvr>
    <a:masterClrMapping/>
  </p:clrMapOvr>
</p:sldLayout>
</file>

<file path=ppt/slideLayouts/slideLayout48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27709538"/>
      </p:ext>
    </p:extLst>
  </p:cSld>
  <p:clrMapOvr>
    <a:masterClrMapping/>
  </p:clrMapOvr>
</p:sldLayout>
</file>

<file path=ppt/slideLayouts/slideLayout49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43989110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79563222"/>
      </p:ext>
    </p:extLst>
  </p:cSld>
  <p:clrMapOvr>
    <a:masterClrMapping/>
  </p:clrMapOvr>
</p:sldLayout>
</file>

<file path=ppt/slideLayouts/slideLayout50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9763655"/>
      </p:ext>
    </p:extLst>
  </p:cSld>
  <p:clrMapOvr>
    <a:masterClrMapping/>
  </p:clrMapOvr>
</p:sldLayout>
</file>

<file path=ppt/slideLayouts/slideLayout5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45178766"/>
      </p:ext>
    </p:extLst>
  </p:cSld>
  <p:clrMapOvr>
    <a:masterClrMapping/>
  </p:clrMapOvr>
</p:sldLayout>
</file>

<file path=ppt/slideLayouts/slideLayout52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660111022"/>
      </p:ext>
    </p:extLst>
  </p:cSld>
  <p:clrMapOvr>
    <a:masterClrMapping/>
  </p:clrMapOvr>
</p:sldLayout>
</file>

<file path=ppt/slideLayouts/slideLayout53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57950418"/>
      </p:ext>
    </p:extLst>
  </p:cSld>
  <p:clrMapOvr>
    <a:masterClrMapping/>
  </p:clrMapOvr>
</p:sldLayout>
</file>

<file path=ppt/slideLayouts/slideLayout54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97285598"/>
      </p:ext>
    </p:extLst>
  </p:cSld>
  <p:clrMapOvr>
    <a:masterClrMapping/>
  </p:clrMapOvr>
</p:sldLayout>
</file>

<file path=ppt/slideLayouts/slideLayout55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3310394"/>
      </p:ext>
    </p:extLst>
  </p:cSld>
  <p:clrMapOvr>
    <a:masterClrMapping/>
  </p:clrMapOvr>
</p:sldLayout>
</file>

<file path=ppt/slideLayouts/slideLayout5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59815583"/>
      </p:ext>
    </p:extLst>
  </p:cSld>
  <p:clrMapOvr>
    <a:masterClrMapping/>
  </p:clrMapOvr>
</p:sldLayout>
</file>

<file path=ppt/slideLayouts/slideLayout5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914400" y="2130431"/>
            <a:ext cx="10363200" cy="1470025"/>
          </a:xfr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828800" y="3886200"/>
            <a:ext cx="85344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2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4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69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91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11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33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56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783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875924977"/>
      </p:ext>
    </p:extLst>
  </p:cSld>
  <p:clrMapOvr>
    <a:masterClrMapping/>
  </p:clrMapOvr>
</p:sldLayout>
</file>

<file path=ppt/slideLayouts/slideLayout58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6831157"/>
      </p:ext>
    </p:extLst>
  </p:cSld>
  <p:clrMapOvr>
    <a:masterClrMapping/>
  </p:clrMapOvr>
</p:sldLayout>
</file>

<file path=ppt/slideLayouts/slideLayout59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63084" y="4406906"/>
            <a:ext cx="103632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63084" y="2906714"/>
            <a:ext cx="103632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23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46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69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91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114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337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56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783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2960589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9673561"/>
      </p:ext>
    </p:extLst>
  </p:cSld>
  <p:clrMapOvr>
    <a:masterClrMapping/>
  </p:clrMapOvr>
</p:sldLayout>
</file>

<file path=ppt/slideLayouts/slideLayout60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09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97600" y="1600206"/>
            <a:ext cx="53848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83100101"/>
      </p:ext>
    </p:extLst>
  </p:cSld>
  <p:clrMapOvr>
    <a:masterClrMapping/>
  </p:clrMapOvr>
</p:sldLayout>
</file>

<file path=ppt/slideLayouts/slideLayout61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1" y="1535114"/>
            <a:ext cx="5386917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09601" y="2174875"/>
            <a:ext cx="5386917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93371" y="1535114"/>
            <a:ext cx="5389033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23" indent="0">
              <a:buNone/>
              <a:defRPr sz="2000" b="1"/>
            </a:lvl2pPr>
            <a:lvl3pPr marL="914446" indent="0">
              <a:buNone/>
              <a:defRPr sz="1800" b="1"/>
            </a:lvl3pPr>
            <a:lvl4pPr marL="1371669" indent="0">
              <a:buNone/>
              <a:defRPr sz="1600" b="1"/>
            </a:lvl4pPr>
            <a:lvl5pPr marL="1828891" indent="0">
              <a:buNone/>
              <a:defRPr sz="1600" b="1"/>
            </a:lvl5pPr>
            <a:lvl6pPr marL="2286114" indent="0">
              <a:buNone/>
              <a:defRPr sz="1600" b="1"/>
            </a:lvl6pPr>
            <a:lvl7pPr marL="2743337" indent="0">
              <a:buNone/>
              <a:defRPr sz="1600" b="1"/>
            </a:lvl7pPr>
            <a:lvl8pPr marL="3200560" indent="0">
              <a:buNone/>
              <a:defRPr sz="1600" b="1"/>
            </a:lvl8pPr>
            <a:lvl9pPr marL="3657783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93371" y="2174875"/>
            <a:ext cx="5389033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162658672"/>
      </p:ext>
    </p:extLst>
  </p:cSld>
  <p:clrMapOvr>
    <a:masterClrMapping/>
  </p:clrMapOvr>
</p:sldLayout>
</file>

<file path=ppt/slideLayouts/slideLayout62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30388227"/>
      </p:ext>
    </p:extLst>
  </p:cSld>
  <p:clrMapOvr>
    <a:masterClrMapping/>
  </p:clrMapOvr>
</p:sldLayout>
</file>

<file path=ppt/slideLayouts/slideLayout63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212685199"/>
      </p:ext>
    </p:extLst>
  </p:cSld>
  <p:clrMapOvr>
    <a:masterClrMapping/>
  </p:clrMapOvr>
</p:sldLayout>
</file>

<file path=ppt/slideLayouts/slideLayout64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09603" y="273050"/>
            <a:ext cx="4011084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766734" y="273056"/>
            <a:ext cx="6815667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09603" y="1435104"/>
            <a:ext cx="4011084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77219526"/>
      </p:ext>
    </p:extLst>
  </p:cSld>
  <p:clrMapOvr>
    <a:masterClrMapping/>
  </p:clrMapOvr>
</p:sldLayout>
</file>

<file path=ppt/slideLayouts/slideLayout65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389717" y="4800600"/>
            <a:ext cx="73152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2389717" y="612775"/>
            <a:ext cx="73152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23" indent="0">
              <a:buNone/>
              <a:defRPr sz="2800"/>
            </a:lvl2pPr>
            <a:lvl3pPr marL="914446" indent="0">
              <a:buNone/>
              <a:defRPr sz="2400"/>
            </a:lvl3pPr>
            <a:lvl4pPr marL="1371669" indent="0">
              <a:buNone/>
              <a:defRPr sz="2000"/>
            </a:lvl4pPr>
            <a:lvl5pPr marL="1828891" indent="0">
              <a:buNone/>
              <a:defRPr sz="2000"/>
            </a:lvl5pPr>
            <a:lvl6pPr marL="2286114" indent="0">
              <a:buNone/>
              <a:defRPr sz="2000"/>
            </a:lvl6pPr>
            <a:lvl7pPr marL="2743337" indent="0">
              <a:buNone/>
              <a:defRPr sz="2000"/>
            </a:lvl7pPr>
            <a:lvl8pPr marL="3200560" indent="0">
              <a:buNone/>
              <a:defRPr sz="2000"/>
            </a:lvl8pPr>
            <a:lvl9pPr marL="3657783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2389717" y="5367338"/>
            <a:ext cx="73152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23" indent="0">
              <a:buNone/>
              <a:defRPr sz="1200"/>
            </a:lvl2pPr>
            <a:lvl3pPr marL="914446" indent="0">
              <a:buNone/>
              <a:defRPr sz="1000"/>
            </a:lvl3pPr>
            <a:lvl4pPr marL="1371669" indent="0">
              <a:buNone/>
              <a:defRPr sz="900"/>
            </a:lvl4pPr>
            <a:lvl5pPr marL="1828891" indent="0">
              <a:buNone/>
              <a:defRPr sz="900"/>
            </a:lvl5pPr>
            <a:lvl6pPr marL="2286114" indent="0">
              <a:buNone/>
              <a:defRPr sz="900"/>
            </a:lvl6pPr>
            <a:lvl7pPr marL="2743337" indent="0">
              <a:buNone/>
              <a:defRPr sz="900"/>
            </a:lvl7pPr>
            <a:lvl8pPr marL="3200560" indent="0">
              <a:buNone/>
              <a:defRPr sz="900"/>
            </a:lvl8pPr>
            <a:lvl9pPr marL="3657783" indent="0">
              <a:buNone/>
              <a:defRPr sz="9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737129818"/>
      </p:ext>
    </p:extLst>
  </p:cSld>
  <p:clrMapOvr>
    <a:masterClrMapping/>
  </p:clrMapOvr>
</p:sldLayout>
</file>

<file path=ppt/slideLayouts/slideLayout6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49373239"/>
      </p:ext>
    </p:extLst>
  </p:cSld>
  <p:clrMapOvr>
    <a:masterClrMapping/>
  </p:clrMapOvr>
</p:sldLayout>
</file>

<file path=ppt/slideLayouts/slideLayout6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839200" y="274644"/>
            <a:ext cx="2743200" cy="5851525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09600" y="274644"/>
            <a:ext cx="8026400" cy="5851525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270350191"/>
      </p:ext>
    </p:extLst>
  </p:cSld>
  <p:clrMapOvr>
    <a:masterClrMapping/>
  </p:clrMapOvr>
</p:sldLayout>
</file>

<file path=ppt/slideLayouts/slideLayout68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2401386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6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8357679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761897694"/>
      </p:ext>
    </p:extLst>
  </p:cSld>
  <p:clrMapOvr>
    <a:masterClrMapping/>
  </p:clrMapOvr>
  <p:timing>
    <p:tnLst>
      <p:par>
        <p:cTn id="1" dur="indefinite" restart="never" nodeType="tmRoot"/>
      </p:par>
    </p:tnLst>
  </p:timing>
</p:sldLayout>
</file>

<file path=ppt/slideLayouts/slideLayout70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05607074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1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9084071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2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3679327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3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1310641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4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79750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989722907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76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92393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0224291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8168997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79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530000436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51624979"/>
      </p:ext>
    </p:extLst>
  </p:cSld>
  <p:clrMapOvr>
    <a:masterClrMapping/>
  </p:clrMapOvr>
</p:sldLayout>
</file>

<file path=ppt/slideLayouts/slideLayout8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95293909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1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57186689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2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5716387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3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3450026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4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1755055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5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4342775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6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Content with Caption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23023775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Layout>
</file>

<file path=ppt/slideLayouts/slideLayout87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973813280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8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6463341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89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242419482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392A2FBE-F1DD-417B-8FA0-43E53F81A758}" type="datetimeFigureOut">
              <a:rPr lang="en-US" smtClean="0"/>
              <a:t>2/19/2025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87F740CC-7C13-45B8-B828-62E3A53DAE90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36818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image" Target="../media/image1.png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20.xml"/><Relationship Id="rId3" Type="http://schemas.openxmlformats.org/officeDocument/2006/relationships/slideLayout" Target="../slideLayouts/slideLayout15.xml"/><Relationship Id="rId7" Type="http://schemas.openxmlformats.org/officeDocument/2006/relationships/slideLayout" Target="../slideLayouts/slideLayout1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14.xml"/><Relationship Id="rId1" Type="http://schemas.openxmlformats.org/officeDocument/2006/relationships/slideLayout" Target="../slideLayouts/slideLayout13.xml"/><Relationship Id="rId6" Type="http://schemas.openxmlformats.org/officeDocument/2006/relationships/slideLayout" Target="../slideLayouts/slideLayout18.xml"/><Relationship Id="rId11" Type="http://schemas.openxmlformats.org/officeDocument/2006/relationships/slideLayout" Target="../slideLayouts/slideLayout23.xml"/><Relationship Id="rId5" Type="http://schemas.openxmlformats.org/officeDocument/2006/relationships/slideLayout" Target="../slideLayouts/slideLayout17.xml"/><Relationship Id="rId10" Type="http://schemas.openxmlformats.org/officeDocument/2006/relationships/slideLayout" Target="../slideLayouts/slideLayout22.xml"/><Relationship Id="rId4" Type="http://schemas.openxmlformats.org/officeDocument/2006/relationships/slideLayout" Target="../slideLayouts/slideLayout16.xml"/><Relationship Id="rId9" Type="http://schemas.openxmlformats.org/officeDocument/2006/relationships/slideLayout" Target="../slideLayouts/slideLayout21.xml"/></Relationships>
</file>

<file path=ppt/slideMasters/_rels/slideMaster3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31.xml"/><Relationship Id="rId3" Type="http://schemas.openxmlformats.org/officeDocument/2006/relationships/slideLayout" Target="../slideLayouts/slideLayout26.xml"/><Relationship Id="rId7" Type="http://schemas.openxmlformats.org/officeDocument/2006/relationships/slideLayout" Target="../slideLayouts/slideLayout30.xml"/><Relationship Id="rId12" Type="http://schemas.openxmlformats.org/officeDocument/2006/relationships/theme" Target="../theme/theme3.xml"/><Relationship Id="rId2" Type="http://schemas.openxmlformats.org/officeDocument/2006/relationships/slideLayout" Target="../slideLayouts/slideLayout25.xml"/><Relationship Id="rId1" Type="http://schemas.openxmlformats.org/officeDocument/2006/relationships/slideLayout" Target="../slideLayouts/slideLayout24.xml"/><Relationship Id="rId6" Type="http://schemas.openxmlformats.org/officeDocument/2006/relationships/slideLayout" Target="../slideLayouts/slideLayout29.xml"/><Relationship Id="rId11" Type="http://schemas.openxmlformats.org/officeDocument/2006/relationships/slideLayout" Target="../slideLayouts/slideLayout34.xml"/><Relationship Id="rId5" Type="http://schemas.openxmlformats.org/officeDocument/2006/relationships/slideLayout" Target="../slideLayouts/slideLayout28.xml"/><Relationship Id="rId10" Type="http://schemas.openxmlformats.org/officeDocument/2006/relationships/slideLayout" Target="../slideLayouts/slideLayout33.xml"/><Relationship Id="rId4" Type="http://schemas.openxmlformats.org/officeDocument/2006/relationships/slideLayout" Target="../slideLayouts/slideLayout27.xml"/><Relationship Id="rId9" Type="http://schemas.openxmlformats.org/officeDocument/2006/relationships/slideLayout" Target="../slideLayouts/slideLayout32.xml"/></Relationships>
</file>

<file path=ppt/slideMasters/_rels/slideMaster4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42.xml"/><Relationship Id="rId3" Type="http://schemas.openxmlformats.org/officeDocument/2006/relationships/slideLayout" Target="../slideLayouts/slideLayout37.xml"/><Relationship Id="rId7" Type="http://schemas.openxmlformats.org/officeDocument/2006/relationships/slideLayout" Target="../slideLayouts/slideLayout41.xml"/><Relationship Id="rId12" Type="http://schemas.openxmlformats.org/officeDocument/2006/relationships/theme" Target="../theme/theme4.xml"/><Relationship Id="rId2" Type="http://schemas.openxmlformats.org/officeDocument/2006/relationships/slideLayout" Target="../slideLayouts/slideLayout36.xml"/><Relationship Id="rId1" Type="http://schemas.openxmlformats.org/officeDocument/2006/relationships/slideLayout" Target="../slideLayouts/slideLayout35.xml"/><Relationship Id="rId6" Type="http://schemas.openxmlformats.org/officeDocument/2006/relationships/slideLayout" Target="../slideLayouts/slideLayout40.xml"/><Relationship Id="rId11" Type="http://schemas.openxmlformats.org/officeDocument/2006/relationships/slideLayout" Target="../slideLayouts/slideLayout45.xml"/><Relationship Id="rId5" Type="http://schemas.openxmlformats.org/officeDocument/2006/relationships/slideLayout" Target="../slideLayouts/slideLayout39.xml"/><Relationship Id="rId10" Type="http://schemas.openxmlformats.org/officeDocument/2006/relationships/slideLayout" Target="../slideLayouts/slideLayout44.xml"/><Relationship Id="rId4" Type="http://schemas.openxmlformats.org/officeDocument/2006/relationships/slideLayout" Target="../slideLayouts/slideLayout38.xml"/><Relationship Id="rId9" Type="http://schemas.openxmlformats.org/officeDocument/2006/relationships/slideLayout" Target="../slideLayouts/slideLayout43.xml"/></Relationships>
</file>

<file path=ppt/slideMasters/_rels/slideMaster5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53.xml"/><Relationship Id="rId3" Type="http://schemas.openxmlformats.org/officeDocument/2006/relationships/slideLayout" Target="../slideLayouts/slideLayout48.xml"/><Relationship Id="rId7" Type="http://schemas.openxmlformats.org/officeDocument/2006/relationships/slideLayout" Target="../slideLayouts/slideLayout52.xml"/><Relationship Id="rId12" Type="http://schemas.openxmlformats.org/officeDocument/2006/relationships/theme" Target="../theme/theme5.xml"/><Relationship Id="rId2" Type="http://schemas.openxmlformats.org/officeDocument/2006/relationships/slideLayout" Target="../slideLayouts/slideLayout47.xml"/><Relationship Id="rId1" Type="http://schemas.openxmlformats.org/officeDocument/2006/relationships/slideLayout" Target="../slideLayouts/slideLayout46.xml"/><Relationship Id="rId6" Type="http://schemas.openxmlformats.org/officeDocument/2006/relationships/slideLayout" Target="../slideLayouts/slideLayout51.xml"/><Relationship Id="rId11" Type="http://schemas.openxmlformats.org/officeDocument/2006/relationships/slideLayout" Target="../slideLayouts/slideLayout56.xml"/><Relationship Id="rId5" Type="http://schemas.openxmlformats.org/officeDocument/2006/relationships/slideLayout" Target="../slideLayouts/slideLayout50.xml"/><Relationship Id="rId10" Type="http://schemas.openxmlformats.org/officeDocument/2006/relationships/slideLayout" Target="../slideLayouts/slideLayout55.xml"/><Relationship Id="rId4" Type="http://schemas.openxmlformats.org/officeDocument/2006/relationships/slideLayout" Target="../slideLayouts/slideLayout49.xml"/><Relationship Id="rId9" Type="http://schemas.openxmlformats.org/officeDocument/2006/relationships/slideLayout" Target="../slideLayouts/slideLayout54.xml"/></Relationships>
</file>

<file path=ppt/slideMasters/_rels/slideMaster6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64.xml"/><Relationship Id="rId3" Type="http://schemas.openxmlformats.org/officeDocument/2006/relationships/slideLayout" Target="../slideLayouts/slideLayout59.xml"/><Relationship Id="rId7" Type="http://schemas.openxmlformats.org/officeDocument/2006/relationships/slideLayout" Target="../slideLayouts/slideLayout63.xml"/><Relationship Id="rId12" Type="http://schemas.openxmlformats.org/officeDocument/2006/relationships/theme" Target="../theme/theme6.xml"/><Relationship Id="rId2" Type="http://schemas.openxmlformats.org/officeDocument/2006/relationships/slideLayout" Target="../slideLayouts/slideLayout58.xml"/><Relationship Id="rId1" Type="http://schemas.openxmlformats.org/officeDocument/2006/relationships/slideLayout" Target="../slideLayouts/slideLayout57.xml"/><Relationship Id="rId6" Type="http://schemas.openxmlformats.org/officeDocument/2006/relationships/slideLayout" Target="../slideLayouts/slideLayout62.xml"/><Relationship Id="rId11" Type="http://schemas.openxmlformats.org/officeDocument/2006/relationships/slideLayout" Target="../slideLayouts/slideLayout67.xml"/><Relationship Id="rId5" Type="http://schemas.openxmlformats.org/officeDocument/2006/relationships/slideLayout" Target="../slideLayouts/slideLayout61.xml"/><Relationship Id="rId10" Type="http://schemas.openxmlformats.org/officeDocument/2006/relationships/slideLayout" Target="../slideLayouts/slideLayout66.xml"/><Relationship Id="rId4" Type="http://schemas.openxmlformats.org/officeDocument/2006/relationships/slideLayout" Target="../slideLayouts/slideLayout60.xml"/><Relationship Id="rId9" Type="http://schemas.openxmlformats.org/officeDocument/2006/relationships/slideLayout" Target="../slideLayouts/slideLayout65.xml"/></Relationships>
</file>

<file path=ppt/slideMasters/_rels/slideMaster7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75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70.xml"/><Relationship Id="rId7" Type="http://schemas.openxmlformats.org/officeDocument/2006/relationships/slideLayout" Target="../slideLayouts/slideLayout74.xml"/><Relationship Id="rId12" Type="http://schemas.openxmlformats.org/officeDocument/2006/relationships/theme" Target="../theme/theme7.xml"/><Relationship Id="rId2" Type="http://schemas.openxmlformats.org/officeDocument/2006/relationships/slideLayout" Target="../slideLayouts/slideLayout69.xml"/><Relationship Id="rId1" Type="http://schemas.openxmlformats.org/officeDocument/2006/relationships/slideLayout" Target="../slideLayouts/slideLayout68.xml"/><Relationship Id="rId6" Type="http://schemas.openxmlformats.org/officeDocument/2006/relationships/slideLayout" Target="../slideLayouts/slideLayout73.xml"/><Relationship Id="rId11" Type="http://schemas.openxmlformats.org/officeDocument/2006/relationships/slideLayout" Target="../slideLayouts/slideLayout78.xml"/><Relationship Id="rId5" Type="http://schemas.openxmlformats.org/officeDocument/2006/relationships/slideLayout" Target="../slideLayouts/slideLayout72.xml"/><Relationship Id="rId10" Type="http://schemas.openxmlformats.org/officeDocument/2006/relationships/slideLayout" Target="../slideLayouts/slideLayout77.xml"/><Relationship Id="rId4" Type="http://schemas.openxmlformats.org/officeDocument/2006/relationships/slideLayout" Target="../slideLayouts/slideLayout71.xml"/><Relationship Id="rId9" Type="http://schemas.openxmlformats.org/officeDocument/2006/relationships/slideLayout" Target="../slideLayouts/slideLayout76.xml"/></Relationships>
</file>

<file path=ppt/slideMasters/_rels/slideMaster8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6.xml"/><Relationship Id="rId13" Type="http://schemas.openxmlformats.org/officeDocument/2006/relationships/image" Target="../media/image3.png"/><Relationship Id="rId3" Type="http://schemas.openxmlformats.org/officeDocument/2006/relationships/slideLayout" Target="../slideLayouts/slideLayout81.xml"/><Relationship Id="rId7" Type="http://schemas.openxmlformats.org/officeDocument/2006/relationships/slideLayout" Target="../slideLayouts/slideLayout85.xml"/><Relationship Id="rId12" Type="http://schemas.openxmlformats.org/officeDocument/2006/relationships/theme" Target="../theme/theme8.xml"/><Relationship Id="rId2" Type="http://schemas.openxmlformats.org/officeDocument/2006/relationships/slideLayout" Target="../slideLayouts/slideLayout80.xml"/><Relationship Id="rId1" Type="http://schemas.openxmlformats.org/officeDocument/2006/relationships/slideLayout" Target="../slideLayouts/slideLayout79.xml"/><Relationship Id="rId6" Type="http://schemas.openxmlformats.org/officeDocument/2006/relationships/slideLayout" Target="../slideLayouts/slideLayout84.xml"/><Relationship Id="rId11" Type="http://schemas.openxmlformats.org/officeDocument/2006/relationships/slideLayout" Target="../slideLayouts/slideLayout89.xml"/><Relationship Id="rId5" Type="http://schemas.openxmlformats.org/officeDocument/2006/relationships/slideLayout" Target="../slideLayouts/slideLayout83.xml"/><Relationship Id="rId10" Type="http://schemas.openxmlformats.org/officeDocument/2006/relationships/slideLayout" Target="../slideLayouts/slideLayout88.xml"/><Relationship Id="rId4" Type="http://schemas.openxmlformats.org/officeDocument/2006/relationships/slideLayout" Target="../slideLayouts/slideLayout82.xml"/><Relationship Id="rId9" Type="http://schemas.openxmlformats.org/officeDocument/2006/relationships/slideLayout" Target="../slideLayouts/slideLayout87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4">
            <a:lum/>
          </a:blip>
          <a:srcRect/>
          <a:stretch>
            <a:fillRect r="-1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207474631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  <p:sldLayoutId id="2147483732" r:id="rId12"/>
  </p:sldLayoutIdLst>
  <p:timing>
    <p:tnLst>
      <p:par>
        <p:cTn id="1" dur="indefinite" restart="never" nodeType="tmRoot"/>
      </p:par>
    </p:tnLst>
  </p:timing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BB012650-CA72-4E70-B3EB-6BB6F87D8FD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F60AEDF4-55B5-40AA-9B8A-4424A8050DB2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102531588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3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9693397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4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12F7718C-FB26-482D-9722-35308CE1B08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9E0F083D-058D-40FC-99F8-67C635DEA7BF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E367060-E362-494B-AF2A-CFD15370A0CA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5DF482EC-926D-4C5A-9790-48C7BDC6D9F0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E8769ED-8439-4760-B04A-FA28692B44BC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495B1515-6AB0-4E4D-9D99-0B7384AFB4FE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pPr>
              <a:defRPr/>
            </a:pPr>
            <a:fld id="{24B8B373-8D77-4B1D-89C4-87E4A3F9FEF4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>
                <a:defRPr/>
              </a:pPr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721146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5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40778351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09" r:id="rId1"/>
    <p:sldLayoutId id="2147483710" r:id="rId2"/>
    <p:sldLayoutId id="2147483711" r:id="rId3"/>
    <p:sldLayoutId id="2147483712" r:id="rId4"/>
    <p:sldLayoutId id="2147483713" r:id="rId5"/>
    <p:sldLayoutId id="2147483714" r:id="rId6"/>
    <p:sldLayoutId id="2147483715" r:id="rId7"/>
    <p:sldLayoutId id="2147483716" r:id="rId8"/>
    <p:sldLayoutId id="2147483717" r:id="rId9"/>
    <p:sldLayoutId id="2147483718" r:id="rId10"/>
    <p:sldLayoutId id="2147483719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6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09600" y="274638"/>
            <a:ext cx="109728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09600" y="1600206"/>
            <a:ext cx="109728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09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C6137003-4CDA-475B-A3D2-19CD7AEA9741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165600" y="6356356"/>
            <a:ext cx="3860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737600" y="6356356"/>
            <a:ext cx="284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A545F5EA-DBE5-4C59-9FEC-A3E60FEB7E56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753756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34" r:id="rId1"/>
    <p:sldLayoutId id="2147483735" r:id="rId2"/>
    <p:sldLayoutId id="2147483736" r:id="rId3"/>
    <p:sldLayoutId id="2147483737" r:id="rId4"/>
    <p:sldLayoutId id="2147483738" r:id="rId5"/>
    <p:sldLayoutId id="2147483739" r:id="rId6"/>
    <p:sldLayoutId id="2147483740" r:id="rId7"/>
    <p:sldLayoutId id="2147483741" r:id="rId8"/>
    <p:sldLayoutId id="2147483742" r:id="rId9"/>
    <p:sldLayoutId id="2147483743" r:id="rId10"/>
    <p:sldLayoutId id="2147483744" r:id="rId11"/>
  </p:sldLayoutIdLst>
  <p:txStyles>
    <p:titleStyle>
      <a:lvl1pPr algn="ctr" defTabSz="914446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17" indent="-342917" algn="l" defTabSz="914446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87" indent="-285764" algn="l" defTabSz="914446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57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80" indent="-228611" algn="l" defTabSz="914446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503" indent="-228611" algn="l" defTabSz="914446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726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949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171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394" indent="-228611" algn="l" defTabSz="914446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2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46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69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91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114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337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560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783" algn="l" defTabSz="914446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7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75979365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46" r:id="rId1"/>
    <p:sldLayoutId id="2147483747" r:id="rId2"/>
    <p:sldLayoutId id="2147483748" r:id="rId3"/>
    <p:sldLayoutId id="2147483749" r:id="rId4"/>
    <p:sldLayoutId id="2147483750" r:id="rId5"/>
    <p:sldLayoutId id="2147483751" r:id="rId6"/>
    <p:sldLayoutId id="2147483752" r:id="rId7"/>
    <p:sldLayoutId id="2147483753" r:id="rId8"/>
    <p:sldLayoutId id="2147483754" r:id="rId9"/>
    <p:sldLayoutId id="2147483755" r:id="rId10"/>
    <p:sldLayoutId id="2147483756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8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alphaModFix amt="2000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FBF768B9-6739-4328-8F4F-9BA7EFAFF288}" type="datetimeFigureOut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2/19/2025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D3B3A3E-F490-4C62-B00B-8A73484704BF}" type="slidenum">
              <a:rPr lang="en-US" smtClean="0">
                <a:solidFill>
                  <a:prstClr val="black">
                    <a:tint val="75000"/>
                  </a:prstClr>
                </a:solidFill>
              </a:rPr>
              <a:pPr/>
              <a:t>‹#›</a:t>
            </a:fld>
            <a:endParaRPr lang="en-US">
              <a:solidFill>
                <a:prstClr val="black">
                  <a:tint val="75000"/>
                </a:prst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75344122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758" r:id="rId1"/>
    <p:sldLayoutId id="2147483759" r:id="rId2"/>
    <p:sldLayoutId id="2147483760" r:id="rId3"/>
    <p:sldLayoutId id="2147483761" r:id="rId4"/>
    <p:sldLayoutId id="2147483762" r:id="rId5"/>
    <p:sldLayoutId id="2147483763" r:id="rId6"/>
    <p:sldLayoutId id="2147483764" r:id="rId7"/>
    <p:sldLayoutId id="2147483765" r:id="rId8"/>
    <p:sldLayoutId id="2147483766" r:id="rId9"/>
    <p:sldLayoutId id="2147483767" r:id="rId10"/>
    <p:sldLayoutId id="2147483768" r:id="rId11"/>
  </p:sldLayoutIdLst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</p:transition>
    </mc:Choice>
    <mc:Fallback xmlns="">
      <p:transition spd="slow">
        <p:fade/>
      </p:transition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gif"/><Relationship Id="rId3" Type="http://schemas.openxmlformats.org/officeDocument/2006/relationships/slideLayout" Target="../slideLayouts/slideLayout13.xml"/><Relationship Id="rId7" Type="http://schemas.openxmlformats.org/officeDocument/2006/relationships/image" Target="../media/image8.png"/><Relationship Id="rId2" Type="http://schemas.openxmlformats.org/officeDocument/2006/relationships/audio" Target="../media/media1.mp3"/><Relationship Id="rId1" Type="http://schemas.microsoft.com/office/2007/relationships/media" Target="../media/media1.mp3"/><Relationship Id="rId6" Type="http://schemas.openxmlformats.org/officeDocument/2006/relationships/image" Target="../media/image7.png"/><Relationship Id="rId5" Type="http://schemas.openxmlformats.org/officeDocument/2006/relationships/image" Target="../media/image6.jpg"/><Relationship Id="rId4" Type="http://schemas.openxmlformats.org/officeDocument/2006/relationships/image" Target="../media/image5.jpeg"/><Relationship Id="rId9" Type="http://schemas.openxmlformats.org/officeDocument/2006/relationships/image" Target="../media/image10.gif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3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3" Type="http://schemas.openxmlformats.org/officeDocument/2006/relationships/image" Target="../media/image29.gif"/><Relationship Id="rId7" Type="http://schemas.openxmlformats.org/officeDocument/2006/relationships/image" Target="../media/image20.png"/><Relationship Id="rId12" Type="http://schemas.openxmlformats.org/officeDocument/2006/relationships/image" Target="../media/image33.jpeg"/><Relationship Id="rId2" Type="http://schemas.openxmlformats.org/officeDocument/2006/relationships/slideLayout" Target="../slideLayouts/slideLayout47.xml"/><Relationship Id="rId1" Type="http://schemas.openxmlformats.org/officeDocument/2006/relationships/tags" Target="../tags/tag4.xml"/><Relationship Id="rId6" Type="http://schemas.openxmlformats.org/officeDocument/2006/relationships/image" Target="../media/image31.png"/><Relationship Id="rId11" Type="http://schemas.openxmlformats.org/officeDocument/2006/relationships/image" Target="../media/image32.png"/><Relationship Id="rId5" Type="http://schemas.openxmlformats.org/officeDocument/2006/relationships/image" Target="../media/image19.GIF"/><Relationship Id="rId10" Type="http://schemas.openxmlformats.org/officeDocument/2006/relationships/image" Target="../media/image13.svg"/><Relationship Id="rId4" Type="http://schemas.openxmlformats.org/officeDocument/2006/relationships/image" Target="../media/image30.gif"/><Relationship Id="rId9" Type="http://schemas.openxmlformats.org/officeDocument/2006/relationships/image" Target="../media/image12.sv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4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mp4"/><Relationship Id="rId1" Type="http://schemas.openxmlformats.org/officeDocument/2006/relationships/video" Target="NULL" TargetMode="External"/><Relationship Id="rId5" Type="http://schemas.openxmlformats.org/officeDocument/2006/relationships/image" Target="../media/image28.png"/><Relationship Id="rId4" Type="http://schemas.openxmlformats.org/officeDocument/2006/relationships/notesSlide" Target="../notesSlides/notesSlide5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7.mp4"/><Relationship Id="rId1" Type="http://schemas.microsoft.com/office/2007/relationships/media" Target="../media/media7.mp4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video" Target="../media/media8.mp4"/><Relationship Id="rId1" Type="http://schemas.microsoft.com/office/2007/relationships/media" Target="../media/media8.mp4"/><Relationship Id="rId4" Type="http://schemas.openxmlformats.org/officeDocument/2006/relationships/image" Target="../media/image36.png"/></Relationships>
</file>

<file path=ppt/slides/_rels/slide1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4.png"/><Relationship Id="rId3" Type="http://schemas.openxmlformats.org/officeDocument/2006/relationships/slideLayout" Target="../slideLayouts/slideLayout2.xml"/><Relationship Id="rId7" Type="http://schemas.microsoft.com/office/2007/relationships/hdphoto" Target="../media/hdphoto4.wdp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image" Target="../media/image37.png"/><Relationship Id="rId5" Type="http://schemas.openxmlformats.org/officeDocument/2006/relationships/image" Target="../media/image13.png"/><Relationship Id="rId4" Type="http://schemas.openxmlformats.org/officeDocument/2006/relationships/notesSlide" Target="../notesSlides/notesSlide6.xml"/><Relationship Id="rId9" Type="http://schemas.openxmlformats.org/officeDocument/2006/relationships/image" Target="../media/image38.png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png"/><Relationship Id="rId3" Type="http://schemas.microsoft.com/office/2007/relationships/media" Target="../media/media10.mp4"/><Relationship Id="rId7" Type="http://schemas.openxmlformats.org/officeDocument/2006/relationships/image" Target="../media/image13.png"/><Relationship Id="rId12" Type="http://schemas.openxmlformats.org/officeDocument/2006/relationships/image" Target="../media/image38.png"/><Relationship Id="rId2" Type="http://schemas.openxmlformats.org/officeDocument/2006/relationships/audio" Target="../media/media9.wav"/><Relationship Id="rId1" Type="http://schemas.microsoft.com/office/2007/relationships/media" Target="../media/media9.wav"/><Relationship Id="rId6" Type="http://schemas.openxmlformats.org/officeDocument/2006/relationships/notesSlide" Target="../notesSlides/notesSlide7.xml"/><Relationship Id="rId11" Type="http://schemas.openxmlformats.org/officeDocument/2006/relationships/image" Target="../media/image34.png"/><Relationship Id="rId5" Type="http://schemas.openxmlformats.org/officeDocument/2006/relationships/slideLayout" Target="../slideLayouts/slideLayout2.xml"/><Relationship Id="rId10" Type="http://schemas.microsoft.com/office/2007/relationships/hdphoto" Target="../media/hdphoto4.wdp"/><Relationship Id="rId4" Type="http://schemas.openxmlformats.org/officeDocument/2006/relationships/video" Target="../media/media10.mp4"/><Relationship Id="rId9" Type="http://schemas.openxmlformats.org/officeDocument/2006/relationships/image" Target="../media/image37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audio" Target="../media/audio1.wav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2.png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5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13.png"/><Relationship Id="rId5" Type="http://schemas.openxmlformats.org/officeDocument/2006/relationships/image" Target="../media/image12.png"/><Relationship Id="rId4" Type="http://schemas.openxmlformats.org/officeDocument/2006/relationships/image" Target="../media/image11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3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1.png"/></Relationships>
</file>

<file path=ppt/slides/_rels/slide21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0.xml"/><Relationship Id="rId9" Type="http://schemas.openxmlformats.org/officeDocument/2006/relationships/image" Target="../media/image41.png"/></Relationships>
</file>

<file path=ppt/slides/_rels/slide22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1.xml"/><Relationship Id="rId9" Type="http://schemas.openxmlformats.org/officeDocument/2006/relationships/image" Target="../media/image41.png"/></Relationships>
</file>

<file path=ppt/slides/_rels/slide23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2.xml"/><Relationship Id="rId9" Type="http://schemas.openxmlformats.org/officeDocument/2006/relationships/image" Target="../media/image41.png"/></Relationships>
</file>

<file path=ppt/slides/_rels/slide24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3.xml"/><Relationship Id="rId9" Type="http://schemas.openxmlformats.org/officeDocument/2006/relationships/image" Target="../media/image41.png"/></Relationships>
</file>

<file path=ppt/slides/_rels/slide25.xml.rels><?xml version="1.0" encoding="UTF-8" standalone="yes"?>
<Relationships xmlns="http://schemas.openxmlformats.org/package/2006/relationships"><Relationship Id="rId8" Type="http://schemas.microsoft.com/office/2007/relationships/hdphoto" Target="../media/hdphoto3.wdp"/><Relationship Id="rId3" Type="http://schemas.openxmlformats.org/officeDocument/2006/relationships/slideLayout" Target="../slideLayouts/slideLayout2.xml"/><Relationship Id="rId7" Type="http://schemas.openxmlformats.org/officeDocument/2006/relationships/image" Target="../media/image25.png"/><Relationship Id="rId2" Type="http://schemas.microsoft.com/office/2007/relationships/media" Target="../media/media11.mp3"/><Relationship Id="rId1" Type="http://schemas.openxmlformats.org/officeDocument/2006/relationships/audio" Target="NULL" TargetMode="External"/><Relationship Id="rId6" Type="http://schemas.openxmlformats.org/officeDocument/2006/relationships/image" Target="../media/image13.png"/><Relationship Id="rId5" Type="http://schemas.openxmlformats.org/officeDocument/2006/relationships/image" Target="../media/image44.png"/><Relationship Id="rId4" Type="http://schemas.openxmlformats.org/officeDocument/2006/relationships/notesSlide" Target="../notesSlides/notesSlide14.xml"/><Relationship Id="rId9" Type="http://schemas.openxmlformats.org/officeDocument/2006/relationships/image" Target="../media/image41.png"/></Relationships>
</file>

<file path=ppt/slides/_rels/slide26.xml.rels><?xml version="1.0" encoding="UTF-8" standalone="yes"?>
<Relationships xmlns="http://schemas.openxmlformats.org/package/2006/relationships"><Relationship Id="rId8" Type="http://schemas.openxmlformats.org/officeDocument/2006/relationships/audio" Target="../media/audio2.wav"/><Relationship Id="rId13" Type="http://schemas.microsoft.com/office/2007/relationships/hdphoto" Target="../media/hdphoto5.wdp"/><Relationship Id="rId3" Type="http://schemas.microsoft.com/office/2007/relationships/media" Target="../media/media13.mp3"/><Relationship Id="rId7" Type="http://schemas.openxmlformats.org/officeDocument/2006/relationships/slideLayout" Target="../slideLayouts/slideLayout68.xml"/><Relationship Id="rId12" Type="http://schemas.openxmlformats.org/officeDocument/2006/relationships/image" Target="../media/image47.png"/><Relationship Id="rId2" Type="http://schemas.openxmlformats.org/officeDocument/2006/relationships/audio" Target="../media/media12.mp3"/><Relationship Id="rId16" Type="http://schemas.openxmlformats.org/officeDocument/2006/relationships/image" Target="../media/image50.gif"/><Relationship Id="rId1" Type="http://schemas.microsoft.com/office/2007/relationships/media" Target="../media/media12.mp3"/><Relationship Id="rId6" Type="http://schemas.openxmlformats.org/officeDocument/2006/relationships/audio" Target="../media/media14.m4a"/><Relationship Id="rId11" Type="http://schemas.openxmlformats.org/officeDocument/2006/relationships/image" Target="../media/image13.png"/><Relationship Id="rId5" Type="http://schemas.microsoft.com/office/2007/relationships/media" Target="../media/media14.m4a"/><Relationship Id="rId15" Type="http://schemas.openxmlformats.org/officeDocument/2006/relationships/image" Target="../media/image49.gif"/><Relationship Id="rId10" Type="http://schemas.openxmlformats.org/officeDocument/2006/relationships/image" Target="../media/image46.jpg"/><Relationship Id="rId4" Type="http://schemas.openxmlformats.org/officeDocument/2006/relationships/audio" Target="../media/media13.mp3"/><Relationship Id="rId9" Type="http://schemas.openxmlformats.org/officeDocument/2006/relationships/image" Target="../media/image45.jpg"/><Relationship Id="rId14" Type="http://schemas.openxmlformats.org/officeDocument/2006/relationships/image" Target="../media/image48.gif"/></Relationships>
</file>

<file path=ppt/slides/_rels/slide27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4.png"/><Relationship Id="rId3" Type="http://schemas.microsoft.com/office/2007/relationships/media" Target="../media/media12.mp3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1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6.m4a"/><Relationship Id="rId11" Type="http://schemas.openxmlformats.org/officeDocument/2006/relationships/image" Target="../media/image53.png"/><Relationship Id="rId5" Type="http://schemas.microsoft.com/office/2007/relationships/media" Target="../media/media16.m4a"/><Relationship Id="rId15" Type="http://schemas.openxmlformats.org/officeDocument/2006/relationships/image" Target="../media/image50.gif"/><Relationship Id="rId10" Type="http://schemas.openxmlformats.org/officeDocument/2006/relationships/image" Target="../media/image52.jpg"/><Relationship Id="rId4" Type="http://schemas.openxmlformats.org/officeDocument/2006/relationships/audio" Target="../media/media12.mp3"/><Relationship Id="rId9" Type="http://schemas.openxmlformats.org/officeDocument/2006/relationships/image" Target="../media/image51.jpg"/><Relationship Id="rId14" Type="http://schemas.openxmlformats.org/officeDocument/2006/relationships/image" Target="../media/image49.gif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audio" Target="../media/audio3.wav"/><Relationship Id="rId13" Type="http://schemas.openxmlformats.org/officeDocument/2006/relationships/image" Target="../media/image54.png"/><Relationship Id="rId3" Type="http://schemas.microsoft.com/office/2007/relationships/media" Target="../media/media12.mp3"/><Relationship Id="rId7" Type="http://schemas.openxmlformats.org/officeDocument/2006/relationships/slideLayout" Target="../slideLayouts/slideLayout79.xml"/><Relationship Id="rId12" Type="http://schemas.openxmlformats.org/officeDocument/2006/relationships/image" Target="../media/image13.png"/><Relationship Id="rId2" Type="http://schemas.openxmlformats.org/officeDocument/2006/relationships/audio" Target="../media/media15.mp3"/><Relationship Id="rId1" Type="http://schemas.microsoft.com/office/2007/relationships/media" Target="../media/media15.mp3"/><Relationship Id="rId6" Type="http://schemas.openxmlformats.org/officeDocument/2006/relationships/audio" Target="../media/media17.m4a"/><Relationship Id="rId11" Type="http://schemas.openxmlformats.org/officeDocument/2006/relationships/image" Target="../media/image53.png"/><Relationship Id="rId5" Type="http://schemas.microsoft.com/office/2007/relationships/media" Target="../media/media17.m4a"/><Relationship Id="rId15" Type="http://schemas.openxmlformats.org/officeDocument/2006/relationships/image" Target="../media/image50.gif"/><Relationship Id="rId10" Type="http://schemas.openxmlformats.org/officeDocument/2006/relationships/image" Target="../media/image52.jpg"/><Relationship Id="rId4" Type="http://schemas.openxmlformats.org/officeDocument/2006/relationships/audio" Target="../media/media12.mp3"/><Relationship Id="rId9" Type="http://schemas.openxmlformats.org/officeDocument/2006/relationships/image" Target="../media/image51.jpg"/><Relationship Id="rId14" Type="http://schemas.openxmlformats.org/officeDocument/2006/relationships/image" Target="../media/image49.gif"/></Relationships>
</file>

<file path=ppt/slides/_rels/slide29.xml.rels><?xml version="1.0" encoding="UTF-8" standalone="yes"?>
<Relationships xmlns="http://schemas.openxmlformats.org/package/2006/relationships"><Relationship Id="rId8" Type="http://schemas.openxmlformats.org/officeDocument/2006/relationships/audio" Target="../media/media19.mp3"/><Relationship Id="rId13" Type="http://schemas.openxmlformats.org/officeDocument/2006/relationships/image" Target="../media/image53.png"/><Relationship Id="rId18" Type="http://schemas.openxmlformats.org/officeDocument/2006/relationships/image" Target="../media/image55.png"/><Relationship Id="rId3" Type="http://schemas.microsoft.com/office/2007/relationships/media" Target="../media/media12.mp3"/><Relationship Id="rId21" Type="http://schemas.openxmlformats.org/officeDocument/2006/relationships/image" Target="../media/image48.gif"/><Relationship Id="rId7" Type="http://schemas.microsoft.com/office/2007/relationships/media" Target="../media/media19.mp3"/><Relationship Id="rId12" Type="http://schemas.openxmlformats.org/officeDocument/2006/relationships/image" Target="../media/image52.jpg"/><Relationship Id="rId17" Type="http://schemas.openxmlformats.org/officeDocument/2006/relationships/image" Target="../media/image50.gif"/><Relationship Id="rId2" Type="http://schemas.openxmlformats.org/officeDocument/2006/relationships/audio" Target="../media/media15.mp3"/><Relationship Id="rId16" Type="http://schemas.openxmlformats.org/officeDocument/2006/relationships/image" Target="../media/image49.gif"/><Relationship Id="rId20" Type="http://schemas.microsoft.com/office/2007/relationships/hdphoto" Target="../media/hdphoto5.wdp"/><Relationship Id="rId1" Type="http://schemas.microsoft.com/office/2007/relationships/media" Target="../media/media15.mp3"/><Relationship Id="rId6" Type="http://schemas.openxmlformats.org/officeDocument/2006/relationships/audio" Target="../media/media18.m4a"/><Relationship Id="rId11" Type="http://schemas.openxmlformats.org/officeDocument/2006/relationships/image" Target="../media/image51.jpg"/><Relationship Id="rId24" Type="http://schemas.openxmlformats.org/officeDocument/2006/relationships/image" Target="../media/image58.gif"/><Relationship Id="rId5" Type="http://schemas.microsoft.com/office/2007/relationships/media" Target="../media/media18.m4a"/><Relationship Id="rId15" Type="http://schemas.openxmlformats.org/officeDocument/2006/relationships/image" Target="../media/image54.png"/><Relationship Id="rId23" Type="http://schemas.openxmlformats.org/officeDocument/2006/relationships/image" Target="../media/image57.gif"/><Relationship Id="rId10" Type="http://schemas.openxmlformats.org/officeDocument/2006/relationships/audio" Target="../media/audio3.wav"/><Relationship Id="rId19" Type="http://schemas.openxmlformats.org/officeDocument/2006/relationships/image" Target="../media/image47.png"/><Relationship Id="rId4" Type="http://schemas.openxmlformats.org/officeDocument/2006/relationships/audio" Target="../media/media12.mp3"/><Relationship Id="rId9" Type="http://schemas.openxmlformats.org/officeDocument/2006/relationships/slideLayout" Target="../slideLayouts/slideLayout79.xml"/><Relationship Id="rId14" Type="http://schemas.openxmlformats.org/officeDocument/2006/relationships/image" Target="../media/image13.png"/><Relationship Id="rId22" Type="http://schemas.openxmlformats.org/officeDocument/2006/relationships/image" Target="../media/image56.gif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5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20.mp4"/><Relationship Id="rId1" Type="http://schemas.microsoft.com/office/2007/relationships/media" Target="../media/media20.mp4"/><Relationship Id="rId4" Type="http://schemas.openxmlformats.org/officeDocument/2006/relationships/image" Target="../media/image15.png"/></Relationships>
</file>

<file path=ppt/slides/_rels/slide31.xml.rels><?xml version="1.0" encoding="UTF-8" standalone="yes"?>
<Relationships xmlns="http://schemas.openxmlformats.org/package/2006/relationships"><Relationship Id="rId8" Type="http://schemas.openxmlformats.org/officeDocument/2006/relationships/image" Target="../media/image63.gif"/><Relationship Id="rId3" Type="http://schemas.openxmlformats.org/officeDocument/2006/relationships/image" Target="../media/image59.gif"/><Relationship Id="rId7" Type="http://schemas.openxmlformats.org/officeDocument/2006/relationships/image" Target="../media/image62.png"/><Relationship Id="rId2" Type="http://schemas.openxmlformats.org/officeDocument/2006/relationships/audio" Target="../media/audio4.wav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61.gif"/><Relationship Id="rId5" Type="http://schemas.openxmlformats.org/officeDocument/2006/relationships/image" Target="../media/image60.gif"/><Relationship Id="rId10" Type="http://schemas.openxmlformats.org/officeDocument/2006/relationships/audio" Target="../media/audio4.wav"/><Relationship Id="rId4" Type="http://schemas.openxmlformats.org/officeDocument/2006/relationships/image" Target="../media/image48.gif"/><Relationship Id="rId9" Type="http://schemas.openxmlformats.org/officeDocument/2006/relationships/image" Target="../media/image26.gif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36.xml"/><Relationship Id="rId2" Type="http://schemas.openxmlformats.org/officeDocument/2006/relationships/video" Target="../media/media3.mp4"/><Relationship Id="rId1" Type="http://schemas.microsoft.com/office/2007/relationships/media" Target="../media/media3.mp4"/><Relationship Id="rId4" Type="http://schemas.openxmlformats.org/officeDocument/2006/relationships/image" Target="../media/image15.png"/></Relationships>
</file>

<file path=ppt/slides/_rels/slide5.xml.rels><?xml version="1.0" encoding="UTF-8" standalone="yes"?>
<Relationships xmlns="http://schemas.openxmlformats.org/package/2006/relationships"><Relationship Id="rId8" Type="http://schemas.microsoft.com/office/2007/relationships/hdphoto" Target="../media/hdphoto1.wdp"/><Relationship Id="rId13" Type="http://schemas.openxmlformats.org/officeDocument/2006/relationships/image" Target="../media/image13.svg"/><Relationship Id="rId3" Type="http://schemas.microsoft.com/office/2007/relationships/media" Target="../media/media4.mp3"/><Relationship Id="rId7" Type="http://schemas.openxmlformats.org/officeDocument/2006/relationships/image" Target="../media/image18.png"/><Relationship Id="rId12" Type="http://schemas.openxmlformats.org/officeDocument/2006/relationships/image" Target="../media/image12.svg"/><Relationship Id="rId2" Type="http://schemas.openxmlformats.org/officeDocument/2006/relationships/audio" Target="NULL" TargetMode="External"/><Relationship Id="rId1" Type="http://schemas.openxmlformats.org/officeDocument/2006/relationships/tags" Target="../tags/tag1.xml"/><Relationship Id="rId6" Type="http://schemas.openxmlformats.org/officeDocument/2006/relationships/image" Target="../media/image17.gif"/><Relationship Id="rId11" Type="http://schemas.openxmlformats.org/officeDocument/2006/relationships/image" Target="../media/image21.png"/><Relationship Id="rId5" Type="http://schemas.openxmlformats.org/officeDocument/2006/relationships/image" Target="../media/image16.png"/><Relationship Id="rId15" Type="http://schemas.openxmlformats.org/officeDocument/2006/relationships/image" Target="../media/image13.png"/><Relationship Id="rId10" Type="http://schemas.openxmlformats.org/officeDocument/2006/relationships/image" Target="../media/image20.png"/><Relationship Id="rId4" Type="http://schemas.openxmlformats.org/officeDocument/2006/relationships/slideLayout" Target="../slideLayouts/slideLayout47.xml"/><Relationship Id="rId9" Type="http://schemas.openxmlformats.org/officeDocument/2006/relationships/image" Target="../media/image19.GIF"/><Relationship Id="rId14" Type="http://schemas.openxmlformats.org/officeDocument/2006/relationships/image" Target="../media/image22.png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../media/image13.svg"/><Relationship Id="rId3" Type="http://schemas.openxmlformats.org/officeDocument/2006/relationships/image" Target="../media/image16.png"/><Relationship Id="rId7" Type="http://schemas.openxmlformats.org/officeDocument/2006/relationships/image" Target="../media/image20.png"/><Relationship Id="rId12" Type="http://schemas.openxmlformats.org/officeDocument/2006/relationships/image" Target="../media/image12.svg"/><Relationship Id="rId2" Type="http://schemas.openxmlformats.org/officeDocument/2006/relationships/slideLayout" Target="../slideLayouts/slideLayout58.xml"/><Relationship Id="rId1" Type="http://schemas.openxmlformats.org/officeDocument/2006/relationships/tags" Target="../tags/tag2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7.gif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58.xml"/><Relationship Id="rId2" Type="http://schemas.openxmlformats.org/officeDocument/2006/relationships/video" Target="../media/media5.mp4"/><Relationship Id="rId1" Type="http://schemas.microsoft.com/office/2007/relationships/media" Target="../media/media5.mp4"/><Relationship Id="rId4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6.gif"/><Relationship Id="rId3" Type="http://schemas.openxmlformats.org/officeDocument/2006/relationships/audio" Target="../media/audio1.wav"/><Relationship Id="rId7" Type="http://schemas.microsoft.com/office/2007/relationships/hdphoto" Target="../media/hdphoto3.wdp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5.png"/><Relationship Id="rId5" Type="http://schemas.microsoft.com/office/2007/relationships/hdphoto" Target="../media/hdphoto2.wdp"/><Relationship Id="rId19" Type="http://schemas.openxmlformats.org/officeDocument/2006/relationships/audio" Target="../media/audio1.wav"/><Relationship Id="rId4" Type="http://schemas.openxmlformats.org/officeDocument/2006/relationships/image" Target="../media/image24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21.png"/><Relationship Id="rId13" Type="http://schemas.openxmlformats.org/officeDocument/2006/relationships/image" Target="NULL"/><Relationship Id="rId3" Type="http://schemas.openxmlformats.org/officeDocument/2006/relationships/image" Target="../media/image27.png"/><Relationship Id="rId7" Type="http://schemas.openxmlformats.org/officeDocument/2006/relationships/image" Target="../media/image20.png"/><Relationship Id="rId2" Type="http://schemas.openxmlformats.org/officeDocument/2006/relationships/slideLayout" Target="../slideLayouts/slideLayout12.xml"/><Relationship Id="rId1" Type="http://schemas.openxmlformats.org/officeDocument/2006/relationships/tags" Target="../tags/tag3.xml"/><Relationship Id="rId6" Type="http://schemas.openxmlformats.org/officeDocument/2006/relationships/image" Target="../media/image19.GIF"/><Relationship Id="rId5" Type="http://schemas.openxmlformats.org/officeDocument/2006/relationships/image" Target="../media/image18.png"/><Relationship Id="rId4" Type="http://schemas.openxmlformats.org/officeDocument/2006/relationships/image" Target="../media/image16.png"/><Relationship Id="rId14" Type="http://schemas.openxmlformats.org/officeDocument/2006/relationships/image" Target="NUL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bg>
      <p:bgPr>
        <a:blipFill>
          <a:blip r:embed="rId4"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6" name="nhac tap chung xuat s - Part.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355956" y="5143501"/>
            <a:ext cx="609600" cy="609600"/>
          </a:xfrm>
          <a:prstGeom prst="rect">
            <a:avLst/>
          </a:prstGeom>
        </p:spPr>
      </p:pic>
      <p:pic>
        <p:nvPicPr>
          <p:cNvPr id="7" name="Picture 2" descr="C:\Users\Administrator\Desktop\hinh nen dep pp\HIH NG NGHEP BAI G\z2577138619550_26fc373cf1c0551cf8f2d8fdf957b063.png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8037" y="3840153"/>
            <a:ext cx="4324447" cy="293456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48963" y="123317"/>
            <a:ext cx="1905000" cy="150954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221278" y="3808633"/>
            <a:ext cx="1905000" cy="1905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590" y="862124"/>
            <a:ext cx="1506901" cy="16764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2" name="WordArt 3"/>
          <p:cNvSpPr>
            <a:spLocks noChangeArrowheads="1" noChangeShapeType="1" noTextEdit="1"/>
          </p:cNvSpPr>
          <p:nvPr/>
        </p:nvSpPr>
        <p:spPr bwMode="auto">
          <a:xfrm>
            <a:off x="2141990" y="1381346"/>
            <a:ext cx="8288338" cy="4332287"/>
          </a:xfrm>
          <a:prstGeom prst="rect">
            <a:avLst/>
          </a:prstGeom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</a14:hiddenLine>
            </a:ext>
          </a:extLst>
        </p:spPr>
        <p:txBody>
          <a:bodyPr wrap="none" fromWordArt="1">
            <a:prstTxWarp prst="textDeflateInflate">
              <a:avLst>
                <a:gd name="adj" fmla="val 30093"/>
              </a:avLst>
            </a:prstTxWarp>
          </a:bodyPr>
          <a:lstStyle/>
          <a:p>
            <a:pPr algn="ctr">
              <a:defRPr/>
            </a:pPr>
            <a:r>
              <a:rPr lang="en-US" sz="3600" b="1" kern="10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latin typeface="Times New Roman" panose="02020603050405020304"/>
                <a:cs typeface="Times New Roman" panose="02020603050405020304"/>
              </a:rPr>
              <a:t>CHÀO MỪNG QUÝ THẦY CÔ VỀ DỰ GIỜ THĂM LỚP</a:t>
            </a:r>
          </a:p>
        </p:txBody>
      </p:sp>
      <p:sp>
        <p:nvSpPr>
          <p:cNvPr id="13" name="Rectangle 12"/>
          <p:cNvSpPr/>
          <p:nvPr/>
        </p:nvSpPr>
        <p:spPr>
          <a:xfrm>
            <a:off x="3204440" y="2781252"/>
            <a:ext cx="618360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defRPr/>
            </a:pPr>
            <a:r>
              <a:rPr lang="en-US" sz="4000" b="1" u="sng" dirty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MÔN ÂM NHẠC - LỚP </a:t>
            </a:r>
            <a:r>
              <a:rPr lang="en-US" sz="4000" b="1" u="sng" dirty="0" smtClean="0">
                <a:ln w="22225">
                  <a:solidFill>
                    <a:srgbClr val="ED7D31"/>
                  </a:solidFill>
                  <a:prstDash val="solid"/>
                </a:ln>
                <a:solidFill>
                  <a:srgbClr val="ED7D31">
                    <a:lumMod val="40000"/>
                    <a:lumOff val="60000"/>
                  </a:srgbClr>
                </a:solidFill>
                <a:effectLst>
                  <a:reflection blurRad="6350" stA="60000" endA="900" endPos="60000" dist="29997" dir="5400000" sy="-100000" algn="bl" rotWithShape="0"/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</a:t>
            </a:r>
            <a:endParaRPr lang="en-US" sz="4000" b="1" u="sng" dirty="0">
              <a:ln w="22225">
                <a:solidFill>
                  <a:srgbClr val="ED7D31"/>
                </a:solidFill>
                <a:prstDash val="solid"/>
              </a:ln>
              <a:solidFill>
                <a:srgbClr val="ED7D31">
                  <a:lumMod val="40000"/>
                  <a:lumOff val="60000"/>
                </a:srgbClr>
              </a:solidFill>
              <a:effectLst>
                <a:reflection blurRad="6350" stA="60000" endA="900" endPos="60000" dist="29997" dir="5400000" sy="-100000" algn="bl" rotWithShape="0"/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" name="Rectangle 2"/>
          <p:cNvSpPr/>
          <p:nvPr/>
        </p:nvSpPr>
        <p:spPr>
          <a:xfrm>
            <a:off x="2956560" y="538959"/>
            <a:ext cx="6096000" cy="646331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en-US" b="1" dirty="0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ỦY BAN NHÂN DÂN HUYỆN ỨNG HÒA</a:t>
            </a:r>
            <a:endParaRPr lang="vi-VN" altLang="en-US" b="1" dirty="0">
              <a:solidFill>
                <a:srgbClr val="ED7D3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en-US" altLang="vi-VN" b="1" dirty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Trường Tiểu </a:t>
            </a:r>
            <a:r>
              <a:rPr lang="en-US" altLang="vi-VN" b="1" dirty="0" err="1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học</a:t>
            </a:r>
            <a:r>
              <a:rPr lang="en-US" altLang="vi-VN" b="1" dirty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Đồng</a:t>
            </a:r>
            <a:r>
              <a:rPr lang="en-US" altLang="vi-VN" b="1" dirty="0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b="1" dirty="0" err="1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Tân</a:t>
            </a:r>
            <a:endParaRPr lang="en-US" altLang="vi-VN" b="1" dirty="0">
              <a:solidFill>
                <a:srgbClr val="ED7D3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5" name="Rectangle 4"/>
          <p:cNvSpPr/>
          <p:nvPr/>
        </p:nvSpPr>
        <p:spPr>
          <a:xfrm>
            <a:off x="4377674" y="5448301"/>
            <a:ext cx="383714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vi-VN" altLang="en-US" sz="2400" b="1" dirty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Giáo viên: </a:t>
            </a:r>
            <a:r>
              <a:rPr lang="en-US" altLang="en-US" sz="2400" b="1" dirty="0" err="1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Nguyễn</a:t>
            </a:r>
            <a:r>
              <a:rPr lang="en-US" altLang="en-US" sz="2400" b="1" dirty="0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Thị</a:t>
            </a:r>
            <a:r>
              <a:rPr lang="en-US" altLang="en-US" sz="2400" b="1" dirty="0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en-US" sz="2400" b="1" dirty="0" err="1" smtClean="0">
                <a:solidFill>
                  <a:srgbClr val="ED7D31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Bích</a:t>
            </a:r>
            <a:endParaRPr lang="vi-VN" altLang="en-US" sz="2400" b="1" dirty="0">
              <a:solidFill>
                <a:srgbClr val="ED7D31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89123413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repeatCount="indefinite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additive="repl">
                                        <p:cTn id="6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7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animClr clrSpc="rgb" dir="cw">
                                      <p:cBhvr additive="repl">
                                        <p:cTn id="8" dur="500" fill="hold" masterRel="sameClick"/>
                                        <p:tgtEl>
                                          <p:spTgt spid="12"/>
                                        </p:tgtEl>
                                        <p:attrNameLst>
                                          <p:attrName>stroke.color</p:attrName>
                                        </p:attrNameLst>
                                      </p:cBhvr>
                                      <p:by>
                                        <p:hsl h="-7200000" s="0" l="0"/>
                                      </p:by>
                                    </p:animClr>
                                    <p:set>
                                      <p:cBhvr additive="repl">
                                        <p:cTn id="9" dur="5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fill.type</p:attrName>
                                        </p:attrNameLst>
                                      </p:cBhvr>
                                      <p:to>
                                        <p:strVal val="solid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0" restart="whenNotActive" fill="hold" evtFilter="cancelBubble" nodeType="interactiveSeq">
                <p:stCondLst>
                  <p:cond evt="onClick" delay="0">
                    <p:tgtEl>
                      <p:spTgt spid="6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1" fill="hold">
                      <p:stCondLst>
                        <p:cond delay="0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59663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6"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12" grpId="0" animBg="1"/>
    </p:bld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0344" y="-8566"/>
            <a:ext cx="12134031" cy="1519005"/>
            <a:chOff x="10344" y="-8566"/>
            <a:chExt cx="12134031" cy="1519005"/>
          </a:xfrm>
        </p:grpSpPr>
        <p:grpSp>
          <p:nvGrpSpPr>
            <p:cNvPr id="45" name="Group 44"/>
            <p:cNvGrpSpPr/>
            <p:nvPr/>
          </p:nvGrpSpPr>
          <p:grpSpPr>
            <a:xfrm>
              <a:off x="10344" y="-8566"/>
              <a:ext cx="12134031" cy="1519005"/>
              <a:chOff x="10344" y="112457"/>
              <a:chExt cx="12134031" cy="1519005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0344" y="112457"/>
                <a:ext cx="5407385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5384790" y="285937"/>
                <a:ext cx="6759585" cy="989389"/>
                <a:chOff x="5599916" y="43307"/>
                <a:chExt cx="6759585" cy="989389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5599916" y="43307"/>
                  <a:ext cx="6759585" cy="989389"/>
                </a:xfrm>
                <a:prstGeom prst="roundRect">
                  <a:avLst>
                    <a:gd name="adj" fmla="val 6728"/>
                  </a:avLst>
                </a:prstGeom>
                <a:noFill/>
                <a:ln>
                  <a:solidFill>
                    <a:srgbClr val="FFC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5665376" y="182509"/>
                  <a:ext cx="6636975" cy="712143"/>
                </a:xfrm>
                <a:prstGeom prst="roundRect">
                  <a:avLst>
                    <a:gd name="adj" fmla="val 7105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/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665377" y="211085"/>
                  <a:ext cx="654671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spcBef>
                      <a:spcPts val="300"/>
                    </a:spcBef>
                  </a:pP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Ôn</a:t>
                  </a: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bài</a:t>
                  </a: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Em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đi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biển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chemeClr val="accent2">
                            <a:satMod val="175000"/>
                            <a:alpha val="40000"/>
                          </a:scheme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vàng</a:t>
                  </a:r>
                  <a:endParaRPr lang="en-US" sz="3600" b="1" i="1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  <a:effectLst>
                      <a:glow rad="63500">
                        <a:schemeClr val="accent2">
                          <a:satMod val="175000"/>
                          <a:alpha val="40000"/>
                        </a:schemeClr>
                      </a:glow>
                    </a:effectLst>
                    <a:latin typeface="UTM Aurora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46" name="TextBox 45"/>
            <p:cNvSpPr txBox="1"/>
            <p:nvPr/>
          </p:nvSpPr>
          <p:spPr>
            <a:xfrm>
              <a:off x="601711" y="378691"/>
              <a:ext cx="4257172" cy="640337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algn="ctr"/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chemeClr val="accent2">
                        <a:satMod val="175000"/>
                        <a:alpha val="40000"/>
                      </a:schemeClr>
                    </a:glow>
                    <a:outerShdw dist="38100" dir="2700000" algn="tl" rotWithShape="0">
                      <a:schemeClr val="accent2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chemeClr val="accent2">
                      <a:satMod val="175000"/>
                      <a:alpha val="40000"/>
                    </a:schemeClr>
                  </a:glow>
                  <a:outerShdw dist="38100" dir="2700000" algn="tl" rotWithShape="0">
                    <a:schemeClr val="accent2"/>
                  </a:outerShdw>
                </a:effectLst>
                <a:latin typeface="UTM HelvetIn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KARAOKE (DỄ HỌC)- EM ĐI GIỮA BIỂN VÀNG - ÂM NHẠC LỚP 5 - KẾT NỐI TRI THỨC - HÒA ÂM TM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8" end="93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607" y="1366280"/>
            <a:ext cx="10605407" cy="48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08823431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10344" y="-8566"/>
            <a:ext cx="12134031" cy="1519005"/>
            <a:chOff x="10344" y="-8566"/>
            <a:chExt cx="12134031" cy="1519005"/>
          </a:xfrm>
        </p:grpSpPr>
        <p:grpSp>
          <p:nvGrpSpPr>
            <p:cNvPr id="45" name="Group 44"/>
            <p:cNvGrpSpPr/>
            <p:nvPr/>
          </p:nvGrpSpPr>
          <p:grpSpPr>
            <a:xfrm>
              <a:off x="10344" y="-8566"/>
              <a:ext cx="12134031" cy="1519005"/>
              <a:chOff x="10344" y="112457"/>
              <a:chExt cx="12134031" cy="1519005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0344" y="112457"/>
                <a:ext cx="5407385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5384790" y="285937"/>
                <a:ext cx="6759585" cy="989389"/>
                <a:chOff x="5599916" y="43307"/>
                <a:chExt cx="6759585" cy="989389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5599916" y="43307"/>
                  <a:ext cx="6759585" cy="989389"/>
                </a:xfrm>
                <a:prstGeom prst="roundRect">
                  <a:avLst>
                    <a:gd name="adj" fmla="val 6728"/>
                  </a:avLst>
                </a:prstGeom>
                <a:noFill/>
                <a:ln>
                  <a:solidFill>
                    <a:srgbClr val="FFC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5665376" y="182509"/>
                  <a:ext cx="6636975" cy="712143"/>
                </a:xfrm>
                <a:prstGeom prst="roundRect">
                  <a:avLst>
                    <a:gd name="adj" fmla="val 7105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665377" y="211085"/>
                  <a:ext cx="6546714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spcBef>
                      <a:spcPts val="300"/>
                    </a:spcBef>
                  </a:pP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Ôn</a:t>
                  </a: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bài</a:t>
                  </a: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hát</a:t>
                  </a: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Em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đi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giữa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biển</a:t>
                  </a:r>
                  <a:r>
                    <a:rPr lang="en-US" sz="3600" b="1" i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3600" b="1" i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vàng</a:t>
                  </a:r>
                  <a:endParaRPr lang="en-US" sz="3600" b="1" i="1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  <a:effectLst>
                      <a:glow rad="63500">
                        <a:srgbClr val="ED7D31">
                          <a:satMod val="175000"/>
                          <a:alpha val="40000"/>
                        </a:srgbClr>
                      </a:glow>
                    </a:effectLst>
                    <a:latin typeface="UTM Aurora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46" name="TextBox 45"/>
            <p:cNvSpPr txBox="1"/>
            <p:nvPr/>
          </p:nvSpPr>
          <p:spPr>
            <a:xfrm>
              <a:off x="601711" y="378691"/>
              <a:ext cx="4257172" cy="640337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algn="ctr"/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UTM HelvetIn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KARAOKE (DỄ HỌC)- EM ĐI GIỮA BIỂN VÀNG - ÂM NHẠC LỚP 5 - KẾT NỐI TRI THỨC - HÒA ÂM TM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8" end="93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607" y="1366280"/>
            <a:ext cx="10605407" cy="48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2240133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>
            <a:extLst>
              <a:ext uri="{FF2B5EF4-FFF2-40B4-BE49-F238E27FC236}">
                <a16:creationId xmlns:a16="http://schemas.microsoft.com/office/drawing/2014/main" id="{4CF0A8D1-DB04-0ABB-7E09-5297F088D842}"/>
              </a:ext>
            </a:extLst>
          </p:cNvPr>
          <p:cNvPicPr>
            <a:picLocks noChangeAspect="1"/>
          </p:cNvPicPr>
          <p:nvPr/>
        </p:nvPicPr>
        <p:blipFill>
          <a:blip r:embed="rId3"/>
          <a:srcRect/>
          <a:stretch>
            <a:fillRect/>
          </a:stretch>
        </p:blipFill>
        <p:spPr>
          <a:xfrm>
            <a:off x="210524" y="93834"/>
            <a:ext cx="1422400" cy="1174896"/>
          </a:xfrm>
          <a:prstGeom prst="rect">
            <a:avLst/>
          </a:prstGeom>
        </p:spPr>
      </p:pic>
      <p:pic>
        <p:nvPicPr>
          <p:cNvPr id="9" name="Picture 2">
            <a:extLst>
              <a:ext uri="{FF2B5EF4-FFF2-40B4-BE49-F238E27FC236}">
                <a16:creationId xmlns:a16="http://schemas.microsoft.com/office/drawing/2014/main" id="{F6E6D956-1C05-2C80-1FD8-B135E7798B79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 flipH="1">
            <a:off x="9999486" y="-24688"/>
            <a:ext cx="2112077" cy="1618123"/>
          </a:xfrm>
          <a:prstGeom prst="rect">
            <a:avLst/>
          </a:prstGeom>
        </p:spPr>
      </p:pic>
      <p:pic>
        <p:nvPicPr>
          <p:cNvPr id="16" name="PA_图片 34">
            <a:extLst>
              <a:ext uri="{FF2B5EF4-FFF2-40B4-BE49-F238E27FC236}">
                <a16:creationId xmlns:a16="http://schemas.microsoft.com/office/drawing/2014/main" id="{D20EB688-0459-4F1C-8CD3-406678019BF6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9515088" y="299435"/>
            <a:ext cx="594783" cy="636625"/>
          </a:xfrm>
          <a:prstGeom prst="rect">
            <a:avLst/>
          </a:prstGeom>
        </p:spPr>
      </p:pic>
      <p:pic>
        <p:nvPicPr>
          <p:cNvPr id="17" name="Picture 2" descr="C:\Users\Administrator\Desktop\1546057363994_gat_l.png">
            <a:extLst>
              <a:ext uri="{FF2B5EF4-FFF2-40B4-BE49-F238E27FC236}">
                <a16:creationId xmlns:a16="http://schemas.microsoft.com/office/drawing/2014/main" id="{4C51A6A4-9BEC-4A29-B575-0B7C2B4AB14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09224" y="4078269"/>
            <a:ext cx="2569049" cy="24664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8" name="Picture 17">
            <a:extLst>
              <a:ext uri="{FF2B5EF4-FFF2-40B4-BE49-F238E27FC236}">
                <a16:creationId xmlns:a16="http://schemas.microsoft.com/office/drawing/2014/main" id="{D85EB0BF-6E11-424D-BF48-7E820EDD8628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654047"/>
            <a:ext cx="7416800" cy="1178553"/>
          </a:xfrm>
          <a:prstGeom prst="rect">
            <a:avLst/>
          </a:prstGeom>
        </p:spPr>
      </p:pic>
      <p:pic>
        <p:nvPicPr>
          <p:cNvPr id="19" name="Picture 18">
            <a:extLst>
              <a:ext uri="{FF2B5EF4-FFF2-40B4-BE49-F238E27FC236}">
                <a16:creationId xmlns:a16="http://schemas.microsoft.com/office/drawing/2014/main" id="{9A983C28-E1C5-4478-A5C6-173173300870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46800" y="5638035"/>
            <a:ext cx="6045200" cy="1178553"/>
          </a:xfrm>
          <a:prstGeom prst="rect">
            <a:avLst/>
          </a:prstGeom>
        </p:spPr>
      </p:pic>
      <p:sp>
        <p:nvSpPr>
          <p:cNvPr id="20" name="Freeform 2">
            <a:extLst>
              <a:ext uri="{FF2B5EF4-FFF2-40B4-BE49-F238E27FC236}">
                <a16:creationId xmlns:a16="http://schemas.microsoft.com/office/drawing/2014/main" id="{1CAB12FD-6C0D-442D-BDC2-72CFA1D708AF}"/>
              </a:ext>
            </a:extLst>
          </p:cNvPr>
          <p:cNvSpPr/>
          <p:nvPr/>
        </p:nvSpPr>
        <p:spPr>
          <a:xfrm>
            <a:off x="3998715" y="6538475"/>
            <a:ext cx="4176416" cy="29633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21" name="Freeform 2">
            <a:extLst>
              <a:ext uri="{FF2B5EF4-FFF2-40B4-BE49-F238E27FC236}">
                <a16:creationId xmlns:a16="http://schemas.microsoft.com/office/drawing/2014/main" id="{1329E1A5-DAAB-400A-A218-59ADBDCAB056}"/>
              </a:ext>
            </a:extLst>
          </p:cNvPr>
          <p:cNvSpPr/>
          <p:nvPr/>
        </p:nvSpPr>
        <p:spPr>
          <a:xfrm>
            <a:off x="8062715" y="6544734"/>
            <a:ext cx="4273424" cy="29633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9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22" name="Freeform 2">
            <a:extLst>
              <a:ext uri="{FF2B5EF4-FFF2-40B4-BE49-F238E27FC236}">
                <a16:creationId xmlns:a16="http://schemas.microsoft.com/office/drawing/2014/main" id="{94FEA145-0CF1-47BB-AEBA-2E9CE25CD09C}"/>
              </a:ext>
            </a:extLst>
          </p:cNvPr>
          <p:cNvSpPr/>
          <p:nvPr/>
        </p:nvSpPr>
        <p:spPr>
          <a:xfrm>
            <a:off x="-112416" y="6538476"/>
            <a:ext cx="4176416" cy="29633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0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11" name="Rectangle 10">
            <a:extLst>
              <a:ext uri="{FF2B5EF4-FFF2-40B4-BE49-F238E27FC236}">
                <a16:creationId xmlns:a16="http://schemas.microsoft.com/office/drawing/2014/main" id="{C251424E-7CF0-4FF9-BAA1-2EBE16E50AD8}"/>
              </a:ext>
            </a:extLst>
          </p:cNvPr>
          <p:cNvSpPr/>
          <p:nvPr/>
        </p:nvSpPr>
        <p:spPr>
          <a:xfrm>
            <a:off x="1558820" y="924093"/>
            <a:ext cx="7813780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>
              <a:defRPr/>
            </a:pP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Gõ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đệm</a:t>
            </a:r>
            <a:r>
              <a:rPr lang="vi-VN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the</a:t>
            </a:r>
            <a:r>
              <a:rPr lang="en-US" sz="3600" b="1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o </a:t>
            </a:r>
            <a:r>
              <a:rPr lang="en-US" sz="3600" b="1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phách</a:t>
            </a:r>
            <a:endParaRPr lang="en-US" sz="36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pic>
        <p:nvPicPr>
          <p:cNvPr id="12" name="Picture 11">
            <a:extLst>
              <a:ext uri="{FF2B5EF4-FFF2-40B4-BE49-F238E27FC236}">
                <a16:creationId xmlns:a16="http://schemas.microsoft.com/office/drawing/2014/main" id="{F9720B22-7042-4DAA-8DCB-256E6BA9DDCA}"/>
              </a:ext>
            </a:extLst>
          </p:cNvPr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457201" y="1811612"/>
            <a:ext cx="10792047" cy="1473200"/>
          </a:xfrm>
          <a:prstGeom prst="rect">
            <a:avLst/>
          </a:prstGeom>
        </p:spPr>
      </p:pic>
      <p:sp>
        <p:nvSpPr>
          <p:cNvPr id="13" name="TextBox 12">
            <a:extLst>
              <a:ext uri="{FF2B5EF4-FFF2-40B4-BE49-F238E27FC236}">
                <a16:creationId xmlns:a16="http://schemas.microsoft.com/office/drawing/2014/main" id="{53680D09-0BEC-46DA-A39C-BA7C23EFC797}"/>
              </a:ext>
            </a:extLst>
          </p:cNvPr>
          <p:cNvSpPr txBox="1"/>
          <p:nvPr/>
        </p:nvSpPr>
        <p:spPr>
          <a:xfrm>
            <a:off x="1727200" y="3118872"/>
            <a:ext cx="97028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vi-VN" sz="1867" dirty="0">
                <a:solidFill>
                  <a:srgbClr val="0070C0"/>
                </a:solidFill>
                <a:latin typeface="Times New Roman" panose="02020603050405020304" pitchFamily="18" charset="0"/>
              </a:rPr>
              <a:t>Em   đi           giữa          biển            </a:t>
            </a:r>
            <a:r>
              <a:rPr lang="vi-VN" sz="1867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vàng,</a:t>
            </a:r>
            <a:r>
              <a:rPr lang="en-US" sz="1867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  </a:t>
            </a:r>
            <a:r>
              <a:rPr lang="vi-VN" sz="1867" dirty="0" smtClean="0">
                <a:solidFill>
                  <a:srgbClr val="0070C0"/>
                </a:solidFill>
                <a:latin typeface="Times New Roman" panose="02020603050405020304" pitchFamily="18" charset="0"/>
              </a:rPr>
              <a:t>nghe </a:t>
            </a:r>
            <a:r>
              <a:rPr lang="vi-VN" sz="1867" dirty="0">
                <a:solidFill>
                  <a:srgbClr val="0070C0"/>
                </a:solidFill>
                <a:latin typeface="Times New Roman" panose="02020603050405020304" pitchFamily="18" charset="0"/>
              </a:rPr>
              <a:t>mênh  mang   trên  đồng lúa       hát. </a:t>
            </a:r>
          </a:p>
        </p:txBody>
      </p:sp>
      <p:pic>
        <p:nvPicPr>
          <p:cNvPr id="14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46400" y="3475591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5B070AB3-72C4-43A9-80D0-2C35E078DA80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34064" y="3414415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3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EA654CF7-9EFD-4EC6-9BF0-E3F5F0EB411E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5257" y="3391638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099F9C28-9614-41FE-8BA8-BC764054FEB3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306598" y="3373295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5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16977" y="3495786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93521" y="3445434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952" y="3463514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084148" y="3411967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9" name="Hình ảnh 1251147001" descr="Ảnh có chứa đồng hồ, bản phác thảo, hình vẽ, vòng tròn&#10;&#10;Mô tả được tạo tự động">
            <a:extLst>
              <a:ext uri="{FF2B5EF4-FFF2-40B4-BE49-F238E27FC236}">
                <a16:creationId xmlns:a16="http://schemas.microsoft.com/office/drawing/2014/main" id="{6B2FFC3D-2FC5-4ACE-BF38-270F20B9B7DF}"/>
              </a:ext>
            </a:extLst>
          </p:cNvPr>
          <p:cNvPicPr/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0296" y="3531525"/>
            <a:ext cx="609600" cy="7049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5293052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KARAOKE (DỄ HỌC)- EM ĐI GIỮA BIỂN VÀNG - ÂM NHẠC LỚP 5 - KẾT NỐI TRI THỨC - HÒA ÂM TM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8" end="2257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607" y="173736"/>
            <a:ext cx="10605407" cy="604790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90570918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42186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44" name="Group 43"/>
          <p:cNvGrpSpPr/>
          <p:nvPr/>
        </p:nvGrpSpPr>
        <p:grpSpPr>
          <a:xfrm>
            <a:off x="0" y="-8566"/>
            <a:ext cx="12722023" cy="1519005"/>
            <a:chOff x="10344" y="-8566"/>
            <a:chExt cx="12711187" cy="1519005"/>
          </a:xfrm>
        </p:grpSpPr>
        <p:grpSp>
          <p:nvGrpSpPr>
            <p:cNvPr id="45" name="Group 44"/>
            <p:cNvGrpSpPr/>
            <p:nvPr/>
          </p:nvGrpSpPr>
          <p:grpSpPr>
            <a:xfrm>
              <a:off x="10344" y="-8566"/>
              <a:ext cx="12711187" cy="1519005"/>
              <a:chOff x="10344" y="112457"/>
              <a:chExt cx="12711187" cy="1519005"/>
            </a:xfrm>
          </p:grpSpPr>
          <p:sp>
            <p:nvSpPr>
              <p:cNvPr id="47" name="TextBox 46"/>
              <p:cNvSpPr txBox="1"/>
              <p:nvPr/>
            </p:nvSpPr>
            <p:spPr>
              <a:xfrm>
                <a:off x="10344" y="112457"/>
                <a:ext cx="4584421" cy="1519005"/>
              </a:xfrm>
              <a:prstGeom prst="rect">
                <a:avLst/>
              </a:prstGeom>
              <a:noFill/>
            </p:spPr>
            <p:txBody>
              <a:bodyPr wrap="square" rtlCol="0">
                <a:prstTxWarp prst="textDeflate">
                  <a:avLst/>
                </a:prstTxWarp>
                <a:spAutoFit/>
              </a:bodyPr>
              <a:lstStyle/>
              <a:p>
                <a:r>
                  <a:rPr lang="en-US" sz="6600" dirty="0" smtClean="0">
                    <a:solidFill>
                      <a:srgbClr val="00B050"/>
                    </a:solidFill>
                    <a:latin typeface="MusiQwik" panose="02000000000000000000" pitchFamily="2" charset="0"/>
                  </a:rPr>
                  <a:t>&amp;===================!</a:t>
                </a:r>
                <a:endParaRPr lang="en-US" sz="6600" dirty="0">
                  <a:solidFill>
                    <a:srgbClr val="00B050"/>
                  </a:solidFill>
                  <a:latin typeface="MusiQwik" panose="02000000000000000000" pitchFamily="2" charset="0"/>
                </a:endParaRPr>
              </a:p>
            </p:txBody>
          </p:sp>
          <p:grpSp>
            <p:nvGrpSpPr>
              <p:cNvPr id="49" name="Group 48"/>
              <p:cNvGrpSpPr/>
              <p:nvPr/>
            </p:nvGrpSpPr>
            <p:grpSpPr>
              <a:xfrm>
                <a:off x="5384790" y="285937"/>
                <a:ext cx="7336741" cy="989389"/>
                <a:chOff x="5599916" y="43307"/>
                <a:chExt cx="7336741" cy="989389"/>
              </a:xfrm>
            </p:grpSpPr>
            <p:sp>
              <p:nvSpPr>
                <p:cNvPr id="51" name="Rounded Rectangle 50"/>
                <p:cNvSpPr/>
                <p:nvPr/>
              </p:nvSpPr>
              <p:spPr>
                <a:xfrm>
                  <a:off x="5599916" y="43307"/>
                  <a:ext cx="6759585" cy="989389"/>
                </a:xfrm>
                <a:prstGeom prst="roundRect">
                  <a:avLst>
                    <a:gd name="adj" fmla="val 6728"/>
                  </a:avLst>
                </a:prstGeom>
                <a:noFill/>
                <a:ln>
                  <a:solidFill>
                    <a:srgbClr val="FFC000"/>
                  </a:solidFill>
                  <a:prstDash val="sysDash"/>
                </a:ln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2" name="Rounded Rectangle 51"/>
                <p:cNvSpPr/>
                <p:nvPr/>
              </p:nvSpPr>
              <p:spPr>
                <a:xfrm>
                  <a:off x="5665376" y="182509"/>
                  <a:ext cx="6636975" cy="712143"/>
                </a:xfrm>
                <a:prstGeom prst="roundRect">
                  <a:avLst>
                    <a:gd name="adj" fmla="val 7105"/>
                  </a:avLst>
                </a:prstGeom>
                <a:solidFill>
                  <a:schemeClr val="bg1"/>
                </a:solidFill>
              </p:spPr>
              <p:style>
                <a:lnRef idx="2">
                  <a:schemeClr val="accent1">
                    <a:shade val="50000"/>
                  </a:schemeClr>
                </a:lnRef>
                <a:fillRef idx="1">
                  <a:schemeClr val="accent1"/>
                </a:fillRef>
                <a:effectRef idx="0">
                  <a:schemeClr val="accent1"/>
                </a:effectRef>
                <a:fontRef idx="minor">
                  <a:schemeClr val="lt1"/>
                </a:fontRef>
              </p:style>
              <p:txBody>
                <a:bodyPr rtlCol="0" anchor="ctr"/>
                <a:lstStyle/>
                <a:p>
                  <a:pPr algn="ctr"/>
                  <a:endParaRPr lang="en-US">
                    <a:solidFill>
                      <a:prstClr val="white"/>
                    </a:solidFill>
                  </a:endParaRPr>
                </a:p>
              </p:txBody>
            </p:sp>
            <p:sp>
              <p:nvSpPr>
                <p:cNvPr id="53" name="TextBox 52"/>
                <p:cNvSpPr txBox="1"/>
                <p:nvPr/>
              </p:nvSpPr>
              <p:spPr>
                <a:xfrm>
                  <a:off x="5599916" y="182509"/>
                  <a:ext cx="7336741" cy="646331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just">
                    <a:spcBef>
                      <a:spcPts val="300"/>
                    </a:spcBef>
                  </a:pPr>
                  <a:r>
                    <a:rPr lang="en-US" sz="36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Biểu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diễn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theo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hình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thức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ý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tưởng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sáng</a:t>
                  </a:r>
                  <a:r>
                    <a:rPr lang="en-US" sz="2800" b="1" dirty="0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 </a:t>
                  </a:r>
                  <a:r>
                    <a:rPr lang="en-US" sz="2800" b="1" dirty="0" err="1" smtClean="0">
                      <a:ln>
                        <a:solidFill>
                          <a:srgbClr val="FF0000"/>
                        </a:solidFill>
                      </a:ln>
                      <a:solidFill>
                        <a:srgbClr val="FFFF00"/>
                      </a:solidFill>
                      <a:effectLst>
                        <a:glow rad="63500">
                          <a:srgbClr val="ED7D31">
                            <a:satMod val="175000"/>
                            <a:alpha val="40000"/>
                          </a:srgbClr>
                        </a:glow>
                      </a:effectLst>
                      <a:latin typeface="UTM Aurora" panose="02040603050506020204" pitchFamily="18" charset="0"/>
                      <a:ea typeface="Tahoma" panose="020B0604030504040204" pitchFamily="34" charset="0"/>
                      <a:cs typeface="Tahoma" panose="020B0604030504040204" pitchFamily="34" charset="0"/>
                    </a:rPr>
                    <a:t>tạo</a:t>
                  </a:r>
                  <a:endParaRPr lang="en-US" sz="2800" b="1" i="1" dirty="0">
                    <a:ln>
                      <a:solidFill>
                        <a:srgbClr val="FF0000"/>
                      </a:solidFill>
                    </a:ln>
                    <a:solidFill>
                      <a:srgbClr val="FFFF00"/>
                    </a:solidFill>
                    <a:effectLst>
                      <a:glow rad="63500">
                        <a:srgbClr val="ED7D31">
                          <a:satMod val="175000"/>
                          <a:alpha val="40000"/>
                        </a:srgbClr>
                      </a:glow>
                    </a:effectLst>
                    <a:latin typeface="UTM Aurora" panose="02040603050506020204" pitchFamily="18" charset="0"/>
                    <a:ea typeface="Tahoma" panose="020B0604030504040204" pitchFamily="34" charset="0"/>
                    <a:cs typeface="Tahoma" panose="020B0604030504040204" pitchFamily="34" charset="0"/>
                  </a:endParaRPr>
                </a:p>
              </p:txBody>
            </p:sp>
          </p:grpSp>
        </p:grpSp>
        <p:sp>
          <p:nvSpPr>
            <p:cNvPr id="46" name="TextBox 45"/>
            <p:cNvSpPr txBox="1"/>
            <p:nvPr/>
          </p:nvSpPr>
          <p:spPr>
            <a:xfrm>
              <a:off x="601711" y="378691"/>
              <a:ext cx="3913139" cy="640337"/>
            </a:xfrm>
            <a:prstGeom prst="rect">
              <a:avLst/>
            </a:prstGeom>
            <a:noFill/>
          </p:spPr>
          <p:txBody>
            <a:bodyPr wrap="square" rtlCol="0">
              <a:prstTxWarp prst="textDeflate">
                <a:avLst/>
              </a:prstTxWarp>
              <a:spAutoFit/>
            </a:bodyPr>
            <a:lstStyle/>
            <a:p>
              <a:pPr algn="ctr"/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Luyện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tập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–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Thực</a:t>
              </a:r>
              <a:r>
                <a:rPr lang="en-US" sz="2400" b="1" dirty="0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400" b="1" dirty="0" err="1" smtClean="0">
                  <a:ln w="6600">
                    <a:solidFill>
                      <a:srgbClr val="FF0000"/>
                    </a:solidFill>
                    <a:prstDash val="solid"/>
                  </a:ln>
                  <a:solidFill>
                    <a:srgbClr val="FFFFFF"/>
                  </a:solidFill>
                  <a:effectLst>
                    <a:glow rad="63500">
                      <a:srgbClr val="ED7D31">
                        <a:satMod val="175000"/>
                        <a:alpha val="40000"/>
                      </a:srgbClr>
                    </a:glow>
                    <a:outerShdw dist="38100" dir="2700000" algn="tl" rotWithShape="0">
                      <a:srgbClr val="ED7D31"/>
                    </a:outerShdw>
                  </a:effectLst>
                  <a:latin typeface="UTM HelvetIns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hành</a:t>
              </a:r>
              <a:endParaRPr lang="en-US" sz="2400" b="1" dirty="0">
                <a:ln w="6600">
                  <a:solidFill>
                    <a:srgbClr val="FF0000"/>
                  </a:solidFill>
                  <a:prstDash val="solid"/>
                </a:ln>
                <a:solidFill>
                  <a:srgbClr val="FFFFFF"/>
                </a:solidFill>
                <a:effectLst>
                  <a:glow rad="63500">
                    <a:srgbClr val="ED7D31">
                      <a:satMod val="175000"/>
                      <a:alpha val="40000"/>
                    </a:srgbClr>
                  </a:glow>
                  <a:outerShdw dist="38100" dir="2700000" algn="tl" rotWithShape="0">
                    <a:srgbClr val="ED7D31"/>
                  </a:outerShdw>
                </a:effectLst>
                <a:latin typeface="UTM HelvetIns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" name="KARAOKE (DỄ HỌC)- EM ĐI GIỮA BIỂN VÀNG - ÂM NHẠC LỚP 5 - KẾT NỐI TRI THỨC - HÒA ÂM TM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908" end="93936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775607" y="1366280"/>
            <a:ext cx="10605407" cy="48553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20019798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0829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0" y="0"/>
            <a:ext cx="11634107" cy="2740693"/>
          </a:xfrm>
          <a:prstGeom prst="rect">
            <a:avLst/>
          </a:prstGeom>
        </p:spPr>
      </p:pic>
      <p:pic>
        <p:nvPicPr>
          <p:cNvPr id="3" name="632061068584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544444" y="2418715"/>
            <a:ext cx="6405245" cy="44392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60709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4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1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12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20817343690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8740856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7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bat dau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2589056" y="58251"/>
            <a:ext cx="609600" cy="609600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6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20" y="5742610"/>
            <a:ext cx="353407" cy="44011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2274570" y="509482"/>
            <a:ext cx="7612379" cy="989389"/>
            <a:chOff x="5018843" y="43307"/>
            <a:chExt cx="7612379" cy="989389"/>
          </a:xfrm>
        </p:grpSpPr>
        <p:sp>
          <p:nvSpPr>
            <p:cNvPr id="28" name="Rounded Rectangle 27"/>
            <p:cNvSpPr/>
            <p:nvPr/>
          </p:nvSpPr>
          <p:spPr>
            <a:xfrm>
              <a:off x="5018843" y="43307"/>
              <a:ext cx="7612379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5327453" y="145273"/>
              <a:ext cx="7164276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5243061" y="211085"/>
              <a:ext cx="7024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Chép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và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ạch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đoạn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endParaRPr lang="en-US" sz="36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580852" y="2364138"/>
            <a:ext cx="10623634" cy="2513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9" y="4779818"/>
            <a:ext cx="3502012" cy="20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000170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audio>
              <p:cMediaNode vol="80000">
                <p:cTn id="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nhac bat dau tro choi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12589056" y="58251"/>
            <a:ext cx="609600" cy="609600"/>
          </a:xfrm>
          <a:prstGeom prst="rect">
            <a:avLst/>
          </a:prstGeom>
        </p:spPr>
      </p:pic>
      <p:pic>
        <p:nvPicPr>
          <p:cNvPr id="4" name="60 giây đếm ngược nhạc sôi động (1 minute countdown with music)">
            <a:hlinkClick r:id="" action="ppaction://media"/>
          </p:cNvPr>
          <p:cNvPicPr>
            <a:picLocks noChangeAspect="1"/>
          </p:cNvPicPr>
          <p:nvPr>
            <a:vide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8418805" y="0"/>
            <a:ext cx="3721089" cy="2093113"/>
          </a:xfrm>
          <a:prstGeom prst="rect">
            <a:avLst/>
          </a:prstGeom>
        </p:spPr>
      </p:pic>
      <p:pic>
        <p:nvPicPr>
          <p:cNvPr id="39" name="Picture 38"/>
          <p:cNvPicPr>
            <a:picLocks noChangeAspect="1"/>
          </p:cNvPicPr>
          <p:nvPr/>
        </p:nvPicPr>
        <p:blipFill>
          <a:blip r:embed="rId9" cstate="print">
            <a:clrChange>
              <a:clrFrom>
                <a:srgbClr val="F7F7F7"/>
              </a:clrFrom>
              <a:clrTo>
                <a:srgbClr val="F7F7F7">
                  <a:alpha val="0"/>
                </a:srgbClr>
              </a:clrTo>
            </a:clrChange>
            <a:extLst>
              <a:ext uri="{BEBA8EAE-BF5A-486C-A8C5-ECC9F3942E4B}">
                <a14:imgProps xmlns:a14="http://schemas.microsoft.com/office/drawing/2010/main">
                  <a14:imgLayer r:embed="rId10">
                    <a14:imgEffect>
                      <a14:saturation sat="30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3520" y="5742610"/>
            <a:ext cx="353407" cy="440115"/>
          </a:xfrm>
          <a:prstGeom prst="rect">
            <a:avLst/>
          </a:prstGeom>
        </p:spPr>
      </p:pic>
      <p:grpSp>
        <p:nvGrpSpPr>
          <p:cNvPr id="27" name="Group 26"/>
          <p:cNvGrpSpPr/>
          <p:nvPr/>
        </p:nvGrpSpPr>
        <p:grpSpPr>
          <a:xfrm>
            <a:off x="729663" y="173156"/>
            <a:ext cx="6759585" cy="989389"/>
            <a:chOff x="5599916" y="43307"/>
            <a:chExt cx="6759585" cy="989389"/>
          </a:xfrm>
        </p:grpSpPr>
        <p:sp>
          <p:nvSpPr>
            <p:cNvPr id="28" name="Rounded Rectangle 27"/>
            <p:cNvSpPr/>
            <p:nvPr/>
          </p:nvSpPr>
          <p:spPr>
            <a:xfrm>
              <a:off x="5599916" y="43307"/>
              <a:ext cx="6759585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1" name="Rounded Rectangle 30"/>
            <p:cNvSpPr/>
            <p:nvPr/>
          </p:nvSpPr>
          <p:spPr>
            <a:xfrm>
              <a:off x="6172617" y="182509"/>
              <a:ext cx="6129734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32" name="TextBox 31"/>
            <p:cNvSpPr txBox="1"/>
            <p:nvPr/>
          </p:nvSpPr>
          <p:spPr>
            <a:xfrm>
              <a:off x="6599535" y="211085"/>
              <a:ext cx="5667975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V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ạch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cho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đoạn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endParaRPr lang="en-US" sz="36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3" name="Picture 32"/>
          <p:cNvPicPr>
            <a:picLocks noChangeAspect="1"/>
          </p:cNvPicPr>
          <p:nvPr/>
        </p:nvPicPr>
        <p:blipFill>
          <a:blip r:embed="rId11"/>
          <a:stretch>
            <a:fillRect/>
          </a:stretch>
        </p:blipFill>
        <p:spPr>
          <a:xfrm>
            <a:off x="580852" y="2364138"/>
            <a:ext cx="10623634" cy="251320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1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9" y="4779818"/>
            <a:ext cx="3502012" cy="207818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675904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7337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video>
              <p:cMediaNode vol="16667">
                <p:cTn id="8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  <p:seq concurrent="1" nextAc="seek">
              <p:cTn id="9" restart="whenNotActive" fill="hold" evtFilter="cancelBubble" nodeType="interactiveSeq">
                <p:stCondLst>
                  <p:cond evt="onClick" delay="0">
                    <p:tgtEl>
                      <p:spTgt spid="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0" fill="hold">
                      <p:stCondLst>
                        <p:cond delay="0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2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3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4"/>
                  </p:tgtEl>
                </p:cond>
              </p:nextCondLst>
            </p:seq>
          </p:childTnLst>
        </p:cTn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8700" y="1322134"/>
            <a:ext cx="10801350" cy="2327301"/>
          </a:xfrm>
          <a:prstGeom prst="rect">
            <a:avLst/>
          </a:prstGeom>
        </p:spPr>
      </p:pic>
      <p:pic>
        <p:nvPicPr>
          <p:cNvPr id="62" name="Picture 61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93139" y="3322210"/>
            <a:ext cx="1693791" cy="3535790"/>
          </a:xfrm>
          <a:prstGeom prst="rect">
            <a:avLst/>
          </a:prstGeom>
        </p:spPr>
      </p:pic>
      <p:sp>
        <p:nvSpPr>
          <p:cNvPr id="65" name="Rounded Rectangle 64"/>
          <p:cNvSpPr/>
          <p:nvPr/>
        </p:nvSpPr>
        <p:spPr>
          <a:xfrm>
            <a:off x="1786930" y="4158431"/>
            <a:ext cx="1137268" cy="446980"/>
          </a:xfrm>
          <a:prstGeom prst="roundRect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lang="en-US" sz="2000" b="1" dirty="0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lang="en-US" sz="2000" b="1" dirty="0" err="1" smtClean="0"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endParaRPr lang="en-US" sz="2000" b="1" dirty="0"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</a:endParaRPr>
          </a:p>
        </p:txBody>
      </p:sp>
      <p:pic>
        <p:nvPicPr>
          <p:cNvPr id="10" name="Picture 9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57309" y="3772321"/>
            <a:ext cx="3502012" cy="3085679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3612478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9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0" dur="500"/>
                                        <p:tgtEl>
                                          <p:spTgt spid="6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11" dur="500"/>
                                        <p:tgtEl>
                                          <p:spTgt spid="6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6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3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5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-89298" y="176169"/>
            <a:ext cx="12192000" cy="6858000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1384663" y="940526"/>
            <a:ext cx="9091748" cy="1881051"/>
          </a:xfrm>
          <a:prstGeom prst="rect">
            <a:avLst/>
          </a:prstGeom>
          <a:gradFill rotWithShape="1">
            <a:gsLst>
              <a:gs pos="0">
                <a:srgbClr val="FFC000">
                  <a:lumMod val="110000"/>
                  <a:satMod val="105000"/>
                  <a:tint val="67000"/>
                </a:srgbClr>
              </a:gs>
              <a:gs pos="50000">
                <a:srgbClr val="FFC000">
                  <a:lumMod val="105000"/>
                  <a:satMod val="103000"/>
                  <a:tint val="73000"/>
                </a:srgbClr>
              </a:gs>
              <a:gs pos="100000">
                <a:srgbClr val="FFC000">
                  <a:lumMod val="105000"/>
                  <a:satMod val="109000"/>
                  <a:tint val="81000"/>
                </a:srgbClr>
              </a:gs>
            </a:gsLst>
            <a:lin ang="5400000" scaled="0"/>
          </a:gradFill>
          <a:ln w="6350" cap="flat" cmpd="sng" algn="ctr">
            <a:solidFill>
              <a:srgbClr val="FFC000"/>
            </a:solidFill>
            <a:prstDash val="solid"/>
            <a:miter lim="800000"/>
          </a:ln>
          <a:effectLst/>
        </p:spPr>
        <p:txBody>
          <a:bodyPr rtlCol="0" anchor="ctr"/>
          <a:lstStyle/>
          <a:p>
            <a:pPr algn="ctr">
              <a:defRPr/>
            </a:pPr>
            <a:endParaRPr lang="vi-VN" sz="11500" b="1" kern="0" dirty="0">
              <a:ln w="6600">
                <a:solidFill>
                  <a:srgbClr val="00B050"/>
                </a:solidFill>
                <a:prstDash val="solid"/>
              </a:ln>
              <a:solidFill>
                <a:srgbClr val="FFFF00"/>
              </a:solidFill>
              <a:effectLst>
                <a:outerShdw dist="38100" dir="2700000" algn="tl" rotWithShape="0">
                  <a:srgbClr val="ED7D31"/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7">
            <a:extLst>
              <a:ext uri="{FF2B5EF4-FFF2-40B4-BE49-F238E27FC236}">
                <a16:creationId xmlns:a16="http://schemas.microsoft.com/office/drawing/2014/main" id="{0B2674CB-ED0B-467F-83F9-B46190D2385C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70015" y="887317"/>
            <a:ext cx="9041152" cy="1987468"/>
          </a:xfrm>
          <a:prstGeom prst="rect">
            <a:avLst/>
          </a:prstGeom>
        </p:spPr>
      </p:pic>
      <p:pic>
        <p:nvPicPr>
          <p:cNvPr id="3" name="Khởi động tiết học - Bài 27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0706100" y="4461510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655785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5123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Picture 21"/>
          <p:cNvPicPr>
            <a:picLocks noChangeAspect="1"/>
          </p:cNvPicPr>
          <p:nvPr/>
        </p:nvPicPr>
        <p:blipFill rotWithShape="1"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8782" t="2055" r="30820" b="54056"/>
          <a:stretch/>
        </p:blipFill>
        <p:spPr>
          <a:xfrm rot="16200000">
            <a:off x="4722224" y="-812047"/>
            <a:ext cx="4890408" cy="8515353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176817" y="3314073"/>
            <a:ext cx="1693791" cy="3535790"/>
          </a:xfrm>
          <a:prstGeom prst="rect">
            <a:avLst/>
          </a:prstGeom>
        </p:spPr>
      </p:pic>
      <p:grpSp>
        <p:nvGrpSpPr>
          <p:cNvPr id="5" name="Group 4"/>
          <p:cNvGrpSpPr/>
          <p:nvPr/>
        </p:nvGrpSpPr>
        <p:grpSpPr>
          <a:xfrm>
            <a:off x="176817" y="188509"/>
            <a:ext cx="7612379" cy="989389"/>
            <a:chOff x="3092540" y="-277666"/>
            <a:chExt cx="7612379" cy="989389"/>
          </a:xfrm>
        </p:grpSpPr>
        <p:sp>
          <p:nvSpPr>
            <p:cNvPr id="6" name="Rounded Rectangle 5"/>
            <p:cNvSpPr/>
            <p:nvPr/>
          </p:nvSpPr>
          <p:spPr>
            <a:xfrm>
              <a:off x="3092540" y="-277666"/>
              <a:ext cx="7612379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7" name="Rounded Rectangle 6"/>
            <p:cNvSpPr/>
            <p:nvPr/>
          </p:nvSpPr>
          <p:spPr>
            <a:xfrm>
              <a:off x="3281483" y="-141487"/>
              <a:ext cx="7164276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8" name="TextBox 7"/>
            <p:cNvSpPr txBox="1"/>
            <p:nvPr/>
          </p:nvSpPr>
          <p:spPr>
            <a:xfrm>
              <a:off x="3351396" y="-144988"/>
              <a:ext cx="7024450" cy="646331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Sơ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đồ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36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36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36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sp>
        <p:nvSpPr>
          <p:cNvPr id="9" name="TextBox 8"/>
          <p:cNvSpPr txBox="1"/>
          <p:nvPr/>
        </p:nvSpPr>
        <p:spPr>
          <a:xfrm>
            <a:off x="2714665" y="244285"/>
            <a:ext cx="568036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5400" b="1" dirty="0" smtClean="0">
                <a:solidFill>
                  <a:srgbClr val="7030A0"/>
                </a:solidFill>
                <a:latin typeface="MusiSync" panose="02000000000000000000" pitchFamily="2" charset="0"/>
              </a:rPr>
              <a:t>#</a:t>
            </a:r>
            <a:endParaRPr lang="en-US" sz="5400" b="1" dirty="0">
              <a:solidFill>
                <a:srgbClr val="7030A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56526913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1250">
        <p15:prstTrans prst="pageCurlDouble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4638767" y="997742"/>
            <a:ext cx="2860614" cy="989389"/>
            <a:chOff x="6090332" y="192128"/>
            <a:chExt cx="7333692" cy="989389"/>
          </a:xfrm>
        </p:grpSpPr>
        <p:sp>
          <p:nvSpPr>
            <p:cNvPr id="10" name="Rounded Rectangle 9"/>
            <p:cNvSpPr/>
            <p:nvPr/>
          </p:nvSpPr>
          <p:spPr>
            <a:xfrm>
              <a:off x="6090332" y="192128"/>
              <a:ext cx="7333692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416650" y="330750"/>
              <a:ext cx="6352857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815174" y="435184"/>
              <a:ext cx="5954333" cy="707886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</a:pPr>
              <a:r>
                <a:rPr lang="en-US" sz="40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40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40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40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endParaRPr lang="en-US" sz="40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2858" y="2130533"/>
            <a:ext cx="9998257" cy="2129258"/>
            <a:chOff x="3546386" y="2450995"/>
            <a:chExt cx="8313437" cy="1792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068" b="40158"/>
            <a:stretch/>
          </p:blipFill>
          <p:spPr>
            <a:xfrm>
              <a:off x="3567626" y="2450995"/>
              <a:ext cx="8292197" cy="8097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663"/>
            <a:stretch/>
          </p:blipFill>
          <p:spPr>
            <a:xfrm>
              <a:off x="3546386" y="3322210"/>
              <a:ext cx="8292197" cy="921661"/>
            </a:xfrm>
            <a:prstGeom prst="rect">
              <a:avLst/>
            </a:prstGeom>
          </p:spPr>
        </p:pic>
      </p:grpSp>
      <p:pic>
        <p:nvPicPr>
          <p:cNvPr id="15" name="ĐỌC CÙNG NHẠC ĐỆM BS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7088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852" y="1688744"/>
            <a:ext cx="557763" cy="557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1" y="4497830"/>
            <a:ext cx="4611417" cy="2360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81" y="3322210"/>
            <a:ext cx="1693791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48769580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2380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76562" y="592926"/>
            <a:ext cx="8897339" cy="989389"/>
            <a:chOff x="5599916" y="43307"/>
            <a:chExt cx="7333692" cy="989389"/>
          </a:xfrm>
        </p:grpSpPr>
        <p:sp>
          <p:nvSpPr>
            <p:cNvPr id="10" name="Rounded Rectangle 9"/>
            <p:cNvSpPr/>
            <p:nvPr/>
          </p:nvSpPr>
          <p:spPr>
            <a:xfrm>
              <a:off x="5599916" y="43307"/>
              <a:ext cx="7333692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2616" y="182509"/>
              <a:ext cx="6664009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4955" y="271437"/>
              <a:ext cx="593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defRPr/>
              </a:pP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2858" y="2130533"/>
            <a:ext cx="9998257" cy="2129258"/>
            <a:chOff x="3546386" y="2450995"/>
            <a:chExt cx="8313437" cy="1792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068" b="40158"/>
            <a:stretch/>
          </p:blipFill>
          <p:spPr>
            <a:xfrm>
              <a:off x="3567626" y="2450995"/>
              <a:ext cx="8292197" cy="8097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663"/>
            <a:stretch/>
          </p:blipFill>
          <p:spPr>
            <a:xfrm>
              <a:off x="3546386" y="3322210"/>
              <a:ext cx="8292197" cy="92166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0323273" y="732128"/>
            <a:ext cx="56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MusiSync" panose="02000000000000000000" pitchFamily="2" charset="0"/>
              </a:rPr>
              <a:t>#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15" name="ĐỌC CÙNG NHẠC ĐỆM BS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38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852" y="1688744"/>
            <a:ext cx="557763" cy="557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1" y="4497830"/>
            <a:ext cx="4611417" cy="2360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81" y="3322210"/>
            <a:ext cx="1693791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164466885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76562" y="592926"/>
            <a:ext cx="8897339" cy="989389"/>
            <a:chOff x="5599916" y="43307"/>
            <a:chExt cx="7333692" cy="989389"/>
          </a:xfrm>
        </p:grpSpPr>
        <p:sp>
          <p:nvSpPr>
            <p:cNvPr id="10" name="Rounded Rectangle 9"/>
            <p:cNvSpPr/>
            <p:nvPr/>
          </p:nvSpPr>
          <p:spPr>
            <a:xfrm>
              <a:off x="5599916" y="43307"/>
              <a:ext cx="7333692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2616" y="182509"/>
              <a:ext cx="6664009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4955" y="271437"/>
              <a:ext cx="593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defRPr/>
              </a:pP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2858" y="2130533"/>
            <a:ext cx="9998257" cy="2129258"/>
            <a:chOff x="3546386" y="2450995"/>
            <a:chExt cx="8313437" cy="1792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068" b="40158"/>
            <a:stretch/>
          </p:blipFill>
          <p:spPr>
            <a:xfrm>
              <a:off x="3567626" y="2450995"/>
              <a:ext cx="8292197" cy="8097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663"/>
            <a:stretch/>
          </p:blipFill>
          <p:spPr>
            <a:xfrm>
              <a:off x="3546386" y="3322210"/>
              <a:ext cx="8292197" cy="92166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0323273" y="732128"/>
            <a:ext cx="56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MusiSync" panose="02000000000000000000" pitchFamily="2" charset="0"/>
              </a:rPr>
              <a:t>#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15" name="ĐỌC CÙNG NHẠC ĐỆM BS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38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852" y="1688744"/>
            <a:ext cx="557763" cy="557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1" y="4497830"/>
            <a:ext cx="4611417" cy="2360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81" y="3322210"/>
            <a:ext cx="1693791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86294612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76562" y="592926"/>
            <a:ext cx="8897339" cy="989389"/>
            <a:chOff x="5599916" y="43307"/>
            <a:chExt cx="7333692" cy="989389"/>
          </a:xfrm>
        </p:grpSpPr>
        <p:sp>
          <p:nvSpPr>
            <p:cNvPr id="10" name="Rounded Rectangle 9"/>
            <p:cNvSpPr/>
            <p:nvPr/>
          </p:nvSpPr>
          <p:spPr>
            <a:xfrm>
              <a:off x="5599916" y="43307"/>
              <a:ext cx="7333692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2616" y="182509"/>
              <a:ext cx="6664009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4955" y="271437"/>
              <a:ext cx="593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defRPr/>
              </a:pP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2858" y="2130533"/>
            <a:ext cx="9998257" cy="2129258"/>
            <a:chOff x="3546386" y="2450995"/>
            <a:chExt cx="8313437" cy="1792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068" b="40158"/>
            <a:stretch/>
          </p:blipFill>
          <p:spPr>
            <a:xfrm>
              <a:off x="3567626" y="2450995"/>
              <a:ext cx="8292197" cy="8097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663"/>
            <a:stretch/>
          </p:blipFill>
          <p:spPr>
            <a:xfrm>
              <a:off x="3546386" y="3322210"/>
              <a:ext cx="8292197" cy="92166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0323273" y="732128"/>
            <a:ext cx="56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MusiSync" panose="02000000000000000000" pitchFamily="2" charset="0"/>
              </a:rPr>
              <a:t>#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15" name="ĐỌC CÙNG NHẠC ĐỆM BS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38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852" y="1688744"/>
            <a:ext cx="557763" cy="557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1" y="4497830"/>
            <a:ext cx="4611417" cy="2360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81" y="3322210"/>
            <a:ext cx="1693791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120829957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9" name="Group 8"/>
          <p:cNvGrpSpPr/>
          <p:nvPr/>
        </p:nvGrpSpPr>
        <p:grpSpPr>
          <a:xfrm>
            <a:off x="1976562" y="592926"/>
            <a:ext cx="8897339" cy="989389"/>
            <a:chOff x="5599916" y="43307"/>
            <a:chExt cx="7333692" cy="989389"/>
          </a:xfrm>
        </p:grpSpPr>
        <p:sp>
          <p:nvSpPr>
            <p:cNvPr id="10" name="Rounded Rectangle 9"/>
            <p:cNvSpPr/>
            <p:nvPr/>
          </p:nvSpPr>
          <p:spPr>
            <a:xfrm>
              <a:off x="5599916" y="43307"/>
              <a:ext cx="7333692" cy="989389"/>
            </a:xfrm>
            <a:prstGeom prst="roundRect">
              <a:avLst>
                <a:gd name="adj" fmla="val 6728"/>
              </a:avLst>
            </a:prstGeom>
            <a:noFill/>
            <a:ln>
              <a:solidFill>
                <a:srgbClr val="FFC000"/>
              </a:solidFill>
              <a:prstDash val="sysDash"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1" name="Rounded Rectangle 10"/>
            <p:cNvSpPr/>
            <p:nvPr/>
          </p:nvSpPr>
          <p:spPr>
            <a:xfrm>
              <a:off x="6172616" y="182509"/>
              <a:ext cx="6664009" cy="712143"/>
            </a:xfrm>
            <a:prstGeom prst="roundRect">
              <a:avLst>
                <a:gd name="adj" fmla="val 7105"/>
              </a:avLst>
            </a:prstGeom>
            <a:solidFill>
              <a:schemeClr val="bg1"/>
            </a:solidFill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>
                <a:defRPr/>
              </a:pPr>
              <a:endParaRPr lang="en-US">
                <a:solidFill>
                  <a:prstClr val="white"/>
                </a:solidFill>
              </a:endParaRPr>
            </a:p>
          </p:txBody>
        </p:sp>
        <p:sp>
          <p:nvSpPr>
            <p:cNvPr id="12" name="TextBox 11"/>
            <p:cNvSpPr txBox="1"/>
            <p:nvPr/>
          </p:nvSpPr>
          <p:spPr>
            <a:xfrm>
              <a:off x="6654955" y="271437"/>
              <a:ext cx="593612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just">
                <a:spcBef>
                  <a:spcPts val="300"/>
                </a:spcBef>
                <a:defRPr/>
              </a:pP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Thể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hiện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bài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đọc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nhạc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số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3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kết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hợp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đánh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r>
                <a:rPr lang="en-US" sz="2800" dirty="0" err="1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nhịp</a:t>
              </a:r>
              <a:r>
                <a:rPr lang="en-US" sz="2800" dirty="0" smtClean="0">
                  <a:solidFill>
                    <a:srgbClr val="7030A0"/>
                  </a:solidFill>
                  <a:latin typeface="UTM Aurora" panose="02040603050506020204" pitchFamily="18" charset="0"/>
                  <a:ea typeface="Tahoma" panose="020B0604030504040204" pitchFamily="34" charset="0"/>
                  <a:cs typeface="Tahoma" panose="020B0604030504040204" pitchFamily="34" charset="0"/>
                </a:rPr>
                <a:t> </a:t>
              </a:r>
              <a:endParaRPr lang="en-US" sz="2800" i="1" dirty="0">
                <a:solidFill>
                  <a:srgbClr val="7030A0"/>
                </a:solidFill>
                <a:latin typeface="UTM Aurora" panose="02040603050506020204" pitchFamily="18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grpSp>
        <p:nvGrpSpPr>
          <p:cNvPr id="2" name="Group 1"/>
          <p:cNvGrpSpPr/>
          <p:nvPr/>
        </p:nvGrpSpPr>
        <p:grpSpPr>
          <a:xfrm>
            <a:off x="1632858" y="2130533"/>
            <a:ext cx="9998257" cy="2129258"/>
            <a:chOff x="3546386" y="2450995"/>
            <a:chExt cx="8313437" cy="1792876"/>
          </a:xfrm>
        </p:grpSpPr>
        <p:pic>
          <p:nvPicPr>
            <p:cNvPr id="3" name="Picture 2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34068" b="40158"/>
            <a:stretch/>
          </p:blipFill>
          <p:spPr>
            <a:xfrm>
              <a:off x="3567626" y="2450995"/>
              <a:ext cx="8292197" cy="809734"/>
            </a:xfrm>
            <a:prstGeom prst="rect">
              <a:avLst/>
            </a:prstGeom>
          </p:spPr>
        </p:pic>
        <p:pic>
          <p:nvPicPr>
            <p:cNvPr id="4" name="Picture 3"/>
            <p:cNvPicPr>
              <a:picLocks noChangeAspect="1"/>
            </p:cNvPicPr>
            <p:nvPr/>
          </p:nvPicPr>
          <p:blipFill rotWithShape="1">
            <a:blip r:embed="rId5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</a:blip>
            <a:srcRect t="70663"/>
            <a:stretch/>
          </p:blipFill>
          <p:spPr>
            <a:xfrm>
              <a:off x="3546386" y="3322210"/>
              <a:ext cx="8292197" cy="921661"/>
            </a:xfrm>
            <a:prstGeom prst="rect">
              <a:avLst/>
            </a:prstGeom>
          </p:spPr>
        </p:pic>
      </p:grpSp>
      <p:sp>
        <p:nvSpPr>
          <p:cNvPr id="14" name="TextBox 13"/>
          <p:cNvSpPr txBox="1"/>
          <p:nvPr/>
        </p:nvSpPr>
        <p:spPr>
          <a:xfrm>
            <a:off x="10323273" y="732128"/>
            <a:ext cx="568036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en-US" sz="4400" b="1" dirty="0" smtClean="0">
                <a:solidFill>
                  <a:srgbClr val="7030A0"/>
                </a:solidFill>
                <a:latin typeface="MusiSync" panose="02000000000000000000" pitchFamily="2" charset="0"/>
              </a:rPr>
              <a:t>#</a:t>
            </a:r>
            <a:endParaRPr lang="en-US" sz="4400" b="1" dirty="0">
              <a:solidFill>
                <a:srgbClr val="7030A0"/>
              </a:solidFill>
            </a:endParaRPr>
          </a:p>
        </p:txBody>
      </p:sp>
      <p:pic>
        <p:nvPicPr>
          <p:cNvPr id="15" name="ĐỌC CÙNG NHẠC ĐỆM BS3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26538.5833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094852" y="1688744"/>
            <a:ext cx="557763" cy="557763"/>
          </a:xfrm>
          <a:prstGeom prst="rect">
            <a:avLst/>
          </a:prstGeom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99381" y="4497830"/>
            <a:ext cx="4611417" cy="2360171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flipH="1">
            <a:off x="370781" y="3322210"/>
            <a:ext cx="1693791" cy="35357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61327844"/>
      </p:ext>
    </p:extLst>
  </p:cSld>
  <p:clrMapOvr>
    <a:masterClrMapping/>
  </p:clrMapOvr>
  <mc:AlternateContent xmlns:mc="http://schemas.openxmlformats.org/markup-compatibility/2006">
    <mc:Choice xmlns:p15="http://schemas.microsoft.com/office/powerpoint/2012/main" Requires="p15">
      <p:transition xmlns:p14="http://schemas.microsoft.com/office/powerpoint/2010/main" spd="slow" p14:dur="1250">
        <p15:prstTrans prst="pageCurlDouble"/>
      </p:transition>
    </mc:Choice>
    <mc:Fallback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4350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3" name="Car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5791200" y="7271659"/>
            <a:ext cx="609600" cy="609600"/>
          </a:xfrm>
          <a:prstGeom prst="rect">
            <a:avLst/>
          </a:prstGeom>
        </p:spPr>
      </p:pic>
      <p:pic>
        <p:nvPicPr>
          <p:cNvPr id="6" name="Bike Rides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48600" y="7271656"/>
            <a:ext cx="609600" cy="609600"/>
          </a:xfrm>
          <a:prstGeom prst="rect">
            <a:avLst/>
          </a:prstGeom>
        </p:spPr>
      </p:pic>
      <p:grpSp>
        <p:nvGrpSpPr>
          <p:cNvPr id="9" name="Group 8"/>
          <p:cNvGrpSpPr/>
          <p:nvPr/>
        </p:nvGrpSpPr>
        <p:grpSpPr>
          <a:xfrm>
            <a:off x="5862637" y="131101"/>
            <a:ext cx="5489035" cy="5451575"/>
            <a:chOff x="5883817" y="127925"/>
            <a:chExt cx="5489035" cy="5451575"/>
          </a:xfrm>
        </p:grpSpPr>
        <p:pic>
          <p:nvPicPr>
            <p:cNvPr id="7" name="Picture 6"/>
            <p:cNvPicPr>
              <a:picLocks noChangeAspect="1"/>
            </p:cNvPicPr>
            <p:nvPr/>
          </p:nvPicPr>
          <p:blipFill>
            <a:blip r:embed="rId12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BEBA8EAE-BF5A-486C-A8C5-ECC9F3942E4B}">
                  <a14:imgProps xmlns:a14="http://schemas.microsoft.com/office/drawing/2010/main">
                    <a14:imgLayer r:embed="rId13">
                      <a14:imgEffect>
                        <a14:backgroundRemoval t="0" b="98214" l="0" r="10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883817" y="279742"/>
              <a:ext cx="5489035" cy="5299758"/>
            </a:xfrm>
            <a:prstGeom prst="rect">
              <a:avLst/>
            </a:prstGeom>
          </p:spPr>
        </p:pic>
        <p:pic>
          <p:nvPicPr>
            <p:cNvPr id="10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43664" y="2032847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1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883817" y="2929621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2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7067247" y="2729189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4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177843" y="2752312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5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10373788" y="2829684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6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383188" y="1011361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" name="Picture 24" descr="music"/>
            <p:cNvPicPr>
              <a:picLocks noChangeAspect="1" noChangeArrowheads="1" noCrop="1"/>
            </p:cNvPicPr>
            <p:nvPr/>
          </p:nvPicPr>
          <p:blipFill>
            <a:blip r:embed="rId1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426" y="127925"/>
              <a:ext cx="804936" cy="92490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  <p:sp>
        <p:nvSpPr>
          <p:cNvPr id="18" name="TextBox 17"/>
          <p:cNvSpPr txBox="1"/>
          <p:nvPr/>
        </p:nvSpPr>
        <p:spPr>
          <a:xfrm>
            <a:off x="1538703" y="849750"/>
            <a:ext cx="1065329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smtClean="0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glow rad="139700">
                    <a:srgbClr val="4472C4">
                      <a:satMod val="175000"/>
                      <a:alpha val="40000"/>
                    </a:srgbClr>
                  </a:glow>
                </a:effectLst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ĐƯỜNG ĐẾN LÂU ĐÀI KHÓA SON</a:t>
            </a:r>
          </a:p>
        </p:txBody>
      </p:sp>
      <p:grpSp>
        <p:nvGrpSpPr>
          <p:cNvPr id="19" name="Group 18"/>
          <p:cNvGrpSpPr/>
          <p:nvPr/>
        </p:nvGrpSpPr>
        <p:grpSpPr>
          <a:xfrm>
            <a:off x="1" y="71756"/>
            <a:ext cx="2181252" cy="2161993"/>
            <a:chOff x="247134" y="-781390"/>
            <a:chExt cx="3403082" cy="3151083"/>
          </a:xfrm>
        </p:grpSpPr>
        <p:sp>
          <p:nvSpPr>
            <p:cNvPr id="20" name="AutoShape 5"/>
            <p:cNvSpPr>
              <a:spLocks noChangeArrowheads="1"/>
            </p:cNvSpPr>
            <p:nvPr/>
          </p:nvSpPr>
          <p:spPr bwMode="auto">
            <a:xfrm rot="20491717">
              <a:off x="247134" y="-781390"/>
              <a:ext cx="3403082" cy="3151083"/>
            </a:xfrm>
            <a:prstGeom prst="sun">
              <a:avLst>
                <a:gd name="adj" fmla="val 24028"/>
              </a:avLst>
            </a:prstGeom>
            <a:solidFill>
              <a:srgbClr val="FF33CC"/>
            </a:solidFill>
            <a:ln w="9525">
              <a:solidFill>
                <a:schemeClr val="tx1"/>
              </a:solidFill>
              <a:miter lim="800000"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endParaRPr lang="en-US">
                <a:solidFill>
                  <a:srgbClr val="0000FF"/>
                </a:solidFill>
                <a:latin typeface="Arial" panose="020B0604020202020204" pitchFamily="34" charset="0"/>
                <a:cs typeface="Arial" panose="020B0604020202020204" pitchFamily="34" charset="0"/>
              </a:endParaRPr>
            </a:p>
          </p:txBody>
        </p:sp>
        <p:sp>
          <p:nvSpPr>
            <p:cNvPr id="21" name="Oval 8"/>
            <p:cNvSpPr>
              <a:spLocks noChangeArrowheads="1"/>
            </p:cNvSpPr>
            <p:nvPr/>
          </p:nvSpPr>
          <p:spPr bwMode="auto">
            <a:xfrm>
              <a:off x="1005033" y="-93027"/>
              <a:ext cx="1877934" cy="1750423"/>
            </a:xfrm>
            <a:prstGeom prst="ellipse">
              <a:avLst/>
            </a:prstGeom>
            <a:solidFill>
              <a:srgbClr val="FFFF00"/>
            </a:solidFill>
            <a:ln w="57150">
              <a:solidFill>
                <a:srgbClr val="FF0000"/>
              </a:solidFill>
              <a:round/>
              <a:headEnd/>
              <a:tailEnd/>
            </a:ln>
          </p:spPr>
          <p:txBody>
            <a:bodyPr wrap="none" anchor="ctr"/>
            <a:lstStyle>
              <a:lvl1pPr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1pPr>
              <a:lvl2pPr marL="742950" indent="-28575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2pPr>
              <a:lvl3pPr marL="11430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3pPr>
              <a:lvl4pPr marL="16002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4pPr>
              <a:lvl5pPr marL="2057400" indent="-228600" eaLnBrk="0" hangingPunct="0"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5pPr>
              <a:lvl6pPr marL="25146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6pPr>
              <a:lvl7pPr marL="29718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7pPr>
              <a:lvl8pPr marL="34290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8pPr>
              <a:lvl9pPr marL="3886200" indent="-228600" eaLnBrk="0" fontAlgn="base" hangingPunct="0">
                <a:spcBef>
                  <a:spcPct val="0"/>
                </a:spcBef>
                <a:spcAft>
                  <a:spcPct val="0"/>
                </a:spcAft>
                <a:defRPr>
                  <a:solidFill>
                    <a:schemeClr val="tx1"/>
                  </a:solidFill>
                  <a:latin typeface=".VnTime" panose="020B7200000000000000" pitchFamily="34" charset="0"/>
                </a:defRPr>
              </a:lvl9pPr>
            </a:lstStyle>
            <a:p>
              <a:pPr algn="ctr" eaLnBrk="1" hangingPunct="1"/>
              <a:r>
                <a:rPr lang="en-US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Trò chơi </a:t>
              </a:r>
            </a:p>
            <a:p>
              <a:pPr algn="ctr" eaLnBrk="1" hangingPunct="1"/>
              <a:r>
                <a:rPr lang="en-US" b="1">
                  <a:solidFill>
                    <a:srgbClr val="002060"/>
                  </a:solidFill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Âm nhạc</a:t>
              </a:r>
            </a:p>
          </p:txBody>
        </p:sp>
      </p:grpSp>
      <p:grpSp>
        <p:nvGrpSpPr>
          <p:cNvPr id="13" name="Group 12"/>
          <p:cNvGrpSpPr/>
          <p:nvPr/>
        </p:nvGrpSpPr>
        <p:grpSpPr>
          <a:xfrm>
            <a:off x="2314386" y="3754586"/>
            <a:ext cx="2980954" cy="2980954"/>
            <a:chOff x="2314386" y="3754586"/>
            <a:chExt cx="2980954" cy="2980954"/>
          </a:xfrm>
        </p:grpSpPr>
        <p:pic>
          <p:nvPicPr>
            <p:cNvPr id="24" name="Picture 23"/>
            <p:cNvPicPr>
              <a:picLocks noChangeAspect="1"/>
            </p:cNvPicPr>
            <p:nvPr/>
          </p:nvPicPr>
          <p:blipFill>
            <a:blip r:embed="rId15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4386" y="3754586"/>
              <a:ext cx="2980954" cy="2980954"/>
            </a:xfrm>
            <a:prstGeom prst="rect">
              <a:avLst/>
            </a:prstGeom>
          </p:spPr>
        </p:pic>
        <p:pic>
          <p:nvPicPr>
            <p:cNvPr id="8" name="Picture 7"/>
            <p:cNvPicPr>
              <a:picLocks noChangeAspect="1"/>
            </p:cNvPicPr>
            <p:nvPr/>
          </p:nvPicPr>
          <p:blipFill>
            <a:blip r:embed="rId1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1" y="3854523"/>
              <a:ext cx="1266092" cy="1266092"/>
            </a:xfrm>
            <a:prstGeom prst="rect">
              <a:avLst/>
            </a:prstGeom>
          </p:spPr>
        </p:pic>
      </p:grpSp>
      <p:pic>
        <p:nvPicPr>
          <p:cNvPr id="22" name="Bản ghi Mới 9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2508623" y="131101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9218640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600">
        <p14:prism isInverted="1"/>
        <p:sndAc>
          <p:endSnd/>
        </p:sndAc>
      </p:transition>
    </mc:Choice>
    <mc:Fallback xmlns="">
      <p:transition spd="slow">
        <p:fade/>
        <p:sndAc>
          <p:endSnd/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1692" fill="hold"/>
                                        <p:tgtEl>
                                          <p:spTgt spid="2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32" presetClass="emph" presetSubtype="0" repeatCount="5000" fill="hold" grpId="0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Rot by="120000">
                                      <p:cBhvr>
                                        <p:cTn id="8" dur="1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200" fill="hold">
                                          <p:stCondLst>
                                            <p:cond delay="2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10" dur="200" fill="hold">
                                          <p:stCondLst>
                                            <p:cond delay="4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11" dur="2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2" dur="2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3" presetID="34" presetClass="emph" presetSubtype="0" repeatCount="indefinite" fill="hold" grpId="1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iterate type="lt">
                                    <p:tmPct val="10000"/>
                                  </p:iterate>
                                  <p:childTnLst>
                                    <p:animMotion origin="layout" path="M 2.08333E-6 2.22222E-6 L 2.08333E-6 -0.07222 " pathEditMode="relative" rAng="0" ptsTypes="AA">
                                      <p:cBhvr>
                                        <p:cTn id="14" dur="500" accel="50000" decel="50000" autoRev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0" y="-3611"/>
                                    </p:animMotion>
                                    <p:animRot by="1500000">
                                      <p:cBhvr>
                                        <p:cTn id="15" dur="25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6" dur="250" fill="hold">
                                          <p:stCondLst>
                                            <p:cond delay="2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1500000">
                                      <p:cBhvr>
                                        <p:cTn id="17" dur="250" fill="hold">
                                          <p:stCondLst>
                                            <p:cond delay="5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500000">
                                      <p:cBhvr>
                                        <p:cTn id="18" dur="250" fill="hold">
                                          <p:stCondLst>
                                            <p:cond delay="75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9" presetID="8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21600000">
                                      <p:cBhvr>
                                        <p:cTn id="20" dur="8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21" presetID="3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2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stop">
                                      <p:cBhvr>
                                        <p:cTn id="2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35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29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ar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1" dur="308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3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33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34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5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7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iterate type="lt">
                                    <p:tmPct val="0"/>
                                  </p:iterate>
                                  <p:childTnLst>
                                    <p:animEffect transition="out" filter="fade">
                                      <p:cBhvr>
                                        <p:cTn id="38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0" presetID="10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1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4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4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2"/>
                </p:tgtEl>
              </p:cMediaNode>
            </p:audio>
          </p:childTnLst>
        </p:cTn>
      </p:par>
    </p:tnLst>
    <p:bldLst>
      <p:bldP spid="18" grpId="0"/>
      <p:bldP spid="18" grpId="1"/>
      <p:bldP spid="18" grpId="2"/>
    </p:bld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26" y="4027948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314386" y="3754586"/>
            <a:ext cx="2980954" cy="2980954"/>
            <a:chOff x="2314386" y="3754586"/>
            <a:chExt cx="2980954" cy="29809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4386" y="3754586"/>
              <a:ext cx="2980954" cy="2980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1" y="3854523"/>
              <a:ext cx="1266092" cy="126609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21723" y="292707"/>
            <a:ext cx="9850582" cy="2689644"/>
            <a:chOff x="1321723" y="292707"/>
            <a:chExt cx="9850582" cy="2689644"/>
          </a:xfrm>
        </p:grpSpPr>
        <p:sp>
          <p:nvSpPr>
            <p:cNvPr id="11" name="Rectangle 10"/>
            <p:cNvSpPr/>
            <p:nvPr/>
          </p:nvSpPr>
          <p:spPr>
            <a:xfrm>
              <a:off x="1321723" y="292707"/>
              <a:ext cx="9850582" cy="268964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1910559" y="519515"/>
              <a:ext cx="8316699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Bài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hát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: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Em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đi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giữa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biển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vàng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” do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ai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sáng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 </a:t>
              </a:r>
              <a:r>
                <a:rPr lang="en-US" sz="3200" b="1" dirty="0" err="1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tác</a:t>
              </a:r>
              <a:r>
                <a:rPr lang="en-US" sz="3200" b="1" dirty="0" smtClean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?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079496" y="1623617"/>
            <a:ext cx="7482112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Nhạc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</a:t>
            </a:r>
            <a:endParaRPr lang="en-US" sz="3200" b="1" dirty="0" smtClean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  <a:p>
            <a:pPr algn="ctr"/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Lời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: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Nguyễn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Khoa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Đăng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–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Bùi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Đình</a:t>
            </a:r>
            <a:r>
              <a:rPr lang="en-US" sz="3200" b="1" dirty="0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 </a:t>
            </a:r>
            <a:r>
              <a:rPr lang="en-US" sz="3200" b="1" dirty="0" err="1" smtClean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Thảo</a:t>
            </a:r>
            <a:endParaRPr lang="en-US" sz="2400" b="1" dirty="0">
              <a:solidFill>
                <a:srgbClr val="FF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9" name="Bản ghi Mới 10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152315" y="202302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614796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4027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3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5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24" grpId="0"/>
      <p:bldP spid="24" grpId="1"/>
    </p:bld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92000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4804" y="5695392"/>
            <a:ext cx="1232838" cy="7044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26" y="4027948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2314386" y="3754586"/>
            <a:ext cx="2980954" cy="2980954"/>
            <a:chOff x="2314386" y="3754586"/>
            <a:chExt cx="2980954" cy="29809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4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4386" y="3754586"/>
              <a:ext cx="2980954" cy="2980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1" y="3854523"/>
              <a:ext cx="1266092" cy="126609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21723" y="292707"/>
            <a:ext cx="9850582" cy="2689644"/>
            <a:chOff x="1321723" y="292707"/>
            <a:chExt cx="9850582" cy="2689644"/>
          </a:xfrm>
        </p:grpSpPr>
        <p:sp>
          <p:nvSpPr>
            <p:cNvPr id="11" name="Rectangle 10"/>
            <p:cNvSpPr/>
            <p:nvPr/>
          </p:nvSpPr>
          <p:spPr>
            <a:xfrm>
              <a:off x="1321723" y="292707"/>
              <a:ext cx="9850582" cy="268964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3750806" y="519515"/>
              <a:ext cx="4636205" cy="1077218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Hãy nêu nội dung bài hát</a:t>
              </a:r>
            </a:p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” Em đi giữa biển vàng”?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2886094" y="1623617"/>
            <a:ext cx="5868914" cy="1077218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Bài hát nói về sự vất vả </a:t>
            </a:r>
          </a:p>
          <a:p>
            <a:pPr algn="ctr"/>
            <a:r>
              <a:rPr lang="en-US" sz="3200" dirty="0">
                <a:solidFill>
                  <a:srgbClr val="FF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của người nông dân trong sản xuất</a:t>
            </a:r>
          </a:p>
        </p:txBody>
      </p:sp>
      <p:pic>
        <p:nvPicPr>
          <p:cNvPr id="16" name="Bản ghi Mới 11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2"/>
          <a:stretch>
            <a:fillRect/>
          </a:stretch>
        </p:blipFill>
        <p:spPr>
          <a:xfrm>
            <a:off x="355912" y="292707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795627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3587" fill="hold"/>
                                        <p:tgtEl>
                                          <p:spTgt spid="1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 0 L -1 0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38889E-6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4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4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6"/>
                </p:tgtEl>
              </p:cMediaNode>
            </p:audio>
          </p:childTnLst>
        </p:cTn>
      </p:par>
    </p:tnLst>
    <p:bldLst>
      <p:bldP spid="24" grpId="0"/>
      <p:bldP spid="24" grpId="1"/>
    </p:bld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/>
          <p:cNvPicPr>
            <a:picLocks noChangeAspect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9739" y="57441"/>
            <a:ext cx="12192000" cy="6858000"/>
          </a:xfrm>
          <a:prstGeom prst="rect">
            <a:avLst/>
          </a:prstGeo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183472" y="0"/>
            <a:ext cx="12192000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35132" y="5644547"/>
            <a:ext cx="1232838" cy="704478"/>
          </a:xfrm>
          <a:prstGeom prst="rect">
            <a:avLst/>
          </a:prstGeom>
        </p:spPr>
      </p:pic>
      <p:pic>
        <p:nvPicPr>
          <p:cNvPr id="2" name="yeahmp3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5791200" y="7010397"/>
            <a:ext cx="609600" cy="609600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1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17026" y="4027948"/>
            <a:ext cx="1274174" cy="621846"/>
          </a:xfrm>
          <a:prstGeom prst="rect">
            <a:avLst/>
          </a:prstGeom>
        </p:spPr>
      </p:pic>
      <p:pic>
        <p:nvPicPr>
          <p:cNvPr id="6" name="Car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6934195" y="7010398"/>
            <a:ext cx="609600" cy="609600"/>
          </a:xfrm>
          <a:prstGeom prst="rect">
            <a:avLst/>
          </a:prstGeom>
        </p:spPr>
      </p:pic>
      <p:grpSp>
        <p:nvGrpSpPr>
          <p:cNvPr id="20" name="Group 19"/>
          <p:cNvGrpSpPr/>
          <p:nvPr/>
        </p:nvGrpSpPr>
        <p:grpSpPr>
          <a:xfrm>
            <a:off x="452570" y="3913091"/>
            <a:ext cx="2980954" cy="2980954"/>
            <a:chOff x="2314386" y="3754586"/>
            <a:chExt cx="2980954" cy="2980954"/>
          </a:xfrm>
        </p:grpSpPr>
        <p:pic>
          <p:nvPicPr>
            <p:cNvPr id="21" name="Picture 20"/>
            <p:cNvPicPr>
              <a:picLocks noChangeAspect="1"/>
            </p:cNvPicPr>
            <p:nvPr/>
          </p:nvPicPr>
          <p:blipFill>
            <a:blip r:embed="rId16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2314386" y="3754586"/>
              <a:ext cx="2980954" cy="2980954"/>
            </a:xfrm>
            <a:prstGeom prst="rect">
              <a:avLst/>
            </a:prstGeom>
          </p:spPr>
        </p:pic>
        <p:pic>
          <p:nvPicPr>
            <p:cNvPr id="22" name="Picture 21"/>
            <p:cNvPicPr>
              <a:picLocks noChangeAspect="1"/>
            </p:cNvPicPr>
            <p:nvPr/>
          </p:nvPicPr>
          <p:blipFill>
            <a:blip r:embed="rId1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26081" y="3854523"/>
              <a:ext cx="1266092" cy="1266092"/>
            </a:xfrm>
            <a:prstGeom prst="rect">
              <a:avLst/>
            </a:prstGeom>
          </p:spPr>
        </p:pic>
      </p:grpSp>
      <p:grpSp>
        <p:nvGrpSpPr>
          <p:cNvPr id="23" name="Group 22"/>
          <p:cNvGrpSpPr/>
          <p:nvPr/>
        </p:nvGrpSpPr>
        <p:grpSpPr>
          <a:xfrm>
            <a:off x="1321723" y="292707"/>
            <a:ext cx="9850582" cy="2689644"/>
            <a:chOff x="1321723" y="292707"/>
            <a:chExt cx="9850582" cy="2689644"/>
          </a:xfrm>
        </p:grpSpPr>
        <p:sp>
          <p:nvSpPr>
            <p:cNvPr id="11" name="Rectangle 10"/>
            <p:cNvSpPr/>
            <p:nvPr/>
          </p:nvSpPr>
          <p:spPr>
            <a:xfrm>
              <a:off x="1321723" y="292707"/>
              <a:ext cx="9850582" cy="2689644"/>
            </a:xfrm>
            <a:prstGeom prst="rect">
              <a:avLst/>
            </a:prstGeom>
            <a:solidFill>
              <a:schemeClr val="bg1">
                <a:alpha val="75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400" b="1">
                <a:solidFill>
                  <a:srgbClr val="00206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10" name="Rectangle 9"/>
            <p:cNvSpPr/>
            <p:nvPr/>
          </p:nvSpPr>
          <p:spPr>
            <a:xfrm>
              <a:off x="4187624" y="519515"/>
              <a:ext cx="3762568" cy="584775"/>
            </a:xfrm>
            <a:prstGeom prst="rect">
              <a:avLst/>
            </a:prstGeom>
          </p:spPr>
          <p:txBody>
            <a:bodyPr wrap="none">
              <a:spAutoFit/>
            </a:bodyPr>
            <a:lstStyle/>
            <a:p>
              <a:pPr algn="ctr"/>
              <a:r>
                <a:rPr lang="en-US" sz="3200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rPr>
                <a:t>Đây sơ đồ nhịp nào?</a:t>
              </a:r>
              <a:endParaRPr lang="en-US" sz="2400" b="1" dirty="0">
                <a:solidFill>
                  <a:srgbClr val="00206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endParaRPr>
            </a:p>
          </p:txBody>
        </p:sp>
      </p:grpSp>
      <p:sp>
        <p:nvSpPr>
          <p:cNvPr id="24" name="Rectangle 23"/>
          <p:cNvSpPr/>
          <p:nvPr/>
        </p:nvSpPr>
        <p:spPr>
          <a:xfrm>
            <a:off x="6867970" y="1320848"/>
            <a:ext cx="1677061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3200" b="1" dirty="0">
                <a:solidFill>
                  <a:srgbClr val="C00000"/>
                </a:solidFill>
                <a:latin typeface="Times New Roman" panose="02020603050405020304" pitchFamily="18" charset="0"/>
                <a:ea typeface="Tahoma" panose="020B0604030504040204" pitchFamily="34" charset="0"/>
                <a:cs typeface="Times New Roman" panose="02020603050405020304" pitchFamily="18" charset="0"/>
              </a:rPr>
              <a:t>Nhịp 3/4</a:t>
            </a:r>
            <a:endParaRPr lang="en-US" sz="2400" b="1" dirty="0">
              <a:solidFill>
                <a:srgbClr val="C00000"/>
              </a:solidFill>
              <a:latin typeface="Times New Roman" panose="02020603050405020304" pitchFamily="18" charset="0"/>
              <a:ea typeface="Tahoma" panose="020B060403050404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17" name="Picture 16"/>
          <p:cNvPicPr>
            <a:picLocks noChangeAspect="1"/>
          </p:cNvPicPr>
          <p:nvPr/>
        </p:nvPicPr>
        <p:blipFill rotWithShape="1">
          <a:blip r:embed="rId18"/>
          <a:srcRect r="51497"/>
          <a:stretch/>
        </p:blipFill>
        <p:spPr>
          <a:xfrm>
            <a:off x="2753084" y="1082570"/>
            <a:ext cx="2905415" cy="1950625"/>
          </a:xfrm>
          <a:prstGeom prst="rect">
            <a:avLst/>
          </a:prstGeom>
        </p:spPr>
      </p:pic>
      <p:pic>
        <p:nvPicPr>
          <p:cNvPr id="18" name="Bản ghi Mới 1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340102" y="296095"/>
            <a:ext cx="609600" cy="609600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370909" y="-1853771"/>
            <a:ext cx="13235845" cy="7720926"/>
            <a:chOff x="5592796" y="20099"/>
            <a:chExt cx="13235845" cy="7720926"/>
          </a:xfrm>
        </p:grpSpPr>
        <p:grpSp>
          <p:nvGrpSpPr>
            <p:cNvPr id="25" name="Group 24"/>
            <p:cNvGrpSpPr/>
            <p:nvPr/>
          </p:nvGrpSpPr>
          <p:grpSpPr>
            <a:xfrm>
              <a:off x="5592796" y="57150"/>
              <a:ext cx="13235845" cy="7683875"/>
              <a:chOff x="5919394" y="127925"/>
              <a:chExt cx="10725418" cy="6945693"/>
            </a:xfrm>
          </p:grpSpPr>
          <p:pic>
            <p:nvPicPr>
              <p:cNvPr id="28" name="Picture 27"/>
              <p:cNvPicPr>
                <a:picLocks noChangeAspect="1"/>
              </p:cNvPicPr>
              <p:nvPr/>
            </p:nvPicPr>
            <p:blipFill>
              <a:blip r:embed="rId19">
                <a:clrChange>
                  <a:clrFrom>
                    <a:srgbClr val="FFFFFF"/>
                  </a:clrFrom>
                  <a:clrTo>
                    <a:srgbClr val="FFFFFF">
                      <a:alpha val="0"/>
                    </a:srgbClr>
                  </a:clrTo>
                </a:clrChange>
                <a:extLst>
                  <a:ext uri="{BEBA8EAE-BF5A-486C-A8C5-ECC9F3942E4B}">
                    <a14:imgProps xmlns:a14="http://schemas.microsoft.com/office/drawing/2010/main">
                      <a14:imgLayer r:embed="rId20">
                        <a14:imgEffect>
                          <a14:backgroundRemoval t="0" b="98214" l="0" r="100000"/>
                        </a14:imgEffect>
                      </a14:imgLayer>
                    </a14:imgProps>
                  </a:ex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tretch>
                <a:fillRect/>
              </a:stretch>
            </p:blipFill>
            <p:spPr>
              <a:xfrm>
                <a:off x="11852073" y="1773860"/>
                <a:ext cx="4792739" cy="5299758"/>
              </a:xfrm>
              <a:prstGeom prst="rect">
                <a:avLst/>
              </a:prstGeom>
            </p:spPr>
          </p:pic>
          <p:pic>
            <p:nvPicPr>
              <p:cNvPr id="29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043664" y="1774928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0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7105433" y="2752312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1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177843" y="2752312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2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9383188" y="1011361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3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8213426" y="127925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4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10514958" y="2929621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  <p:pic>
            <p:nvPicPr>
              <p:cNvPr id="35" name="Picture 24" descr="music"/>
              <p:cNvPicPr>
                <a:picLocks noChangeAspect="1" noChangeArrowheads="1" noCrop="1"/>
              </p:cNvPicPr>
              <p:nvPr/>
            </p:nvPicPr>
            <p:blipFill>
              <a:blip r:embed="rId21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5919394" y="2929621"/>
                <a:ext cx="804936" cy="924902"/>
              </a:xfrm>
              <a:prstGeom prst="rect">
                <a:avLst/>
              </a:prstGeom>
              <a:noFill/>
              <a:ln>
                <a:noFill/>
              </a:ln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  <a:ext uri="{91240B29-F687-4F45-9708-019B960494DF}">
                  <a14:hiddenLine xmlns:a14="http://schemas.microsoft.com/office/drawing/2010/main" w="9525">
                    <a:solidFill>
                      <a:srgbClr val="000000"/>
                    </a:solidFill>
                    <a:miter lim="800000"/>
                    <a:headEnd/>
                    <a:tailEnd/>
                  </a14:hiddenLine>
                </a:ext>
              </a:extLst>
            </p:spPr>
          </p:pic>
        </p:grpSp>
        <p:pic>
          <p:nvPicPr>
            <p:cNvPr id="26" name="Picture 25"/>
            <p:cNvPicPr>
              <a:picLocks noChangeAspect="1"/>
            </p:cNvPicPr>
            <p:nvPr/>
          </p:nvPicPr>
          <p:blipFill>
            <a:blip r:embed="rId22" cstate="print">
              <a:clrChange>
                <a:clrFrom>
                  <a:srgbClr val="FCFEFC"/>
                </a:clrFrom>
                <a:clrTo>
                  <a:srgbClr val="FCFEFC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0428286" y="20099"/>
              <a:ext cx="1228202" cy="1228202"/>
            </a:xfrm>
            <a:prstGeom prst="rect">
              <a:avLst/>
            </a:prstGeom>
          </p:spPr>
        </p:pic>
        <p:pic>
          <p:nvPicPr>
            <p:cNvPr id="27" name="Picture 26"/>
            <p:cNvPicPr>
              <a:picLocks noChangeAspect="1"/>
            </p:cNvPicPr>
            <p:nvPr/>
          </p:nvPicPr>
          <p:blipFill>
            <a:blip r:embed="rId2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272222" y="57150"/>
              <a:ext cx="1562109" cy="2094448"/>
            </a:xfrm>
            <a:prstGeom prst="rect">
              <a:avLst/>
            </a:prstGeom>
          </p:spPr>
        </p:pic>
      </p:grpSp>
      <p:grpSp>
        <p:nvGrpSpPr>
          <p:cNvPr id="36" name="Group 35"/>
          <p:cNvGrpSpPr/>
          <p:nvPr/>
        </p:nvGrpSpPr>
        <p:grpSpPr>
          <a:xfrm>
            <a:off x="905401" y="384405"/>
            <a:ext cx="7223250" cy="7099024"/>
            <a:chOff x="542402" y="397044"/>
            <a:chExt cx="6785199" cy="4874367"/>
          </a:xfrm>
        </p:grpSpPr>
        <p:grpSp>
          <p:nvGrpSpPr>
            <p:cNvPr id="37" name="Group 36"/>
            <p:cNvGrpSpPr/>
            <p:nvPr/>
          </p:nvGrpSpPr>
          <p:grpSpPr>
            <a:xfrm>
              <a:off x="542402" y="397044"/>
              <a:ext cx="6785199" cy="2076129"/>
              <a:chOff x="542402" y="397044"/>
              <a:chExt cx="6785199" cy="2076129"/>
            </a:xfrm>
          </p:grpSpPr>
          <p:sp>
            <p:nvSpPr>
              <p:cNvPr id="39" name="Wave 38"/>
              <p:cNvSpPr/>
              <p:nvPr/>
            </p:nvSpPr>
            <p:spPr>
              <a:xfrm>
                <a:off x="542402" y="397044"/>
                <a:ext cx="6785199" cy="2076129"/>
              </a:xfrm>
              <a:prstGeom prst="wave">
                <a:avLst/>
              </a:prstGeom>
              <a:solidFill>
                <a:srgbClr val="FFFF00"/>
              </a:solidFill>
              <a:ln>
                <a:solidFill>
                  <a:schemeClr val="bg1"/>
                </a:solidFill>
              </a:ln>
              <a:effectLst>
                <a:outerShdw blurRad="50800" dist="38100" dir="5400000" algn="t" rotWithShape="0">
                  <a:prstClr val="black">
                    <a:alpha val="40000"/>
                  </a:prstClr>
                </a:outerShdw>
              </a:effectLst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>
                  <a:solidFill>
                    <a:prstClr val="white"/>
                  </a:solidFill>
                </a:endParaRPr>
              </a:p>
            </p:txBody>
          </p:sp>
          <p:sp>
            <p:nvSpPr>
              <p:cNvPr id="40" name="Rectangle 39"/>
              <p:cNvSpPr/>
              <p:nvPr/>
            </p:nvSpPr>
            <p:spPr>
              <a:xfrm>
                <a:off x="1175609" y="860501"/>
                <a:ext cx="5334043" cy="1129876"/>
              </a:xfrm>
              <a:prstGeom prst="rect">
                <a:avLst/>
              </a:prstGeom>
            </p:spPr>
            <p:txBody>
              <a:bodyPr wrap="square">
                <a:prstTxWarp prst="textWave1">
                  <a:avLst/>
                </a:prstTxWarp>
                <a:spAutoFit/>
              </a:bodyPr>
              <a:lstStyle/>
              <a:p>
                <a:pPr algn="ctr"/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Cảm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ơn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các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bạn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đã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giúp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mình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đến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được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lâu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đài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</a:t>
                </a:r>
                <a:r>
                  <a:rPr lang="en-US" sz="2400" b="1" dirty="0" err="1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khóa</a:t>
                </a:r>
                <a:r>
                  <a:rPr lang="en-US" sz="2400" b="1" dirty="0" smtClean="0">
                    <a:solidFill>
                      <a:srgbClr val="002060"/>
                    </a:solidFill>
                    <a:latin typeface="Times New Roman" panose="02020603050405020304" pitchFamily="18" charset="0"/>
                    <a:ea typeface="Tahoma" panose="020B0604030504040204" pitchFamily="34" charset="0"/>
                    <a:cs typeface="Times New Roman" panose="02020603050405020304" pitchFamily="18" charset="0"/>
                  </a:rPr>
                  <a:t> Son!</a:t>
                </a:r>
                <a:endParaRPr lang="en-US" b="1" dirty="0">
                  <a:solidFill>
                    <a:srgbClr val="002060"/>
                  </a:solidFill>
                  <a:latin typeface="Times New Roman" panose="02020603050405020304" pitchFamily="18" charset="0"/>
                  <a:ea typeface="Tahoma" panose="020B0604030504040204" pitchFamily="34" charset="0"/>
                  <a:cs typeface="Times New Roman" panose="02020603050405020304" pitchFamily="18" charset="0"/>
                </a:endParaRPr>
              </a:p>
            </p:txBody>
          </p:sp>
        </p:grpSp>
        <p:pic>
          <p:nvPicPr>
            <p:cNvPr id="38" name="Picture 37"/>
            <p:cNvPicPr>
              <a:picLocks noChangeAspect="1"/>
            </p:cNvPicPr>
            <p:nvPr/>
          </p:nvPicPr>
          <p:blipFill>
            <a:blip r:embed="rId24" cstate="print">
              <a:clrChange>
                <a:clrFrom>
                  <a:srgbClr val="FFFFFF"/>
                </a:clrFrom>
                <a:clrTo>
                  <a:srgbClr val="FFFFFF">
                    <a:alpha val="0"/>
                  </a:srgbClr>
                </a:clrTo>
              </a:clrChange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7599" y="3338582"/>
              <a:ext cx="1932829" cy="1932829"/>
            </a:xfrm>
            <a:prstGeom prst="rect">
              <a:avLst/>
            </a:prstGeom>
          </p:spPr>
        </p:pic>
      </p:grpSp>
      <p:pic>
        <p:nvPicPr>
          <p:cNvPr id="41" name="TÌNH BẠN TUỔI THƠ TIET CHUYEN ĐỀ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4"/>
          <a:stretch>
            <a:fillRect/>
          </a:stretch>
        </p:blipFill>
        <p:spPr>
          <a:xfrm>
            <a:off x="11702248" y="586715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9704907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0"/>
    </mc:Choice>
    <mc:Fallback xmlns="">
      <p:transition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16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7" presetID="16" presetClass="entr" presetSubtype="21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9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4" presetClass="entr" presetSubtype="10" fill="hold" grpId="1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randombar(horizontal)">
                                      <p:cBhvr>
                                        <p:cTn id="1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0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1" dur="130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53" presetClass="exit" presetSubtype="3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25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2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9" presetID="53" presetClass="exit" presetSubtype="32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>
                                        <p:cTn id="30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w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h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out" filter="fade">
                                      <p:cBhvr>
                                        <p:cTn id="3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4" fill="hold">
                            <p:stCondLst>
                              <p:cond delay="1306"/>
                            </p:stCondLst>
                            <p:childTnLst>
                              <p:par>
                                <p:cTn id="35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8" fill="hold">
                            <p:stCondLst>
                              <p:cond delay="1806"/>
                            </p:stCondLst>
                            <p:childTnLst>
                              <p:par>
                                <p:cTn id="39" presetID="10" presetClass="exit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40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2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3" dur="3082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4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54167E-6 -3.33333E-6 L -1 -3.33333E-6 " pathEditMode="relative" rAng="0" ptsTypes="AA">
                                      <p:cBhvr>
                                        <p:cTn id="45" dur="3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6" presetID="35" presetClass="path" presetSubtype="0" accel="50000" decel="5000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1.04167E-6 0 L -1 0 " pathEditMode="relative" rAng="0" ptsTypes="AA">
                                      <p:cBhvr>
                                        <p:cTn id="47" dur="3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000" y="0"/>
                                    </p:animMotion>
                                  </p:childTnLst>
                                </p:cTn>
                              </p:par>
                              <p:par>
                                <p:cTn id="48" presetID="10" presetClass="entr" presetSubtype="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42" presetClass="path" presetSubtype="0" accel="50000" decel="5000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5E-6 -2.96296E-6 L 0.33672 0.01574 " pathEditMode="relative" rAng="0" ptsTypes="AA">
                                      <p:cBhvr>
                                        <p:cTn id="54" dur="20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6836" y="787"/>
                                    </p:animMotion>
                                  </p:childTnLst>
                                </p:cTn>
                              </p:par>
                              <p:par>
                                <p:cTn id="55" presetID="26" presetClass="emph" presetSubtype="0" repeatCount="4000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6" dur="500" tmFilter="0, 0; .2, .5; .8, .5; 1, 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57" dur="250" autoRev="1" fill="hold"/>
                                        <p:tgtEl>
                                          <p:spTgt spid="19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  <p:par>
                                <p:cTn id="58" presetID="53" presetClass="entr" presetSubtype="16" fill="hold" nodeType="withEffect">
                                  <p:stCondLst>
                                    <p:cond delay="300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0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1" dur="3000" fill="hold"/>
                                        <p:tgtEl>
                                          <p:spTgt spid="3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2" dur="3000"/>
                                        <p:tgtEl>
                                          <p:spTgt spid="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6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6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  <p:audio>
              <p:cMediaNode vol="80000">
                <p:cTn id="6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  <p:audio>
              <p:cMediaNode vol="80000">
                <p:cTn id="6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1"/>
                </p:tgtEl>
              </p:cMediaNode>
            </p:audio>
          </p:childTnLst>
        </p:cTn>
      </p:par>
    </p:tnLst>
    <p:bldLst>
      <p:bldP spid="24" grpId="0"/>
      <p:bldP spid="24" grpId="1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3057" cy="67000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92535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6320661671395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1999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0202490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141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4" name="Picture 2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20670" y="719262"/>
            <a:ext cx="3790950" cy="1885950"/>
          </a:xfrm>
          <a:prstGeom prst="rect">
            <a:avLst/>
          </a:prstGeom>
        </p:spPr>
      </p:pic>
      <p:pic>
        <p:nvPicPr>
          <p:cNvPr id="25" name="Picture 2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4454" y="719262"/>
            <a:ext cx="3790950" cy="1885950"/>
          </a:xfrm>
          <a:prstGeom prst="rect">
            <a:avLst/>
          </a:prstGeom>
        </p:spPr>
      </p:pic>
      <p:grpSp>
        <p:nvGrpSpPr>
          <p:cNvPr id="26" name="Group 25"/>
          <p:cNvGrpSpPr/>
          <p:nvPr/>
        </p:nvGrpSpPr>
        <p:grpSpPr>
          <a:xfrm>
            <a:off x="2344384" y="770018"/>
            <a:ext cx="7728960" cy="5888298"/>
            <a:chOff x="2766086" y="826814"/>
            <a:chExt cx="7728960" cy="5888298"/>
          </a:xfrm>
        </p:grpSpPr>
        <p:sp>
          <p:nvSpPr>
            <p:cNvPr id="27" name="Rectangle 26"/>
            <p:cNvSpPr/>
            <p:nvPr/>
          </p:nvSpPr>
          <p:spPr>
            <a:xfrm>
              <a:off x="2774755" y="846726"/>
              <a:ext cx="7720291" cy="586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 smtClean="0">
                  <a:ln w="127000">
                    <a:solidFill>
                      <a:schemeClr val="bg1"/>
                    </a:solidFill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  <a:endParaRPr lang="en-US" sz="4400" b="1">
                <a:ln w="127000">
                  <a:solidFill>
                    <a:schemeClr val="bg1"/>
                  </a:solidFill>
                </a:ln>
                <a:solidFill>
                  <a:schemeClr val="bg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  <p:sp>
          <p:nvSpPr>
            <p:cNvPr id="28" name="Rectangle 27"/>
            <p:cNvSpPr/>
            <p:nvPr/>
          </p:nvSpPr>
          <p:spPr>
            <a:xfrm>
              <a:off x="2851193" y="2588535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n w="127000">
                    <a:solidFill>
                      <a:srgbClr val="0096E2"/>
                    </a:solidFill>
                    <a:prstDash val="solid"/>
                  </a:ln>
                  <a:solidFill>
                    <a:srgbClr val="0096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 smtClean="0">
                  <a:ln w="127000">
                    <a:solidFill>
                      <a:srgbClr val="0096E2"/>
                    </a:solidFill>
                    <a:prstDash val="solid"/>
                  </a:ln>
                  <a:solidFill>
                    <a:srgbClr val="0096E2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 – Chăm ngoan – Học tốt</a:t>
              </a:r>
            </a:p>
          </p:txBody>
        </p:sp>
        <p:sp>
          <p:nvSpPr>
            <p:cNvPr id="29" name="Rectangle 28"/>
            <p:cNvSpPr/>
            <p:nvPr/>
          </p:nvSpPr>
          <p:spPr>
            <a:xfrm>
              <a:off x="2863893" y="2594413"/>
              <a:ext cx="7561384" cy="928468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r>
                <a:rPr lang="en-US" sz="3200" b="1" smtClean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Chúc các em</a:t>
              </a:r>
            </a:p>
            <a:p>
              <a:pPr algn="ctr"/>
              <a:r>
                <a:rPr lang="en-US" sz="3200" b="1" smtClean="0">
                  <a:ln w="6600">
                    <a:solidFill>
                      <a:schemeClr val="bg1"/>
                    </a:solidFill>
                    <a:prstDash val="solid"/>
                  </a:ln>
                  <a:solidFill>
                    <a:schemeClr val="bg1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Vui tươi – Chăm ngoan – Học tốt</a:t>
              </a:r>
            </a:p>
          </p:txBody>
        </p:sp>
        <p:sp>
          <p:nvSpPr>
            <p:cNvPr id="30" name="Rectangle 29"/>
            <p:cNvSpPr/>
            <p:nvPr/>
          </p:nvSpPr>
          <p:spPr>
            <a:xfrm>
              <a:off x="2766086" y="826814"/>
              <a:ext cx="7720291" cy="5868386"/>
            </a:xfrm>
            <a:prstGeom prst="rect">
              <a:avLst/>
            </a:prstGeom>
            <a:no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ot="0" spcFirstLastPara="0" vertOverflow="overflow" horzOverflow="overflow" vert="horz" wrap="square" lIns="91440" tIns="45720" rIns="91440" bIns="45720" numCol="1" spcCol="0" rtlCol="0" fromWordArt="0" anchor="ctr" anchorCtr="0" forceAA="0" compatLnSpc="1">
              <a:prstTxWarp prst="textArchUp">
                <a:avLst>
                  <a:gd name="adj" fmla="val 10800000"/>
                </a:avLst>
              </a:prstTxWarp>
              <a:noAutofit/>
            </a:bodyPr>
            <a:lstStyle/>
            <a:p>
              <a:pPr algn="ctr"/>
              <a:r>
                <a:rPr lang="en-US" sz="4400" b="1" smtClean="0">
                  <a:ln>
                    <a:solidFill>
                      <a:srgbClr val="FF0000"/>
                    </a:solidFill>
                  </a:ln>
                  <a:solidFill>
                    <a:srgbClr val="FFFF00"/>
                  </a:solidFill>
                  <a:effectLst>
                    <a:outerShdw blurRad="38100" dist="38100" dir="2700000" algn="tl">
                      <a:srgbClr val="000000">
                        <a:alpha val="43137"/>
                      </a:srgbClr>
                    </a:outerShdw>
                    <a:reflection blurRad="6350" stA="55000" endA="300" endPos="45500" dir="5400000" sy="-100000" algn="bl" rotWithShape="0"/>
                  </a:effectLst>
                  <a:latin typeface="Tahoma" panose="020B0604030504040204" pitchFamily="34" charset="0"/>
                  <a:ea typeface="Tahoma" panose="020B0604030504040204" pitchFamily="34" charset="0"/>
                  <a:cs typeface="Tahoma" panose="020B0604030504040204" pitchFamily="34" charset="0"/>
                </a:rPr>
                <a:t>CẢM ƠN VÀ HẸN GẶP LẠI CÁC EM</a:t>
              </a:r>
              <a:endParaRPr lang="en-US" sz="4400" b="1">
                <a:ln>
                  <a:solidFill>
                    <a:srgbClr val="FF0000"/>
                  </a:solidFill>
                </a:ln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  <a:reflection blurRad="6350" stA="55000" endA="300" endPos="45500" dir="5400000" sy="-100000" algn="bl" rotWithShape="0"/>
                </a:effectLst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endParaRPr>
            </a:p>
          </p:txBody>
        </p:sp>
      </p:grpSp>
      <p:pic>
        <p:nvPicPr>
          <p:cNvPr id="32" name="Picture 25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96448" y="556291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3" name="Picture 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11620" y="3673305"/>
            <a:ext cx="1066800" cy="1000125"/>
          </a:xfrm>
          <a:prstGeom prst="rect">
            <a:avLst/>
          </a:prstGeom>
        </p:spPr>
      </p:pic>
      <p:pic>
        <p:nvPicPr>
          <p:cNvPr id="34" name="Picture 3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362342" y="218430"/>
            <a:ext cx="952500" cy="1143000"/>
          </a:xfrm>
          <a:prstGeom prst="rect">
            <a:avLst/>
          </a:prstGeom>
        </p:spPr>
      </p:pic>
      <p:pic>
        <p:nvPicPr>
          <p:cNvPr id="35" name="Picture 3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035530" y="962806"/>
            <a:ext cx="952500" cy="1143000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1232" y="150231"/>
            <a:ext cx="952500" cy="1143000"/>
          </a:xfrm>
          <a:prstGeom prst="rect">
            <a:avLst/>
          </a:prstGeom>
        </p:spPr>
      </p:pic>
      <p:pic>
        <p:nvPicPr>
          <p:cNvPr id="37" name="Picture 3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02922" y="1291979"/>
            <a:ext cx="952500" cy="1143000"/>
          </a:xfrm>
          <a:prstGeom prst="rect">
            <a:avLst/>
          </a:prstGeom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47482" y="3704211"/>
            <a:ext cx="3242917" cy="3242917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208126" y="4045446"/>
            <a:ext cx="2383385" cy="2336652"/>
          </a:xfrm>
          <a:prstGeom prst="rect">
            <a:avLst/>
          </a:prstGeom>
        </p:spPr>
      </p:pic>
      <p:pic>
        <p:nvPicPr>
          <p:cNvPr id="19" name="Picture 24" descr="music"/>
          <p:cNvPicPr>
            <a:picLocks noChangeAspect="1" noChangeArrowheads="1" noCrop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9" y="5562914"/>
            <a:ext cx="990600" cy="11382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8" name="Picture 17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9" y="75566"/>
            <a:ext cx="989223" cy="101894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5806665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400">
        <p14:doors dir="vert"/>
        <p:sndAc>
          <p:stSnd>
            <p:snd r:embed="rId2" name="nhac ket thuc bai hoc.wav"/>
          </p:stSnd>
        </p:sndAc>
      </p:transition>
    </mc:Choice>
    <mc:Fallback xmlns="">
      <p:transition spd="slow">
        <p:fade/>
        <p:sndAc>
          <p:stSnd>
            <p:snd r:embed="rId10" name="nhac ket thuc bai hoc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32" presetClass="emph" presetSubtype="0" repeatCount="indefinite" fill="hold" nodeType="withEffect">
                                  <p:stCondLst>
                                    <p:cond delay="0"/>
                                  </p:stCondLst>
                                  <p:endCondLst>
                                    <p:cond evt="onNext" delay="0">
                                      <p:tgtEl>
                                        <p:sldTgt/>
                                      </p:tgtEl>
                                    </p:cond>
                                  </p:endCondLst>
                                  <p:childTnLst>
                                    <p:animRot by="120000">
                                      <p:cBhvr>
                                        <p:cTn id="6" dur="3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7" dur="600" fill="hold">
                                          <p:stCondLst>
                                            <p:cond delay="6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240000">
                                      <p:cBhvr>
                                        <p:cTn id="8" dur="600" fill="hold">
                                          <p:stCondLst>
                                            <p:cond delay="12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-240000">
                                      <p:cBhvr>
                                        <p:cTn id="9" dur="600" fill="hold">
                                          <p:stCondLst>
                                            <p:cond delay="1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  <p:animRot by="120000">
                                      <p:cBhvr>
                                        <p:cTn id="10" dur="600" fill="hold">
                                          <p:stCondLst>
                                            <p:cond delay="24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6320626933433">
            <a:hlinkClick r:id="" action="ppaction://media"/>
          </p:cNvPr>
          <p:cNvPicPr>
            <a:picLocks noChangeAspect="1"/>
          </p:cNvPicPr>
          <p:nvPr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12192000" cy="66979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2527689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3125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100000">
                <p:cTn id="7" fill="hold" display="0">
                  <p:stCondLst>
                    <p:cond delay="indefinite"/>
                  </p:st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9121141" y="146191"/>
            <a:ext cx="3070860" cy="144144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5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6"/>
          <a:srcRect/>
          <a:stretch>
            <a:fillRect/>
          </a:stretch>
        </p:blipFill>
        <p:spPr>
          <a:xfrm>
            <a:off x="0" y="-68998"/>
            <a:ext cx="2228850" cy="18863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5385" l="631" r="96740">
                        <a14:foregroundMark x1="526" y1="55846" x2="6835" y2="58615"/>
                        <a14:foregroundMark x1="6835" y1="58615" x2="12408" y2="53692"/>
                        <a14:foregroundMark x1="12408" y1="53692" x2="7150" y2="50308"/>
                        <a14:foregroundMark x1="7150" y1="50308" x2="4732" y2="54154"/>
                        <a14:foregroundMark x1="8097" y1="58923" x2="1998" y2="57385"/>
                        <a14:foregroundMark x1="1998" y1="57385" x2="2103" y2="54308"/>
                        <a14:foregroundMark x1="6309" y1="56462" x2="6835" y2="60308"/>
                        <a14:foregroundMark x1="6625" y1="58615" x2="841" y2="56769"/>
                        <a14:foregroundMark x1="3680" y1="55846" x2="8097" y2="59538"/>
                        <a14:foregroundMark x1="17245" y1="20923" x2="18402" y2="30769"/>
                        <a14:foregroundMark x1="18402" y1="30769" x2="23344" y2="21538"/>
                        <a14:foregroundMark x1="23344" y1="21538" x2="19664" y2="28615"/>
                        <a14:foregroundMark x1="19664" y1="28615" x2="17560" y2="29538"/>
                        <a14:foregroundMark x1="13460" y1="27231" x2="16614" y2="14769"/>
                        <a14:foregroundMark x1="16614" y1="14769" x2="22187" y2="20923"/>
                        <a14:foregroundMark x1="22187" y1="20923" x2="23239" y2="26308"/>
                        <a14:foregroundMark x1="23239" y1="20923" x2="19138" y2="14000"/>
                        <a14:foregroundMark x1="19138" y1="14000" x2="15037" y2="14615"/>
                        <a14:foregroundMark x1="23239" y1="19692" x2="16509" y2="14769"/>
                        <a14:foregroundMark x1="17666" y1="15538" x2="11882" y2="20615"/>
                        <a14:foregroundMark x1="11882" y1="20615" x2="6204" y2="43231"/>
                        <a14:foregroundMark x1="7676" y1="40615" x2="8412" y2="49692"/>
                        <a14:foregroundMark x1="8412" y1="49692" x2="7466" y2="51692"/>
                        <a14:foregroundMark x1="7992" y1="46769" x2="5783" y2="42923"/>
                        <a14:foregroundMark x1="8307" y1="38154" x2="4942" y2="43231"/>
                        <a14:foregroundMark x1="23134" y1="22000" x2="23239" y2="30462"/>
                        <a14:foregroundMark x1="23239" y1="30462" x2="24185" y2="22769"/>
                        <a14:foregroundMark x1="24185" y1="22769" x2="31335" y2="27538"/>
                        <a14:foregroundMark x1="31335" y1="27538" x2="32492" y2="31231"/>
                        <a14:foregroundMark x1="19874" y1="14308" x2="22818" y2="20154"/>
                        <a14:foregroundMark x1="23554" y1="19231" x2="29443" y2="23231"/>
                        <a14:foregroundMark x1="29443" y1="23231" x2="31966" y2="28154"/>
                        <a14:foregroundMark x1="32282" y1="31231" x2="27865" y2="38462"/>
                        <a14:foregroundMark x1="27865" y1="38462" x2="29758" y2="46769"/>
                        <a14:foregroundMark x1="29758" y1="46769" x2="26393" y2="51538"/>
                        <a14:foregroundMark x1="12093" y1="87385" x2="11041" y2="95538"/>
                        <a14:foregroundMark x1="11041" y1="95538" x2="14196" y2="90308"/>
                        <a14:foregroundMark x1="41325" y1="85385" x2="43533" y2="94000"/>
                        <a14:foregroundMark x1="43533" y1="94000" x2="45426" y2="86308"/>
                        <a14:foregroundMark x1="47634" y1="88615" x2="53838" y2="90615"/>
                        <a14:foregroundMark x1="53838" y1="90615" x2="53417" y2="85385"/>
                        <a14:foregroundMark x1="49737" y1="56462" x2="50263" y2="71846"/>
                        <a14:foregroundMark x1="50263" y1="71846" x2="47739" y2="80462"/>
                        <a14:foregroundMark x1="47739" y1="80462" x2="46793" y2="59692"/>
                        <a14:foregroundMark x1="45110" y1="36462" x2="45110" y2="30000"/>
                        <a14:foregroundMark x1="42902" y1="28154" x2="43849" y2="17692"/>
                        <a14:foregroundMark x1="43849" y1="17692" x2="52050" y2="17538"/>
                        <a14:foregroundMark x1="52050" y1="17538" x2="53943" y2="27846"/>
                        <a14:foregroundMark x1="53943" y1="27846" x2="52261" y2="28923"/>
                        <a14:foregroundMark x1="53523" y1="29385" x2="53523" y2="18462"/>
                        <a14:foregroundMark x1="53523" y1="18462" x2="47213" y2="14923"/>
                        <a14:foregroundMark x1="47213" y1="14923" x2="43428" y2="17231"/>
                        <a14:foregroundMark x1="52997" y1="19231" x2="48475" y2="13692"/>
                        <a14:foregroundMark x1="48475" y1="13692" x2="42797" y2="14923"/>
                        <a14:foregroundMark x1="42797" y1="14923" x2="41640" y2="18000"/>
                        <a14:foregroundMark x1="54995" y1="41231" x2="61514" y2="45077"/>
                        <a14:foregroundMark x1="61514" y1="45077" x2="55205" y2="51077"/>
                        <a14:foregroundMark x1="53733" y1="89231" x2="51735" y2="92308"/>
                        <a14:foregroundMark x1="51840" y1="93385" x2="53523" y2="87846"/>
                        <a14:foregroundMark x1="73607" y1="87231" x2="70242" y2="94000"/>
                        <a14:foregroundMark x1="70242" y1="94000" x2="75289" y2="90154"/>
                        <a14:foregroundMark x1="75289" y1="90154" x2="76866" y2="88000"/>
                        <a14:foregroundMark x1="81178" y1="77077" x2="74343" y2="62769"/>
                        <a14:foregroundMark x1="74343" y1="62769" x2="72871" y2="51385"/>
                        <a14:foregroundMark x1="72871" y1="51385" x2="73607" y2="48615"/>
                        <a14:foregroundMark x1="80652" y1="58308" x2="76761" y2="38154"/>
                        <a14:foregroundMark x1="76761" y1="38154" x2="73186" y2="41385"/>
                        <a14:foregroundMark x1="80757" y1="34615" x2="93481" y2="39538"/>
                        <a14:foregroundMark x1="93481" y1="39538" x2="96740" y2="38923"/>
                        <a14:foregroundMark x1="74027" y1="24000" x2="70137" y2="28308"/>
                        <a14:foregroundMark x1="75710" y1="21385" x2="82860" y2="16154"/>
                        <a14:foregroundMark x1="82860" y1="16154" x2="84648" y2="29077"/>
                        <a14:foregroundMark x1="87907" y1="84462" x2="86540" y2="86000"/>
                      </a14:backgroundRemoval>
                    </a14:imgEffect>
                  </a14:imgLayer>
                </a14:imgProps>
              </a:ext>
            </a:extLst>
          </a:blip>
          <a:stretch>
            <a:fillRect/>
          </a:stretch>
        </p:blipFill>
        <p:spPr>
          <a:xfrm>
            <a:off x="7475220" y="3266625"/>
            <a:ext cx="4583714" cy="2185485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301763" y="838174"/>
            <a:ext cx="594783" cy="636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029200"/>
            <a:ext cx="7416800" cy="180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5054600"/>
            <a:ext cx="6045200" cy="1803400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FA45E63D-52F6-4FB1-8888-E1252F3FBD5B}"/>
              </a:ext>
            </a:extLst>
          </p:cNvPr>
          <p:cNvSpPr/>
          <p:nvPr/>
        </p:nvSpPr>
        <p:spPr>
          <a:xfrm>
            <a:off x="3998715" y="6267541"/>
            <a:ext cx="4176416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3067F69E-9B1F-451D-9306-2471B10A254D}"/>
              </a:ext>
            </a:extLst>
          </p:cNvPr>
          <p:cNvSpPr/>
          <p:nvPr/>
        </p:nvSpPr>
        <p:spPr>
          <a:xfrm>
            <a:off x="8062715" y="6273800"/>
            <a:ext cx="4273424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97D05238-98C9-4AC8-B5E9-D80C2685CEA2}"/>
              </a:ext>
            </a:extLst>
          </p:cNvPr>
          <p:cNvSpPr/>
          <p:nvPr/>
        </p:nvSpPr>
        <p:spPr>
          <a:xfrm>
            <a:off x="-112416" y="6267542"/>
            <a:ext cx="4176416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11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pic>
        <p:nvPicPr>
          <p:cNvPr id="21" name="Picture 24">
            <a:extLst>
              <a:ext uri="{FF2B5EF4-FFF2-40B4-BE49-F238E27FC236}">
                <a16:creationId xmlns:a16="http://schemas.microsoft.com/office/drawing/2014/main" id="{4793496C-FC1B-4245-83C5-083F4F5EDEFF}"/>
              </a:ext>
            </a:extLst>
          </p:cNvPr>
          <p:cNvPicPr>
            <a:picLocks noChangeAspect="1"/>
          </p:cNvPicPr>
          <p:nvPr/>
        </p:nvPicPr>
        <p:blipFill>
          <a:blip r:embed="rId1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92" y="3571767"/>
            <a:ext cx="4659670" cy="2076603"/>
          </a:xfrm>
          <a:prstGeom prst="rect">
            <a:avLst/>
          </a:prstGeom>
        </p:spPr>
      </p:pic>
      <p:pic>
        <p:nvPicPr>
          <p:cNvPr id="28" name="[KARAOKE] Em đi giữa biển vàng (Bùi Đình Thảo  Nguyễn Khoa Đăng)  Có giai điệu (D)- #coverbytmn">
            <a:hlinkClick r:id="" action="ppaction://media"/>
            <a:extLst>
              <a:ext uri="{FF2B5EF4-FFF2-40B4-BE49-F238E27FC236}">
                <a16:creationId xmlns:a16="http://schemas.microsoft.com/office/drawing/2014/main" id="{981893BE-4C08-4086-880A-E5CBE6F27615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3">
                  <p14:trim st="16900" end="132668.25"/>
                </p14:media>
              </p:ext>
            </p:extLst>
          </p:nvPr>
        </p:nvPicPr>
        <p:blipFill>
          <a:blip r:embed="rId15"/>
          <a:stretch>
            <a:fillRect/>
          </a:stretch>
        </p:blipFill>
        <p:spPr>
          <a:xfrm>
            <a:off x="5675515" y="1587633"/>
            <a:ext cx="674485" cy="674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1508762"/>
      </p:ext>
    </p:extLst>
  </p:cSld>
  <p:clrMapOvr>
    <a:masterClrMapping/>
  </p:clrMapOvr>
  <p:transition spd="slow">
    <p:push dir="u"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1" dur="22030" fill="hold"/>
                                        <p:tgtEl>
                                          <p:spTgt spid="2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8"/>
                </p:tgtEl>
              </p:cMediaNode>
            </p:audio>
          </p:childTnLst>
        </p:cTn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9475471" y="55642"/>
            <a:ext cx="2758988" cy="144144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3"/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pic>
        <p:nvPicPr>
          <p:cNvPr id="20" name="Picture 5">
            <a:extLst>
              <a:ext uri="{FF2B5EF4-FFF2-40B4-BE49-F238E27FC236}">
                <a16:creationId xmlns:a16="http://schemas.microsoft.com/office/drawing/2014/main" id="{6340D5FB-862D-357E-2E28-EFD2F23B872B}"/>
              </a:ext>
            </a:extLst>
          </p:cNvPr>
          <p:cNvPicPr>
            <a:picLocks noChangeAspect="1"/>
          </p:cNvPicPr>
          <p:nvPr/>
        </p:nvPicPr>
        <p:blipFill>
          <a:blip r:embed="rId4"/>
          <a:srcRect/>
          <a:stretch>
            <a:fillRect/>
          </a:stretch>
        </p:blipFill>
        <p:spPr>
          <a:xfrm>
            <a:off x="205740" y="61822"/>
            <a:ext cx="2400300" cy="1686967"/>
          </a:xfrm>
          <a:prstGeom prst="rect">
            <a:avLst/>
          </a:prstGeom>
        </p:spPr>
      </p:pic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9220201" y="3233757"/>
            <a:ext cx="2927467" cy="3072236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301763" y="838174"/>
            <a:ext cx="594783" cy="636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7200" y="5029200"/>
            <a:ext cx="7416800" cy="1803400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5054600"/>
            <a:ext cx="6045200" cy="1803400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FA45E63D-52F6-4FB1-8888-E1252F3FBD5B}"/>
              </a:ext>
            </a:extLst>
          </p:cNvPr>
          <p:cNvSpPr/>
          <p:nvPr/>
        </p:nvSpPr>
        <p:spPr>
          <a:xfrm>
            <a:off x="3998715" y="6267541"/>
            <a:ext cx="4176416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3067F69E-9B1F-451D-9306-2471B10A254D}"/>
              </a:ext>
            </a:extLst>
          </p:cNvPr>
          <p:cNvSpPr/>
          <p:nvPr/>
        </p:nvSpPr>
        <p:spPr>
          <a:xfrm>
            <a:off x="8062715" y="6273800"/>
            <a:ext cx="4273424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2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97D05238-98C9-4AC8-B5E9-D80C2685CEA2}"/>
              </a:ext>
            </a:extLst>
          </p:cNvPr>
          <p:cNvSpPr/>
          <p:nvPr/>
        </p:nvSpPr>
        <p:spPr>
          <a:xfrm>
            <a:off x="-112416" y="6267542"/>
            <a:ext cx="4176416" cy="567267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:asvg="http://schemas.microsoft.com/office/drawing/2016/SVG/main" xmlns="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>
              <a:defRPr/>
            </a:pPr>
            <a:endParaRPr lang="vi-VN" sz="1200">
              <a:solidFill>
                <a:prstClr val="black"/>
              </a:solidFill>
            </a:endParaRPr>
          </a:p>
        </p:txBody>
      </p:sp>
      <p:sp>
        <p:nvSpPr>
          <p:cNvPr id="16" name="Rectangle 15">
            <a:extLst>
              <a:ext uri="{FF2B5EF4-FFF2-40B4-BE49-F238E27FC236}">
                <a16:creationId xmlns:a16="http://schemas.microsoft.com/office/drawing/2014/main" id="{09051512-AA03-48B6-A882-9CF7E7F5C55A}"/>
              </a:ext>
            </a:extLst>
          </p:cNvPr>
          <p:cNvSpPr/>
          <p:nvPr/>
        </p:nvSpPr>
        <p:spPr>
          <a:xfrm>
            <a:off x="1066800" y="2162926"/>
            <a:ext cx="10566400" cy="553998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>
              <a:defRPr/>
            </a:pPr>
            <a:r>
              <a:rPr lang="en-US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B</a:t>
            </a:r>
            <a:r>
              <a:rPr lang="vi-VN" sz="3200" b="1" dirty="0" smtClean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ài </a:t>
            </a:r>
            <a:r>
              <a:rPr lang="vi-VN" sz="3200" b="1" dirty="0">
                <a:ln w="0"/>
                <a:solidFill>
                  <a:srgbClr val="7030A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hát “Em đi giữa biển vàng”</a:t>
            </a:r>
            <a:endParaRPr lang="en-US" sz="3200" b="1" dirty="0">
              <a:ln w="0"/>
              <a:solidFill>
                <a:srgbClr val="7030A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  <p:sp>
        <p:nvSpPr>
          <p:cNvPr id="18" name="Rectangle 17">
            <a:extLst>
              <a:ext uri="{FF2B5EF4-FFF2-40B4-BE49-F238E27FC236}">
                <a16:creationId xmlns:a16="http://schemas.microsoft.com/office/drawing/2014/main" id="{8255B96D-CC82-4EB2-915B-661B5087C5AE}"/>
              </a:ext>
            </a:extLst>
          </p:cNvPr>
          <p:cNvSpPr/>
          <p:nvPr/>
        </p:nvSpPr>
        <p:spPr>
          <a:xfrm>
            <a:off x="3998715" y="2779128"/>
            <a:ext cx="3973623" cy="615553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>
              <a:defRPr/>
            </a:pPr>
            <a:r>
              <a:rPr lang="vi-VN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        Nhạc: Bùi Đình Thảo</a:t>
            </a:r>
          </a:p>
          <a:p>
            <a:pPr algn="ctr">
              <a:defRPr/>
            </a:pPr>
            <a:r>
              <a:rPr lang="vi-VN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Lời: Nguyễn Khoa Đăng – Bùi Đình Thảo</a:t>
            </a:r>
            <a:endParaRPr lang="en-US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3002397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split orient="vert"/>
      </p:transition>
    </mc:Choice>
    <mc:Fallback xmlns="">
      <p:transition spd="slow">
        <p:split orient="vert"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16" presetClass="entr" presetSubtype="21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6" grpId="0"/>
      <p:bldP spid="18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6320618239824">
            <a:hlinkClick r:id="" action="ppaction://media"/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1" y="0"/>
            <a:ext cx="12192000" cy="6858000"/>
          </a:xfrm>
        </p:spPr>
      </p:pic>
    </p:spTree>
    <p:extLst>
      <p:ext uri="{BB962C8B-B14F-4D97-AF65-F5344CB8AC3E}">
        <p14:creationId xmlns:p14="http://schemas.microsoft.com/office/powerpoint/2010/main" val="104033220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529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4"/>
                </p:tgtEl>
              </p:cMediaNode>
            </p:vide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7" name="Picture 16"/>
          <p:cNvPicPr>
            <a:picLocks noChangeAspect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aturation sat="2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95663" y="2993383"/>
            <a:ext cx="4624888" cy="4318105"/>
          </a:xfrm>
          <a:prstGeom prst="rect">
            <a:avLst/>
          </a:prstGeom>
        </p:spPr>
      </p:pic>
      <p:pic>
        <p:nvPicPr>
          <p:cNvPr id="36" name="Picture 35"/>
          <p:cNvPicPr>
            <a:picLocks noChangeAspect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colorTemperature colorTemp="11200"/>
                    </a14:imgEffect>
                    <a14:imgEffect>
                      <a14:saturation sat="400000"/>
                    </a14:imgEffect>
                    <a14:imgEffect>
                      <a14:brightnessContrast contrast="2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810173"/>
            <a:ext cx="4055674" cy="1968880"/>
          </a:xfrm>
          <a:prstGeom prst="rect">
            <a:avLst/>
          </a:prstGeom>
        </p:spPr>
      </p:pic>
      <p:pic>
        <p:nvPicPr>
          <p:cNvPr id="38" name="Picture 37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136459" y="75566"/>
            <a:ext cx="989223" cy="1018942"/>
          </a:xfrm>
          <a:prstGeom prst="rect">
            <a:avLst/>
          </a:prstGeom>
        </p:spPr>
      </p:pic>
      <p:sp>
        <p:nvSpPr>
          <p:cNvPr id="9" name="Rectangles 6"/>
          <p:cNvSpPr/>
          <p:nvPr/>
        </p:nvSpPr>
        <p:spPr>
          <a:xfrm>
            <a:off x="1123647" y="433348"/>
            <a:ext cx="9203267" cy="1815882"/>
          </a:xfrm>
          <a:prstGeom prst="rect">
            <a:avLst/>
          </a:prstGeom>
          <a:noFill/>
          <a:ln>
            <a:noFill/>
          </a:ln>
        </p:spPr>
        <p:txBody>
          <a:bodyPr wrap="square" rtlCol="0" anchor="t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en-US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Thứ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Tư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ngày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19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tháng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02 </a:t>
            </a:r>
            <a:r>
              <a:rPr kumimoji="0" lang="en-US" altLang="en-US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năm</a:t>
            </a:r>
            <a:r>
              <a:rPr kumimoji="0" lang="en-US" altLang="en-US" sz="2800" b="1" i="0" u="none" strike="noStrike" kern="1200" cap="none" spc="0" normalizeH="0" noProof="0" dirty="0" smtClean="0">
                <a:ln>
                  <a:noFill/>
                </a:ln>
                <a:solidFill>
                  <a:srgbClr val="C0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2025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8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Âm</a:t>
            </a:r>
            <a:r>
              <a:rPr lang="en-US" altLang="vi-VN" sz="2800" b="1" dirty="0" smtClean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206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nhạc</a:t>
            </a:r>
            <a:endParaRPr lang="en-US" altLang="vi-VN" sz="2800" b="1" dirty="0" smtClean="0">
              <a:solidFill>
                <a:srgbClr val="00206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altLang="vi-VN" sz="2800" b="1" baseline="0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Tiết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22: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Ôn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tập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bài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Em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đi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giữa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biển</a:t>
            </a:r>
            <a:r>
              <a:rPr lang="en-US" altLang="vi-VN" sz="2800" b="1" dirty="0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en-US" altLang="vi-VN" sz="2800" b="1" dirty="0" err="1" smtClean="0"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vàng</a:t>
            </a:r>
            <a:endParaRPr lang="en-US" altLang="vi-VN" sz="2800" b="1" dirty="0" smtClean="0"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en-US" altLang="vi-VN" sz="2800" b="1" i="0" u="none" strike="noStrike" kern="1200" cap="none" spc="0" normalizeH="0" baseline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Tổ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chức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hoạt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động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vận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dụng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sáng</a:t>
            </a:r>
            <a:r>
              <a:rPr kumimoji="0" lang="en-US" altLang="vi-VN" sz="2800" b="1" i="0" u="none" strike="noStrike" kern="1200" cap="none" spc="0" normalizeH="0" noProof="0" dirty="0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 </a:t>
            </a:r>
            <a:r>
              <a:rPr kumimoji="0" lang="en-US" altLang="vi-VN" sz="2800" b="1" i="0" u="none" strike="noStrike" kern="1200" cap="none" spc="0" normalizeH="0" noProof="0" dirty="0" err="1" smtClean="0">
                <a:ln>
                  <a:noFill/>
                </a:ln>
                <a:solidFill>
                  <a:srgbClr val="0070C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imes New Roman" panose="02020603050405020304" pitchFamily="18" charset="0"/>
                <a:ea typeface="+mn-ea"/>
                <a:cs typeface="Times New Roman" panose="02020603050405020304" pitchFamily="18" charset="0"/>
              </a:rPr>
              <a:t>tạo</a:t>
            </a:r>
            <a:endParaRPr kumimoji="0" lang="en-US" altLang="vi-VN" sz="2800" b="1" i="0" u="none" strike="noStrike" kern="1200" cap="none" spc="0" normalizeH="0" baseline="0" noProof="0" dirty="0">
              <a:ln>
                <a:noFill/>
              </a:ln>
              <a:solidFill>
                <a:srgbClr val="0070C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imes New Roman" panose="02020603050405020304" pitchFamily="18" charset="0"/>
              <a:ea typeface="+mn-ea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59568845"/>
      </p:ext>
    </p:extLst>
  </p:cSld>
  <p:clrMapOvr>
    <a:masterClrMapping/>
  </p:clrMapOvr>
  <mc:AlternateContent xmlns:mc="http://schemas.openxmlformats.org/markup-compatibility/2006" xmlns:p15="http://schemas.microsoft.com/office/powerpoint/2012/main">
    <mc:Choice Requires="p15">
      <p:transition xmlns:p14="http://schemas.microsoft.com/office/powerpoint/2010/main" spd="slow" p14:dur="3000">
        <p15:prstTrans prst="curtains"/>
        <p:sndAc>
          <p:stSnd>
            <p:snd r:embed="rId3" name="chimes.wav"/>
          </p:stSnd>
        </p:sndAc>
      </p:transition>
    </mc:Choice>
    <mc:Fallback xmlns="">
      <p:transition spd="slow">
        <p:fade/>
        <p:sndAc>
          <p:stSnd>
            <p:snd r:embed="rId19" name="chimes.wav"/>
          </p:stSnd>
        </p:sndAc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8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  <p:bldP spid="9" grpId="1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>
            <a:extLst>
              <a:ext uri="{FF2B5EF4-FFF2-40B4-BE49-F238E27FC236}">
                <a16:creationId xmlns:a16="http://schemas.microsoft.com/office/drawing/2014/main" id="{49C07ED5-3025-4A73-91D8-6CEFBD57F586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462244" y="345951"/>
            <a:ext cx="10702532" cy="6270577"/>
          </a:xfrm>
          <a:prstGeom prst="rect">
            <a:avLst/>
          </a:prstGeom>
        </p:spPr>
      </p:pic>
      <p:sp>
        <p:nvSpPr>
          <p:cNvPr id="19" name="Freeform 3">
            <a:extLst>
              <a:ext uri="{FF2B5EF4-FFF2-40B4-BE49-F238E27FC236}">
                <a16:creationId xmlns:a16="http://schemas.microsoft.com/office/drawing/2014/main" id="{7DD3133D-530D-3813-6555-3495FD2C111E}"/>
              </a:ext>
            </a:extLst>
          </p:cNvPr>
          <p:cNvSpPr/>
          <p:nvPr/>
        </p:nvSpPr>
        <p:spPr>
          <a:xfrm>
            <a:off x="10617200" y="-104913"/>
            <a:ext cx="1963911" cy="1441442"/>
          </a:xfrm>
          <a:custGeom>
            <a:avLst/>
            <a:gdLst/>
            <a:ahLst/>
            <a:cxnLst/>
            <a:rect l="l" t="t" r="r" b="b"/>
            <a:pathLst>
              <a:path w="4029726" h="3689438">
                <a:moveTo>
                  <a:pt x="0" y="0"/>
                </a:moveTo>
                <a:lnTo>
                  <a:pt x="4029726" y="0"/>
                </a:lnTo>
                <a:lnTo>
                  <a:pt x="4029726" y="3689439"/>
                </a:lnTo>
                <a:lnTo>
                  <a:pt x="0" y="3689439"/>
                </a:lnTo>
                <a:lnTo>
                  <a:pt x="0" y="0"/>
                </a:lnTo>
                <a:close/>
              </a:path>
            </a:pathLst>
          </a:custGeom>
          <a:blipFill>
            <a:blip r:embed="rId4"/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pic>
        <p:nvPicPr>
          <p:cNvPr id="6" name="Picture 5">
            <a:extLst>
              <a:ext uri="{FF2B5EF4-FFF2-40B4-BE49-F238E27FC236}">
                <a16:creationId xmlns:a16="http://schemas.microsoft.com/office/drawing/2014/main" id="{8D398C10-5D60-4B73-B608-7B0047482B11}"/>
              </a:ext>
            </a:extLst>
          </p:cNvPr>
          <p:cNvPicPr>
            <a:picLocks noChangeAspect="1"/>
          </p:cNvPicPr>
          <p:nvPr/>
        </p:nvPicPr>
        <p:blipFill>
          <a:blip r:embed="rId5">
            <a:extLst/>
          </a:blip>
          <a:stretch>
            <a:fillRect/>
          </a:stretch>
        </p:blipFill>
        <p:spPr>
          <a:xfrm>
            <a:off x="10694450" y="4808622"/>
            <a:ext cx="1594133" cy="1690661"/>
          </a:xfrm>
          <a:prstGeom prst="rect">
            <a:avLst/>
          </a:prstGeom>
        </p:spPr>
      </p:pic>
      <p:pic>
        <p:nvPicPr>
          <p:cNvPr id="11" name="PA_图片 34">
            <a:extLst>
              <a:ext uri="{FF2B5EF4-FFF2-40B4-BE49-F238E27FC236}">
                <a16:creationId xmlns:a16="http://schemas.microsoft.com/office/drawing/2014/main" id="{E7129112-16D0-4174-8B41-72C24F70507E}"/>
              </a:ext>
            </a:extLst>
          </p:cNvPr>
          <p:cNvPicPr>
            <a:picLocks noChangeAspect="1"/>
          </p:cNvPicPr>
          <p:nvPr>
            <p:custDataLst>
              <p:tags r:id="rId1"/>
            </p:custDataLst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8523639">
            <a:off x="11301763" y="838174"/>
            <a:ext cx="594783" cy="636625"/>
          </a:xfrm>
          <a:prstGeom prst="rect">
            <a:avLst/>
          </a:prstGeom>
        </p:spPr>
      </p:pic>
      <p:pic>
        <p:nvPicPr>
          <p:cNvPr id="22" name="Picture 21">
            <a:extLst>
              <a:ext uri="{FF2B5EF4-FFF2-40B4-BE49-F238E27FC236}">
                <a16:creationId xmlns:a16="http://schemas.microsoft.com/office/drawing/2014/main" id="{AB0C84C5-7752-45BD-9CB7-E5840866F61A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04800" y="6543314"/>
            <a:ext cx="7416800" cy="190053"/>
          </a:xfrm>
          <a:prstGeom prst="rect">
            <a:avLst/>
          </a:prstGeom>
        </p:spPr>
      </p:pic>
      <p:pic>
        <p:nvPicPr>
          <p:cNvPr id="23" name="Picture 22">
            <a:extLst>
              <a:ext uri="{FF2B5EF4-FFF2-40B4-BE49-F238E27FC236}">
                <a16:creationId xmlns:a16="http://schemas.microsoft.com/office/drawing/2014/main" id="{1ADBA5E1-6A14-4EA4-99D4-835813DB507F}"/>
              </a:ext>
            </a:extLst>
          </p:cNvPr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50000" y="6509185"/>
            <a:ext cx="6045200" cy="348814"/>
          </a:xfrm>
          <a:prstGeom prst="rect">
            <a:avLst/>
          </a:prstGeom>
        </p:spPr>
      </p:pic>
      <p:sp>
        <p:nvSpPr>
          <p:cNvPr id="24" name="Freeform 2">
            <a:extLst>
              <a:ext uri="{FF2B5EF4-FFF2-40B4-BE49-F238E27FC236}">
                <a16:creationId xmlns:a16="http://schemas.microsoft.com/office/drawing/2014/main" id="{FA45E63D-52F6-4FB1-8888-E1252F3FBD5B}"/>
              </a:ext>
            </a:extLst>
          </p:cNvPr>
          <p:cNvSpPr/>
          <p:nvPr/>
        </p:nvSpPr>
        <p:spPr>
          <a:xfrm>
            <a:off x="3998715" y="6644755"/>
            <a:ext cx="4176416" cy="19005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5" name="Freeform 2">
            <a:extLst>
              <a:ext uri="{FF2B5EF4-FFF2-40B4-BE49-F238E27FC236}">
                <a16:creationId xmlns:a16="http://schemas.microsoft.com/office/drawing/2014/main" id="{3067F69E-9B1F-451D-9306-2471B10A254D}"/>
              </a:ext>
            </a:extLst>
          </p:cNvPr>
          <p:cNvSpPr/>
          <p:nvPr/>
        </p:nvSpPr>
        <p:spPr>
          <a:xfrm>
            <a:off x="8062715" y="6651014"/>
            <a:ext cx="4273424" cy="19005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3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26" name="Freeform 2">
            <a:extLst>
              <a:ext uri="{FF2B5EF4-FFF2-40B4-BE49-F238E27FC236}">
                <a16:creationId xmlns:a16="http://schemas.microsoft.com/office/drawing/2014/main" id="{97D05238-98C9-4AC8-B5E9-D80C2685CEA2}"/>
              </a:ext>
            </a:extLst>
          </p:cNvPr>
          <p:cNvSpPr/>
          <p:nvPr/>
        </p:nvSpPr>
        <p:spPr>
          <a:xfrm>
            <a:off x="-112416" y="6644756"/>
            <a:ext cx="4176416" cy="190053"/>
          </a:xfrm>
          <a:custGeom>
            <a:avLst/>
            <a:gdLst/>
            <a:ahLst/>
            <a:cxnLst/>
            <a:rect l="l" t="t" r="r" b="b"/>
            <a:pathLst>
              <a:path w="7315200" h="3210643">
                <a:moveTo>
                  <a:pt x="0" y="0"/>
                </a:moveTo>
                <a:lnTo>
                  <a:pt x="7315200" y="0"/>
                </a:lnTo>
                <a:lnTo>
                  <a:pt x="7315200" y="3210643"/>
                </a:lnTo>
                <a:lnTo>
                  <a:pt x="0" y="3210643"/>
                </a:lnTo>
                <a:lnTo>
                  <a:pt x="0" y="0"/>
                </a:lnTo>
                <a:close/>
              </a:path>
            </a:pathLst>
          </a:custGeom>
          <a:blipFill>
            <a:blip r:embed="rId8">
              <a:extLst>
                <a:ext uri="{96DAC541-7B7A-43D3-8B79-37D633B846F1}">
                  <asvg:svgBlip xmlns="" xmlns:asvg="http://schemas.microsoft.com/office/drawing/2016/SVG/main" r:embed="rId14"/>
                </a:ext>
              </a:extLst>
            </a:blip>
            <a:stretch>
              <a:fillRect/>
            </a:stretch>
          </a:blipFill>
        </p:spPr>
        <p:txBody>
          <a:bodyPr/>
          <a:lstStyle/>
          <a:p>
            <a:pPr defTabSz="609630">
              <a:defRPr/>
            </a:pPr>
            <a:endParaRPr lang="vi-VN" sz="1200">
              <a:solidFill>
                <a:prstClr val="black"/>
              </a:solidFill>
              <a:latin typeface="Arial" panose="020B0604020202020204" pitchFamily="34" charset="0"/>
            </a:endParaRPr>
          </a:p>
        </p:txBody>
      </p:sp>
      <p:sp>
        <p:nvSpPr>
          <p:cNvPr id="13" name="Rectangle 12">
            <a:extLst>
              <a:ext uri="{FF2B5EF4-FFF2-40B4-BE49-F238E27FC236}">
                <a16:creationId xmlns:a16="http://schemas.microsoft.com/office/drawing/2014/main" id="{B6552DA8-0EF2-4E6A-9B15-948CCA3E6621}"/>
              </a:ext>
            </a:extLst>
          </p:cNvPr>
          <p:cNvSpPr/>
          <p:nvPr/>
        </p:nvSpPr>
        <p:spPr>
          <a:xfrm>
            <a:off x="2692400" y="88252"/>
            <a:ext cx="4826000" cy="430887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2400" b="1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Em đi giữa biển vàng</a:t>
            </a:r>
            <a:endParaRPr lang="en-US" sz="2400" b="1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4" name="Rectangle 13">
            <a:extLst>
              <a:ext uri="{FF2B5EF4-FFF2-40B4-BE49-F238E27FC236}">
                <a16:creationId xmlns:a16="http://schemas.microsoft.com/office/drawing/2014/main" id="{A1E80753-9FD9-4523-9D04-5B7A4D8D81D9}"/>
              </a:ext>
            </a:extLst>
          </p:cNvPr>
          <p:cNvSpPr/>
          <p:nvPr/>
        </p:nvSpPr>
        <p:spPr>
          <a:xfrm>
            <a:off x="6756400" y="189868"/>
            <a:ext cx="3973623" cy="513089"/>
          </a:xfrm>
          <a:prstGeom prst="rect">
            <a:avLst/>
          </a:prstGeom>
          <a:noFill/>
        </p:spPr>
        <p:txBody>
          <a:bodyPr wrap="square" lIns="60960" tIns="30480" rIns="60960" bIns="30480">
            <a:spAutoFit/>
          </a:bodyPr>
          <a:lstStyle/>
          <a:p>
            <a:pPr algn="ctr" defTabSz="609630">
              <a:defRPr/>
            </a:pPr>
            <a:r>
              <a:rPr lang="vi-VN" sz="1467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Nhạc: Bùi Đình Thảo</a:t>
            </a:r>
          </a:p>
          <a:p>
            <a:pPr algn="ctr" defTabSz="609630">
              <a:defRPr/>
            </a:pPr>
            <a:r>
              <a:rPr lang="vi-VN" sz="1467" i="1" dirty="0">
                <a:ln w="0"/>
                <a:solidFill>
                  <a:prstClr val="black"/>
                </a:solidFill>
                <a:effectLst>
                  <a:outerShdw blurRad="38100" dist="19050" dir="2700000" algn="tl" rotWithShape="0">
                    <a:prstClr val="black">
                      <a:alpha val="40000"/>
                    </a:prstClr>
                  </a:outerShdw>
                </a:effectLst>
                <a:latin typeface="Times New Roman" panose="02020603050405020304" pitchFamily="18" charset="0"/>
              </a:rPr>
              <a:t>Lời: Nguyễn Khoa Đăng – Bùi Đình Thảo</a:t>
            </a:r>
            <a:endParaRPr lang="en-US" sz="1467" i="1" dirty="0">
              <a:ln w="0"/>
              <a:solidFill>
                <a:prstClr val="black"/>
              </a:solidFill>
              <a:effectLst>
                <a:outerShdw blurRad="38100" dist="19050" dir="2700000" algn="tl" rotWithShape="0">
                  <a:prstClr val="black">
                    <a:alpha val="40000"/>
                  </a:prstClr>
                </a:outerShdw>
              </a:effectLst>
              <a:latin typeface="Calibri"/>
            </a:endParaRP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FD3818C0-5BC4-477E-B2D3-F5B19178CC86}"/>
              </a:ext>
            </a:extLst>
          </p:cNvPr>
          <p:cNvSpPr txBox="1"/>
          <p:nvPr/>
        </p:nvSpPr>
        <p:spPr>
          <a:xfrm>
            <a:off x="2095500" y="1130159"/>
            <a:ext cx="10033000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Em     đi            giữa            biển                  vàng,   nghe mênh     mang     trên đồng    lúa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6F221975-F0B2-4572-869D-14FC0A4A7840}"/>
              </a:ext>
            </a:extLst>
          </p:cNvPr>
          <p:cNvSpPr txBox="1"/>
          <p:nvPr/>
        </p:nvSpPr>
        <p:spPr>
          <a:xfrm>
            <a:off x="1419110" y="1798949"/>
            <a:ext cx="9861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hát.           Hương lúa                   chín                    thoang       thoảng            bay         làm       lung</a:t>
            </a:r>
          </a:p>
        </p:txBody>
      </p:sp>
      <p:sp>
        <p:nvSpPr>
          <p:cNvPr id="27" name="TextBox 26">
            <a:extLst>
              <a:ext uri="{FF2B5EF4-FFF2-40B4-BE49-F238E27FC236}">
                <a16:creationId xmlns:a16="http://schemas.microsoft.com/office/drawing/2014/main" id="{1C3300D4-7F9F-4D7C-9D0C-998CC6FEEB15}"/>
              </a:ext>
            </a:extLst>
          </p:cNvPr>
          <p:cNvSpPr txBox="1"/>
          <p:nvPr/>
        </p:nvSpPr>
        <p:spPr>
          <a:xfrm>
            <a:off x="1238110" y="2598627"/>
            <a:ext cx="10042781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 lay     hàng      cột       điện,    làm     xao     động  cả         rặng      cây.                                Em    đi </a:t>
            </a:r>
          </a:p>
        </p:txBody>
      </p:sp>
      <p:sp>
        <p:nvSpPr>
          <p:cNvPr id="28" name="TextBox 27">
            <a:extLst>
              <a:ext uri="{FF2B5EF4-FFF2-40B4-BE49-F238E27FC236}">
                <a16:creationId xmlns:a16="http://schemas.microsoft.com/office/drawing/2014/main" id="{3DA407F7-A6BC-4122-8775-DB281DF9627C}"/>
              </a:ext>
            </a:extLst>
          </p:cNvPr>
          <p:cNvSpPr txBox="1"/>
          <p:nvPr/>
        </p:nvSpPr>
        <p:spPr>
          <a:xfrm>
            <a:off x="1346734" y="3286966"/>
            <a:ext cx="9659933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giữa                biển          vàng,        nghe mênh     mang   trên đồng      lúa           hát.       Bông lúa </a:t>
            </a:r>
          </a:p>
        </p:txBody>
      </p:sp>
      <p:sp>
        <p:nvSpPr>
          <p:cNvPr id="29" name="TextBox 28">
            <a:extLst>
              <a:ext uri="{FF2B5EF4-FFF2-40B4-BE49-F238E27FC236}">
                <a16:creationId xmlns:a16="http://schemas.microsoft.com/office/drawing/2014/main" id="{76F9C0E8-665E-45E9-B129-58BD419C3B64}"/>
              </a:ext>
            </a:extLst>
          </p:cNvPr>
          <p:cNvSpPr txBox="1"/>
          <p:nvPr/>
        </p:nvSpPr>
        <p:spPr>
          <a:xfrm>
            <a:off x="1503243" y="4008945"/>
            <a:ext cx="9861781" cy="66697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trĩu       i     trong  lòng      tay          như   đựng     đầy    mưa        gió         nắng,       Như    mang </a:t>
            </a:r>
          </a:p>
          <a:p>
            <a:pPr defTabSz="609630">
              <a:defRPr/>
            </a:pPr>
            <a:endParaRPr lang="vi-VN" sz="1867">
              <a:solidFill>
                <a:srgbClr val="0070C0"/>
              </a:solidFill>
              <a:latin typeface="Times New Roman" panose="02020603050405020304" pitchFamily="18" charset="0"/>
            </a:endParaRPr>
          </a:p>
        </p:txBody>
      </p:sp>
      <p:sp>
        <p:nvSpPr>
          <p:cNvPr id="30" name="TextBox 29">
            <a:extLst>
              <a:ext uri="{FF2B5EF4-FFF2-40B4-BE49-F238E27FC236}">
                <a16:creationId xmlns:a16="http://schemas.microsoft.com/office/drawing/2014/main" id="{5DA8D7BE-D017-4773-9CE9-76020D24EA76}"/>
              </a:ext>
            </a:extLst>
          </p:cNvPr>
          <p:cNvSpPr txBox="1"/>
          <p:nvPr/>
        </p:nvSpPr>
        <p:spPr>
          <a:xfrm>
            <a:off x="1537109" y="4826543"/>
            <a:ext cx="9979167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nặng   giọt          mồ        hôi           của        bao     người      nuôi      lúa         lớn              lúa</a:t>
            </a:r>
          </a:p>
        </p:txBody>
      </p:sp>
      <p:sp>
        <p:nvSpPr>
          <p:cNvPr id="31" name="TextBox 30">
            <a:extLst>
              <a:ext uri="{FF2B5EF4-FFF2-40B4-BE49-F238E27FC236}">
                <a16:creationId xmlns:a16="http://schemas.microsoft.com/office/drawing/2014/main" id="{A3CBD2E1-C9C9-420D-A51A-13A3DD8F46E1}"/>
              </a:ext>
            </a:extLst>
          </p:cNvPr>
          <p:cNvSpPr txBox="1"/>
          <p:nvPr/>
        </p:nvSpPr>
        <p:spPr>
          <a:xfrm>
            <a:off x="1366303" y="5479545"/>
            <a:ext cx="909702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ơi!        Của           bao        người       nuôi       lúa          lớn                                            lúa</a:t>
            </a:r>
          </a:p>
        </p:txBody>
      </p:sp>
      <p:sp>
        <p:nvSpPr>
          <p:cNvPr id="32" name="TextBox 31">
            <a:extLst>
              <a:ext uri="{FF2B5EF4-FFF2-40B4-BE49-F238E27FC236}">
                <a16:creationId xmlns:a16="http://schemas.microsoft.com/office/drawing/2014/main" id="{59FB86BC-AE8A-487B-9D0F-9AA3C4AB63FC}"/>
              </a:ext>
            </a:extLst>
          </p:cNvPr>
          <p:cNvSpPr txBox="1"/>
          <p:nvPr/>
        </p:nvSpPr>
        <p:spPr>
          <a:xfrm>
            <a:off x="1355200" y="6260868"/>
            <a:ext cx="9097024" cy="379656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609630">
              <a:defRPr/>
            </a:pPr>
            <a:r>
              <a:rPr lang="vi-VN" sz="1867">
                <a:solidFill>
                  <a:srgbClr val="0070C0"/>
                </a:solidFill>
                <a:latin typeface="Times New Roman" panose="02020603050405020304" pitchFamily="18" charset="0"/>
              </a:rPr>
              <a:t>ơi!                                                            Em         đi…      …ơi!                             </a:t>
            </a:r>
          </a:p>
        </p:txBody>
      </p:sp>
    </p:spTree>
    <p:extLst>
      <p:ext uri="{BB962C8B-B14F-4D97-AF65-F5344CB8AC3E}">
        <p14:creationId xmlns:p14="http://schemas.microsoft.com/office/powerpoint/2010/main" val="247916761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3" grpId="0"/>
      <p:bldP spid="1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PA" val="v3.0.0"/>
</p:tagLst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6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4.xml><?xml version="1.0" encoding="utf-8"?>
<a:theme xmlns:a="http://schemas.openxmlformats.org/drawingml/2006/main" name="7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5.xml><?xml version="1.0" encoding="utf-8"?>
<a:theme xmlns:a="http://schemas.openxmlformats.org/drawingml/2006/main" name="3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6.xml><?xml version="1.0" encoding="utf-8"?>
<a:theme xmlns:a="http://schemas.openxmlformats.org/drawingml/2006/main" name="5_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7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8.xml><?xml version="1.0" encoding="utf-8"?>
<a:theme xmlns:a="http://schemas.openxmlformats.org/drawingml/2006/main" name="4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9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3784</TotalTime>
  <Words>565</Words>
  <Application>Microsoft Office PowerPoint</Application>
  <PresentationFormat>Widescreen</PresentationFormat>
  <Paragraphs>84</Paragraphs>
  <Slides>31</Slides>
  <Notes>14</Notes>
  <HiddenSlides>0</HiddenSlides>
  <MMClips>33</MMClips>
  <ScaleCrop>false</ScaleCrop>
  <HeadingPairs>
    <vt:vector size="6" baseType="variant">
      <vt:variant>
        <vt:lpstr>Fonts Used</vt:lpstr>
      </vt:variant>
      <vt:variant>
        <vt:i4>9</vt:i4>
      </vt:variant>
      <vt:variant>
        <vt:lpstr>Theme</vt:lpstr>
      </vt:variant>
      <vt:variant>
        <vt:i4>8</vt:i4>
      </vt:variant>
      <vt:variant>
        <vt:lpstr>Slide Titles</vt:lpstr>
      </vt:variant>
      <vt:variant>
        <vt:i4>31</vt:i4>
      </vt:variant>
    </vt:vector>
  </HeadingPairs>
  <TitlesOfParts>
    <vt:vector size="48" baseType="lpstr">
      <vt:lpstr>Arial</vt:lpstr>
      <vt:lpstr>Calibri</vt:lpstr>
      <vt:lpstr>Calibri Light</vt:lpstr>
      <vt:lpstr>MusiQwik</vt:lpstr>
      <vt:lpstr>MusiSync</vt:lpstr>
      <vt:lpstr>Tahoma</vt:lpstr>
      <vt:lpstr>Times New Roman</vt:lpstr>
      <vt:lpstr>UTM Aurora</vt:lpstr>
      <vt:lpstr>UTM HelvetIns</vt:lpstr>
      <vt:lpstr>Office Theme</vt:lpstr>
      <vt:lpstr>2_Office Theme</vt:lpstr>
      <vt:lpstr>6_Office Theme</vt:lpstr>
      <vt:lpstr>7_Office Theme</vt:lpstr>
      <vt:lpstr>3_Office Theme</vt:lpstr>
      <vt:lpstr>5_Office Theme</vt:lpstr>
      <vt:lpstr>1_Office Theme</vt:lpstr>
      <vt:lpstr>4_Office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Admin</dc:creator>
  <cp:lastModifiedBy>GiaoVien</cp:lastModifiedBy>
  <cp:revision>338</cp:revision>
  <dcterms:created xsi:type="dcterms:W3CDTF">2023-07-26T07:27:19Z</dcterms:created>
  <dcterms:modified xsi:type="dcterms:W3CDTF">2025-02-19T02:54:58Z</dcterms:modified>
</cp:coreProperties>
</file>