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  <p:sldMasterId id="2147483690" r:id="rId5"/>
    <p:sldMasterId id="2147483738" r:id="rId6"/>
    <p:sldMasterId id="2147483750" r:id="rId7"/>
    <p:sldMasterId id="2147483766" r:id="rId8"/>
    <p:sldMasterId id="2147483782" r:id="rId9"/>
    <p:sldMasterId id="2147483798" r:id="rId10"/>
    <p:sldMasterId id="2147483810" r:id="rId11"/>
  </p:sldMasterIdLst>
  <p:notesMasterIdLst>
    <p:notesMasterId r:id="rId57"/>
  </p:notesMasterIdLst>
  <p:sldIdLst>
    <p:sldId id="321" r:id="rId12"/>
    <p:sldId id="396" r:id="rId13"/>
    <p:sldId id="397" r:id="rId14"/>
    <p:sldId id="414" r:id="rId15"/>
    <p:sldId id="418" r:id="rId16"/>
    <p:sldId id="398" r:id="rId17"/>
    <p:sldId id="401" r:id="rId18"/>
    <p:sldId id="402" r:id="rId19"/>
    <p:sldId id="419" r:id="rId20"/>
    <p:sldId id="274" r:id="rId21"/>
    <p:sldId id="266" r:id="rId22"/>
    <p:sldId id="327" r:id="rId23"/>
    <p:sldId id="415" r:id="rId24"/>
    <p:sldId id="353" r:id="rId25"/>
    <p:sldId id="376" r:id="rId26"/>
    <p:sldId id="416" r:id="rId27"/>
    <p:sldId id="403" r:id="rId28"/>
    <p:sldId id="310" r:id="rId29"/>
    <p:sldId id="417" r:id="rId30"/>
    <p:sldId id="423" r:id="rId31"/>
    <p:sldId id="420" r:id="rId32"/>
    <p:sldId id="377" r:id="rId33"/>
    <p:sldId id="311" r:id="rId34"/>
    <p:sldId id="312" r:id="rId35"/>
    <p:sldId id="339" r:id="rId36"/>
    <p:sldId id="408" r:id="rId37"/>
    <p:sldId id="409" r:id="rId38"/>
    <p:sldId id="410" r:id="rId39"/>
    <p:sldId id="395" r:id="rId40"/>
    <p:sldId id="313" r:id="rId41"/>
    <p:sldId id="314" r:id="rId42"/>
    <p:sldId id="379" r:id="rId43"/>
    <p:sldId id="407" r:id="rId44"/>
    <p:sldId id="421" r:id="rId45"/>
    <p:sldId id="422" r:id="rId46"/>
    <p:sldId id="383" r:id="rId47"/>
    <p:sldId id="384" r:id="rId48"/>
    <p:sldId id="362" r:id="rId49"/>
    <p:sldId id="363" r:id="rId50"/>
    <p:sldId id="364" r:id="rId51"/>
    <p:sldId id="365" r:id="rId52"/>
    <p:sldId id="366" r:id="rId53"/>
    <p:sldId id="393" r:id="rId54"/>
    <p:sldId id="389" r:id="rId55"/>
    <p:sldId id="27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FF"/>
    <a:srgbClr val="66FFCC"/>
    <a:srgbClr val="FF0066"/>
    <a:srgbClr val="F44A4C"/>
    <a:srgbClr val="B5EEA0"/>
    <a:srgbClr val="FFE1FD"/>
    <a:srgbClr val="7F3A0B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44-4D5A-A831-377844CC17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44-4D5A-A831-377844CC17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44-4D5A-A831-377844CC17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44-4D5A-A831-377844CC17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44-4D5A-A831-377844CC174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644-4D5A-A831-377844CC17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Nhóm 1</c:v>
                </c:pt>
                <c:pt idx="1">
                  <c:v>Nhóm 2</c:v>
                </c:pt>
                <c:pt idx="2">
                  <c:v>Nhóm 3</c:v>
                </c:pt>
                <c:pt idx="3">
                  <c:v>Nhóm 4</c:v>
                </c:pt>
                <c:pt idx="4">
                  <c:v>Nhóm 5</c:v>
                </c:pt>
                <c:pt idx="5">
                  <c:v>Nhóm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4D-459C-97D2-AD4913BF751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2D0F-E6B9-47FE-B7A5-0D390F5E68F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F80EB-F4E9-4481-B67E-D00856D8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055E27-CFE1-4070-89B2-32DFC2862EA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1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671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18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C82A-9318-4F26-BF60-68E1FD89988A}"/>
              </a:ext>
            </a:extLst>
          </p:cNvPr>
          <p:cNvSpPr/>
          <p:nvPr userDrawn="1"/>
        </p:nvSpPr>
        <p:spPr>
          <a:xfrm>
            <a:off x="-34766" y="0"/>
            <a:ext cx="11331416" cy="4447198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3AB92A-42A7-43BB-B8A1-D28CBEF42F74}"/>
              </a:ext>
            </a:extLst>
          </p:cNvPr>
          <p:cNvSpPr/>
          <p:nvPr userDrawn="1"/>
        </p:nvSpPr>
        <p:spPr>
          <a:xfrm>
            <a:off x="-34766" y="-21663"/>
            <a:ext cx="9236363" cy="384810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D4508C-EA7F-40EF-B9E0-0CA0CC07B68C}"/>
              </a:ext>
            </a:extLst>
          </p:cNvPr>
          <p:cNvSpPr/>
          <p:nvPr userDrawn="1"/>
        </p:nvSpPr>
        <p:spPr>
          <a:xfrm>
            <a:off x="-418884" y="-952500"/>
            <a:ext cx="12741116" cy="7810500"/>
          </a:xfrm>
          <a:custGeom>
            <a:avLst/>
            <a:gdLst>
              <a:gd name="connsiteX0" fmla="*/ 9232871 w 12335053"/>
              <a:gd name="connsiteY0" fmla="*/ 4667677 h 7784528"/>
              <a:gd name="connsiteX1" fmla="*/ 9229161 w 12335053"/>
              <a:gd name="connsiteY1" fmla="*/ 4673318 h 7784528"/>
              <a:gd name="connsiteX2" fmla="*/ 9231881 w 12335053"/>
              <a:gd name="connsiteY2" fmla="*/ 4669034 h 7784528"/>
              <a:gd name="connsiteX3" fmla="*/ 10591337 w 12335053"/>
              <a:gd name="connsiteY3" fmla="*/ 3241911 h 7784528"/>
              <a:gd name="connsiteX4" fmla="*/ 10588506 w 12335053"/>
              <a:gd name="connsiteY4" fmla="*/ 3253894 h 7784528"/>
              <a:gd name="connsiteX5" fmla="*/ 10588173 w 12335053"/>
              <a:gd name="connsiteY5" fmla="*/ 3255279 h 7784528"/>
              <a:gd name="connsiteX6" fmla="*/ 10588448 w 12335053"/>
              <a:gd name="connsiteY6" fmla="*/ 3253998 h 7784528"/>
              <a:gd name="connsiteX7" fmla="*/ 10591181 w 12335053"/>
              <a:gd name="connsiteY7" fmla="*/ 3242371 h 7784528"/>
              <a:gd name="connsiteX8" fmla="*/ 10591337 w 12335053"/>
              <a:gd name="connsiteY8" fmla="*/ 3241911 h 7784528"/>
              <a:gd name="connsiteX9" fmla="*/ 12335053 w 12335053"/>
              <a:gd name="connsiteY9" fmla="*/ 0 h 7784528"/>
              <a:gd name="connsiteX10" fmla="*/ 12335053 w 12335053"/>
              <a:gd name="connsiteY10" fmla="*/ 7784528 h 7784528"/>
              <a:gd name="connsiteX11" fmla="*/ 0 w 12335053"/>
              <a:gd name="connsiteY11" fmla="*/ 7784528 h 7784528"/>
              <a:gd name="connsiteX12" fmla="*/ 0 w 12335053"/>
              <a:gd name="connsiteY12" fmla="*/ 7021468 h 7784528"/>
              <a:gd name="connsiteX13" fmla="*/ 13439 w 12335053"/>
              <a:gd name="connsiteY13" fmla="*/ 7028155 h 7784528"/>
              <a:gd name="connsiteX14" fmla="*/ 48828 w 12335053"/>
              <a:gd name="connsiteY14" fmla="*/ 7046788 h 7784528"/>
              <a:gd name="connsiteX15" fmla="*/ 297614 w 12335053"/>
              <a:gd name="connsiteY15" fmla="*/ 7119577 h 7784528"/>
              <a:gd name="connsiteX16" fmla="*/ 386467 w 12335053"/>
              <a:gd name="connsiteY16" fmla="*/ 7155973 h 7784528"/>
              <a:gd name="connsiteX17" fmla="*/ 439778 w 12335053"/>
              <a:gd name="connsiteY17" fmla="*/ 7174170 h 7784528"/>
              <a:gd name="connsiteX18" fmla="*/ 493090 w 12335053"/>
              <a:gd name="connsiteY18" fmla="*/ 7228762 h 7784528"/>
              <a:gd name="connsiteX19" fmla="*/ 546401 w 12335053"/>
              <a:gd name="connsiteY19" fmla="*/ 7265158 h 7784528"/>
              <a:gd name="connsiteX20" fmla="*/ 581944 w 12335053"/>
              <a:gd name="connsiteY20" fmla="*/ 7301553 h 7784528"/>
              <a:gd name="connsiteX21" fmla="*/ 635254 w 12335053"/>
              <a:gd name="connsiteY21" fmla="*/ 7319750 h 7784528"/>
              <a:gd name="connsiteX22" fmla="*/ 706336 w 12335053"/>
              <a:gd name="connsiteY22" fmla="*/ 7356146 h 7784528"/>
              <a:gd name="connsiteX23" fmla="*/ 759648 w 12335053"/>
              <a:gd name="connsiteY23" fmla="*/ 7392540 h 7784528"/>
              <a:gd name="connsiteX24" fmla="*/ 1026205 w 12335053"/>
              <a:gd name="connsiteY24" fmla="*/ 7410738 h 7784528"/>
              <a:gd name="connsiteX25" fmla="*/ 1079516 w 12335053"/>
              <a:gd name="connsiteY25" fmla="*/ 7447132 h 7784528"/>
              <a:gd name="connsiteX26" fmla="*/ 1683714 w 12335053"/>
              <a:gd name="connsiteY26" fmla="*/ 7483528 h 7784528"/>
              <a:gd name="connsiteX27" fmla="*/ 1843648 w 12335053"/>
              <a:gd name="connsiteY27" fmla="*/ 7447132 h 7784528"/>
              <a:gd name="connsiteX28" fmla="*/ 1985813 w 12335053"/>
              <a:gd name="connsiteY28" fmla="*/ 7428935 h 7784528"/>
              <a:gd name="connsiteX29" fmla="*/ 2074665 w 12335053"/>
              <a:gd name="connsiteY29" fmla="*/ 7410738 h 7784528"/>
              <a:gd name="connsiteX30" fmla="*/ 2216829 w 12335053"/>
              <a:gd name="connsiteY30" fmla="*/ 7392540 h 7784528"/>
              <a:gd name="connsiteX31" fmla="*/ 2341224 w 12335053"/>
              <a:gd name="connsiteY31" fmla="*/ 7337947 h 7784528"/>
              <a:gd name="connsiteX32" fmla="*/ 2501157 w 12335053"/>
              <a:gd name="connsiteY32" fmla="*/ 7283355 h 7784528"/>
              <a:gd name="connsiteX33" fmla="*/ 2678862 w 12335053"/>
              <a:gd name="connsiteY33" fmla="*/ 7174170 h 7784528"/>
              <a:gd name="connsiteX34" fmla="*/ 2909880 w 12335053"/>
              <a:gd name="connsiteY34" fmla="*/ 7028590 h 7784528"/>
              <a:gd name="connsiteX35" fmla="*/ 3016502 w 12335053"/>
              <a:gd name="connsiteY35" fmla="*/ 6937602 h 7784528"/>
              <a:gd name="connsiteX36" fmla="*/ 3069815 w 12335053"/>
              <a:gd name="connsiteY36" fmla="*/ 6901206 h 7784528"/>
              <a:gd name="connsiteX37" fmla="*/ 3123126 w 12335053"/>
              <a:gd name="connsiteY37" fmla="*/ 6846615 h 7784528"/>
              <a:gd name="connsiteX38" fmla="*/ 3211977 w 12335053"/>
              <a:gd name="connsiteY38" fmla="*/ 6792021 h 7784528"/>
              <a:gd name="connsiteX39" fmla="*/ 3336372 w 12335053"/>
              <a:gd name="connsiteY39" fmla="*/ 6701035 h 7784528"/>
              <a:gd name="connsiteX40" fmla="*/ 3389685 w 12335053"/>
              <a:gd name="connsiteY40" fmla="*/ 6682836 h 7784528"/>
              <a:gd name="connsiteX41" fmla="*/ 3460765 w 12335053"/>
              <a:gd name="connsiteY41" fmla="*/ 6628244 h 7784528"/>
              <a:gd name="connsiteX42" fmla="*/ 3585159 w 12335053"/>
              <a:gd name="connsiteY42" fmla="*/ 6610047 h 7784528"/>
              <a:gd name="connsiteX43" fmla="*/ 3762863 w 12335053"/>
              <a:gd name="connsiteY43" fmla="*/ 6573651 h 7784528"/>
              <a:gd name="connsiteX44" fmla="*/ 4136044 w 12335053"/>
              <a:gd name="connsiteY44" fmla="*/ 6591850 h 7784528"/>
              <a:gd name="connsiteX45" fmla="*/ 4278208 w 12335053"/>
              <a:gd name="connsiteY45" fmla="*/ 6610047 h 7784528"/>
              <a:gd name="connsiteX46" fmla="*/ 4384831 w 12335053"/>
              <a:gd name="connsiteY46" fmla="*/ 6646442 h 7784528"/>
              <a:gd name="connsiteX47" fmla="*/ 4562535 w 12335053"/>
              <a:gd name="connsiteY47" fmla="*/ 6701035 h 7784528"/>
              <a:gd name="connsiteX48" fmla="*/ 4615848 w 12335053"/>
              <a:gd name="connsiteY48" fmla="*/ 6719232 h 7784528"/>
              <a:gd name="connsiteX49" fmla="*/ 4793553 w 12335053"/>
              <a:gd name="connsiteY49" fmla="*/ 6755627 h 7784528"/>
              <a:gd name="connsiteX50" fmla="*/ 5006800 w 12335053"/>
              <a:gd name="connsiteY50" fmla="*/ 6773824 h 7784528"/>
              <a:gd name="connsiteX51" fmla="*/ 5433290 w 12335053"/>
              <a:gd name="connsiteY51" fmla="*/ 6828417 h 7784528"/>
              <a:gd name="connsiteX52" fmla="*/ 6037488 w 12335053"/>
              <a:gd name="connsiteY52" fmla="*/ 6810220 h 7784528"/>
              <a:gd name="connsiteX53" fmla="*/ 6232966 w 12335053"/>
              <a:gd name="connsiteY53" fmla="*/ 6773824 h 7784528"/>
              <a:gd name="connsiteX54" fmla="*/ 6321816 w 12335053"/>
              <a:gd name="connsiteY54" fmla="*/ 6701035 h 7784528"/>
              <a:gd name="connsiteX55" fmla="*/ 6428439 w 12335053"/>
              <a:gd name="connsiteY55" fmla="*/ 6682836 h 7784528"/>
              <a:gd name="connsiteX56" fmla="*/ 6481751 w 12335053"/>
              <a:gd name="connsiteY56" fmla="*/ 6664639 h 7784528"/>
              <a:gd name="connsiteX57" fmla="*/ 6623914 w 12335053"/>
              <a:gd name="connsiteY57" fmla="*/ 6591850 h 7784528"/>
              <a:gd name="connsiteX58" fmla="*/ 6694997 w 12335053"/>
              <a:gd name="connsiteY58" fmla="*/ 6555454 h 7784528"/>
              <a:gd name="connsiteX59" fmla="*/ 6748309 w 12335053"/>
              <a:gd name="connsiteY59" fmla="*/ 6537256 h 7784528"/>
              <a:gd name="connsiteX60" fmla="*/ 6943783 w 12335053"/>
              <a:gd name="connsiteY60" fmla="*/ 6391677 h 7784528"/>
              <a:gd name="connsiteX61" fmla="*/ 6979326 w 12335053"/>
              <a:gd name="connsiteY61" fmla="*/ 6355281 h 7784528"/>
              <a:gd name="connsiteX62" fmla="*/ 7032636 w 12335053"/>
              <a:gd name="connsiteY62" fmla="*/ 6282491 h 7784528"/>
              <a:gd name="connsiteX63" fmla="*/ 7103718 w 12335053"/>
              <a:gd name="connsiteY63" fmla="*/ 6227898 h 7784528"/>
              <a:gd name="connsiteX64" fmla="*/ 7245883 w 12335053"/>
              <a:gd name="connsiteY64" fmla="*/ 6082318 h 7784528"/>
              <a:gd name="connsiteX65" fmla="*/ 7299195 w 12335053"/>
              <a:gd name="connsiteY65" fmla="*/ 6027726 h 7784528"/>
              <a:gd name="connsiteX66" fmla="*/ 7370276 w 12335053"/>
              <a:gd name="connsiteY66" fmla="*/ 5973133 h 7784528"/>
              <a:gd name="connsiteX67" fmla="*/ 7423588 w 12335053"/>
              <a:gd name="connsiteY67" fmla="*/ 5936739 h 7784528"/>
              <a:gd name="connsiteX68" fmla="*/ 7512440 w 12335053"/>
              <a:gd name="connsiteY68" fmla="*/ 5845751 h 7784528"/>
              <a:gd name="connsiteX69" fmla="*/ 7619063 w 12335053"/>
              <a:gd name="connsiteY69" fmla="*/ 5772960 h 7784528"/>
              <a:gd name="connsiteX70" fmla="*/ 7672374 w 12335053"/>
              <a:gd name="connsiteY70" fmla="*/ 5736565 h 7784528"/>
              <a:gd name="connsiteX71" fmla="*/ 7903390 w 12335053"/>
              <a:gd name="connsiteY71" fmla="*/ 5609183 h 7784528"/>
              <a:gd name="connsiteX72" fmla="*/ 7938932 w 12335053"/>
              <a:gd name="connsiteY72" fmla="*/ 5572787 h 7784528"/>
              <a:gd name="connsiteX73" fmla="*/ 8045555 w 12335053"/>
              <a:gd name="connsiteY73" fmla="*/ 5536392 h 7784528"/>
              <a:gd name="connsiteX74" fmla="*/ 8223259 w 12335053"/>
              <a:gd name="connsiteY74" fmla="*/ 5499998 h 7784528"/>
              <a:gd name="connsiteX75" fmla="*/ 8454276 w 12335053"/>
              <a:gd name="connsiteY75" fmla="*/ 5463602 h 7784528"/>
              <a:gd name="connsiteX76" fmla="*/ 8525358 w 12335053"/>
              <a:gd name="connsiteY76" fmla="*/ 5427207 h 7784528"/>
              <a:gd name="connsiteX77" fmla="*/ 8596440 w 12335053"/>
              <a:gd name="connsiteY77" fmla="*/ 5409010 h 7784528"/>
              <a:gd name="connsiteX78" fmla="*/ 8649751 w 12335053"/>
              <a:gd name="connsiteY78" fmla="*/ 5372615 h 7784528"/>
              <a:gd name="connsiteX79" fmla="*/ 8809687 w 12335053"/>
              <a:gd name="connsiteY79" fmla="*/ 5281627 h 7784528"/>
              <a:gd name="connsiteX80" fmla="*/ 8916310 w 12335053"/>
              <a:gd name="connsiteY80" fmla="*/ 5172442 h 7784528"/>
              <a:gd name="connsiteX81" fmla="*/ 8951850 w 12335053"/>
              <a:gd name="connsiteY81" fmla="*/ 5099652 h 7784528"/>
              <a:gd name="connsiteX82" fmla="*/ 8987391 w 12335053"/>
              <a:gd name="connsiteY82" fmla="*/ 5045060 h 7784528"/>
              <a:gd name="connsiteX83" fmla="*/ 9005161 w 12335053"/>
              <a:gd name="connsiteY83" fmla="*/ 4990467 h 7784528"/>
              <a:gd name="connsiteX84" fmla="*/ 9076244 w 12335053"/>
              <a:gd name="connsiteY84" fmla="*/ 4954072 h 7784528"/>
              <a:gd name="connsiteX85" fmla="*/ 9111784 w 12335053"/>
              <a:gd name="connsiteY85" fmla="*/ 4863084 h 7784528"/>
              <a:gd name="connsiteX86" fmla="*/ 9147326 w 12335053"/>
              <a:gd name="connsiteY86" fmla="*/ 4826689 h 7784528"/>
              <a:gd name="connsiteX87" fmla="*/ 9218407 w 12335053"/>
              <a:gd name="connsiteY87" fmla="*/ 4717504 h 7784528"/>
              <a:gd name="connsiteX88" fmla="*/ 9247560 w 12335053"/>
              <a:gd name="connsiteY88" fmla="*/ 4647534 h 7784528"/>
              <a:gd name="connsiteX89" fmla="*/ 9232871 w 12335053"/>
              <a:gd name="connsiteY89" fmla="*/ 4667677 h 7784528"/>
              <a:gd name="connsiteX90" fmla="*/ 9246469 w 12335053"/>
              <a:gd name="connsiteY90" fmla="*/ 4646998 h 7784528"/>
              <a:gd name="connsiteX91" fmla="*/ 9271719 w 12335053"/>
              <a:gd name="connsiteY91" fmla="*/ 4608319 h 7784528"/>
              <a:gd name="connsiteX92" fmla="*/ 9325030 w 12335053"/>
              <a:gd name="connsiteY92" fmla="*/ 4499134 h 7784528"/>
              <a:gd name="connsiteX93" fmla="*/ 9342801 w 12335053"/>
              <a:gd name="connsiteY93" fmla="*/ 4444541 h 7784528"/>
              <a:gd name="connsiteX94" fmla="*/ 9467195 w 12335053"/>
              <a:gd name="connsiteY94" fmla="*/ 4317158 h 7784528"/>
              <a:gd name="connsiteX95" fmla="*/ 9573818 w 12335053"/>
              <a:gd name="connsiteY95" fmla="*/ 4171578 h 7784528"/>
              <a:gd name="connsiteX96" fmla="*/ 9609359 w 12335053"/>
              <a:gd name="connsiteY96" fmla="*/ 4098788 h 7784528"/>
              <a:gd name="connsiteX97" fmla="*/ 9662670 w 12335053"/>
              <a:gd name="connsiteY97" fmla="*/ 4062393 h 7784528"/>
              <a:gd name="connsiteX98" fmla="*/ 9751522 w 12335053"/>
              <a:gd name="connsiteY98" fmla="*/ 3989603 h 7784528"/>
              <a:gd name="connsiteX99" fmla="*/ 9787064 w 12335053"/>
              <a:gd name="connsiteY99" fmla="*/ 3953208 h 7784528"/>
              <a:gd name="connsiteX100" fmla="*/ 9840375 w 12335053"/>
              <a:gd name="connsiteY100" fmla="*/ 3935011 h 7784528"/>
              <a:gd name="connsiteX101" fmla="*/ 9893687 w 12335053"/>
              <a:gd name="connsiteY101" fmla="*/ 3898615 h 7784528"/>
              <a:gd name="connsiteX102" fmla="*/ 9946998 w 12335053"/>
              <a:gd name="connsiteY102" fmla="*/ 3880418 h 7784528"/>
              <a:gd name="connsiteX103" fmla="*/ 10053621 w 12335053"/>
              <a:gd name="connsiteY103" fmla="*/ 3807628 h 7784528"/>
              <a:gd name="connsiteX104" fmla="*/ 10178015 w 12335053"/>
              <a:gd name="connsiteY104" fmla="*/ 3753035 h 7784528"/>
              <a:gd name="connsiteX105" fmla="*/ 10213556 w 12335053"/>
              <a:gd name="connsiteY105" fmla="*/ 3716640 h 7784528"/>
              <a:gd name="connsiteX106" fmla="*/ 10302408 w 12335053"/>
              <a:gd name="connsiteY106" fmla="*/ 3643850 h 7784528"/>
              <a:gd name="connsiteX107" fmla="*/ 10426801 w 12335053"/>
              <a:gd name="connsiteY107" fmla="*/ 3552862 h 7784528"/>
              <a:gd name="connsiteX108" fmla="*/ 10444573 w 12335053"/>
              <a:gd name="connsiteY108" fmla="*/ 3480073 h 7784528"/>
              <a:gd name="connsiteX109" fmla="*/ 10480114 w 12335053"/>
              <a:gd name="connsiteY109" fmla="*/ 3443677 h 7784528"/>
              <a:gd name="connsiteX110" fmla="*/ 10568966 w 12335053"/>
              <a:gd name="connsiteY110" fmla="*/ 3334492 h 7784528"/>
              <a:gd name="connsiteX111" fmla="*/ 10584353 w 12335053"/>
              <a:gd name="connsiteY111" fmla="*/ 3271179 h 7784528"/>
              <a:gd name="connsiteX112" fmla="*/ 10588173 w 12335053"/>
              <a:gd name="connsiteY112" fmla="*/ 3255279 h 7784528"/>
              <a:gd name="connsiteX113" fmla="*/ 10585502 w 12335053"/>
              <a:gd name="connsiteY113" fmla="*/ 3267725 h 7784528"/>
              <a:gd name="connsiteX114" fmla="*/ 10604507 w 12335053"/>
              <a:gd name="connsiteY114" fmla="*/ 3207109 h 7784528"/>
              <a:gd name="connsiteX115" fmla="*/ 10622277 w 12335053"/>
              <a:gd name="connsiteY115" fmla="*/ 3134319 h 7784528"/>
              <a:gd name="connsiteX116" fmla="*/ 10657819 w 12335053"/>
              <a:gd name="connsiteY116" fmla="*/ 3025133 h 7784528"/>
              <a:gd name="connsiteX117" fmla="*/ 10711130 w 12335053"/>
              <a:gd name="connsiteY117" fmla="*/ 2806764 h 7784528"/>
              <a:gd name="connsiteX118" fmla="*/ 10746671 w 12335053"/>
              <a:gd name="connsiteY118" fmla="*/ 2733974 h 7784528"/>
              <a:gd name="connsiteX119" fmla="*/ 10782212 w 12335053"/>
              <a:gd name="connsiteY119" fmla="*/ 2588394 h 7784528"/>
              <a:gd name="connsiteX120" fmla="*/ 10871065 w 12335053"/>
              <a:gd name="connsiteY120" fmla="*/ 2406418 h 7784528"/>
              <a:gd name="connsiteX121" fmla="*/ 10906606 w 12335053"/>
              <a:gd name="connsiteY121" fmla="*/ 2279036 h 7784528"/>
              <a:gd name="connsiteX122" fmla="*/ 10942146 w 12335053"/>
              <a:gd name="connsiteY122" fmla="*/ 2242640 h 7784528"/>
              <a:gd name="connsiteX123" fmla="*/ 11013229 w 12335053"/>
              <a:gd name="connsiteY123" fmla="*/ 2115257 h 7784528"/>
              <a:gd name="connsiteX124" fmla="*/ 11084311 w 12335053"/>
              <a:gd name="connsiteY124" fmla="*/ 1987875 h 7784528"/>
              <a:gd name="connsiteX125" fmla="*/ 11173163 w 12335053"/>
              <a:gd name="connsiteY125" fmla="*/ 1915084 h 7784528"/>
              <a:gd name="connsiteX126" fmla="*/ 11226475 w 12335053"/>
              <a:gd name="connsiteY126" fmla="*/ 1842295 h 7784528"/>
              <a:gd name="connsiteX127" fmla="*/ 11350868 w 12335053"/>
              <a:gd name="connsiteY127" fmla="*/ 1751307 h 7784528"/>
              <a:gd name="connsiteX128" fmla="*/ 11386409 w 12335053"/>
              <a:gd name="connsiteY128" fmla="*/ 1696715 h 7784528"/>
              <a:gd name="connsiteX129" fmla="*/ 11424567 w 12335053"/>
              <a:gd name="connsiteY129" fmla="*/ 1655255 h 7784528"/>
              <a:gd name="connsiteX130" fmla="*/ 11418926 w 12335053"/>
              <a:gd name="connsiteY130" fmla="*/ 1665586 h 7784528"/>
              <a:gd name="connsiteX131" fmla="*/ 11414480 w 12335053"/>
              <a:gd name="connsiteY131" fmla="*/ 1672598 h 7784528"/>
              <a:gd name="connsiteX132" fmla="*/ 11418911 w 12335053"/>
              <a:gd name="connsiteY132" fmla="*/ 1665612 h 7784528"/>
              <a:gd name="connsiteX133" fmla="*/ 11418926 w 12335053"/>
              <a:gd name="connsiteY133" fmla="*/ 1665586 h 7784528"/>
              <a:gd name="connsiteX134" fmla="*/ 11427185 w 12335053"/>
              <a:gd name="connsiteY134" fmla="*/ 1652561 h 7784528"/>
              <a:gd name="connsiteX135" fmla="*/ 11457491 w 12335053"/>
              <a:gd name="connsiteY135" fmla="*/ 1605728 h 7784528"/>
              <a:gd name="connsiteX136" fmla="*/ 11510802 w 12335053"/>
              <a:gd name="connsiteY136" fmla="*/ 1405555 h 7784528"/>
              <a:gd name="connsiteX137" fmla="*/ 11528574 w 12335053"/>
              <a:gd name="connsiteY137" fmla="*/ 1332764 h 7784528"/>
              <a:gd name="connsiteX138" fmla="*/ 11564114 w 12335053"/>
              <a:gd name="connsiteY138" fmla="*/ 1278172 h 7784528"/>
              <a:gd name="connsiteX139" fmla="*/ 11599655 w 12335053"/>
              <a:gd name="connsiteY139" fmla="*/ 987011 h 7784528"/>
              <a:gd name="connsiteX140" fmla="*/ 11670737 w 12335053"/>
              <a:gd name="connsiteY140" fmla="*/ 786838 h 7784528"/>
              <a:gd name="connsiteX141" fmla="*/ 11688508 w 12335053"/>
              <a:gd name="connsiteY141" fmla="*/ 732246 h 7784528"/>
              <a:gd name="connsiteX142" fmla="*/ 11830671 w 12335053"/>
              <a:gd name="connsiteY142" fmla="*/ 568468 h 7784528"/>
              <a:gd name="connsiteX143" fmla="*/ 11919524 w 12335053"/>
              <a:gd name="connsiteY143" fmla="*/ 495678 h 7784528"/>
              <a:gd name="connsiteX144" fmla="*/ 11948040 w 12335053"/>
              <a:gd name="connsiteY144" fmla="*/ 452250 h 7784528"/>
              <a:gd name="connsiteX145" fmla="*/ 11960001 w 12335053"/>
              <a:gd name="connsiteY145" fmla="*/ 434513 h 7784528"/>
              <a:gd name="connsiteX146" fmla="*/ 11961753 w 12335053"/>
              <a:gd name="connsiteY146" fmla="*/ 432109 h 7784528"/>
              <a:gd name="connsiteX147" fmla="*/ 11960478 w 12335053"/>
              <a:gd name="connsiteY147" fmla="*/ 433805 h 7784528"/>
              <a:gd name="connsiteX148" fmla="*/ 11960001 w 12335053"/>
              <a:gd name="connsiteY148" fmla="*/ 434513 h 7784528"/>
              <a:gd name="connsiteX149" fmla="*/ 11956786 w 12335053"/>
              <a:gd name="connsiteY149" fmla="*/ 438921 h 7784528"/>
              <a:gd name="connsiteX150" fmla="*/ 11972836 w 12335053"/>
              <a:gd name="connsiteY150" fmla="*/ 386493 h 7784528"/>
              <a:gd name="connsiteX151" fmla="*/ 12008377 w 12335053"/>
              <a:gd name="connsiteY151" fmla="*/ 331900 h 7784528"/>
              <a:gd name="connsiteX152" fmla="*/ 12061689 w 12335053"/>
              <a:gd name="connsiteY152" fmla="*/ 240912 h 7784528"/>
              <a:gd name="connsiteX153" fmla="*/ 12079459 w 12335053"/>
              <a:gd name="connsiteY153" fmla="*/ 168123 h 7784528"/>
              <a:gd name="connsiteX154" fmla="*/ 12221623 w 12335053"/>
              <a:gd name="connsiteY154" fmla="*/ 95332 h 7784528"/>
              <a:gd name="connsiteX155" fmla="*/ 12274935 w 12335053"/>
              <a:gd name="connsiteY155" fmla="*/ 58938 h 7784528"/>
              <a:gd name="connsiteX156" fmla="*/ 12328246 w 12335053"/>
              <a:gd name="connsiteY156" fmla="*/ 4345 h 77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35053" h="7784528">
                <a:moveTo>
                  <a:pt x="9232871" y="4667677"/>
                </a:moveTo>
                <a:lnTo>
                  <a:pt x="9229161" y="4673318"/>
                </a:lnTo>
                <a:cubicBezTo>
                  <a:pt x="9201773" y="4714758"/>
                  <a:pt x="9215591" y="4692470"/>
                  <a:pt x="9231881" y="4669034"/>
                </a:cubicBezTo>
                <a:close/>
                <a:moveTo>
                  <a:pt x="10591337" y="3241911"/>
                </a:moveTo>
                <a:cubicBezTo>
                  <a:pt x="10590960" y="3243564"/>
                  <a:pt x="10590084" y="3247290"/>
                  <a:pt x="10588506" y="3253894"/>
                </a:cubicBezTo>
                <a:lnTo>
                  <a:pt x="10588173" y="3255279"/>
                </a:lnTo>
                <a:lnTo>
                  <a:pt x="10588448" y="3253998"/>
                </a:lnTo>
                <a:cubicBezTo>
                  <a:pt x="10589557" y="3249137"/>
                  <a:pt x="10590630" y="3244626"/>
                  <a:pt x="10591181" y="3242371"/>
                </a:cubicBezTo>
                <a:cubicBezTo>
                  <a:pt x="10591595" y="3240680"/>
                  <a:pt x="10591716" y="3240259"/>
                  <a:pt x="10591337" y="3241911"/>
                </a:cubicBezTo>
                <a:close/>
                <a:moveTo>
                  <a:pt x="12335053" y="0"/>
                </a:moveTo>
                <a:lnTo>
                  <a:pt x="12335053" y="7784528"/>
                </a:lnTo>
                <a:lnTo>
                  <a:pt x="0" y="7784528"/>
                </a:lnTo>
                <a:lnTo>
                  <a:pt x="0" y="7021468"/>
                </a:lnTo>
                <a:lnTo>
                  <a:pt x="13439" y="7028155"/>
                </a:lnTo>
                <a:cubicBezTo>
                  <a:pt x="24977" y="7034965"/>
                  <a:pt x="36465" y="7041919"/>
                  <a:pt x="48828" y="7046788"/>
                </a:cubicBezTo>
                <a:cubicBezTo>
                  <a:pt x="185027" y="7100431"/>
                  <a:pt x="181816" y="7095861"/>
                  <a:pt x="297614" y="7119577"/>
                </a:cubicBezTo>
                <a:cubicBezTo>
                  <a:pt x="327232" y="7131709"/>
                  <a:pt x="356599" y="7144503"/>
                  <a:pt x="386467" y="7155973"/>
                </a:cubicBezTo>
                <a:cubicBezTo>
                  <a:pt x="404006" y="7162708"/>
                  <a:pt x="424193" y="7163530"/>
                  <a:pt x="439778" y="7174170"/>
                </a:cubicBezTo>
                <a:cubicBezTo>
                  <a:pt x="460689" y="7188445"/>
                  <a:pt x="473784" y="7212287"/>
                  <a:pt x="493090" y="7228762"/>
                </a:cubicBezTo>
                <a:cubicBezTo>
                  <a:pt x="509497" y="7242764"/>
                  <a:pt x="529724" y="7251496"/>
                  <a:pt x="546401" y="7265158"/>
                </a:cubicBezTo>
                <a:cubicBezTo>
                  <a:pt x="559484" y="7275876"/>
                  <a:pt x="567576" y="7292726"/>
                  <a:pt x="581944" y="7301553"/>
                </a:cubicBezTo>
                <a:cubicBezTo>
                  <a:pt x="598005" y="7311421"/>
                  <a:pt x="618037" y="7312194"/>
                  <a:pt x="635254" y="7319750"/>
                </a:cubicBezTo>
                <a:cubicBezTo>
                  <a:pt x="659602" y="7330436"/>
                  <a:pt x="683336" y="7342686"/>
                  <a:pt x="706336" y="7356146"/>
                </a:cubicBezTo>
                <a:cubicBezTo>
                  <a:pt x="724879" y="7366996"/>
                  <a:pt x="738580" y="7388945"/>
                  <a:pt x="759648" y="7392540"/>
                </a:cubicBezTo>
                <a:cubicBezTo>
                  <a:pt x="847486" y="7407532"/>
                  <a:pt x="937353" y="7404672"/>
                  <a:pt x="1026205" y="7410738"/>
                </a:cubicBezTo>
                <a:cubicBezTo>
                  <a:pt x="1043976" y="7422869"/>
                  <a:pt x="1058646" y="7442487"/>
                  <a:pt x="1079516" y="7447132"/>
                </a:cubicBezTo>
                <a:cubicBezTo>
                  <a:pt x="1415036" y="7521824"/>
                  <a:pt x="1386304" y="7505282"/>
                  <a:pt x="1683714" y="7483528"/>
                </a:cubicBezTo>
                <a:cubicBezTo>
                  <a:pt x="1740325" y="7469035"/>
                  <a:pt x="1784980" y="7456375"/>
                  <a:pt x="1843648" y="7447132"/>
                </a:cubicBezTo>
                <a:cubicBezTo>
                  <a:pt x="1890850" y="7439696"/>
                  <a:pt x="1938611" y="7436372"/>
                  <a:pt x="1985813" y="7428935"/>
                </a:cubicBezTo>
                <a:cubicBezTo>
                  <a:pt x="2015666" y="7424232"/>
                  <a:pt x="2044813" y="7415441"/>
                  <a:pt x="2074665" y="7410738"/>
                </a:cubicBezTo>
                <a:cubicBezTo>
                  <a:pt x="2121866" y="7403301"/>
                  <a:pt x="2169441" y="7398607"/>
                  <a:pt x="2216829" y="7392540"/>
                </a:cubicBezTo>
                <a:cubicBezTo>
                  <a:pt x="2324863" y="7318787"/>
                  <a:pt x="2210082" y="7388307"/>
                  <a:pt x="2341224" y="7337947"/>
                </a:cubicBezTo>
                <a:cubicBezTo>
                  <a:pt x="2509383" y="7273372"/>
                  <a:pt x="2306446" y="7323233"/>
                  <a:pt x="2501157" y="7283355"/>
                </a:cubicBezTo>
                <a:cubicBezTo>
                  <a:pt x="2560393" y="7246961"/>
                  <a:pt x="2622271" y="7214736"/>
                  <a:pt x="2678862" y="7174170"/>
                </a:cubicBezTo>
                <a:cubicBezTo>
                  <a:pt x="2871914" y="7035788"/>
                  <a:pt x="2787972" y="7070202"/>
                  <a:pt x="2909880" y="7028590"/>
                </a:cubicBezTo>
                <a:cubicBezTo>
                  <a:pt x="2945419" y="6998261"/>
                  <a:pt x="2979983" y="6966689"/>
                  <a:pt x="3016502" y="6937602"/>
                </a:cubicBezTo>
                <a:cubicBezTo>
                  <a:pt x="3033360" y="6924175"/>
                  <a:pt x="3053407" y="6915208"/>
                  <a:pt x="3069815" y="6901206"/>
                </a:cubicBezTo>
                <a:cubicBezTo>
                  <a:pt x="3089122" y="6884732"/>
                  <a:pt x="3103021" y="6862055"/>
                  <a:pt x="3123126" y="6846615"/>
                </a:cubicBezTo>
                <a:cubicBezTo>
                  <a:pt x="3150757" y="6825393"/>
                  <a:pt x="3183240" y="6811641"/>
                  <a:pt x="3211977" y="6792021"/>
                </a:cubicBezTo>
                <a:cubicBezTo>
                  <a:pt x="3236122" y="6775539"/>
                  <a:pt x="3304586" y="6717309"/>
                  <a:pt x="3336372" y="6701035"/>
                </a:cubicBezTo>
                <a:cubicBezTo>
                  <a:pt x="3353126" y="6692456"/>
                  <a:pt x="3371912" y="6688902"/>
                  <a:pt x="3389685" y="6682836"/>
                </a:cubicBezTo>
                <a:cubicBezTo>
                  <a:pt x="3413377" y="6664639"/>
                  <a:pt x="3432930" y="6638609"/>
                  <a:pt x="3460765" y="6628244"/>
                </a:cubicBezTo>
                <a:cubicBezTo>
                  <a:pt x="3500128" y="6613587"/>
                  <a:pt x="3543760" y="6616568"/>
                  <a:pt x="3585159" y="6610047"/>
                </a:cubicBezTo>
                <a:cubicBezTo>
                  <a:pt x="3698448" y="6592199"/>
                  <a:pt x="3668638" y="6597775"/>
                  <a:pt x="3762863" y="6573651"/>
                </a:cubicBezTo>
                <a:cubicBezTo>
                  <a:pt x="3887256" y="6579717"/>
                  <a:pt x="4011804" y="6583075"/>
                  <a:pt x="4136044" y="6591850"/>
                </a:cubicBezTo>
                <a:cubicBezTo>
                  <a:pt x="4183690" y="6595215"/>
                  <a:pt x="4231511" y="6599800"/>
                  <a:pt x="4278208" y="6610047"/>
                </a:cubicBezTo>
                <a:cubicBezTo>
                  <a:pt x="4314843" y="6618085"/>
                  <a:pt x="4384831" y="6646442"/>
                  <a:pt x="4384831" y="6646442"/>
                </a:cubicBezTo>
                <a:cubicBezTo>
                  <a:pt x="4482080" y="6712831"/>
                  <a:pt x="4399183" y="6667578"/>
                  <a:pt x="4562535" y="6701035"/>
                </a:cubicBezTo>
                <a:cubicBezTo>
                  <a:pt x="4580903" y="6704797"/>
                  <a:pt x="4597597" y="6714919"/>
                  <a:pt x="4615848" y="6719232"/>
                </a:cubicBezTo>
                <a:cubicBezTo>
                  <a:pt x="4674710" y="6733142"/>
                  <a:pt x="4733698" y="6747269"/>
                  <a:pt x="4793553" y="6755627"/>
                </a:cubicBezTo>
                <a:cubicBezTo>
                  <a:pt x="4864227" y="6765495"/>
                  <a:pt x="4935718" y="6767758"/>
                  <a:pt x="5006800" y="6773824"/>
                </a:cubicBezTo>
                <a:cubicBezTo>
                  <a:pt x="5146409" y="6797653"/>
                  <a:pt x="5290756" y="6828417"/>
                  <a:pt x="5433290" y="6828417"/>
                </a:cubicBezTo>
                <a:cubicBezTo>
                  <a:pt x="5634777" y="6828417"/>
                  <a:pt x="5836088" y="6816286"/>
                  <a:pt x="6037488" y="6810220"/>
                </a:cubicBezTo>
                <a:cubicBezTo>
                  <a:pt x="6102648" y="6798088"/>
                  <a:pt x="6170955" y="6797637"/>
                  <a:pt x="6232966" y="6773824"/>
                </a:cubicBezTo>
                <a:cubicBezTo>
                  <a:pt x="6268477" y="6760186"/>
                  <a:pt x="6287289" y="6717106"/>
                  <a:pt x="6321816" y="6701035"/>
                </a:cubicBezTo>
                <a:cubicBezTo>
                  <a:pt x="6354618" y="6685767"/>
                  <a:pt x="6393267" y="6690841"/>
                  <a:pt x="6428439" y="6682836"/>
                </a:cubicBezTo>
                <a:cubicBezTo>
                  <a:pt x="6446726" y="6678675"/>
                  <a:pt x="6464697" y="6672576"/>
                  <a:pt x="6481751" y="6664639"/>
                </a:cubicBezTo>
                <a:cubicBezTo>
                  <a:pt x="6529984" y="6642188"/>
                  <a:pt x="6576527" y="6616113"/>
                  <a:pt x="6623914" y="6591850"/>
                </a:cubicBezTo>
                <a:cubicBezTo>
                  <a:pt x="6647608" y="6579717"/>
                  <a:pt x="6669865" y="6564032"/>
                  <a:pt x="6694997" y="6555454"/>
                </a:cubicBezTo>
                <a:lnTo>
                  <a:pt x="6748309" y="6537256"/>
                </a:lnTo>
                <a:cubicBezTo>
                  <a:pt x="6865257" y="6417495"/>
                  <a:pt x="6799696" y="6465450"/>
                  <a:pt x="6943783" y="6391677"/>
                </a:cubicBezTo>
                <a:cubicBezTo>
                  <a:pt x="6955630" y="6379544"/>
                  <a:pt x="6968598" y="6368461"/>
                  <a:pt x="6979326" y="6355281"/>
                </a:cubicBezTo>
                <a:cubicBezTo>
                  <a:pt x="6998286" y="6331981"/>
                  <a:pt x="7011694" y="6303937"/>
                  <a:pt x="7032636" y="6282491"/>
                </a:cubicBezTo>
                <a:cubicBezTo>
                  <a:pt x="7053579" y="6261045"/>
                  <a:pt x="7081581" y="6248048"/>
                  <a:pt x="7103718" y="6227898"/>
                </a:cubicBezTo>
                <a:cubicBezTo>
                  <a:pt x="7103759" y="6227862"/>
                  <a:pt x="7226904" y="6101753"/>
                  <a:pt x="7245883" y="6082318"/>
                </a:cubicBezTo>
                <a:cubicBezTo>
                  <a:pt x="7263653" y="6064121"/>
                  <a:pt x="7279089" y="6043168"/>
                  <a:pt x="7299195" y="6027726"/>
                </a:cubicBezTo>
                <a:cubicBezTo>
                  <a:pt x="7322888" y="6009529"/>
                  <a:pt x="7346175" y="5990761"/>
                  <a:pt x="7370276" y="5973133"/>
                </a:cubicBezTo>
                <a:cubicBezTo>
                  <a:pt x="7387655" y="5960421"/>
                  <a:pt x="7407514" y="5951141"/>
                  <a:pt x="7423588" y="5936739"/>
                </a:cubicBezTo>
                <a:cubicBezTo>
                  <a:pt x="7455109" y="5908494"/>
                  <a:pt x="7480022" y="5872912"/>
                  <a:pt x="7512440" y="5845751"/>
                </a:cubicBezTo>
                <a:cubicBezTo>
                  <a:pt x="7545499" y="5818052"/>
                  <a:pt x="7583522" y="5797224"/>
                  <a:pt x="7619063" y="5772960"/>
                </a:cubicBezTo>
                <a:cubicBezTo>
                  <a:pt x="7636833" y="5760829"/>
                  <a:pt x="7653271" y="5746346"/>
                  <a:pt x="7672374" y="5736565"/>
                </a:cubicBezTo>
                <a:cubicBezTo>
                  <a:pt x="7746158" y="5698787"/>
                  <a:pt x="7835300" y="5655667"/>
                  <a:pt x="7903390" y="5609183"/>
                </a:cubicBezTo>
                <a:cubicBezTo>
                  <a:pt x="7917331" y="5599666"/>
                  <a:pt x="7923946" y="5580461"/>
                  <a:pt x="7938932" y="5572787"/>
                </a:cubicBezTo>
                <a:cubicBezTo>
                  <a:pt x="7972441" y="5555630"/>
                  <a:pt x="8009210" y="5545698"/>
                  <a:pt x="8045555" y="5536392"/>
                </a:cubicBezTo>
                <a:cubicBezTo>
                  <a:pt x="8171280" y="5504205"/>
                  <a:pt x="8063499" y="5529742"/>
                  <a:pt x="8223259" y="5499998"/>
                </a:cubicBezTo>
                <a:cubicBezTo>
                  <a:pt x="8402366" y="5466651"/>
                  <a:pt x="8213481" y="5494426"/>
                  <a:pt x="8454276" y="5463602"/>
                </a:cubicBezTo>
                <a:cubicBezTo>
                  <a:pt x="8477970" y="5451471"/>
                  <a:pt x="8500554" y="5436732"/>
                  <a:pt x="8525358" y="5427207"/>
                </a:cubicBezTo>
                <a:cubicBezTo>
                  <a:pt x="8548226" y="5418425"/>
                  <a:pt x="8573992" y="5418863"/>
                  <a:pt x="8596440" y="5409010"/>
                </a:cubicBezTo>
                <a:cubicBezTo>
                  <a:pt x="8616071" y="5400394"/>
                  <a:pt x="8630649" y="5382396"/>
                  <a:pt x="8649751" y="5372615"/>
                </a:cubicBezTo>
                <a:cubicBezTo>
                  <a:pt x="8739133" y="5326850"/>
                  <a:pt x="8697632" y="5396375"/>
                  <a:pt x="8809687" y="5281627"/>
                </a:cubicBezTo>
                <a:lnTo>
                  <a:pt x="8916310" y="5172442"/>
                </a:lnTo>
                <a:cubicBezTo>
                  <a:pt x="8928156" y="5148179"/>
                  <a:pt x="8938707" y="5123205"/>
                  <a:pt x="8951850" y="5099652"/>
                </a:cubicBezTo>
                <a:cubicBezTo>
                  <a:pt x="8962446" y="5080663"/>
                  <a:pt x="8977839" y="5064622"/>
                  <a:pt x="8987391" y="5045060"/>
                </a:cubicBezTo>
                <a:cubicBezTo>
                  <a:pt x="8995767" y="5027903"/>
                  <a:pt x="8991916" y="5004030"/>
                  <a:pt x="9005161" y="4990467"/>
                </a:cubicBezTo>
                <a:cubicBezTo>
                  <a:pt x="9023893" y="4971285"/>
                  <a:pt x="9052549" y="4966203"/>
                  <a:pt x="9076244" y="4954072"/>
                </a:cubicBezTo>
                <a:cubicBezTo>
                  <a:pt x="9088090" y="4923742"/>
                  <a:pt x="9095958" y="4891446"/>
                  <a:pt x="9111784" y="4863084"/>
                </a:cubicBezTo>
                <a:cubicBezTo>
                  <a:pt x="9120097" y="4848188"/>
                  <a:pt x="9137273" y="4840415"/>
                  <a:pt x="9147326" y="4826689"/>
                </a:cubicBezTo>
                <a:cubicBezTo>
                  <a:pt x="9172955" y="4791697"/>
                  <a:pt x="9197663" y="4755741"/>
                  <a:pt x="9218407" y="4717504"/>
                </a:cubicBezTo>
                <a:cubicBezTo>
                  <a:pt x="9264388" y="4632750"/>
                  <a:pt x="9261193" y="4630286"/>
                  <a:pt x="9247560" y="4647534"/>
                </a:cubicBezTo>
                <a:lnTo>
                  <a:pt x="9232871" y="4667677"/>
                </a:lnTo>
                <a:lnTo>
                  <a:pt x="9246469" y="4646998"/>
                </a:lnTo>
                <a:cubicBezTo>
                  <a:pt x="9253502" y="4636262"/>
                  <a:pt x="9261859" y="4623466"/>
                  <a:pt x="9271719" y="4608319"/>
                </a:cubicBezTo>
                <a:cubicBezTo>
                  <a:pt x="9316386" y="4471096"/>
                  <a:pt x="9256134" y="4640240"/>
                  <a:pt x="9325030" y="4499134"/>
                </a:cubicBezTo>
                <a:cubicBezTo>
                  <a:pt x="9333407" y="4481977"/>
                  <a:pt x="9331099" y="4459520"/>
                  <a:pt x="9342801" y="4444541"/>
                </a:cubicBezTo>
                <a:cubicBezTo>
                  <a:pt x="9379433" y="4397650"/>
                  <a:pt x="9434668" y="4367123"/>
                  <a:pt x="9467195" y="4317158"/>
                </a:cubicBezTo>
                <a:cubicBezTo>
                  <a:pt x="9547569" y="4193698"/>
                  <a:pt x="9508072" y="4238903"/>
                  <a:pt x="9573818" y="4171578"/>
                </a:cubicBezTo>
                <a:cubicBezTo>
                  <a:pt x="9585665" y="4147315"/>
                  <a:pt x="9592399" y="4119628"/>
                  <a:pt x="9609359" y="4098788"/>
                </a:cubicBezTo>
                <a:cubicBezTo>
                  <a:pt x="9623031" y="4081987"/>
                  <a:pt x="9645583" y="4075515"/>
                  <a:pt x="9662670" y="4062393"/>
                </a:cubicBezTo>
                <a:cubicBezTo>
                  <a:pt x="9693013" y="4039089"/>
                  <a:pt x="9722725" y="4014880"/>
                  <a:pt x="9751522" y="3989603"/>
                </a:cubicBezTo>
                <a:cubicBezTo>
                  <a:pt x="9764244" y="3978437"/>
                  <a:pt x="9772697" y="3962035"/>
                  <a:pt x="9787064" y="3953208"/>
                </a:cubicBezTo>
                <a:cubicBezTo>
                  <a:pt x="9803126" y="3943340"/>
                  <a:pt x="9822605" y="3941077"/>
                  <a:pt x="9840375" y="3935011"/>
                </a:cubicBezTo>
                <a:cubicBezTo>
                  <a:pt x="9858146" y="3922878"/>
                  <a:pt x="9874585" y="3908396"/>
                  <a:pt x="9893687" y="3898615"/>
                </a:cubicBezTo>
                <a:cubicBezTo>
                  <a:pt x="9910442" y="3890037"/>
                  <a:pt x="9931413" y="3891058"/>
                  <a:pt x="9946998" y="3880418"/>
                </a:cubicBezTo>
                <a:cubicBezTo>
                  <a:pt x="10080112" y="3789544"/>
                  <a:pt x="9926862" y="3850896"/>
                  <a:pt x="10053621" y="3807628"/>
                </a:cubicBezTo>
                <a:cubicBezTo>
                  <a:pt x="10133877" y="3725442"/>
                  <a:pt x="10030624" y="3817719"/>
                  <a:pt x="10178015" y="3753035"/>
                </a:cubicBezTo>
                <a:cubicBezTo>
                  <a:pt x="10193414" y="3746277"/>
                  <a:pt x="10200835" y="3727806"/>
                  <a:pt x="10213556" y="3716640"/>
                </a:cubicBezTo>
                <a:cubicBezTo>
                  <a:pt x="10242354" y="3691363"/>
                  <a:pt x="10274060" y="3669654"/>
                  <a:pt x="10302408" y="3643850"/>
                </a:cubicBezTo>
                <a:cubicBezTo>
                  <a:pt x="10403599" y="3551739"/>
                  <a:pt x="10332274" y="3585128"/>
                  <a:pt x="10426801" y="3552862"/>
                </a:cubicBezTo>
                <a:cubicBezTo>
                  <a:pt x="10432725" y="3528599"/>
                  <a:pt x="10433650" y="3502443"/>
                  <a:pt x="10444573" y="3480073"/>
                </a:cubicBezTo>
                <a:cubicBezTo>
                  <a:pt x="10452066" y="3464727"/>
                  <a:pt x="10469387" y="3456857"/>
                  <a:pt x="10480114" y="3443677"/>
                </a:cubicBezTo>
                <a:cubicBezTo>
                  <a:pt x="10585712" y="3313911"/>
                  <a:pt x="10488590" y="3416800"/>
                  <a:pt x="10568966" y="3334492"/>
                </a:cubicBezTo>
                <a:cubicBezTo>
                  <a:pt x="10575911" y="3306046"/>
                  <a:pt x="10580878" y="3285578"/>
                  <a:pt x="10584353" y="3271179"/>
                </a:cubicBezTo>
                <a:lnTo>
                  <a:pt x="10588173" y="3255279"/>
                </a:lnTo>
                <a:lnTo>
                  <a:pt x="10585502" y="3267725"/>
                </a:lnTo>
                <a:cubicBezTo>
                  <a:pt x="10583420" y="3278688"/>
                  <a:pt x="10585385" y="3275644"/>
                  <a:pt x="10604507" y="3207109"/>
                </a:cubicBezTo>
                <a:cubicBezTo>
                  <a:pt x="10611217" y="3183062"/>
                  <a:pt x="10615259" y="3158274"/>
                  <a:pt x="10622277" y="3134319"/>
                </a:cubicBezTo>
                <a:cubicBezTo>
                  <a:pt x="10633042" y="3097573"/>
                  <a:pt x="10649693" y="3062585"/>
                  <a:pt x="10657819" y="3025133"/>
                </a:cubicBezTo>
                <a:cubicBezTo>
                  <a:pt x="10665990" y="2987478"/>
                  <a:pt x="10686871" y="2864729"/>
                  <a:pt x="10711130" y="2806764"/>
                </a:cubicBezTo>
                <a:cubicBezTo>
                  <a:pt x="10721564" y="2781831"/>
                  <a:pt x="10734824" y="2758237"/>
                  <a:pt x="10746671" y="2733974"/>
                </a:cubicBezTo>
                <a:cubicBezTo>
                  <a:pt x="10755157" y="2690524"/>
                  <a:pt x="10762927" y="2631183"/>
                  <a:pt x="10782212" y="2588394"/>
                </a:cubicBezTo>
                <a:cubicBezTo>
                  <a:pt x="10809966" y="2526818"/>
                  <a:pt x="10871065" y="2406418"/>
                  <a:pt x="10871065" y="2406418"/>
                </a:cubicBezTo>
                <a:cubicBezTo>
                  <a:pt x="10874384" y="2392821"/>
                  <a:pt x="10895679" y="2297685"/>
                  <a:pt x="10906606" y="2279036"/>
                </a:cubicBezTo>
                <a:cubicBezTo>
                  <a:pt x="10915225" y="2264324"/>
                  <a:pt x="10930300" y="2254772"/>
                  <a:pt x="10942146" y="2242640"/>
                </a:cubicBezTo>
                <a:cubicBezTo>
                  <a:pt x="10977059" y="2135386"/>
                  <a:pt x="10936383" y="2241166"/>
                  <a:pt x="11013229" y="2115257"/>
                </a:cubicBezTo>
                <a:cubicBezTo>
                  <a:pt x="11036461" y="2077194"/>
                  <a:pt x="11051700" y="2021270"/>
                  <a:pt x="11084311" y="1987875"/>
                </a:cubicBezTo>
                <a:cubicBezTo>
                  <a:pt x="11199105" y="1870323"/>
                  <a:pt x="11085224" y="2023146"/>
                  <a:pt x="11173163" y="1915084"/>
                </a:cubicBezTo>
                <a:cubicBezTo>
                  <a:pt x="11192123" y="1891785"/>
                  <a:pt x="11205532" y="1863741"/>
                  <a:pt x="11226475" y="1842295"/>
                </a:cubicBezTo>
                <a:cubicBezTo>
                  <a:pt x="11248519" y="1819721"/>
                  <a:pt x="11320596" y="1771974"/>
                  <a:pt x="11350868" y="1751307"/>
                </a:cubicBezTo>
                <a:cubicBezTo>
                  <a:pt x="11362715" y="1733110"/>
                  <a:pt x="11373067" y="1713793"/>
                  <a:pt x="11386409" y="1696715"/>
                </a:cubicBezTo>
                <a:cubicBezTo>
                  <a:pt x="11424392" y="1648097"/>
                  <a:pt x="11428500" y="1646776"/>
                  <a:pt x="11424567" y="1655255"/>
                </a:cubicBezTo>
                <a:lnTo>
                  <a:pt x="11418926" y="1665586"/>
                </a:lnTo>
                <a:lnTo>
                  <a:pt x="11414480" y="1672598"/>
                </a:lnTo>
                <a:cubicBezTo>
                  <a:pt x="11410601" y="1678876"/>
                  <a:pt x="11414629" y="1672844"/>
                  <a:pt x="11418911" y="1665612"/>
                </a:cubicBezTo>
                <a:lnTo>
                  <a:pt x="11418926" y="1665586"/>
                </a:lnTo>
                <a:lnTo>
                  <a:pt x="11427185" y="1652561"/>
                </a:lnTo>
                <a:cubicBezTo>
                  <a:pt x="11434034" y="1641879"/>
                  <a:pt x="11443818" y="1626730"/>
                  <a:pt x="11457491" y="1605728"/>
                </a:cubicBezTo>
                <a:cubicBezTo>
                  <a:pt x="11482609" y="1477121"/>
                  <a:pt x="11465710" y="1544082"/>
                  <a:pt x="11510802" y="1405555"/>
                </a:cubicBezTo>
                <a:cubicBezTo>
                  <a:pt x="11516726" y="1381291"/>
                  <a:pt x="11518952" y="1355751"/>
                  <a:pt x="11528574" y="1332764"/>
                </a:cubicBezTo>
                <a:cubicBezTo>
                  <a:pt x="11536987" y="1312662"/>
                  <a:pt x="11552268" y="1296369"/>
                  <a:pt x="11564114" y="1278172"/>
                </a:cubicBezTo>
                <a:cubicBezTo>
                  <a:pt x="11575961" y="1181118"/>
                  <a:pt x="11569450" y="1079800"/>
                  <a:pt x="11599655" y="987011"/>
                </a:cubicBezTo>
                <a:cubicBezTo>
                  <a:pt x="11674331" y="757606"/>
                  <a:pt x="11596551" y="989423"/>
                  <a:pt x="11670737" y="786838"/>
                </a:cubicBezTo>
                <a:cubicBezTo>
                  <a:pt x="11677314" y="768877"/>
                  <a:pt x="11680131" y="749403"/>
                  <a:pt x="11688508" y="732246"/>
                </a:cubicBezTo>
                <a:cubicBezTo>
                  <a:pt x="11720219" y="667298"/>
                  <a:pt x="11783570" y="616701"/>
                  <a:pt x="11830671" y="568468"/>
                </a:cubicBezTo>
                <a:cubicBezTo>
                  <a:pt x="11881311" y="516611"/>
                  <a:pt x="11852278" y="541587"/>
                  <a:pt x="11919524" y="495678"/>
                </a:cubicBezTo>
                <a:cubicBezTo>
                  <a:pt x="11932256" y="476123"/>
                  <a:pt x="11941487" y="462104"/>
                  <a:pt x="11948040" y="452250"/>
                </a:cubicBezTo>
                <a:lnTo>
                  <a:pt x="11960001" y="434513"/>
                </a:lnTo>
                <a:lnTo>
                  <a:pt x="11961753" y="432109"/>
                </a:lnTo>
                <a:cubicBezTo>
                  <a:pt x="11962642" y="430798"/>
                  <a:pt x="11962489" y="430906"/>
                  <a:pt x="11960478" y="433805"/>
                </a:cubicBezTo>
                <a:lnTo>
                  <a:pt x="11960001" y="434513"/>
                </a:lnTo>
                <a:lnTo>
                  <a:pt x="11956786" y="438921"/>
                </a:lnTo>
                <a:cubicBezTo>
                  <a:pt x="11948187" y="450014"/>
                  <a:pt x="11936052" y="461830"/>
                  <a:pt x="11972836" y="386493"/>
                </a:cubicBezTo>
                <a:cubicBezTo>
                  <a:pt x="11982388" y="366931"/>
                  <a:pt x="11998825" y="351462"/>
                  <a:pt x="12008377" y="331900"/>
                </a:cubicBezTo>
                <a:cubicBezTo>
                  <a:pt x="12054513" y="237410"/>
                  <a:pt x="11992269" y="312001"/>
                  <a:pt x="12061689" y="240912"/>
                </a:cubicBezTo>
                <a:cubicBezTo>
                  <a:pt x="12067613" y="216649"/>
                  <a:pt x="12068537" y="190493"/>
                  <a:pt x="12079459" y="168123"/>
                </a:cubicBezTo>
                <a:cubicBezTo>
                  <a:pt x="12108666" y="108305"/>
                  <a:pt x="12172501" y="128866"/>
                  <a:pt x="12221623" y="95332"/>
                </a:cubicBezTo>
                <a:cubicBezTo>
                  <a:pt x="12239393" y="83201"/>
                  <a:pt x="12258528" y="72940"/>
                  <a:pt x="12274935" y="58938"/>
                </a:cubicBezTo>
                <a:cubicBezTo>
                  <a:pt x="12294242" y="42463"/>
                  <a:pt x="12308408" y="20144"/>
                  <a:pt x="12328246" y="4345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74B086-E477-46BC-9CE3-FEBAA2D74C5F}"/>
              </a:ext>
            </a:extLst>
          </p:cNvPr>
          <p:cNvSpPr/>
          <p:nvPr userDrawn="1"/>
        </p:nvSpPr>
        <p:spPr>
          <a:xfrm>
            <a:off x="0" y="0"/>
            <a:ext cx="7924800" cy="318135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57BC0D9-F0DC-421D-AC63-793CF9423A0B}"/>
              </a:ext>
            </a:extLst>
          </p:cNvPr>
          <p:cNvSpPr/>
          <p:nvPr userDrawn="1"/>
        </p:nvSpPr>
        <p:spPr>
          <a:xfrm>
            <a:off x="0" y="150552"/>
            <a:ext cx="12146786" cy="6723166"/>
          </a:xfrm>
          <a:custGeom>
            <a:avLst/>
            <a:gdLst>
              <a:gd name="connsiteX0" fmla="*/ 768652 w 12077253"/>
              <a:gd name="connsiteY0" fmla="*/ 6069140 h 6723166"/>
              <a:gd name="connsiteX1" fmla="*/ 771323 w 12077253"/>
              <a:gd name="connsiteY1" fmla="*/ 6069180 h 6723166"/>
              <a:gd name="connsiteX2" fmla="*/ 770576 w 12077253"/>
              <a:gd name="connsiteY2" fmla="*/ 6069224 h 6723166"/>
              <a:gd name="connsiteX3" fmla="*/ 768652 w 12077253"/>
              <a:gd name="connsiteY3" fmla="*/ 6069140 h 6723166"/>
              <a:gd name="connsiteX4" fmla="*/ 9047677 w 12077253"/>
              <a:gd name="connsiteY4" fmla="*/ 4155668 h 6723166"/>
              <a:gd name="connsiteX5" fmla="*/ 9044547 w 12077253"/>
              <a:gd name="connsiteY5" fmla="*/ 4160315 h 6723166"/>
              <a:gd name="connsiteX6" fmla="*/ 9046842 w 12077253"/>
              <a:gd name="connsiteY6" fmla="*/ 4156786 h 6723166"/>
              <a:gd name="connsiteX7" fmla="*/ 10193600 w 12077253"/>
              <a:gd name="connsiteY7" fmla="*/ 2981197 h 6723166"/>
              <a:gd name="connsiteX8" fmla="*/ 10191212 w 12077253"/>
              <a:gd name="connsiteY8" fmla="*/ 2991068 h 6723166"/>
              <a:gd name="connsiteX9" fmla="*/ 10190931 w 12077253"/>
              <a:gd name="connsiteY9" fmla="*/ 2992209 h 6723166"/>
              <a:gd name="connsiteX10" fmla="*/ 10191163 w 12077253"/>
              <a:gd name="connsiteY10" fmla="*/ 2991153 h 6723166"/>
              <a:gd name="connsiteX11" fmla="*/ 10193468 w 12077253"/>
              <a:gd name="connsiteY11" fmla="*/ 2981576 h 6723166"/>
              <a:gd name="connsiteX12" fmla="*/ 10193600 w 12077253"/>
              <a:gd name="connsiteY12" fmla="*/ 2981197 h 6723166"/>
              <a:gd name="connsiteX13" fmla="*/ 12077253 w 12077253"/>
              <a:gd name="connsiteY13" fmla="*/ 0 h 6723166"/>
              <a:gd name="connsiteX14" fmla="*/ 12077253 w 12077253"/>
              <a:gd name="connsiteY14" fmla="*/ 6723166 h 6723166"/>
              <a:gd name="connsiteX15" fmla="*/ 0 w 12077253"/>
              <a:gd name="connsiteY15" fmla="*/ 6723166 h 6723166"/>
              <a:gd name="connsiteX16" fmla="*/ 11398 w 12077253"/>
              <a:gd name="connsiteY16" fmla="*/ 6700070 h 6723166"/>
              <a:gd name="connsiteX17" fmla="*/ 41378 w 12077253"/>
              <a:gd name="connsiteY17" fmla="*/ 6655100 h 6723166"/>
              <a:gd name="connsiteX18" fmla="*/ 71358 w 12077253"/>
              <a:gd name="connsiteY18" fmla="*/ 6625119 h 6723166"/>
              <a:gd name="connsiteX19" fmla="*/ 101339 w 12077253"/>
              <a:gd name="connsiteY19" fmla="*/ 6535178 h 6723166"/>
              <a:gd name="connsiteX20" fmla="*/ 161299 w 12077253"/>
              <a:gd name="connsiteY20" fmla="*/ 6460227 h 6723166"/>
              <a:gd name="connsiteX21" fmla="*/ 191280 w 12077253"/>
              <a:gd name="connsiteY21" fmla="*/ 6430247 h 6723166"/>
              <a:gd name="connsiteX22" fmla="*/ 326191 w 12077253"/>
              <a:gd name="connsiteY22" fmla="*/ 6280346 h 6723166"/>
              <a:gd name="connsiteX23" fmla="*/ 371162 w 12077253"/>
              <a:gd name="connsiteY23" fmla="*/ 6265355 h 6723166"/>
              <a:gd name="connsiteX24" fmla="*/ 446112 w 12077253"/>
              <a:gd name="connsiteY24" fmla="*/ 6190405 h 6723166"/>
              <a:gd name="connsiteX25" fmla="*/ 476093 w 12077253"/>
              <a:gd name="connsiteY25" fmla="*/ 6160424 h 6723166"/>
              <a:gd name="connsiteX26" fmla="*/ 521063 w 12077253"/>
              <a:gd name="connsiteY26" fmla="*/ 6145434 h 6723166"/>
              <a:gd name="connsiteX27" fmla="*/ 566034 w 12077253"/>
              <a:gd name="connsiteY27" fmla="*/ 6115454 h 6723166"/>
              <a:gd name="connsiteX28" fmla="*/ 715935 w 12077253"/>
              <a:gd name="connsiteY28" fmla="*/ 6085473 h 6723166"/>
              <a:gd name="connsiteX29" fmla="*/ 774191 w 12077253"/>
              <a:gd name="connsiteY29" fmla="*/ 6069224 h 6723166"/>
              <a:gd name="connsiteX30" fmla="*/ 771323 w 12077253"/>
              <a:gd name="connsiteY30" fmla="*/ 6069180 h 6723166"/>
              <a:gd name="connsiteX31" fmla="*/ 791930 w 12077253"/>
              <a:gd name="connsiteY31" fmla="*/ 6067977 h 6723166"/>
              <a:gd name="connsiteX32" fmla="*/ 940788 w 12077253"/>
              <a:gd name="connsiteY32" fmla="*/ 6055493 h 6723166"/>
              <a:gd name="connsiteX33" fmla="*/ 1240591 w 12077253"/>
              <a:gd name="connsiteY33" fmla="*/ 6085473 h 6723166"/>
              <a:gd name="connsiteX34" fmla="*/ 1300552 w 12077253"/>
              <a:gd name="connsiteY34" fmla="*/ 6115454 h 6723166"/>
              <a:gd name="connsiteX35" fmla="*/ 1510414 w 12077253"/>
              <a:gd name="connsiteY35" fmla="*/ 6175414 h 6723166"/>
              <a:gd name="connsiteX36" fmla="*/ 1585365 w 12077253"/>
              <a:gd name="connsiteY36" fmla="*/ 6205395 h 6723166"/>
              <a:gd name="connsiteX37" fmla="*/ 1630335 w 12077253"/>
              <a:gd name="connsiteY37" fmla="*/ 6220385 h 6723166"/>
              <a:gd name="connsiteX38" fmla="*/ 1675306 w 12077253"/>
              <a:gd name="connsiteY38" fmla="*/ 6265355 h 6723166"/>
              <a:gd name="connsiteX39" fmla="*/ 1720276 w 12077253"/>
              <a:gd name="connsiteY39" fmla="*/ 6295336 h 6723166"/>
              <a:gd name="connsiteX40" fmla="*/ 1750258 w 12077253"/>
              <a:gd name="connsiteY40" fmla="*/ 6325316 h 6723166"/>
              <a:gd name="connsiteX41" fmla="*/ 1795227 w 12077253"/>
              <a:gd name="connsiteY41" fmla="*/ 6340306 h 6723166"/>
              <a:gd name="connsiteX42" fmla="*/ 1855188 w 12077253"/>
              <a:gd name="connsiteY42" fmla="*/ 6370287 h 6723166"/>
              <a:gd name="connsiteX43" fmla="*/ 1900159 w 12077253"/>
              <a:gd name="connsiteY43" fmla="*/ 6400267 h 6723166"/>
              <a:gd name="connsiteX44" fmla="*/ 2125011 w 12077253"/>
              <a:gd name="connsiteY44" fmla="*/ 6415257 h 6723166"/>
              <a:gd name="connsiteX45" fmla="*/ 2169981 w 12077253"/>
              <a:gd name="connsiteY45" fmla="*/ 6445237 h 6723166"/>
              <a:gd name="connsiteX46" fmla="*/ 2679647 w 12077253"/>
              <a:gd name="connsiteY46" fmla="*/ 6475218 h 6723166"/>
              <a:gd name="connsiteX47" fmla="*/ 2814558 w 12077253"/>
              <a:gd name="connsiteY47" fmla="*/ 6445237 h 6723166"/>
              <a:gd name="connsiteX48" fmla="*/ 2934480 w 12077253"/>
              <a:gd name="connsiteY48" fmla="*/ 6430247 h 6723166"/>
              <a:gd name="connsiteX49" fmla="*/ 3009430 w 12077253"/>
              <a:gd name="connsiteY49" fmla="*/ 6415257 h 6723166"/>
              <a:gd name="connsiteX50" fmla="*/ 3129352 w 12077253"/>
              <a:gd name="connsiteY50" fmla="*/ 6400267 h 6723166"/>
              <a:gd name="connsiteX51" fmla="*/ 3234284 w 12077253"/>
              <a:gd name="connsiteY51" fmla="*/ 6355296 h 6723166"/>
              <a:gd name="connsiteX52" fmla="*/ 3369194 w 12077253"/>
              <a:gd name="connsiteY52" fmla="*/ 6310326 h 6723166"/>
              <a:gd name="connsiteX53" fmla="*/ 3519096 w 12077253"/>
              <a:gd name="connsiteY53" fmla="*/ 6220385 h 6723166"/>
              <a:gd name="connsiteX54" fmla="*/ 3713969 w 12077253"/>
              <a:gd name="connsiteY54" fmla="*/ 6100464 h 6723166"/>
              <a:gd name="connsiteX55" fmla="*/ 3803909 w 12077253"/>
              <a:gd name="connsiteY55" fmla="*/ 6025513 h 6723166"/>
              <a:gd name="connsiteX56" fmla="*/ 3848881 w 12077253"/>
              <a:gd name="connsiteY56" fmla="*/ 5995532 h 6723166"/>
              <a:gd name="connsiteX57" fmla="*/ 3893851 w 12077253"/>
              <a:gd name="connsiteY57" fmla="*/ 5950562 h 6723166"/>
              <a:gd name="connsiteX58" fmla="*/ 3968801 w 12077253"/>
              <a:gd name="connsiteY58" fmla="*/ 5905591 h 6723166"/>
              <a:gd name="connsiteX59" fmla="*/ 4073733 w 12077253"/>
              <a:gd name="connsiteY59" fmla="*/ 5830641 h 6723166"/>
              <a:gd name="connsiteX60" fmla="*/ 4118705 w 12077253"/>
              <a:gd name="connsiteY60" fmla="*/ 5815650 h 6723166"/>
              <a:gd name="connsiteX61" fmla="*/ 4178664 w 12077253"/>
              <a:gd name="connsiteY61" fmla="*/ 5770680 h 6723166"/>
              <a:gd name="connsiteX62" fmla="*/ 4283595 w 12077253"/>
              <a:gd name="connsiteY62" fmla="*/ 5755690 h 6723166"/>
              <a:gd name="connsiteX63" fmla="*/ 4433496 w 12077253"/>
              <a:gd name="connsiteY63" fmla="*/ 5725709 h 6723166"/>
              <a:gd name="connsiteX64" fmla="*/ 4748290 w 12077253"/>
              <a:gd name="connsiteY64" fmla="*/ 5740700 h 6723166"/>
              <a:gd name="connsiteX65" fmla="*/ 4868211 w 12077253"/>
              <a:gd name="connsiteY65" fmla="*/ 5755690 h 6723166"/>
              <a:gd name="connsiteX66" fmla="*/ 4958152 w 12077253"/>
              <a:gd name="connsiteY66" fmla="*/ 5785670 h 6723166"/>
              <a:gd name="connsiteX67" fmla="*/ 5108053 w 12077253"/>
              <a:gd name="connsiteY67" fmla="*/ 5830641 h 6723166"/>
              <a:gd name="connsiteX68" fmla="*/ 5153024 w 12077253"/>
              <a:gd name="connsiteY68" fmla="*/ 5845631 h 6723166"/>
              <a:gd name="connsiteX69" fmla="*/ 5302926 w 12077253"/>
              <a:gd name="connsiteY69" fmla="*/ 5875611 h 6723166"/>
              <a:gd name="connsiteX70" fmla="*/ 5482809 w 12077253"/>
              <a:gd name="connsiteY70" fmla="*/ 5890601 h 6723166"/>
              <a:gd name="connsiteX71" fmla="*/ 5842571 w 12077253"/>
              <a:gd name="connsiteY71" fmla="*/ 5935572 h 6723166"/>
              <a:gd name="connsiteX72" fmla="*/ 6352237 w 12077253"/>
              <a:gd name="connsiteY72" fmla="*/ 5920582 h 6723166"/>
              <a:gd name="connsiteX73" fmla="*/ 6517131 w 12077253"/>
              <a:gd name="connsiteY73" fmla="*/ 5890601 h 6723166"/>
              <a:gd name="connsiteX74" fmla="*/ 6592080 w 12077253"/>
              <a:gd name="connsiteY74" fmla="*/ 5830641 h 6723166"/>
              <a:gd name="connsiteX75" fmla="*/ 6682021 w 12077253"/>
              <a:gd name="connsiteY75" fmla="*/ 5815650 h 6723166"/>
              <a:gd name="connsiteX76" fmla="*/ 6726992 w 12077253"/>
              <a:gd name="connsiteY76" fmla="*/ 5800660 h 6723166"/>
              <a:gd name="connsiteX77" fmla="*/ 6846912 w 12077253"/>
              <a:gd name="connsiteY77" fmla="*/ 5740700 h 6723166"/>
              <a:gd name="connsiteX78" fmla="*/ 6906874 w 12077253"/>
              <a:gd name="connsiteY78" fmla="*/ 5710719 h 6723166"/>
              <a:gd name="connsiteX79" fmla="*/ 6951845 w 12077253"/>
              <a:gd name="connsiteY79" fmla="*/ 5695729 h 6723166"/>
              <a:gd name="connsiteX80" fmla="*/ 7116735 w 12077253"/>
              <a:gd name="connsiteY80" fmla="*/ 5575808 h 6723166"/>
              <a:gd name="connsiteX81" fmla="*/ 7146717 w 12077253"/>
              <a:gd name="connsiteY81" fmla="*/ 5545827 h 6723166"/>
              <a:gd name="connsiteX82" fmla="*/ 7191687 w 12077253"/>
              <a:gd name="connsiteY82" fmla="*/ 5485867 h 6723166"/>
              <a:gd name="connsiteX83" fmla="*/ 7251647 w 12077253"/>
              <a:gd name="connsiteY83" fmla="*/ 5440896 h 6723166"/>
              <a:gd name="connsiteX84" fmla="*/ 7371569 w 12077253"/>
              <a:gd name="connsiteY84" fmla="*/ 5320975 h 6723166"/>
              <a:gd name="connsiteX85" fmla="*/ 7416540 w 12077253"/>
              <a:gd name="connsiteY85" fmla="*/ 5276005 h 6723166"/>
              <a:gd name="connsiteX86" fmla="*/ 7476500 w 12077253"/>
              <a:gd name="connsiteY86" fmla="*/ 5231034 h 6723166"/>
              <a:gd name="connsiteX87" fmla="*/ 7521471 w 12077253"/>
              <a:gd name="connsiteY87" fmla="*/ 5201054 h 6723166"/>
              <a:gd name="connsiteX88" fmla="*/ 7596421 w 12077253"/>
              <a:gd name="connsiteY88" fmla="*/ 5126103 h 6723166"/>
              <a:gd name="connsiteX89" fmla="*/ 7686362 w 12077253"/>
              <a:gd name="connsiteY89" fmla="*/ 5066142 h 6723166"/>
              <a:gd name="connsiteX90" fmla="*/ 7731332 w 12077253"/>
              <a:gd name="connsiteY90" fmla="*/ 5036162 h 6723166"/>
              <a:gd name="connsiteX91" fmla="*/ 7926204 w 12077253"/>
              <a:gd name="connsiteY91" fmla="*/ 4931231 h 6723166"/>
              <a:gd name="connsiteX92" fmla="*/ 7956185 w 12077253"/>
              <a:gd name="connsiteY92" fmla="*/ 4901250 h 6723166"/>
              <a:gd name="connsiteX93" fmla="*/ 8046126 w 12077253"/>
              <a:gd name="connsiteY93" fmla="*/ 4871270 h 6723166"/>
              <a:gd name="connsiteX94" fmla="*/ 8196027 w 12077253"/>
              <a:gd name="connsiteY94" fmla="*/ 4841290 h 6723166"/>
              <a:gd name="connsiteX95" fmla="*/ 8390899 w 12077253"/>
              <a:gd name="connsiteY95" fmla="*/ 4811309 h 6723166"/>
              <a:gd name="connsiteX96" fmla="*/ 8450860 w 12077253"/>
              <a:gd name="connsiteY96" fmla="*/ 4781329 h 6723166"/>
              <a:gd name="connsiteX97" fmla="*/ 8510821 w 12077253"/>
              <a:gd name="connsiteY97" fmla="*/ 4766339 h 6723166"/>
              <a:gd name="connsiteX98" fmla="*/ 8555791 w 12077253"/>
              <a:gd name="connsiteY98" fmla="*/ 4736359 h 6723166"/>
              <a:gd name="connsiteX99" fmla="*/ 8690703 w 12077253"/>
              <a:gd name="connsiteY99" fmla="*/ 4661408 h 6723166"/>
              <a:gd name="connsiteX100" fmla="*/ 8780644 w 12077253"/>
              <a:gd name="connsiteY100" fmla="*/ 4571467 h 6723166"/>
              <a:gd name="connsiteX101" fmla="*/ 8810624 w 12077253"/>
              <a:gd name="connsiteY101" fmla="*/ 4511506 h 6723166"/>
              <a:gd name="connsiteX102" fmla="*/ 8840604 w 12077253"/>
              <a:gd name="connsiteY102" fmla="*/ 4466536 h 6723166"/>
              <a:gd name="connsiteX103" fmla="*/ 8855594 w 12077253"/>
              <a:gd name="connsiteY103" fmla="*/ 4421565 h 6723166"/>
              <a:gd name="connsiteX104" fmla="*/ 8915555 w 12077253"/>
              <a:gd name="connsiteY104" fmla="*/ 4391585 h 6723166"/>
              <a:gd name="connsiteX105" fmla="*/ 8945535 w 12077253"/>
              <a:gd name="connsiteY105" fmla="*/ 4316634 h 6723166"/>
              <a:gd name="connsiteX106" fmla="*/ 8975516 w 12077253"/>
              <a:gd name="connsiteY106" fmla="*/ 4286654 h 6723166"/>
              <a:gd name="connsiteX107" fmla="*/ 9035476 w 12077253"/>
              <a:gd name="connsiteY107" fmla="*/ 4196713 h 6723166"/>
              <a:gd name="connsiteX108" fmla="*/ 9060068 w 12077253"/>
              <a:gd name="connsiteY108" fmla="*/ 4139075 h 6723166"/>
              <a:gd name="connsiteX109" fmla="*/ 9047677 w 12077253"/>
              <a:gd name="connsiteY109" fmla="*/ 4155668 h 6723166"/>
              <a:gd name="connsiteX110" fmla="*/ 9059147 w 12077253"/>
              <a:gd name="connsiteY110" fmla="*/ 4138634 h 6723166"/>
              <a:gd name="connsiteX111" fmla="*/ 9080447 w 12077253"/>
              <a:gd name="connsiteY111" fmla="*/ 4106772 h 6723166"/>
              <a:gd name="connsiteX112" fmla="*/ 9125417 w 12077253"/>
              <a:gd name="connsiteY112" fmla="*/ 4016831 h 6723166"/>
              <a:gd name="connsiteX113" fmla="*/ 9140407 w 12077253"/>
              <a:gd name="connsiteY113" fmla="*/ 3971860 h 6723166"/>
              <a:gd name="connsiteX114" fmla="*/ 9245339 w 12077253"/>
              <a:gd name="connsiteY114" fmla="*/ 3866929 h 6723166"/>
              <a:gd name="connsiteX115" fmla="*/ 9335280 w 12077253"/>
              <a:gd name="connsiteY115" fmla="*/ 3747008 h 6723166"/>
              <a:gd name="connsiteX116" fmla="*/ 9365260 w 12077253"/>
              <a:gd name="connsiteY116" fmla="*/ 3687047 h 6723166"/>
              <a:gd name="connsiteX117" fmla="*/ 9410230 w 12077253"/>
              <a:gd name="connsiteY117" fmla="*/ 3657067 h 6723166"/>
              <a:gd name="connsiteX118" fmla="*/ 9485181 w 12077253"/>
              <a:gd name="connsiteY118" fmla="*/ 3597106 h 6723166"/>
              <a:gd name="connsiteX119" fmla="*/ 9515162 w 12077253"/>
              <a:gd name="connsiteY119" fmla="*/ 3567126 h 6723166"/>
              <a:gd name="connsiteX120" fmla="*/ 9560132 w 12077253"/>
              <a:gd name="connsiteY120" fmla="*/ 3552136 h 6723166"/>
              <a:gd name="connsiteX121" fmla="*/ 9605103 w 12077253"/>
              <a:gd name="connsiteY121" fmla="*/ 3522155 h 6723166"/>
              <a:gd name="connsiteX122" fmla="*/ 9650073 w 12077253"/>
              <a:gd name="connsiteY122" fmla="*/ 3507165 h 6723166"/>
              <a:gd name="connsiteX123" fmla="*/ 9740014 w 12077253"/>
              <a:gd name="connsiteY123" fmla="*/ 3447205 h 6723166"/>
              <a:gd name="connsiteX124" fmla="*/ 9844945 w 12077253"/>
              <a:gd name="connsiteY124" fmla="*/ 3402234 h 6723166"/>
              <a:gd name="connsiteX125" fmla="*/ 9874926 w 12077253"/>
              <a:gd name="connsiteY125" fmla="*/ 3372254 h 6723166"/>
              <a:gd name="connsiteX126" fmla="*/ 9949876 w 12077253"/>
              <a:gd name="connsiteY126" fmla="*/ 3312293 h 6723166"/>
              <a:gd name="connsiteX127" fmla="*/ 10054807 w 12077253"/>
              <a:gd name="connsiteY127" fmla="*/ 3237342 h 6723166"/>
              <a:gd name="connsiteX128" fmla="*/ 10069798 w 12077253"/>
              <a:gd name="connsiteY128" fmla="*/ 3177382 h 6723166"/>
              <a:gd name="connsiteX129" fmla="*/ 10099778 w 12077253"/>
              <a:gd name="connsiteY129" fmla="*/ 3147401 h 6723166"/>
              <a:gd name="connsiteX130" fmla="*/ 10174729 w 12077253"/>
              <a:gd name="connsiteY130" fmla="*/ 3057460 h 6723166"/>
              <a:gd name="connsiteX131" fmla="*/ 10187708 w 12077253"/>
              <a:gd name="connsiteY131" fmla="*/ 3005306 h 6723166"/>
              <a:gd name="connsiteX132" fmla="*/ 10190931 w 12077253"/>
              <a:gd name="connsiteY132" fmla="*/ 2992209 h 6723166"/>
              <a:gd name="connsiteX133" fmla="*/ 10188678 w 12077253"/>
              <a:gd name="connsiteY133" fmla="*/ 3002461 h 6723166"/>
              <a:gd name="connsiteX134" fmla="*/ 10204709 w 12077253"/>
              <a:gd name="connsiteY134" fmla="*/ 2952529 h 6723166"/>
              <a:gd name="connsiteX135" fmla="*/ 10219699 w 12077253"/>
              <a:gd name="connsiteY135" fmla="*/ 2892568 h 6723166"/>
              <a:gd name="connsiteX136" fmla="*/ 10249680 w 12077253"/>
              <a:gd name="connsiteY136" fmla="*/ 2802627 h 6723166"/>
              <a:gd name="connsiteX137" fmla="*/ 10294650 w 12077253"/>
              <a:gd name="connsiteY137" fmla="*/ 2622746 h 6723166"/>
              <a:gd name="connsiteX138" fmla="*/ 10324630 w 12077253"/>
              <a:gd name="connsiteY138" fmla="*/ 2562785 h 6723166"/>
              <a:gd name="connsiteX139" fmla="*/ 10354611 w 12077253"/>
              <a:gd name="connsiteY139" fmla="*/ 2442864 h 6723166"/>
              <a:gd name="connsiteX140" fmla="*/ 10429562 w 12077253"/>
              <a:gd name="connsiteY140" fmla="*/ 2292962 h 6723166"/>
              <a:gd name="connsiteX141" fmla="*/ 10459542 w 12077253"/>
              <a:gd name="connsiteY141" fmla="*/ 2188031 h 6723166"/>
              <a:gd name="connsiteX142" fmla="*/ 10489522 w 12077253"/>
              <a:gd name="connsiteY142" fmla="*/ 2158050 h 6723166"/>
              <a:gd name="connsiteX143" fmla="*/ 10549483 w 12077253"/>
              <a:gd name="connsiteY143" fmla="*/ 2053119 h 6723166"/>
              <a:gd name="connsiteX144" fmla="*/ 10609444 w 12077253"/>
              <a:gd name="connsiteY144" fmla="*/ 1948188 h 6723166"/>
              <a:gd name="connsiteX145" fmla="*/ 10684394 w 12077253"/>
              <a:gd name="connsiteY145" fmla="*/ 1888227 h 6723166"/>
              <a:gd name="connsiteX146" fmla="*/ 10729365 w 12077253"/>
              <a:gd name="connsiteY146" fmla="*/ 1828267 h 6723166"/>
              <a:gd name="connsiteX147" fmla="*/ 10834296 w 12077253"/>
              <a:gd name="connsiteY147" fmla="*/ 1753316 h 6723166"/>
              <a:gd name="connsiteX148" fmla="*/ 10864276 w 12077253"/>
              <a:gd name="connsiteY148" fmla="*/ 1708346 h 6723166"/>
              <a:gd name="connsiteX149" fmla="*/ 10896464 w 12077253"/>
              <a:gd name="connsiteY149" fmla="*/ 1674193 h 6723166"/>
              <a:gd name="connsiteX150" fmla="*/ 10891706 w 12077253"/>
              <a:gd name="connsiteY150" fmla="*/ 1682703 h 6723166"/>
              <a:gd name="connsiteX151" fmla="*/ 10887955 w 12077253"/>
              <a:gd name="connsiteY151" fmla="*/ 1688479 h 6723166"/>
              <a:gd name="connsiteX152" fmla="*/ 10891693 w 12077253"/>
              <a:gd name="connsiteY152" fmla="*/ 1682725 h 6723166"/>
              <a:gd name="connsiteX153" fmla="*/ 10891706 w 12077253"/>
              <a:gd name="connsiteY153" fmla="*/ 1682703 h 6723166"/>
              <a:gd name="connsiteX154" fmla="*/ 10898672 w 12077253"/>
              <a:gd name="connsiteY154" fmla="*/ 1671974 h 6723166"/>
              <a:gd name="connsiteX155" fmla="*/ 10924237 w 12077253"/>
              <a:gd name="connsiteY155" fmla="*/ 1633395 h 6723166"/>
              <a:gd name="connsiteX156" fmla="*/ 10969207 w 12077253"/>
              <a:gd name="connsiteY156" fmla="*/ 1468503 h 6723166"/>
              <a:gd name="connsiteX157" fmla="*/ 10984198 w 12077253"/>
              <a:gd name="connsiteY157" fmla="*/ 1408542 h 6723166"/>
              <a:gd name="connsiteX158" fmla="*/ 11014178 w 12077253"/>
              <a:gd name="connsiteY158" fmla="*/ 1363572 h 6723166"/>
              <a:gd name="connsiteX159" fmla="*/ 11044158 w 12077253"/>
              <a:gd name="connsiteY159" fmla="*/ 1123729 h 6723166"/>
              <a:gd name="connsiteX160" fmla="*/ 11104119 w 12077253"/>
              <a:gd name="connsiteY160" fmla="*/ 958837 h 6723166"/>
              <a:gd name="connsiteX161" fmla="*/ 11119109 w 12077253"/>
              <a:gd name="connsiteY161" fmla="*/ 913867 h 6723166"/>
              <a:gd name="connsiteX162" fmla="*/ 11239030 w 12077253"/>
              <a:gd name="connsiteY162" fmla="*/ 778955 h 6723166"/>
              <a:gd name="connsiteX163" fmla="*/ 11313981 w 12077253"/>
              <a:gd name="connsiteY163" fmla="*/ 718995 h 6723166"/>
              <a:gd name="connsiteX164" fmla="*/ 11338035 w 12077253"/>
              <a:gd name="connsiteY164" fmla="*/ 683221 h 6723166"/>
              <a:gd name="connsiteX165" fmla="*/ 11348125 w 12077253"/>
              <a:gd name="connsiteY165" fmla="*/ 668610 h 6723166"/>
              <a:gd name="connsiteX166" fmla="*/ 11349603 w 12077253"/>
              <a:gd name="connsiteY166" fmla="*/ 666630 h 6723166"/>
              <a:gd name="connsiteX167" fmla="*/ 11348527 w 12077253"/>
              <a:gd name="connsiteY167" fmla="*/ 668027 h 6723166"/>
              <a:gd name="connsiteX168" fmla="*/ 11348125 w 12077253"/>
              <a:gd name="connsiteY168" fmla="*/ 668610 h 6723166"/>
              <a:gd name="connsiteX169" fmla="*/ 11345413 w 12077253"/>
              <a:gd name="connsiteY169" fmla="*/ 672241 h 6723166"/>
              <a:gd name="connsiteX170" fmla="*/ 11358952 w 12077253"/>
              <a:gd name="connsiteY170" fmla="*/ 629054 h 6723166"/>
              <a:gd name="connsiteX171" fmla="*/ 11388932 w 12077253"/>
              <a:gd name="connsiteY171" fmla="*/ 584083 h 6723166"/>
              <a:gd name="connsiteX172" fmla="*/ 11433903 w 12077253"/>
              <a:gd name="connsiteY172" fmla="*/ 509132 h 6723166"/>
              <a:gd name="connsiteX173" fmla="*/ 11448893 w 12077253"/>
              <a:gd name="connsiteY173" fmla="*/ 449172 h 6723166"/>
              <a:gd name="connsiteX174" fmla="*/ 11568814 w 12077253"/>
              <a:gd name="connsiteY174" fmla="*/ 389211 h 6723166"/>
              <a:gd name="connsiteX175" fmla="*/ 11613785 w 12077253"/>
              <a:gd name="connsiteY175" fmla="*/ 359231 h 6723166"/>
              <a:gd name="connsiteX176" fmla="*/ 11658755 w 12077253"/>
              <a:gd name="connsiteY176" fmla="*/ 314260 h 6723166"/>
              <a:gd name="connsiteX177" fmla="*/ 11748696 w 12077253"/>
              <a:gd name="connsiteY177" fmla="*/ 254300 h 6723166"/>
              <a:gd name="connsiteX178" fmla="*/ 11853627 w 12077253"/>
              <a:gd name="connsiteY178" fmla="*/ 164359 h 6723166"/>
              <a:gd name="connsiteX179" fmla="*/ 11928578 w 12077253"/>
              <a:gd name="connsiteY179" fmla="*/ 104398 h 6723166"/>
              <a:gd name="connsiteX180" fmla="*/ 11973548 w 12077253"/>
              <a:gd name="connsiteY180" fmla="*/ 59427 h 6723166"/>
              <a:gd name="connsiteX181" fmla="*/ 12063489 w 12077253"/>
              <a:gd name="connsiteY181" fmla="*/ 14457 h 672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077253" h="6723166">
                <a:moveTo>
                  <a:pt x="768652" y="6069140"/>
                </a:moveTo>
                <a:lnTo>
                  <a:pt x="771323" y="6069180"/>
                </a:lnTo>
                <a:lnTo>
                  <a:pt x="770576" y="6069224"/>
                </a:lnTo>
                <a:cubicBezTo>
                  <a:pt x="767361" y="6069335"/>
                  <a:pt x="767384" y="6069223"/>
                  <a:pt x="768652" y="6069140"/>
                </a:cubicBezTo>
                <a:close/>
                <a:moveTo>
                  <a:pt x="9047677" y="4155668"/>
                </a:moveTo>
                <a:lnTo>
                  <a:pt x="9044547" y="4160315"/>
                </a:lnTo>
                <a:cubicBezTo>
                  <a:pt x="9021444" y="4194451"/>
                  <a:pt x="9033100" y="4176091"/>
                  <a:pt x="9046842" y="4156786"/>
                </a:cubicBezTo>
                <a:close/>
                <a:moveTo>
                  <a:pt x="10193600" y="2981197"/>
                </a:moveTo>
                <a:cubicBezTo>
                  <a:pt x="10193282" y="2982558"/>
                  <a:pt x="10192543" y="2985628"/>
                  <a:pt x="10191212" y="2991068"/>
                </a:cubicBezTo>
                <a:lnTo>
                  <a:pt x="10190931" y="2992209"/>
                </a:lnTo>
                <a:lnTo>
                  <a:pt x="10191163" y="2991153"/>
                </a:lnTo>
                <a:cubicBezTo>
                  <a:pt x="10192098" y="2987149"/>
                  <a:pt x="10193003" y="2983433"/>
                  <a:pt x="10193468" y="2981576"/>
                </a:cubicBezTo>
                <a:cubicBezTo>
                  <a:pt x="10193817" y="2980183"/>
                  <a:pt x="10193919" y="2979836"/>
                  <a:pt x="10193600" y="2981197"/>
                </a:cubicBezTo>
                <a:close/>
                <a:moveTo>
                  <a:pt x="12077253" y="0"/>
                </a:moveTo>
                <a:lnTo>
                  <a:pt x="12077253" y="6723166"/>
                </a:lnTo>
                <a:lnTo>
                  <a:pt x="0" y="6723166"/>
                </a:lnTo>
                <a:lnTo>
                  <a:pt x="11398" y="6700070"/>
                </a:lnTo>
                <a:cubicBezTo>
                  <a:pt x="20336" y="6684428"/>
                  <a:pt x="30124" y="6669168"/>
                  <a:pt x="41378" y="6655100"/>
                </a:cubicBezTo>
                <a:cubicBezTo>
                  <a:pt x="50207" y="6644064"/>
                  <a:pt x="61365" y="6635113"/>
                  <a:pt x="71358" y="6625119"/>
                </a:cubicBezTo>
                <a:cubicBezTo>
                  <a:pt x="81352" y="6595139"/>
                  <a:pt x="81597" y="6559855"/>
                  <a:pt x="101339" y="6535178"/>
                </a:cubicBezTo>
                <a:cubicBezTo>
                  <a:pt x="121326" y="6510194"/>
                  <a:pt x="140477" y="6484519"/>
                  <a:pt x="161299" y="6460227"/>
                </a:cubicBezTo>
                <a:cubicBezTo>
                  <a:pt x="170497" y="6449496"/>
                  <a:pt x="182232" y="6441104"/>
                  <a:pt x="191280" y="6430247"/>
                </a:cubicBezTo>
                <a:cubicBezTo>
                  <a:pt x="223748" y="6391286"/>
                  <a:pt x="282974" y="6294752"/>
                  <a:pt x="326191" y="6280346"/>
                </a:cubicBezTo>
                <a:lnTo>
                  <a:pt x="371162" y="6265355"/>
                </a:lnTo>
                <a:cubicBezTo>
                  <a:pt x="422557" y="6188263"/>
                  <a:pt x="374731" y="6247510"/>
                  <a:pt x="446112" y="6190405"/>
                </a:cubicBezTo>
                <a:cubicBezTo>
                  <a:pt x="457148" y="6181576"/>
                  <a:pt x="463974" y="6167696"/>
                  <a:pt x="476093" y="6160424"/>
                </a:cubicBezTo>
                <a:cubicBezTo>
                  <a:pt x="489642" y="6152294"/>
                  <a:pt x="506930" y="6152500"/>
                  <a:pt x="521063" y="6145434"/>
                </a:cubicBezTo>
                <a:cubicBezTo>
                  <a:pt x="537177" y="6137377"/>
                  <a:pt x="549475" y="6122551"/>
                  <a:pt x="566034" y="6115454"/>
                </a:cubicBezTo>
                <a:cubicBezTo>
                  <a:pt x="596498" y="6102398"/>
                  <a:pt x="692690" y="6090122"/>
                  <a:pt x="715935" y="6085473"/>
                </a:cubicBezTo>
                <a:cubicBezTo>
                  <a:pt x="778004" y="6073059"/>
                  <a:pt x="779474" y="6069891"/>
                  <a:pt x="774191" y="6069224"/>
                </a:cubicBezTo>
                <a:lnTo>
                  <a:pt x="771323" y="6069180"/>
                </a:lnTo>
                <a:lnTo>
                  <a:pt x="791930" y="6067977"/>
                </a:lnTo>
                <a:cubicBezTo>
                  <a:pt x="815301" y="6066369"/>
                  <a:pt x="859603" y="6062874"/>
                  <a:pt x="940788" y="6055493"/>
                </a:cubicBezTo>
                <a:cubicBezTo>
                  <a:pt x="971987" y="6057573"/>
                  <a:pt x="1166288" y="6060705"/>
                  <a:pt x="1240591" y="6085473"/>
                </a:cubicBezTo>
                <a:cubicBezTo>
                  <a:pt x="1261790" y="6092540"/>
                  <a:pt x="1279695" y="6107432"/>
                  <a:pt x="1300552" y="6115454"/>
                </a:cubicBezTo>
                <a:cubicBezTo>
                  <a:pt x="1415442" y="6159643"/>
                  <a:pt x="1412733" y="6155878"/>
                  <a:pt x="1510414" y="6175414"/>
                </a:cubicBezTo>
                <a:cubicBezTo>
                  <a:pt x="1535398" y="6185408"/>
                  <a:pt x="1560170" y="6195947"/>
                  <a:pt x="1585365" y="6205395"/>
                </a:cubicBezTo>
                <a:cubicBezTo>
                  <a:pt x="1600160" y="6210943"/>
                  <a:pt x="1617188" y="6211620"/>
                  <a:pt x="1630335" y="6220385"/>
                </a:cubicBezTo>
                <a:cubicBezTo>
                  <a:pt x="1647974" y="6232144"/>
                  <a:pt x="1659020" y="6251784"/>
                  <a:pt x="1675306" y="6265355"/>
                </a:cubicBezTo>
                <a:cubicBezTo>
                  <a:pt x="1689146" y="6276889"/>
                  <a:pt x="1706208" y="6284082"/>
                  <a:pt x="1720276" y="6295336"/>
                </a:cubicBezTo>
                <a:cubicBezTo>
                  <a:pt x="1731312" y="6304165"/>
                  <a:pt x="1738138" y="6318045"/>
                  <a:pt x="1750258" y="6325316"/>
                </a:cubicBezTo>
                <a:cubicBezTo>
                  <a:pt x="1763806" y="6333445"/>
                  <a:pt x="1780704" y="6334082"/>
                  <a:pt x="1795227" y="6340306"/>
                </a:cubicBezTo>
                <a:cubicBezTo>
                  <a:pt x="1815766" y="6349109"/>
                  <a:pt x="1835786" y="6359200"/>
                  <a:pt x="1855188" y="6370287"/>
                </a:cubicBezTo>
                <a:cubicBezTo>
                  <a:pt x="1870830" y="6379225"/>
                  <a:pt x="1882387" y="6397305"/>
                  <a:pt x="1900159" y="6400267"/>
                </a:cubicBezTo>
                <a:cubicBezTo>
                  <a:pt x="1974254" y="6412616"/>
                  <a:pt x="2050060" y="6410260"/>
                  <a:pt x="2125011" y="6415257"/>
                </a:cubicBezTo>
                <a:cubicBezTo>
                  <a:pt x="2140001" y="6425250"/>
                  <a:pt x="2152376" y="6441410"/>
                  <a:pt x="2169981" y="6445237"/>
                </a:cubicBezTo>
                <a:cubicBezTo>
                  <a:pt x="2453006" y="6506764"/>
                  <a:pt x="2428769" y="6493138"/>
                  <a:pt x="2679647" y="6475218"/>
                </a:cubicBezTo>
                <a:cubicBezTo>
                  <a:pt x="2727401" y="6463279"/>
                  <a:pt x="2765069" y="6452851"/>
                  <a:pt x="2814558" y="6445237"/>
                </a:cubicBezTo>
                <a:cubicBezTo>
                  <a:pt x="2854375" y="6439111"/>
                  <a:pt x="2894663" y="6436373"/>
                  <a:pt x="2934480" y="6430247"/>
                </a:cubicBezTo>
                <a:cubicBezTo>
                  <a:pt x="2959662" y="6426373"/>
                  <a:pt x="2984249" y="6419131"/>
                  <a:pt x="3009430" y="6415257"/>
                </a:cubicBezTo>
                <a:cubicBezTo>
                  <a:pt x="3049247" y="6409131"/>
                  <a:pt x="3089378" y="6405264"/>
                  <a:pt x="3129352" y="6400267"/>
                </a:cubicBezTo>
                <a:cubicBezTo>
                  <a:pt x="3220483" y="6339513"/>
                  <a:pt x="3123660" y="6396780"/>
                  <a:pt x="3234284" y="6355296"/>
                </a:cubicBezTo>
                <a:cubicBezTo>
                  <a:pt x="3376133" y="6302102"/>
                  <a:pt x="3204947" y="6343175"/>
                  <a:pt x="3369194" y="6310326"/>
                </a:cubicBezTo>
                <a:cubicBezTo>
                  <a:pt x="3419162" y="6280346"/>
                  <a:pt x="3471359" y="6253801"/>
                  <a:pt x="3519096" y="6220385"/>
                </a:cubicBezTo>
                <a:cubicBezTo>
                  <a:pt x="3681943" y="6106393"/>
                  <a:pt x="3611135" y="6134742"/>
                  <a:pt x="3713969" y="6100464"/>
                </a:cubicBezTo>
                <a:cubicBezTo>
                  <a:pt x="3743948" y="6075480"/>
                  <a:pt x="3773104" y="6049473"/>
                  <a:pt x="3803909" y="6025513"/>
                </a:cubicBezTo>
                <a:cubicBezTo>
                  <a:pt x="3818130" y="6014452"/>
                  <a:pt x="3835040" y="6007066"/>
                  <a:pt x="3848881" y="5995532"/>
                </a:cubicBezTo>
                <a:cubicBezTo>
                  <a:pt x="3865167" y="5981961"/>
                  <a:pt x="3876892" y="5963281"/>
                  <a:pt x="3893851" y="5950562"/>
                </a:cubicBezTo>
                <a:cubicBezTo>
                  <a:pt x="3917159" y="5933081"/>
                  <a:pt x="3944560" y="5921753"/>
                  <a:pt x="3968801" y="5905591"/>
                </a:cubicBezTo>
                <a:cubicBezTo>
                  <a:pt x="3989168" y="5892014"/>
                  <a:pt x="4046920" y="5844047"/>
                  <a:pt x="4073733" y="5830641"/>
                </a:cubicBezTo>
                <a:cubicBezTo>
                  <a:pt x="4087866" y="5823574"/>
                  <a:pt x="4103713" y="5820647"/>
                  <a:pt x="4118705" y="5815650"/>
                </a:cubicBezTo>
                <a:cubicBezTo>
                  <a:pt x="4138690" y="5800660"/>
                  <a:pt x="4155184" y="5779218"/>
                  <a:pt x="4178664" y="5770680"/>
                </a:cubicBezTo>
                <a:cubicBezTo>
                  <a:pt x="4211868" y="5758606"/>
                  <a:pt x="4248674" y="5761062"/>
                  <a:pt x="4283595" y="5755690"/>
                </a:cubicBezTo>
                <a:cubicBezTo>
                  <a:pt x="4379159" y="5740988"/>
                  <a:pt x="4354013" y="5745581"/>
                  <a:pt x="4433496" y="5725709"/>
                </a:cubicBezTo>
                <a:cubicBezTo>
                  <a:pt x="4538427" y="5730706"/>
                  <a:pt x="4643488" y="5733472"/>
                  <a:pt x="4748290" y="5740700"/>
                </a:cubicBezTo>
                <a:cubicBezTo>
                  <a:pt x="4788481" y="5743472"/>
                  <a:pt x="4828820" y="5747249"/>
                  <a:pt x="4868211" y="5755690"/>
                </a:cubicBezTo>
                <a:cubicBezTo>
                  <a:pt x="4899113" y="5762311"/>
                  <a:pt x="4958152" y="5785670"/>
                  <a:pt x="4958152" y="5785670"/>
                </a:cubicBezTo>
                <a:cubicBezTo>
                  <a:pt x="5040185" y="5840358"/>
                  <a:pt x="4970258" y="5803081"/>
                  <a:pt x="5108053" y="5830641"/>
                </a:cubicBezTo>
                <a:cubicBezTo>
                  <a:pt x="5123547" y="5833740"/>
                  <a:pt x="5137628" y="5842078"/>
                  <a:pt x="5153024" y="5845631"/>
                </a:cubicBezTo>
                <a:cubicBezTo>
                  <a:pt x="5202676" y="5857089"/>
                  <a:pt x="5252436" y="5868726"/>
                  <a:pt x="5302926" y="5875611"/>
                </a:cubicBezTo>
                <a:cubicBezTo>
                  <a:pt x="5362543" y="5883740"/>
                  <a:pt x="5422848" y="5885604"/>
                  <a:pt x="5482809" y="5890601"/>
                </a:cubicBezTo>
                <a:cubicBezTo>
                  <a:pt x="5600575" y="5910230"/>
                  <a:pt x="5722338" y="5935572"/>
                  <a:pt x="5842571" y="5935572"/>
                </a:cubicBezTo>
                <a:cubicBezTo>
                  <a:pt x="6012534" y="5935572"/>
                  <a:pt x="6182348" y="5925579"/>
                  <a:pt x="6352237" y="5920582"/>
                </a:cubicBezTo>
                <a:cubicBezTo>
                  <a:pt x="6407202" y="5910588"/>
                  <a:pt x="6464822" y="5910217"/>
                  <a:pt x="6517131" y="5890601"/>
                </a:cubicBezTo>
                <a:cubicBezTo>
                  <a:pt x="6547086" y="5879367"/>
                  <a:pt x="6562955" y="5843880"/>
                  <a:pt x="6592080" y="5830641"/>
                </a:cubicBezTo>
                <a:cubicBezTo>
                  <a:pt x="6619750" y="5818064"/>
                  <a:pt x="6652352" y="5822244"/>
                  <a:pt x="6682021" y="5815650"/>
                </a:cubicBezTo>
                <a:cubicBezTo>
                  <a:pt x="6697447" y="5812222"/>
                  <a:pt x="6712606" y="5807198"/>
                  <a:pt x="6726992" y="5800660"/>
                </a:cubicBezTo>
                <a:cubicBezTo>
                  <a:pt x="6767678" y="5782166"/>
                  <a:pt x="6806939" y="5760687"/>
                  <a:pt x="6846912" y="5740700"/>
                </a:cubicBezTo>
                <a:cubicBezTo>
                  <a:pt x="6866899" y="5730706"/>
                  <a:pt x="6885674" y="5717785"/>
                  <a:pt x="6906874" y="5710719"/>
                </a:cubicBezTo>
                <a:lnTo>
                  <a:pt x="6951845" y="5695729"/>
                </a:lnTo>
                <a:cubicBezTo>
                  <a:pt x="7050495" y="5597076"/>
                  <a:pt x="6995192" y="5636579"/>
                  <a:pt x="7116735" y="5575808"/>
                </a:cubicBezTo>
                <a:cubicBezTo>
                  <a:pt x="7126729" y="5565814"/>
                  <a:pt x="7137668" y="5556684"/>
                  <a:pt x="7146717" y="5545827"/>
                </a:cubicBezTo>
                <a:cubicBezTo>
                  <a:pt x="7162711" y="5526634"/>
                  <a:pt x="7174021" y="5503533"/>
                  <a:pt x="7191687" y="5485867"/>
                </a:cubicBezTo>
                <a:cubicBezTo>
                  <a:pt x="7209353" y="5468201"/>
                  <a:pt x="7232974" y="5457494"/>
                  <a:pt x="7251647" y="5440896"/>
                </a:cubicBezTo>
                <a:cubicBezTo>
                  <a:pt x="7251682" y="5440866"/>
                  <a:pt x="7355560" y="5336984"/>
                  <a:pt x="7371569" y="5320975"/>
                </a:cubicBezTo>
                <a:cubicBezTo>
                  <a:pt x="7386559" y="5305985"/>
                  <a:pt x="7399580" y="5288725"/>
                  <a:pt x="7416540" y="5276005"/>
                </a:cubicBezTo>
                <a:cubicBezTo>
                  <a:pt x="7436526" y="5261015"/>
                  <a:pt x="7456170" y="5245555"/>
                  <a:pt x="7476500" y="5231034"/>
                </a:cubicBezTo>
                <a:cubicBezTo>
                  <a:pt x="7491160" y="5220562"/>
                  <a:pt x="7507912" y="5212918"/>
                  <a:pt x="7521471" y="5201054"/>
                </a:cubicBezTo>
                <a:cubicBezTo>
                  <a:pt x="7548060" y="5177788"/>
                  <a:pt x="7569075" y="5148477"/>
                  <a:pt x="7596421" y="5126103"/>
                </a:cubicBezTo>
                <a:cubicBezTo>
                  <a:pt x="7624308" y="5103286"/>
                  <a:pt x="7656382" y="5086129"/>
                  <a:pt x="7686362" y="5066142"/>
                </a:cubicBezTo>
                <a:cubicBezTo>
                  <a:pt x="7701352" y="5056149"/>
                  <a:pt x="7715218" y="5044219"/>
                  <a:pt x="7731332" y="5036162"/>
                </a:cubicBezTo>
                <a:cubicBezTo>
                  <a:pt x="7793572" y="5005042"/>
                  <a:pt x="7868767" y="4969522"/>
                  <a:pt x="7926204" y="4931231"/>
                </a:cubicBezTo>
                <a:cubicBezTo>
                  <a:pt x="7937964" y="4923391"/>
                  <a:pt x="7943544" y="4907571"/>
                  <a:pt x="7956185" y="4901250"/>
                </a:cubicBezTo>
                <a:cubicBezTo>
                  <a:pt x="7984451" y="4887117"/>
                  <a:pt x="8015468" y="4878935"/>
                  <a:pt x="8046126" y="4871270"/>
                </a:cubicBezTo>
                <a:cubicBezTo>
                  <a:pt x="8152180" y="4844756"/>
                  <a:pt x="8061263" y="4865792"/>
                  <a:pt x="8196027" y="4841290"/>
                </a:cubicBezTo>
                <a:cubicBezTo>
                  <a:pt x="8347111" y="4813821"/>
                  <a:pt x="8187779" y="4836700"/>
                  <a:pt x="8390899" y="4811309"/>
                </a:cubicBezTo>
                <a:cubicBezTo>
                  <a:pt x="8410886" y="4801316"/>
                  <a:pt x="8429937" y="4789175"/>
                  <a:pt x="8450860" y="4781329"/>
                </a:cubicBezTo>
                <a:cubicBezTo>
                  <a:pt x="8470150" y="4774095"/>
                  <a:pt x="8491885" y="4774455"/>
                  <a:pt x="8510821" y="4766339"/>
                </a:cubicBezTo>
                <a:cubicBezTo>
                  <a:pt x="8527380" y="4759242"/>
                  <a:pt x="8539677" y="4744416"/>
                  <a:pt x="8555791" y="4736359"/>
                </a:cubicBezTo>
                <a:cubicBezTo>
                  <a:pt x="8631188" y="4698660"/>
                  <a:pt x="8596180" y="4755931"/>
                  <a:pt x="8690703" y="4661408"/>
                </a:cubicBezTo>
                <a:lnTo>
                  <a:pt x="8780644" y="4571467"/>
                </a:lnTo>
                <a:cubicBezTo>
                  <a:pt x="8790637" y="4551480"/>
                  <a:pt x="8799537" y="4530908"/>
                  <a:pt x="8810624" y="4511506"/>
                </a:cubicBezTo>
                <a:cubicBezTo>
                  <a:pt x="8819562" y="4495864"/>
                  <a:pt x="8832547" y="4482650"/>
                  <a:pt x="8840604" y="4466536"/>
                </a:cubicBezTo>
                <a:cubicBezTo>
                  <a:pt x="8847670" y="4452403"/>
                  <a:pt x="8844421" y="4432738"/>
                  <a:pt x="8855594" y="4421565"/>
                </a:cubicBezTo>
                <a:cubicBezTo>
                  <a:pt x="8871395" y="4405764"/>
                  <a:pt x="8895568" y="4401578"/>
                  <a:pt x="8915555" y="4391585"/>
                </a:cubicBezTo>
                <a:cubicBezTo>
                  <a:pt x="8925548" y="4366601"/>
                  <a:pt x="8932185" y="4339997"/>
                  <a:pt x="8945535" y="4316634"/>
                </a:cubicBezTo>
                <a:cubicBezTo>
                  <a:pt x="8952547" y="4304363"/>
                  <a:pt x="8967036" y="4297960"/>
                  <a:pt x="8975516" y="4286654"/>
                </a:cubicBezTo>
                <a:cubicBezTo>
                  <a:pt x="8997135" y="4257829"/>
                  <a:pt x="9017977" y="4228210"/>
                  <a:pt x="9035476" y="4196713"/>
                </a:cubicBezTo>
                <a:cubicBezTo>
                  <a:pt x="9074263" y="4126897"/>
                  <a:pt x="9071568" y="4124867"/>
                  <a:pt x="9060068" y="4139075"/>
                </a:cubicBezTo>
                <a:lnTo>
                  <a:pt x="9047677" y="4155668"/>
                </a:lnTo>
                <a:lnTo>
                  <a:pt x="9059147" y="4138634"/>
                </a:lnTo>
                <a:cubicBezTo>
                  <a:pt x="9065080" y="4129790"/>
                  <a:pt x="9072129" y="4119249"/>
                  <a:pt x="9080447" y="4106772"/>
                </a:cubicBezTo>
                <a:cubicBezTo>
                  <a:pt x="9118125" y="3993735"/>
                  <a:pt x="9067300" y="4133067"/>
                  <a:pt x="9125417" y="4016831"/>
                </a:cubicBezTo>
                <a:cubicBezTo>
                  <a:pt x="9132483" y="4002698"/>
                  <a:pt x="9130536" y="3984199"/>
                  <a:pt x="9140407" y="3971860"/>
                </a:cubicBezTo>
                <a:cubicBezTo>
                  <a:pt x="9171308" y="3933234"/>
                  <a:pt x="9217901" y="3908087"/>
                  <a:pt x="9245339" y="3866929"/>
                </a:cubicBezTo>
                <a:cubicBezTo>
                  <a:pt x="9313138" y="3765229"/>
                  <a:pt x="9279820" y="3802466"/>
                  <a:pt x="9335280" y="3747008"/>
                </a:cubicBezTo>
                <a:cubicBezTo>
                  <a:pt x="9345273" y="3727021"/>
                  <a:pt x="9350954" y="3704214"/>
                  <a:pt x="9365260" y="3687047"/>
                </a:cubicBezTo>
                <a:cubicBezTo>
                  <a:pt x="9376793" y="3673207"/>
                  <a:pt x="9395817" y="3667876"/>
                  <a:pt x="9410230" y="3657067"/>
                </a:cubicBezTo>
                <a:cubicBezTo>
                  <a:pt x="9435826" y="3637870"/>
                  <a:pt x="9460889" y="3617928"/>
                  <a:pt x="9485181" y="3597106"/>
                </a:cubicBezTo>
                <a:cubicBezTo>
                  <a:pt x="9495912" y="3587908"/>
                  <a:pt x="9503043" y="3574397"/>
                  <a:pt x="9515162" y="3567126"/>
                </a:cubicBezTo>
                <a:cubicBezTo>
                  <a:pt x="9528711" y="3558997"/>
                  <a:pt x="9545142" y="3557133"/>
                  <a:pt x="9560132" y="3552136"/>
                </a:cubicBezTo>
                <a:cubicBezTo>
                  <a:pt x="9575122" y="3542142"/>
                  <a:pt x="9588989" y="3530212"/>
                  <a:pt x="9605103" y="3522155"/>
                </a:cubicBezTo>
                <a:cubicBezTo>
                  <a:pt x="9619236" y="3515089"/>
                  <a:pt x="9636926" y="3515930"/>
                  <a:pt x="9650073" y="3507165"/>
                </a:cubicBezTo>
                <a:cubicBezTo>
                  <a:pt x="9762360" y="3432308"/>
                  <a:pt x="9633087" y="3482847"/>
                  <a:pt x="9740014" y="3447205"/>
                </a:cubicBezTo>
                <a:cubicBezTo>
                  <a:pt x="9807713" y="3379504"/>
                  <a:pt x="9720615" y="3455517"/>
                  <a:pt x="9844945" y="3402234"/>
                </a:cubicBezTo>
                <a:cubicBezTo>
                  <a:pt x="9857935" y="3396667"/>
                  <a:pt x="9864195" y="3381452"/>
                  <a:pt x="9874926" y="3372254"/>
                </a:cubicBezTo>
                <a:cubicBezTo>
                  <a:pt x="9899218" y="3351432"/>
                  <a:pt x="9925963" y="3333549"/>
                  <a:pt x="9949876" y="3312293"/>
                </a:cubicBezTo>
                <a:cubicBezTo>
                  <a:pt x="10035235" y="3236417"/>
                  <a:pt x="9975069" y="3263921"/>
                  <a:pt x="10054807" y="3237342"/>
                </a:cubicBezTo>
                <a:cubicBezTo>
                  <a:pt x="10059804" y="3217355"/>
                  <a:pt x="10060584" y="3195809"/>
                  <a:pt x="10069798" y="3177382"/>
                </a:cubicBezTo>
                <a:cubicBezTo>
                  <a:pt x="10076119" y="3164741"/>
                  <a:pt x="10090730" y="3158258"/>
                  <a:pt x="10099778" y="3147401"/>
                </a:cubicBezTo>
                <a:cubicBezTo>
                  <a:pt x="10188855" y="3040507"/>
                  <a:pt x="10106928" y="3125261"/>
                  <a:pt x="10174729" y="3057460"/>
                </a:cubicBezTo>
                <a:cubicBezTo>
                  <a:pt x="10180587" y="3034028"/>
                  <a:pt x="10184777" y="3017167"/>
                  <a:pt x="10187708" y="3005306"/>
                </a:cubicBezTo>
                <a:lnTo>
                  <a:pt x="10190931" y="2992209"/>
                </a:lnTo>
                <a:lnTo>
                  <a:pt x="10188678" y="3002461"/>
                </a:lnTo>
                <a:cubicBezTo>
                  <a:pt x="10186921" y="3011492"/>
                  <a:pt x="10188579" y="3008984"/>
                  <a:pt x="10204709" y="2952529"/>
                </a:cubicBezTo>
                <a:cubicBezTo>
                  <a:pt x="10210369" y="2932720"/>
                  <a:pt x="10213779" y="2912301"/>
                  <a:pt x="10219699" y="2892568"/>
                </a:cubicBezTo>
                <a:cubicBezTo>
                  <a:pt x="10228780" y="2862299"/>
                  <a:pt x="10242825" y="2833477"/>
                  <a:pt x="10249680" y="2802627"/>
                </a:cubicBezTo>
                <a:cubicBezTo>
                  <a:pt x="10256573" y="2771608"/>
                  <a:pt x="10274187" y="2670494"/>
                  <a:pt x="10294650" y="2622746"/>
                </a:cubicBezTo>
                <a:cubicBezTo>
                  <a:pt x="10303452" y="2602207"/>
                  <a:pt x="10314637" y="2582772"/>
                  <a:pt x="10324630" y="2562785"/>
                </a:cubicBezTo>
                <a:cubicBezTo>
                  <a:pt x="10331789" y="2526993"/>
                  <a:pt x="10338343" y="2478111"/>
                  <a:pt x="10354611" y="2442864"/>
                </a:cubicBezTo>
                <a:cubicBezTo>
                  <a:pt x="10378022" y="2392141"/>
                  <a:pt x="10429562" y="2292962"/>
                  <a:pt x="10429562" y="2292962"/>
                </a:cubicBezTo>
                <a:cubicBezTo>
                  <a:pt x="10432362" y="2281761"/>
                  <a:pt x="10450325" y="2203393"/>
                  <a:pt x="10459542" y="2188031"/>
                </a:cubicBezTo>
                <a:cubicBezTo>
                  <a:pt x="10466813" y="2175912"/>
                  <a:pt x="10479529" y="2168044"/>
                  <a:pt x="10489522" y="2158050"/>
                </a:cubicBezTo>
                <a:cubicBezTo>
                  <a:pt x="10518972" y="2069700"/>
                  <a:pt x="10484660" y="2156836"/>
                  <a:pt x="10549483" y="2053119"/>
                </a:cubicBezTo>
                <a:cubicBezTo>
                  <a:pt x="10569080" y="2021764"/>
                  <a:pt x="10581935" y="1975697"/>
                  <a:pt x="10609444" y="1948188"/>
                </a:cubicBezTo>
                <a:cubicBezTo>
                  <a:pt x="10706277" y="1851355"/>
                  <a:pt x="10610214" y="1977242"/>
                  <a:pt x="10684394" y="1888227"/>
                </a:cubicBezTo>
                <a:cubicBezTo>
                  <a:pt x="10700388" y="1869034"/>
                  <a:pt x="10711699" y="1845933"/>
                  <a:pt x="10729365" y="1828267"/>
                </a:cubicBezTo>
                <a:cubicBezTo>
                  <a:pt x="10747960" y="1809672"/>
                  <a:pt x="10808760" y="1770340"/>
                  <a:pt x="10834296" y="1753316"/>
                </a:cubicBezTo>
                <a:cubicBezTo>
                  <a:pt x="10844289" y="1738326"/>
                  <a:pt x="10853022" y="1722414"/>
                  <a:pt x="10864276" y="1708346"/>
                </a:cubicBezTo>
                <a:cubicBezTo>
                  <a:pt x="10896316" y="1668297"/>
                  <a:pt x="10899782" y="1667209"/>
                  <a:pt x="10896464" y="1674193"/>
                </a:cubicBezTo>
                <a:lnTo>
                  <a:pt x="10891706" y="1682703"/>
                </a:lnTo>
                <a:lnTo>
                  <a:pt x="10887955" y="1688479"/>
                </a:lnTo>
                <a:cubicBezTo>
                  <a:pt x="10884683" y="1693651"/>
                  <a:pt x="10888081" y="1688682"/>
                  <a:pt x="10891693" y="1682725"/>
                </a:cubicBezTo>
                <a:lnTo>
                  <a:pt x="10891706" y="1682703"/>
                </a:lnTo>
                <a:lnTo>
                  <a:pt x="10898672" y="1671974"/>
                </a:lnTo>
                <a:cubicBezTo>
                  <a:pt x="10904450" y="1663175"/>
                  <a:pt x="10912703" y="1650696"/>
                  <a:pt x="10924237" y="1633395"/>
                </a:cubicBezTo>
                <a:cubicBezTo>
                  <a:pt x="10945425" y="1527456"/>
                  <a:pt x="10931170" y="1582615"/>
                  <a:pt x="10969207" y="1468503"/>
                </a:cubicBezTo>
                <a:cubicBezTo>
                  <a:pt x="10974204" y="1448516"/>
                  <a:pt x="10976082" y="1427478"/>
                  <a:pt x="10984198" y="1408542"/>
                </a:cubicBezTo>
                <a:cubicBezTo>
                  <a:pt x="10991295" y="1391983"/>
                  <a:pt x="11004185" y="1378562"/>
                  <a:pt x="11014178" y="1363572"/>
                </a:cubicBezTo>
                <a:cubicBezTo>
                  <a:pt x="11024171" y="1283624"/>
                  <a:pt x="11018679" y="1200164"/>
                  <a:pt x="11044158" y="1123729"/>
                </a:cubicBezTo>
                <a:cubicBezTo>
                  <a:pt x="11107150" y="934757"/>
                  <a:pt x="11041540" y="1125716"/>
                  <a:pt x="11104119" y="958837"/>
                </a:cubicBezTo>
                <a:cubicBezTo>
                  <a:pt x="11109667" y="944042"/>
                  <a:pt x="11112043" y="928000"/>
                  <a:pt x="11119109" y="913867"/>
                </a:cubicBezTo>
                <a:cubicBezTo>
                  <a:pt x="11145859" y="860366"/>
                  <a:pt x="11199298" y="818687"/>
                  <a:pt x="11239030" y="778955"/>
                </a:cubicBezTo>
                <a:cubicBezTo>
                  <a:pt x="11281747" y="736238"/>
                  <a:pt x="11257256" y="756812"/>
                  <a:pt x="11313981" y="718995"/>
                </a:cubicBezTo>
                <a:cubicBezTo>
                  <a:pt x="11324721" y="702886"/>
                  <a:pt x="11332508" y="691338"/>
                  <a:pt x="11338035" y="683221"/>
                </a:cubicBezTo>
                <a:lnTo>
                  <a:pt x="11348125" y="668610"/>
                </a:lnTo>
                <a:lnTo>
                  <a:pt x="11349603" y="666630"/>
                </a:lnTo>
                <a:cubicBezTo>
                  <a:pt x="11350353" y="665550"/>
                  <a:pt x="11350224" y="665639"/>
                  <a:pt x="11348527" y="668027"/>
                </a:cubicBezTo>
                <a:lnTo>
                  <a:pt x="11348125" y="668610"/>
                </a:lnTo>
                <a:lnTo>
                  <a:pt x="11345413" y="672241"/>
                </a:lnTo>
                <a:cubicBezTo>
                  <a:pt x="11338159" y="681379"/>
                  <a:pt x="11327923" y="691112"/>
                  <a:pt x="11358952" y="629054"/>
                </a:cubicBezTo>
                <a:cubicBezTo>
                  <a:pt x="11367009" y="612940"/>
                  <a:pt x="11380875" y="600197"/>
                  <a:pt x="11388932" y="584083"/>
                </a:cubicBezTo>
                <a:cubicBezTo>
                  <a:pt x="11427850" y="506247"/>
                  <a:pt x="11375344" y="567691"/>
                  <a:pt x="11433903" y="509132"/>
                </a:cubicBezTo>
                <a:cubicBezTo>
                  <a:pt x="11438900" y="489145"/>
                  <a:pt x="11439680" y="467599"/>
                  <a:pt x="11448893" y="449172"/>
                </a:cubicBezTo>
                <a:cubicBezTo>
                  <a:pt x="11473530" y="399897"/>
                  <a:pt x="11527378" y="416834"/>
                  <a:pt x="11568814" y="389211"/>
                </a:cubicBezTo>
                <a:cubicBezTo>
                  <a:pt x="11583804" y="379218"/>
                  <a:pt x="11599945" y="370765"/>
                  <a:pt x="11613785" y="359231"/>
                </a:cubicBezTo>
                <a:cubicBezTo>
                  <a:pt x="11630071" y="345660"/>
                  <a:pt x="11642021" y="327275"/>
                  <a:pt x="11658755" y="314260"/>
                </a:cubicBezTo>
                <a:cubicBezTo>
                  <a:pt x="11687197" y="292139"/>
                  <a:pt x="11723218" y="279778"/>
                  <a:pt x="11748696" y="254300"/>
                </a:cubicBezTo>
                <a:cubicBezTo>
                  <a:pt x="11821396" y="181600"/>
                  <a:pt x="11785138" y="210018"/>
                  <a:pt x="11853627" y="164359"/>
                </a:cubicBezTo>
                <a:cubicBezTo>
                  <a:pt x="11920676" y="63783"/>
                  <a:pt x="11841691" y="162323"/>
                  <a:pt x="11928578" y="104398"/>
                </a:cubicBezTo>
                <a:cubicBezTo>
                  <a:pt x="11946217" y="92639"/>
                  <a:pt x="11957262" y="72998"/>
                  <a:pt x="11973548" y="59427"/>
                </a:cubicBezTo>
                <a:cubicBezTo>
                  <a:pt x="12012292" y="27141"/>
                  <a:pt x="12018420" y="29480"/>
                  <a:pt x="12063489" y="1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4F465-8170-4E93-BDAC-3A8371987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1350"/>
            <a:ext cx="4301786" cy="430178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0A2DB6-7A32-4684-8FB6-0280DCBD6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283" flipH="1">
            <a:off x="-209215" y="-494964"/>
            <a:ext cx="3459082" cy="345908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5C7B4-6E46-461E-B6C8-C0164D0AC8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027">
            <a:off x="4734949" y="5093406"/>
            <a:ext cx="4170040" cy="417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9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6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4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7" y="5003259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250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8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6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5" y="616492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8" y="400738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861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9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100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2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1392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107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20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9898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167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760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28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62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400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5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0467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848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7851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544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088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3239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12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96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81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0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31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667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462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568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01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1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707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925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49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7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55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726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00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32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49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2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40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21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77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46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4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390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13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09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37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26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31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82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91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3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C210F-3051-48A5-8076-408C2C82040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11/02/2025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BEC42-B372-4298-9BE0-AB487F593B9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592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04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12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74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78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57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9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907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8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8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27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C82A-9318-4F26-BF60-68E1FD89988A}"/>
              </a:ext>
            </a:extLst>
          </p:cNvPr>
          <p:cNvSpPr/>
          <p:nvPr userDrawn="1"/>
        </p:nvSpPr>
        <p:spPr>
          <a:xfrm>
            <a:off x="-34766" y="0"/>
            <a:ext cx="11331416" cy="4447198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3AB92A-42A7-43BB-B8A1-D28CBEF42F74}"/>
              </a:ext>
            </a:extLst>
          </p:cNvPr>
          <p:cNvSpPr/>
          <p:nvPr userDrawn="1"/>
        </p:nvSpPr>
        <p:spPr>
          <a:xfrm>
            <a:off x="-34766" y="-21663"/>
            <a:ext cx="9236363" cy="384810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D4508C-EA7F-40EF-B9E0-0CA0CC07B68C}"/>
              </a:ext>
            </a:extLst>
          </p:cNvPr>
          <p:cNvSpPr/>
          <p:nvPr userDrawn="1"/>
        </p:nvSpPr>
        <p:spPr>
          <a:xfrm>
            <a:off x="-418884" y="-952500"/>
            <a:ext cx="12741116" cy="7810500"/>
          </a:xfrm>
          <a:custGeom>
            <a:avLst/>
            <a:gdLst>
              <a:gd name="connsiteX0" fmla="*/ 9232871 w 12335053"/>
              <a:gd name="connsiteY0" fmla="*/ 4667677 h 7784528"/>
              <a:gd name="connsiteX1" fmla="*/ 9229161 w 12335053"/>
              <a:gd name="connsiteY1" fmla="*/ 4673318 h 7784528"/>
              <a:gd name="connsiteX2" fmla="*/ 9231881 w 12335053"/>
              <a:gd name="connsiteY2" fmla="*/ 4669034 h 7784528"/>
              <a:gd name="connsiteX3" fmla="*/ 10591337 w 12335053"/>
              <a:gd name="connsiteY3" fmla="*/ 3241911 h 7784528"/>
              <a:gd name="connsiteX4" fmla="*/ 10588506 w 12335053"/>
              <a:gd name="connsiteY4" fmla="*/ 3253894 h 7784528"/>
              <a:gd name="connsiteX5" fmla="*/ 10588173 w 12335053"/>
              <a:gd name="connsiteY5" fmla="*/ 3255279 h 7784528"/>
              <a:gd name="connsiteX6" fmla="*/ 10588448 w 12335053"/>
              <a:gd name="connsiteY6" fmla="*/ 3253998 h 7784528"/>
              <a:gd name="connsiteX7" fmla="*/ 10591181 w 12335053"/>
              <a:gd name="connsiteY7" fmla="*/ 3242371 h 7784528"/>
              <a:gd name="connsiteX8" fmla="*/ 10591337 w 12335053"/>
              <a:gd name="connsiteY8" fmla="*/ 3241911 h 7784528"/>
              <a:gd name="connsiteX9" fmla="*/ 12335053 w 12335053"/>
              <a:gd name="connsiteY9" fmla="*/ 0 h 7784528"/>
              <a:gd name="connsiteX10" fmla="*/ 12335053 w 12335053"/>
              <a:gd name="connsiteY10" fmla="*/ 7784528 h 7784528"/>
              <a:gd name="connsiteX11" fmla="*/ 0 w 12335053"/>
              <a:gd name="connsiteY11" fmla="*/ 7784528 h 7784528"/>
              <a:gd name="connsiteX12" fmla="*/ 0 w 12335053"/>
              <a:gd name="connsiteY12" fmla="*/ 7021468 h 7784528"/>
              <a:gd name="connsiteX13" fmla="*/ 13439 w 12335053"/>
              <a:gd name="connsiteY13" fmla="*/ 7028155 h 7784528"/>
              <a:gd name="connsiteX14" fmla="*/ 48828 w 12335053"/>
              <a:gd name="connsiteY14" fmla="*/ 7046788 h 7784528"/>
              <a:gd name="connsiteX15" fmla="*/ 297614 w 12335053"/>
              <a:gd name="connsiteY15" fmla="*/ 7119577 h 7784528"/>
              <a:gd name="connsiteX16" fmla="*/ 386467 w 12335053"/>
              <a:gd name="connsiteY16" fmla="*/ 7155973 h 7784528"/>
              <a:gd name="connsiteX17" fmla="*/ 439778 w 12335053"/>
              <a:gd name="connsiteY17" fmla="*/ 7174170 h 7784528"/>
              <a:gd name="connsiteX18" fmla="*/ 493090 w 12335053"/>
              <a:gd name="connsiteY18" fmla="*/ 7228762 h 7784528"/>
              <a:gd name="connsiteX19" fmla="*/ 546401 w 12335053"/>
              <a:gd name="connsiteY19" fmla="*/ 7265158 h 7784528"/>
              <a:gd name="connsiteX20" fmla="*/ 581944 w 12335053"/>
              <a:gd name="connsiteY20" fmla="*/ 7301553 h 7784528"/>
              <a:gd name="connsiteX21" fmla="*/ 635254 w 12335053"/>
              <a:gd name="connsiteY21" fmla="*/ 7319750 h 7784528"/>
              <a:gd name="connsiteX22" fmla="*/ 706336 w 12335053"/>
              <a:gd name="connsiteY22" fmla="*/ 7356146 h 7784528"/>
              <a:gd name="connsiteX23" fmla="*/ 759648 w 12335053"/>
              <a:gd name="connsiteY23" fmla="*/ 7392540 h 7784528"/>
              <a:gd name="connsiteX24" fmla="*/ 1026205 w 12335053"/>
              <a:gd name="connsiteY24" fmla="*/ 7410738 h 7784528"/>
              <a:gd name="connsiteX25" fmla="*/ 1079516 w 12335053"/>
              <a:gd name="connsiteY25" fmla="*/ 7447132 h 7784528"/>
              <a:gd name="connsiteX26" fmla="*/ 1683714 w 12335053"/>
              <a:gd name="connsiteY26" fmla="*/ 7483528 h 7784528"/>
              <a:gd name="connsiteX27" fmla="*/ 1843648 w 12335053"/>
              <a:gd name="connsiteY27" fmla="*/ 7447132 h 7784528"/>
              <a:gd name="connsiteX28" fmla="*/ 1985813 w 12335053"/>
              <a:gd name="connsiteY28" fmla="*/ 7428935 h 7784528"/>
              <a:gd name="connsiteX29" fmla="*/ 2074665 w 12335053"/>
              <a:gd name="connsiteY29" fmla="*/ 7410738 h 7784528"/>
              <a:gd name="connsiteX30" fmla="*/ 2216829 w 12335053"/>
              <a:gd name="connsiteY30" fmla="*/ 7392540 h 7784528"/>
              <a:gd name="connsiteX31" fmla="*/ 2341224 w 12335053"/>
              <a:gd name="connsiteY31" fmla="*/ 7337947 h 7784528"/>
              <a:gd name="connsiteX32" fmla="*/ 2501157 w 12335053"/>
              <a:gd name="connsiteY32" fmla="*/ 7283355 h 7784528"/>
              <a:gd name="connsiteX33" fmla="*/ 2678862 w 12335053"/>
              <a:gd name="connsiteY33" fmla="*/ 7174170 h 7784528"/>
              <a:gd name="connsiteX34" fmla="*/ 2909880 w 12335053"/>
              <a:gd name="connsiteY34" fmla="*/ 7028590 h 7784528"/>
              <a:gd name="connsiteX35" fmla="*/ 3016502 w 12335053"/>
              <a:gd name="connsiteY35" fmla="*/ 6937602 h 7784528"/>
              <a:gd name="connsiteX36" fmla="*/ 3069815 w 12335053"/>
              <a:gd name="connsiteY36" fmla="*/ 6901206 h 7784528"/>
              <a:gd name="connsiteX37" fmla="*/ 3123126 w 12335053"/>
              <a:gd name="connsiteY37" fmla="*/ 6846615 h 7784528"/>
              <a:gd name="connsiteX38" fmla="*/ 3211977 w 12335053"/>
              <a:gd name="connsiteY38" fmla="*/ 6792021 h 7784528"/>
              <a:gd name="connsiteX39" fmla="*/ 3336372 w 12335053"/>
              <a:gd name="connsiteY39" fmla="*/ 6701035 h 7784528"/>
              <a:gd name="connsiteX40" fmla="*/ 3389685 w 12335053"/>
              <a:gd name="connsiteY40" fmla="*/ 6682836 h 7784528"/>
              <a:gd name="connsiteX41" fmla="*/ 3460765 w 12335053"/>
              <a:gd name="connsiteY41" fmla="*/ 6628244 h 7784528"/>
              <a:gd name="connsiteX42" fmla="*/ 3585159 w 12335053"/>
              <a:gd name="connsiteY42" fmla="*/ 6610047 h 7784528"/>
              <a:gd name="connsiteX43" fmla="*/ 3762863 w 12335053"/>
              <a:gd name="connsiteY43" fmla="*/ 6573651 h 7784528"/>
              <a:gd name="connsiteX44" fmla="*/ 4136044 w 12335053"/>
              <a:gd name="connsiteY44" fmla="*/ 6591850 h 7784528"/>
              <a:gd name="connsiteX45" fmla="*/ 4278208 w 12335053"/>
              <a:gd name="connsiteY45" fmla="*/ 6610047 h 7784528"/>
              <a:gd name="connsiteX46" fmla="*/ 4384831 w 12335053"/>
              <a:gd name="connsiteY46" fmla="*/ 6646442 h 7784528"/>
              <a:gd name="connsiteX47" fmla="*/ 4562535 w 12335053"/>
              <a:gd name="connsiteY47" fmla="*/ 6701035 h 7784528"/>
              <a:gd name="connsiteX48" fmla="*/ 4615848 w 12335053"/>
              <a:gd name="connsiteY48" fmla="*/ 6719232 h 7784528"/>
              <a:gd name="connsiteX49" fmla="*/ 4793553 w 12335053"/>
              <a:gd name="connsiteY49" fmla="*/ 6755627 h 7784528"/>
              <a:gd name="connsiteX50" fmla="*/ 5006800 w 12335053"/>
              <a:gd name="connsiteY50" fmla="*/ 6773824 h 7784528"/>
              <a:gd name="connsiteX51" fmla="*/ 5433290 w 12335053"/>
              <a:gd name="connsiteY51" fmla="*/ 6828417 h 7784528"/>
              <a:gd name="connsiteX52" fmla="*/ 6037488 w 12335053"/>
              <a:gd name="connsiteY52" fmla="*/ 6810220 h 7784528"/>
              <a:gd name="connsiteX53" fmla="*/ 6232966 w 12335053"/>
              <a:gd name="connsiteY53" fmla="*/ 6773824 h 7784528"/>
              <a:gd name="connsiteX54" fmla="*/ 6321816 w 12335053"/>
              <a:gd name="connsiteY54" fmla="*/ 6701035 h 7784528"/>
              <a:gd name="connsiteX55" fmla="*/ 6428439 w 12335053"/>
              <a:gd name="connsiteY55" fmla="*/ 6682836 h 7784528"/>
              <a:gd name="connsiteX56" fmla="*/ 6481751 w 12335053"/>
              <a:gd name="connsiteY56" fmla="*/ 6664639 h 7784528"/>
              <a:gd name="connsiteX57" fmla="*/ 6623914 w 12335053"/>
              <a:gd name="connsiteY57" fmla="*/ 6591850 h 7784528"/>
              <a:gd name="connsiteX58" fmla="*/ 6694997 w 12335053"/>
              <a:gd name="connsiteY58" fmla="*/ 6555454 h 7784528"/>
              <a:gd name="connsiteX59" fmla="*/ 6748309 w 12335053"/>
              <a:gd name="connsiteY59" fmla="*/ 6537256 h 7784528"/>
              <a:gd name="connsiteX60" fmla="*/ 6943783 w 12335053"/>
              <a:gd name="connsiteY60" fmla="*/ 6391677 h 7784528"/>
              <a:gd name="connsiteX61" fmla="*/ 6979326 w 12335053"/>
              <a:gd name="connsiteY61" fmla="*/ 6355281 h 7784528"/>
              <a:gd name="connsiteX62" fmla="*/ 7032636 w 12335053"/>
              <a:gd name="connsiteY62" fmla="*/ 6282491 h 7784528"/>
              <a:gd name="connsiteX63" fmla="*/ 7103718 w 12335053"/>
              <a:gd name="connsiteY63" fmla="*/ 6227898 h 7784528"/>
              <a:gd name="connsiteX64" fmla="*/ 7245883 w 12335053"/>
              <a:gd name="connsiteY64" fmla="*/ 6082318 h 7784528"/>
              <a:gd name="connsiteX65" fmla="*/ 7299195 w 12335053"/>
              <a:gd name="connsiteY65" fmla="*/ 6027726 h 7784528"/>
              <a:gd name="connsiteX66" fmla="*/ 7370276 w 12335053"/>
              <a:gd name="connsiteY66" fmla="*/ 5973133 h 7784528"/>
              <a:gd name="connsiteX67" fmla="*/ 7423588 w 12335053"/>
              <a:gd name="connsiteY67" fmla="*/ 5936739 h 7784528"/>
              <a:gd name="connsiteX68" fmla="*/ 7512440 w 12335053"/>
              <a:gd name="connsiteY68" fmla="*/ 5845751 h 7784528"/>
              <a:gd name="connsiteX69" fmla="*/ 7619063 w 12335053"/>
              <a:gd name="connsiteY69" fmla="*/ 5772960 h 7784528"/>
              <a:gd name="connsiteX70" fmla="*/ 7672374 w 12335053"/>
              <a:gd name="connsiteY70" fmla="*/ 5736565 h 7784528"/>
              <a:gd name="connsiteX71" fmla="*/ 7903390 w 12335053"/>
              <a:gd name="connsiteY71" fmla="*/ 5609183 h 7784528"/>
              <a:gd name="connsiteX72" fmla="*/ 7938932 w 12335053"/>
              <a:gd name="connsiteY72" fmla="*/ 5572787 h 7784528"/>
              <a:gd name="connsiteX73" fmla="*/ 8045555 w 12335053"/>
              <a:gd name="connsiteY73" fmla="*/ 5536392 h 7784528"/>
              <a:gd name="connsiteX74" fmla="*/ 8223259 w 12335053"/>
              <a:gd name="connsiteY74" fmla="*/ 5499998 h 7784528"/>
              <a:gd name="connsiteX75" fmla="*/ 8454276 w 12335053"/>
              <a:gd name="connsiteY75" fmla="*/ 5463602 h 7784528"/>
              <a:gd name="connsiteX76" fmla="*/ 8525358 w 12335053"/>
              <a:gd name="connsiteY76" fmla="*/ 5427207 h 7784528"/>
              <a:gd name="connsiteX77" fmla="*/ 8596440 w 12335053"/>
              <a:gd name="connsiteY77" fmla="*/ 5409010 h 7784528"/>
              <a:gd name="connsiteX78" fmla="*/ 8649751 w 12335053"/>
              <a:gd name="connsiteY78" fmla="*/ 5372615 h 7784528"/>
              <a:gd name="connsiteX79" fmla="*/ 8809687 w 12335053"/>
              <a:gd name="connsiteY79" fmla="*/ 5281627 h 7784528"/>
              <a:gd name="connsiteX80" fmla="*/ 8916310 w 12335053"/>
              <a:gd name="connsiteY80" fmla="*/ 5172442 h 7784528"/>
              <a:gd name="connsiteX81" fmla="*/ 8951850 w 12335053"/>
              <a:gd name="connsiteY81" fmla="*/ 5099652 h 7784528"/>
              <a:gd name="connsiteX82" fmla="*/ 8987391 w 12335053"/>
              <a:gd name="connsiteY82" fmla="*/ 5045060 h 7784528"/>
              <a:gd name="connsiteX83" fmla="*/ 9005161 w 12335053"/>
              <a:gd name="connsiteY83" fmla="*/ 4990467 h 7784528"/>
              <a:gd name="connsiteX84" fmla="*/ 9076244 w 12335053"/>
              <a:gd name="connsiteY84" fmla="*/ 4954072 h 7784528"/>
              <a:gd name="connsiteX85" fmla="*/ 9111784 w 12335053"/>
              <a:gd name="connsiteY85" fmla="*/ 4863084 h 7784528"/>
              <a:gd name="connsiteX86" fmla="*/ 9147326 w 12335053"/>
              <a:gd name="connsiteY86" fmla="*/ 4826689 h 7784528"/>
              <a:gd name="connsiteX87" fmla="*/ 9218407 w 12335053"/>
              <a:gd name="connsiteY87" fmla="*/ 4717504 h 7784528"/>
              <a:gd name="connsiteX88" fmla="*/ 9247560 w 12335053"/>
              <a:gd name="connsiteY88" fmla="*/ 4647534 h 7784528"/>
              <a:gd name="connsiteX89" fmla="*/ 9232871 w 12335053"/>
              <a:gd name="connsiteY89" fmla="*/ 4667677 h 7784528"/>
              <a:gd name="connsiteX90" fmla="*/ 9246469 w 12335053"/>
              <a:gd name="connsiteY90" fmla="*/ 4646998 h 7784528"/>
              <a:gd name="connsiteX91" fmla="*/ 9271719 w 12335053"/>
              <a:gd name="connsiteY91" fmla="*/ 4608319 h 7784528"/>
              <a:gd name="connsiteX92" fmla="*/ 9325030 w 12335053"/>
              <a:gd name="connsiteY92" fmla="*/ 4499134 h 7784528"/>
              <a:gd name="connsiteX93" fmla="*/ 9342801 w 12335053"/>
              <a:gd name="connsiteY93" fmla="*/ 4444541 h 7784528"/>
              <a:gd name="connsiteX94" fmla="*/ 9467195 w 12335053"/>
              <a:gd name="connsiteY94" fmla="*/ 4317158 h 7784528"/>
              <a:gd name="connsiteX95" fmla="*/ 9573818 w 12335053"/>
              <a:gd name="connsiteY95" fmla="*/ 4171578 h 7784528"/>
              <a:gd name="connsiteX96" fmla="*/ 9609359 w 12335053"/>
              <a:gd name="connsiteY96" fmla="*/ 4098788 h 7784528"/>
              <a:gd name="connsiteX97" fmla="*/ 9662670 w 12335053"/>
              <a:gd name="connsiteY97" fmla="*/ 4062393 h 7784528"/>
              <a:gd name="connsiteX98" fmla="*/ 9751522 w 12335053"/>
              <a:gd name="connsiteY98" fmla="*/ 3989603 h 7784528"/>
              <a:gd name="connsiteX99" fmla="*/ 9787064 w 12335053"/>
              <a:gd name="connsiteY99" fmla="*/ 3953208 h 7784528"/>
              <a:gd name="connsiteX100" fmla="*/ 9840375 w 12335053"/>
              <a:gd name="connsiteY100" fmla="*/ 3935011 h 7784528"/>
              <a:gd name="connsiteX101" fmla="*/ 9893687 w 12335053"/>
              <a:gd name="connsiteY101" fmla="*/ 3898615 h 7784528"/>
              <a:gd name="connsiteX102" fmla="*/ 9946998 w 12335053"/>
              <a:gd name="connsiteY102" fmla="*/ 3880418 h 7784528"/>
              <a:gd name="connsiteX103" fmla="*/ 10053621 w 12335053"/>
              <a:gd name="connsiteY103" fmla="*/ 3807628 h 7784528"/>
              <a:gd name="connsiteX104" fmla="*/ 10178015 w 12335053"/>
              <a:gd name="connsiteY104" fmla="*/ 3753035 h 7784528"/>
              <a:gd name="connsiteX105" fmla="*/ 10213556 w 12335053"/>
              <a:gd name="connsiteY105" fmla="*/ 3716640 h 7784528"/>
              <a:gd name="connsiteX106" fmla="*/ 10302408 w 12335053"/>
              <a:gd name="connsiteY106" fmla="*/ 3643850 h 7784528"/>
              <a:gd name="connsiteX107" fmla="*/ 10426801 w 12335053"/>
              <a:gd name="connsiteY107" fmla="*/ 3552862 h 7784528"/>
              <a:gd name="connsiteX108" fmla="*/ 10444573 w 12335053"/>
              <a:gd name="connsiteY108" fmla="*/ 3480073 h 7784528"/>
              <a:gd name="connsiteX109" fmla="*/ 10480114 w 12335053"/>
              <a:gd name="connsiteY109" fmla="*/ 3443677 h 7784528"/>
              <a:gd name="connsiteX110" fmla="*/ 10568966 w 12335053"/>
              <a:gd name="connsiteY110" fmla="*/ 3334492 h 7784528"/>
              <a:gd name="connsiteX111" fmla="*/ 10584353 w 12335053"/>
              <a:gd name="connsiteY111" fmla="*/ 3271179 h 7784528"/>
              <a:gd name="connsiteX112" fmla="*/ 10588173 w 12335053"/>
              <a:gd name="connsiteY112" fmla="*/ 3255279 h 7784528"/>
              <a:gd name="connsiteX113" fmla="*/ 10585502 w 12335053"/>
              <a:gd name="connsiteY113" fmla="*/ 3267725 h 7784528"/>
              <a:gd name="connsiteX114" fmla="*/ 10604507 w 12335053"/>
              <a:gd name="connsiteY114" fmla="*/ 3207109 h 7784528"/>
              <a:gd name="connsiteX115" fmla="*/ 10622277 w 12335053"/>
              <a:gd name="connsiteY115" fmla="*/ 3134319 h 7784528"/>
              <a:gd name="connsiteX116" fmla="*/ 10657819 w 12335053"/>
              <a:gd name="connsiteY116" fmla="*/ 3025133 h 7784528"/>
              <a:gd name="connsiteX117" fmla="*/ 10711130 w 12335053"/>
              <a:gd name="connsiteY117" fmla="*/ 2806764 h 7784528"/>
              <a:gd name="connsiteX118" fmla="*/ 10746671 w 12335053"/>
              <a:gd name="connsiteY118" fmla="*/ 2733974 h 7784528"/>
              <a:gd name="connsiteX119" fmla="*/ 10782212 w 12335053"/>
              <a:gd name="connsiteY119" fmla="*/ 2588394 h 7784528"/>
              <a:gd name="connsiteX120" fmla="*/ 10871065 w 12335053"/>
              <a:gd name="connsiteY120" fmla="*/ 2406418 h 7784528"/>
              <a:gd name="connsiteX121" fmla="*/ 10906606 w 12335053"/>
              <a:gd name="connsiteY121" fmla="*/ 2279036 h 7784528"/>
              <a:gd name="connsiteX122" fmla="*/ 10942146 w 12335053"/>
              <a:gd name="connsiteY122" fmla="*/ 2242640 h 7784528"/>
              <a:gd name="connsiteX123" fmla="*/ 11013229 w 12335053"/>
              <a:gd name="connsiteY123" fmla="*/ 2115257 h 7784528"/>
              <a:gd name="connsiteX124" fmla="*/ 11084311 w 12335053"/>
              <a:gd name="connsiteY124" fmla="*/ 1987875 h 7784528"/>
              <a:gd name="connsiteX125" fmla="*/ 11173163 w 12335053"/>
              <a:gd name="connsiteY125" fmla="*/ 1915084 h 7784528"/>
              <a:gd name="connsiteX126" fmla="*/ 11226475 w 12335053"/>
              <a:gd name="connsiteY126" fmla="*/ 1842295 h 7784528"/>
              <a:gd name="connsiteX127" fmla="*/ 11350868 w 12335053"/>
              <a:gd name="connsiteY127" fmla="*/ 1751307 h 7784528"/>
              <a:gd name="connsiteX128" fmla="*/ 11386409 w 12335053"/>
              <a:gd name="connsiteY128" fmla="*/ 1696715 h 7784528"/>
              <a:gd name="connsiteX129" fmla="*/ 11424567 w 12335053"/>
              <a:gd name="connsiteY129" fmla="*/ 1655255 h 7784528"/>
              <a:gd name="connsiteX130" fmla="*/ 11418926 w 12335053"/>
              <a:gd name="connsiteY130" fmla="*/ 1665586 h 7784528"/>
              <a:gd name="connsiteX131" fmla="*/ 11414480 w 12335053"/>
              <a:gd name="connsiteY131" fmla="*/ 1672598 h 7784528"/>
              <a:gd name="connsiteX132" fmla="*/ 11418911 w 12335053"/>
              <a:gd name="connsiteY132" fmla="*/ 1665612 h 7784528"/>
              <a:gd name="connsiteX133" fmla="*/ 11418926 w 12335053"/>
              <a:gd name="connsiteY133" fmla="*/ 1665586 h 7784528"/>
              <a:gd name="connsiteX134" fmla="*/ 11427185 w 12335053"/>
              <a:gd name="connsiteY134" fmla="*/ 1652561 h 7784528"/>
              <a:gd name="connsiteX135" fmla="*/ 11457491 w 12335053"/>
              <a:gd name="connsiteY135" fmla="*/ 1605728 h 7784528"/>
              <a:gd name="connsiteX136" fmla="*/ 11510802 w 12335053"/>
              <a:gd name="connsiteY136" fmla="*/ 1405555 h 7784528"/>
              <a:gd name="connsiteX137" fmla="*/ 11528574 w 12335053"/>
              <a:gd name="connsiteY137" fmla="*/ 1332764 h 7784528"/>
              <a:gd name="connsiteX138" fmla="*/ 11564114 w 12335053"/>
              <a:gd name="connsiteY138" fmla="*/ 1278172 h 7784528"/>
              <a:gd name="connsiteX139" fmla="*/ 11599655 w 12335053"/>
              <a:gd name="connsiteY139" fmla="*/ 987011 h 7784528"/>
              <a:gd name="connsiteX140" fmla="*/ 11670737 w 12335053"/>
              <a:gd name="connsiteY140" fmla="*/ 786838 h 7784528"/>
              <a:gd name="connsiteX141" fmla="*/ 11688508 w 12335053"/>
              <a:gd name="connsiteY141" fmla="*/ 732246 h 7784528"/>
              <a:gd name="connsiteX142" fmla="*/ 11830671 w 12335053"/>
              <a:gd name="connsiteY142" fmla="*/ 568468 h 7784528"/>
              <a:gd name="connsiteX143" fmla="*/ 11919524 w 12335053"/>
              <a:gd name="connsiteY143" fmla="*/ 495678 h 7784528"/>
              <a:gd name="connsiteX144" fmla="*/ 11948040 w 12335053"/>
              <a:gd name="connsiteY144" fmla="*/ 452250 h 7784528"/>
              <a:gd name="connsiteX145" fmla="*/ 11960001 w 12335053"/>
              <a:gd name="connsiteY145" fmla="*/ 434513 h 7784528"/>
              <a:gd name="connsiteX146" fmla="*/ 11961753 w 12335053"/>
              <a:gd name="connsiteY146" fmla="*/ 432109 h 7784528"/>
              <a:gd name="connsiteX147" fmla="*/ 11960478 w 12335053"/>
              <a:gd name="connsiteY147" fmla="*/ 433805 h 7784528"/>
              <a:gd name="connsiteX148" fmla="*/ 11960001 w 12335053"/>
              <a:gd name="connsiteY148" fmla="*/ 434513 h 7784528"/>
              <a:gd name="connsiteX149" fmla="*/ 11956786 w 12335053"/>
              <a:gd name="connsiteY149" fmla="*/ 438921 h 7784528"/>
              <a:gd name="connsiteX150" fmla="*/ 11972836 w 12335053"/>
              <a:gd name="connsiteY150" fmla="*/ 386493 h 7784528"/>
              <a:gd name="connsiteX151" fmla="*/ 12008377 w 12335053"/>
              <a:gd name="connsiteY151" fmla="*/ 331900 h 7784528"/>
              <a:gd name="connsiteX152" fmla="*/ 12061689 w 12335053"/>
              <a:gd name="connsiteY152" fmla="*/ 240912 h 7784528"/>
              <a:gd name="connsiteX153" fmla="*/ 12079459 w 12335053"/>
              <a:gd name="connsiteY153" fmla="*/ 168123 h 7784528"/>
              <a:gd name="connsiteX154" fmla="*/ 12221623 w 12335053"/>
              <a:gd name="connsiteY154" fmla="*/ 95332 h 7784528"/>
              <a:gd name="connsiteX155" fmla="*/ 12274935 w 12335053"/>
              <a:gd name="connsiteY155" fmla="*/ 58938 h 7784528"/>
              <a:gd name="connsiteX156" fmla="*/ 12328246 w 12335053"/>
              <a:gd name="connsiteY156" fmla="*/ 4345 h 77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35053" h="7784528">
                <a:moveTo>
                  <a:pt x="9232871" y="4667677"/>
                </a:moveTo>
                <a:lnTo>
                  <a:pt x="9229161" y="4673318"/>
                </a:lnTo>
                <a:cubicBezTo>
                  <a:pt x="9201773" y="4714758"/>
                  <a:pt x="9215591" y="4692470"/>
                  <a:pt x="9231881" y="4669034"/>
                </a:cubicBezTo>
                <a:close/>
                <a:moveTo>
                  <a:pt x="10591337" y="3241911"/>
                </a:moveTo>
                <a:cubicBezTo>
                  <a:pt x="10590960" y="3243564"/>
                  <a:pt x="10590084" y="3247290"/>
                  <a:pt x="10588506" y="3253894"/>
                </a:cubicBezTo>
                <a:lnTo>
                  <a:pt x="10588173" y="3255279"/>
                </a:lnTo>
                <a:lnTo>
                  <a:pt x="10588448" y="3253998"/>
                </a:lnTo>
                <a:cubicBezTo>
                  <a:pt x="10589557" y="3249137"/>
                  <a:pt x="10590630" y="3244626"/>
                  <a:pt x="10591181" y="3242371"/>
                </a:cubicBezTo>
                <a:cubicBezTo>
                  <a:pt x="10591595" y="3240680"/>
                  <a:pt x="10591716" y="3240259"/>
                  <a:pt x="10591337" y="3241911"/>
                </a:cubicBezTo>
                <a:close/>
                <a:moveTo>
                  <a:pt x="12335053" y="0"/>
                </a:moveTo>
                <a:lnTo>
                  <a:pt x="12335053" y="7784528"/>
                </a:lnTo>
                <a:lnTo>
                  <a:pt x="0" y="7784528"/>
                </a:lnTo>
                <a:lnTo>
                  <a:pt x="0" y="7021468"/>
                </a:lnTo>
                <a:lnTo>
                  <a:pt x="13439" y="7028155"/>
                </a:lnTo>
                <a:cubicBezTo>
                  <a:pt x="24977" y="7034965"/>
                  <a:pt x="36465" y="7041919"/>
                  <a:pt x="48828" y="7046788"/>
                </a:cubicBezTo>
                <a:cubicBezTo>
                  <a:pt x="185027" y="7100431"/>
                  <a:pt x="181816" y="7095861"/>
                  <a:pt x="297614" y="7119577"/>
                </a:cubicBezTo>
                <a:cubicBezTo>
                  <a:pt x="327232" y="7131709"/>
                  <a:pt x="356599" y="7144503"/>
                  <a:pt x="386467" y="7155973"/>
                </a:cubicBezTo>
                <a:cubicBezTo>
                  <a:pt x="404006" y="7162708"/>
                  <a:pt x="424193" y="7163530"/>
                  <a:pt x="439778" y="7174170"/>
                </a:cubicBezTo>
                <a:cubicBezTo>
                  <a:pt x="460689" y="7188445"/>
                  <a:pt x="473784" y="7212287"/>
                  <a:pt x="493090" y="7228762"/>
                </a:cubicBezTo>
                <a:cubicBezTo>
                  <a:pt x="509497" y="7242764"/>
                  <a:pt x="529724" y="7251496"/>
                  <a:pt x="546401" y="7265158"/>
                </a:cubicBezTo>
                <a:cubicBezTo>
                  <a:pt x="559484" y="7275876"/>
                  <a:pt x="567576" y="7292726"/>
                  <a:pt x="581944" y="7301553"/>
                </a:cubicBezTo>
                <a:cubicBezTo>
                  <a:pt x="598005" y="7311421"/>
                  <a:pt x="618037" y="7312194"/>
                  <a:pt x="635254" y="7319750"/>
                </a:cubicBezTo>
                <a:cubicBezTo>
                  <a:pt x="659602" y="7330436"/>
                  <a:pt x="683336" y="7342686"/>
                  <a:pt x="706336" y="7356146"/>
                </a:cubicBezTo>
                <a:cubicBezTo>
                  <a:pt x="724879" y="7366996"/>
                  <a:pt x="738580" y="7388945"/>
                  <a:pt x="759648" y="7392540"/>
                </a:cubicBezTo>
                <a:cubicBezTo>
                  <a:pt x="847486" y="7407532"/>
                  <a:pt x="937353" y="7404672"/>
                  <a:pt x="1026205" y="7410738"/>
                </a:cubicBezTo>
                <a:cubicBezTo>
                  <a:pt x="1043976" y="7422869"/>
                  <a:pt x="1058646" y="7442487"/>
                  <a:pt x="1079516" y="7447132"/>
                </a:cubicBezTo>
                <a:cubicBezTo>
                  <a:pt x="1415036" y="7521824"/>
                  <a:pt x="1386304" y="7505282"/>
                  <a:pt x="1683714" y="7483528"/>
                </a:cubicBezTo>
                <a:cubicBezTo>
                  <a:pt x="1740325" y="7469035"/>
                  <a:pt x="1784980" y="7456375"/>
                  <a:pt x="1843648" y="7447132"/>
                </a:cubicBezTo>
                <a:cubicBezTo>
                  <a:pt x="1890850" y="7439696"/>
                  <a:pt x="1938611" y="7436372"/>
                  <a:pt x="1985813" y="7428935"/>
                </a:cubicBezTo>
                <a:cubicBezTo>
                  <a:pt x="2015666" y="7424232"/>
                  <a:pt x="2044813" y="7415441"/>
                  <a:pt x="2074665" y="7410738"/>
                </a:cubicBezTo>
                <a:cubicBezTo>
                  <a:pt x="2121866" y="7403301"/>
                  <a:pt x="2169441" y="7398607"/>
                  <a:pt x="2216829" y="7392540"/>
                </a:cubicBezTo>
                <a:cubicBezTo>
                  <a:pt x="2324863" y="7318787"/>
                  <a:pt x="2210082" y="7388307"/>
                  <a:pt x="2341224" y="7337947"/>
                </a:cubicBezTo>
                <a:cubicBezTo>
                  <a:pt x="2509383" y="7273372"/>
                  <a:pt x="2306446" y="7323233"/>
                  <a:pt x="2501157" y="7283355"/>
                </a:cubicBezTo>
                <a:cubicBezTo>
                  <a:pt x="2560393" y="7246961"/>
                  <a:pt x="2622271" y="7214736"/>
                  <a:pt x="2678862" y="7174170"/>
                </a:cubicBezTo>
                <a:cubicBezTo>
                  <a:pt x="2871914" y="7035788"/>
                  <a:pt x="2787972" y="7070202"/>
                  <a:pt x="2909880" y="7028590"/>
                </a:cubicBezTo>
                <a:cubicBezTo>
                  <a:pt x="2945419" y="6998261"/>
                  <a:pt x="2979983" y="6966689"/>
                  <a:pt x="3016502" y="6937602"/>
                </a:cubicBezTo>
                <a:cubicBezTo>
                  <a:pt x="3033360" y="6924175"/>
                  <a:pt x="3053407" y="6915208"/>
                  <a:pt x="3069815" y="6901206"/>
                </a:cubicBezTo>
                <a:cubicBezTo>
                  <a:pt x="3089122" y="6884732"/>
                  <a:pt x="3103021" y="6862055"/>
                  <a:pt x="3123126" y="6846615"/>
                </a:cubicBezTo>
                <a:cubicBezTo>
                  <a:pt x="3150757" y="6825393"/>
                  <a:pt x="3183240" y="6811641"/>
                  <a:pt x="3211977" y="6792021"/>
                </a:cubicBezTo>
                <a:cubicBezTo>
                  <a:pt x="3236122" y="6775539"/>
                  <a:pt x="3304586" y="6717309"/>
                  <a:pt x="3336372" y="6701035"/>
                </a:cubicBezTo>
                <a:cubicBezTo>
                  <a:pt x="3353126" y="6692456"/>
                  <a:pt x="3371912" y="6688902"/>
                  <a:pt x="3389685" y="6682836"/>
                </a:cubicBezTo>
                <a:cubicBezTo>
                  <a:pt x="3413377" y="6664639"/>
                  <a:pt x="3432930" y="6638609"/>
                  <a:pt x="3460765" y="6628244"/>
                </a:cubicBezTo>
                <a:cubicBezTo>
                  <a:pt x="3500128" y="6613587"/>
                  <a:pt x="3543760" y="6616568"/>
                  <a:pt x="3585159" y="6610047"/>
                </a:cubicBezTo>
                <a:cubicBezTo>
                  <a:pt x="3698448" y="6592199"/>
                  <a:pt x="3668638" y="6597775"/>
                  <a:pt x="3762863" y="6573651"/>
                </a:cubicBezTo>
                <a:cubicBezTo>
                  <a:pt x="3887256" y="6579717"/>
                  <a:pt x="4011804" y="6583075"/>
                  <a:pt x="4136044" y="6591850"/>
                </a:cubicBezTo>
                <a:cubicBezTo>
                  <a:pt x="4183690" y="6595215"/>
                  <a:pt x="4231511" y="6599800"/>
                  <a:pt x="4278208" y="6610047"/>
                </a:cubicBezTo>
                <a:cubicBezTo>
                  <a:pt x="4314843" y="6618085"/>
                  <a:pt x="4384831" y="6646442"/>
                  <a:pt x="4384831" y="6646442"/>
                </a:cubicBezTo>
                <a:cubicBezTo>
                  <a:pt x="4482080" y="6712831"/>
                  <a:pt x="4399183" y="6667578"/>
                  <a:pt x="4562535" y="6701035"/>
                </a:cubicBezTo>
                <a:cubicBezTo>
                  <a:pt x="4580903" y="6704797"/>
                  <a:pt x="4597597" y="6714919"/>
                  <a:pt x="4615848" y="6719232"/>
                </a:cubicBezTo>
                <a:cubicBezTo>
                  <a:pt x="4674710" y="6733142"/>
                  <a:pt x="4733698" y="6747269"/>
                  <a:pt x="4793553" y="6755627"/>
                </a:cubicBezTo>
                <a:cubicBezTo>
                  <a:pt x="4864227" y="6765495"/>
                  <a:pt x="4935718" y="6767758"/>
                  <a:pt x="5006800" y="6773824"/>
                </a:cubicBezTo>
                <a:cubicBezTo>
                  <a:pt x="5146409" y="6797653"/>
                  <a:pt x="5290756" y="6828417"/>
                  <a:pt x="5433290" y="6828417"/>
                </a:cubicBezTo>
                <a:cubicBezTo>
                  <a:pt x="5634777" y="6828417"/>
                  <a:pt x="5836088" y="6816286"/>
                  <a:pt x="6037488" y="6810220"/>
                </a:cubicBezTo>
                <a:cubicBezTo>
                  <a:pt x="6102648" y="6798088"/>
                  <a:pt x="6170955" y="6797637"/>
                  <a:pt x="6232966" y="6773824"/>
                </a:cubicBezTo>
                <a:cubicBezTo>
                  <a:pt x="6268477" y="6760186"/>
                  <a:pt x="6287289" y="6717106"/>
                  <a:pt x="6321816" y="6701035"/>
                </a:cubicBezTo>
                <a:cubicBezTo>
                  <a:pt x="6354618" y="6685767"/>
                  <a:pt x="6393267" y="6690841"/>
                  <a:pt x="6428439" y="6682836"/>
                </a:cubicBezTo>
                <a:cubicBezTo>
                  <a:pt x="6446726" y="6678675"/>
                  <a:pt x="6464697" y="6672576"/>
                  <a:pt x="6481751" y="6664639"/>
                </a:cubicBezTo>
                <a:cubicBezTo>
                  <a:pt x="6529984" y="6642188"/>
                  <a:pt x="6576527" y="6616113"/>
                  <a:pt x="6623914" y="6591850"/>
                </a:cubicBezTo>
                <a:cubicBezTo>
                  <a:pt x="6647608" y="6579717"/>
                  <a:pt x="6669865" y="6564032"/>
                  <a:pt x="6694997" y="6555454"/>
                </a:cubicBezTo>
                <a:lnTo>
                  <a:pt x="6748309" y="6537256"/>
                </a:lnTo>
                <a:cubicBezTo>
                  <a:pt x="6865257" y="6417495"/>
                  <a:pt x="6799696" y="6465450"/>
                  <a:pt x="6943783" y="6391677"/>
                </a:cubicBezTo>
                <a:cubicBezTo>
                  <a:pt x="6955630" y="6379544"/>
                  <a:pt x="6968598" y="6368461"/>
                  <a:pt x="6979326" y="6355281"/>
                </a:cubicBezTo>
                <a:cubicBezTo>
                  <a:pt x="6998286" y="6331981"/>
                  <a:pt x="7011694" y="6303937"/>
                  <a:pt x="7032636" y="6282491"/>
                </a:cubicBezTo>
                <a:cubicBezTo>
                  <a:pt x="7053579" y="6261045"/>
                  <a:pt x="7081581" y="6248048"/>
                  <a:pt x="7103718" y="6227898"/>
                </a:cubicBezTo>
                <a:cubicBezTo>
                  <a:pt x="7103759" y="6227862"/>
                  <a:pt x="7226904" y="6101753"/>
                  <a:pt x="7245883" y="6082318"/>
                </a:cubicBezTo>
                <a:cubicBezTo>
                  <a:pt x="7263653" y="6064121"/>
                  <a:pt x="7279089" y="6043168"/>
                  <a:pt x="7299195" y="6027726"/>
                </a:cubicBezTo>
                <a:cubicBezTo>
                  <a:pt x="7322888" y="6009529"/>
                  <a:pt x="7346175" y="5990761"/>
                  <a:pt x="7370276" y="5973133"/>
                </a:cubicBezTo>
                <a:cubicBezTo>
                  <a:pt x="7387655" y="5960421"/>
                  <a:pt x="7407514" y="5951141"/>
                  <a:pt x="7423588" y="5936739"/>
                </a:cubicBezTo>
                <a:cubicBezTo>
                  <a:pt x="7455109" y="5908494"/>
                  <a:pt x="7480022" y="5872912"/>
                  <a:pt x="7512440" y="5845751"/>
                </a:cubicBezTo>
                <a:cubicBezTo>
                  <a:pt x="7545499" y="5818052"/>
                  <a:pt x="7583522" y="5797224"/>
                  <a:pt x="7619063" y="5772960"/>
                </a:cubicBezTo>
                <a:cubicBezTo>
                  <a:pt x="7636833" y="5760829"/>
                  <a:pt x="7653271" y="5746346"/>
                  <a:pt x="7672374" y="5736565"/>
                </a:cubicBezTo>
                <a:cubicBezTo>
                  <a:pt x="7746158" y="5698787"/>
                  <a:pt x="7835300" y="5655667"/>
                  <a:pt x="7903390" y="5609183"/>
                </a:cubicBezTo>
                <a:cubicBezTo>
                  <a:pt x="7917331" y="5599666"/>
                  <a:pt x="7923946" y="5580461"/>
                  <a:pt x="7938932" y="5572787"/>
                </a:cubicBezTo>
                <a:cubicBezTo>
                  <a:pt x="7972441" y="5555630"/>
                  <a:pt x="8009210" y="5545698"/>
                  <a:pt x="8045555" y="5536392"/>
                </a:cubicBezTo>
                <a:cubicBezTo>
                  <a:pt x="8171280" y="5504205"/>
                  <a:pt x="8063499" y="5529742"/>
                  <a:pt x="8223259" y="5499998"/>
                </a:cubicBezTo>
                <a:cubicBezTo>
                  <a:pt x="8402366" y="5466651"/>
                  <a:pt x="8213481" y="5494426"/>
                  <a:pt x="8454276" y="5463602"/>
                </a:cubicBezTo>
                <a:cubicBezTo>
                  <a:pt x="8477970" y="5451471"/>
                  <a:pt x="8500554" y="5436732"/>
                  <a:pt x="8525358" y="5427207"/>
                </a:cubicBezTo>
                <a:cubicBezTo>
                  <a:pt x="8548226" y="5418425"/>
                  <a:pt x="8573992" y="5418863"/>
                  <a:pt x="8596440" y="5409010"/>
                </a:cubicBezTo>
                <a:cubicBezTo>
                  <a:pt x="8616071" y="5400394"/>
                  <a:pt x="8630649" y="5382396"/>
                  <a:pt x="8649751" y="5372615"/>
                </a:cubicBezTo>
                <a:cubicBezTo>
                  <a:pt x="8739133" y="5326850"/>
                  <a:pt x="8697632" y="5396375"/>
                  <a:pt x="8809687" y="5281627"/>
                </a:cubicBezTo>
                <a:lnTo>
                  <a:pt x="8916310" y="5172442"/>
                </a:lnTo>
                <a:cubicBezTo>
                  <a:pt x="8928156" y="5148179"/>
                  <a:pt x="8938707" y="5123205"/>
                  <a:pt x="8951850" y="5099652"/>
                </a:cubicBezTo>
                <a:cubicBezTo>
                  <a:pt x="8962446" y="5080663"/>
                  <a:pt x="8977839" y="5064622"/>
                  <a:pt x="8987391" y="5045060"/>
                </a:cubicBezTo>
                <a:cubicBezTo>
                  <a:pt x="8995767" y="5027903"/>
                  <a:pt x="8991916" y="5004030"/>
                  <a:pt x="9005161" y="4990467"/>
                </a:cubicBezTo>
                <a:cubicBezTo>
                  <a:pt x="9023893" y="4971285"/>
                  <a:pt x="9052549" y="4966203"/>
                  <a:pt x="9076244" y="4954072"/>
                </a:cubicBezTo>
                <a:cubicBezTo>
                  <a:pt x="9088090" y="4923742"/>
                  <a:pt x="9095958" y="4891446"/>
                  <a:pt x="9111784" y="4863084"/>
                </a:cubicBezTo>
                <a:cubicBezTo>
                  <a:pt x="9120097" y="4848188"/>
                  <a:pt x="9137273" y="4840415"/>
                  <a:pt x="9147326" y="4826689"/>
                </a:cubicBezTo>
                <a:cubicBezTo>
                  <a:pt x="9172955" y="4791697"/>
                  <a:pt x="9197663" y="4755741"/>
                  <a:pt x="9218407" y="4717504"/>
                </a:cubicBezTo>
                <a:cubicBezTo>
                  <a:pt x="9264388" y="4632750"/>
                  <a:pt x="9261193" y="4630286"/>
                  <a:pt x="9247560" y="4647534"/>
                </a:cubicBezTo>
                <a:lnTo>
                  <a:pt x="9232871" y="4667677"/>
                </a:lnTo>
                <a:lnTo>
                  <a:pt x="9246469" y="4646998"/>
                </a:lnTo>
                <a:cubicBezTo>
                  <a:pt x="9253502" y="4636262"/>
                  <a:pt x="9261859" y="4623466"/>
                  <a:pt x="9271719" y="4608319"/>
                </a:cubicBezTo>
                <a:cubicBezTo>
                  <a:pt x="9316386" y="4471096"/>
                  <a:pt x="9256134" y="4640240"/>
                  <a:pt x="9325030" y="4499134"/>
                </a:cubicBezTo>
                <a:cubicBezTo>
                  <a:pt x="9333407" y="4481977"/>
                  <a:pt x="9331099" y="4459520"/>
                  <a:pt x="9342801" y="4444541"/>
                </a:cubicBezTo>
                <a:cubicBezTo>
                  <a:pt x="9379433" y="4397650"/>
                  <a:pt x="9434668" y="4367123"/>
                  <a:pt x="9467195" y="4317158"/>
                </a:cubicBezTo>
                <a:cubicBezTo>
                  <a:pt x="9547569" y="4193698"/>
                  <a:pt x="9508072" y="4238903"/>
                  <a:pt x="9573818" y="4171578"/>
                </a:cubicBezTo>
                <a:cubicBezTo>
                  <a:pt x="9585665" y="4147315"/>
                  <a:pt x="9592399" y="4119628"/>
                  <a:pt x="9609359" y="4098788"/>
                </a:cubicBezTo>
                <a:cubicBezTo>
                  <a:pt x="9623031" y="4081987"/>
                  <a:pt x="9645583" y="4075515"/>
                  <a:pt x="9662670" y="4062393"/>
                </a:cubicBezTo>
                <a:cubicBezTo>
                  <a:pt x="9693013" y="4039089"/>
                  <a:pt x="9722725" y="4014880"/>
                  <a:pt x="9751522" y="3989603"/>
                </a:cubicBezTo>
                <a:cubicBezTo>
                  <a:pt x="9764244" y="3978437"/>
                  <a:pt x="9772697" y="3962035"/>
                  <a:pt x="9787064" y="3953208"/>
                </a:cubicBezTo>
                <a:cubicBezTo>
                  <a:pt x="9803126" y="3943340"/>
                  <a:pt x="9822605" y="3941077"/>
                  <a:pt x="9840375" y="3935011"/>
                </a:cubicBezTo>
                <a:cubicBezTo>
                  <a:pt x="9858146" y="3922878"/>
                  <a:pt x="9874585" y="3908396"/>
                  <a:pt x="9893687" y="3898615"/>
                </a:cubicBezTo>
                <a:cubicBezTo>
                  <a:pt x="9910442" y="3890037"/>
                  <a:pt x="9931413" y="3891058"/>
                  <a:pt x="9946998" y="3880418"/>
                </a:cubicBezTo>
                <a:cubicBezTo>
                  <a:pt x="10080112" y="3789544"/>
                  <a:pt x="9926862" y="3850896"/>
                  <a:pt x="10053621" y="3807628"/>
                </a:cubicBezTo>
                <a:cubicBezTo>
                  <a:pt x="10133877" y="3725442"/>
                  <a:pt x="10030624" y="3817719"/>
                  <a:pt x="10178015" y="3753035"/>
                </a:cubicBezTo>
                <a:cubicBezTo>
                  <a:pt x="10193414" y="3746277"/>
                  <a:pt x="10200835" y="3727806"/>
                  <a:pt x="10213556" y="3716640"/>
                </a:cubicBezTo>
                <a:cubicBezTo>
                  <a:pt x="10242354" y="3691363"/>
                  <a:pt x="10274060" y="3669654"/>
                  <a:pt x="10302408" y="3643850"/>
                </a:cubicBezTo>
                <a:cubicBezTo>
                  <a:pt x="10403599" y="3551739"/>
                  <a:pt x="10332274" y="3585128"/>
                  <a:pt x="10426801" y="3552862"/>
                </a:cubicBezTo>
                <a:cubicBezTo>
                  <a:pt x="10432725" y="3528599"/>
                  <a:pt x="10433650" y="3502443"/>
                  <a:pt x="10444573" y="3480073"/>
                </a:cubicBezTo>
                <a:cubicBezTo>
                  <a:pt x="10452066" y="3464727"/>
                  <a:pt x="10469387" y="3456857"/>
                  <a:pt x="10480114" y="3443677"/>
                </a:cubicBezTo>
                <a:cubicBezTo>
                  <a:pt x="10585712" y="3313911"/>
                  <a:pt x="10488590" y="3416800"/>
                  <a:pt x="10568966" y="3334492"/>
                </a:cubicBezTo>
                <a:cubicBezTo>
                  <a:pt x="10575911" y="3306046"/>
                  <a:pt x="10580878" y="3285578"/>
                  <a:pt x="10584353" y="3271179"/>
                </a:cubicBezTo>
                <a:lnTo>
                  <a:pt x="10588173" y="3255279"/>
                </a:lnTo>
                <a:lnTo>
                  <a:pt x="10585502" y="3267725"/>
                </a:lnTo>
                <a:cubicBezTo>
                  <a:pt x="10583420" y="3278688"/>
                  <a:pt x="10585385" y="3275644"/>
                  <a:pt x="10604507" y="3207109"/>
                </a:cubicBezTo>
                <a:cubicBezTo>
                  <a:pt x="10611217" y="3183062"/>
                  <a:pt x="10615259" y="3158274"/>
                  <a:pt x="10622277" y="3134319"/>
                </a:cubicBezTo>
                <a:cubicBezTo>
                  <a:pt x="10633042" y="3097573"/>
                  <a:pt x="10649693" y="3062585"/>
                  <a:pt x="10657819" y="3025133"/>
                </a:cubicBezTo>
                <a:cubicBezTo>
                  <a:pt x="10665990" y="2987478"/>
                  <a:pt x="10686871" y="2864729"/>
                  <a:pt x="10711130" y="2806764"/>
                </a:cubicBezTo>
                <a:cubicBezTo>
                  <a:pt x="10721564" y="2781831"/>
                  <a:pt x="10734824" y="2758237"/>
                  <a:pt x="10746671" y="2733974"/>
                </a:cubicBezTo>
                <a:cubicBezTo>
                  <a:pt x="10755157" y="2690524"/>
                  <a:pt x="10762927" y="2631183"/>
                  <a:pt x="10782212" y="2588394"/>
                </a:cubicBezTo>
                <a:cubicBezTo>
                  <a:pt x="10809966" y="2526818"/>
                  <a:pt x="10871065" y="2406418"/>
                  <a:pt x="10871065" y="2406418"/>
                </a:cubicBezTo>
                <a:cubicBezTo>
                  <a:pt x="10874384" y="2392821"/>
                  <a:pt x="10895679" y="2297685"/>
                  <a:pt x="10906606" y="2279036"/>
                </a:cubicBezTo>
                <a:cubicBezTo>
                  <a:pt x="10915225" y="2264324"/>
                  <a:pt x="10930300" y="2254772"/>
                  <a:pt x="10942146" y="2242640"/>
                </a:cubicBezTo>
                <a:cubicBezTo>
                  <a:pt x="10977059" y="2135386"/>
                  <a:pt x="10936383" y="2241166"/>
                  <a:pt x="11013229" y="2115257"/>
                </a:cubicBezTo>
                <a:cubicBezTo>
                  <a:pt x="11036461" y="2077194"/>
                  <a:pt x="11051700" y="2021270"/>
                  <a:pt x="11084311" y="1987875"/>
                </a:cubicBezTo>
                <a:cubicBezTo>
                  <a:pt x="11199105" y="1870323"/>
                  <a:pt x="11085224" y="2023146"/>
                  <a:pt x="11173163" y="1915084"/>
                </a:cubicBezTo>
                <a:cubicBezTo>
                  <a:pt x="11192123" y="1891785"/>
                  <a:pt x="11205532" y="1863741"/>
                  <a:pt x="11226475" y="1842295"/>
                </a:cubicBezTo>
                <a:cubicBezTo>
                  <a:pt x="11248519" y="1819721"/>
                  <a:pt x="11320596" y="1771974"/>
                  <a:pt x="11350868" y="1751307"/>
                </a:cubicBezTo>
                <a:cubicBezTo>
                  <a:pt x="11362715" y="1733110"/>
                  <a:pt x="11373067" y="1713793"/>
                  <a:pt x="11386409" y="1696715"/>
                </a:cubicBezTo>
                <a:cubicBezTo>
                  <a:pt x="11424392" y="1648097"/>
                  <a:pt x="11428500" y="1646776"/>
                  <a:pt x="11424567" y="1655255"/>
                </a:cubicBezTo>
                <a:lnTo>
                  <a:pt x="11418926" y="1665586"/>
                </a:lnTo>
                <a:lnTo>
                  <a:pt x="11414480" y="1672598"/>
                </a:lnTo>
                <a:cubicBezTo>
                  <a:pt x="11410601" y="1678876"/>
                  <a:pt x="11414629" y="1672844"/>
                  <a:pt x="11418911" y="1665612"/>
                </a:cubicBezTo>
                <a:lnTo>
                  <a:pt x="11418926" y="1665586"/>
                </a:lnTo>
                <a:lnTo>
                  <a:pt x="11427185" y="1652561"/>
                </a:lnTo>
                <a:cubicBezTo>
                  <a:pt x="11434034" y="1641879"/>
                  <a:pt x="11443818" y="1626730"/>
                  <a:pt x="11457491" y="1605728"/>
                </a:cubicBezTo>
                <a:cubicBezTo>
                  <a:pt x="11482609" y="1477121"/>
                  <a:pt x="11465710" y="1544082"/>
                  <a:pt x="11510802" y="1405555"/>
                </a:cubicBezTo>
                <a:cubicBezTo>
                  <a:pt x="11516726" y="1381291"/>
                  <a:pt x="11518952" y="1355751"/>
                  <a:pt x="11528574" y="1332764"/>
                </a:cubicBezTo>
                <a:cubicBezTo>
                  <a:pt x="11536987" y="1312662"/>
                  <a:pt x="11552268" y="1296369"/>
                  <a:pt x="11564114" y="1278172"/>
                </a:cubicBezTo>
                <a:cubicBezTo>
                  <a:pt x="11575961" y="1181118"/>
                  <a:pt x="11569450" y="1079800"/>
                  <a:pt x="11599655" y="987011"/>
                </a:cubicBezTo>
                <a:cubicBezTo>
                  <a:pt x="11674331" y="757606"/>
                  <a:pt x="11596551" y="989423"/>
                  <a:pt x="11670737" y="786838"/>
                </a:cubicBezTo>
                <a:cubicBezTo>
                  <a:pt x="11677314" y="768877"/>
                  <a:pt x="11680131" y="749403"/>
                  <a:pt x="11688508" y="732246"/>
                </a:cubicBezTo>
                <a:cubicBezTo>
                  <a:pt x="11720219" y="667298"/>
                  <a:pt x="11783570" y="616701"/>
                  <a:pt x="11830671" y="568468"/>
                </a:cubicBezTo>
                <a:cubicBezTo>
                  <a:pt x="11881311" y="516611"/>
                  <a:pt x="11852278" y="541587"/>
                  <a:pt x="11919524" y="495678"/>
                </a:cubicBezTo>
                <a:cubicBezTo>
                  <a:pt x="11932256" y="476123"/>
                  <a:pt x="11941487" y="462104"/>
                  <a:pt x="11948040" y="452250"/>
                </a:cubicBezTo>
                <a:lnTo>
                  <a:pt x="11960001" y="434513"/>
                </a:lnTo>
                <a:lnTo>
                  <a:pt x="11961753" y="432109"/>
                </a:lnTo>
                <a:cubicBezTo>
                  <a:pt x="11962642" y="430798"/>
                  <a:pt x="11962489" y="430906"/>
                  <a:pt x="11960478" y="433805"/>
                </a:cubicBezTo>
                <a:lnTo>
                  <a:pt x="11960001" y="434513"/>
                </a:lnTo>
                <a:lnTo>
                  <a:pt x="11956786" y="438921"/>
                </a:lnTo>
                <a:cubicBezTo>
                  <a:pt x="11948187" y="450014"/>
                  <a:pt x="11936052" y="461830"/>
                  <a:pt x="11972836" y="386493"/>
                </a:cubicBezTo>
                <a:cubicBezTo>
                  <a:pt x="11982388" y="366931"/>
                  <a:pt x="11998825" y="351462"/>
                  <a:pt x="12008377" y="331900"/>
                </a:cubicBezTo>
                <a:cubicBezTo>
                  <a:pt x="12054513" y="237410"/>
                  <a:pt x="11992269" y="312001"/>
                  <a:pt x="12061689" y="240912"/>
                </a:cubicBezTo>
                <a:cubicBezTo>
                  <a:pt x="12067613" y="216649"/>
                  <a:pt x="12068537" y="190493"/>
                  <a:pt x="12079459" y="168123"/>
                </a:cubicBezTo>
                <a:cubicBezTo>
                  <a:pt x="12108666" y="108305"/>
                  <a:pt x="12172501" y="128866"/>
                  <a:pt x="12221623" y="95332"/>
                </a:cubicBezTo>
                <a:cubicBezTo>
                  <a:pt x="12239393" y="83201"/>
                  <a:pt x="12258528" y="72940"/>
                  <a:pt x="12274935" y="58938"/>
                </a:cubicBezTo>
                <a:cubicBezTo>
                  <a:pt x="12294242" y="42463"/>
                  <a:pt x="12308408" y="20144"/>
                  <a:pt x="12328246" y="4345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74B086-E477-46BC-9CE3-FEBAA2D74C5F}"/>
              </a:ext>
            </a:extLst>
          </p:cNvPr>
          <p:cNvSpPr/>
          <p:nvPr userDrawn="1"/>
        </p:nvSpPr>
        <p:spPr>
          <a:xfrm>
            <a:off x="0" y="0"/>
            <a:ext cx="7924800" cy="318135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57BC0D9-F0DC-421D-AC63-793CF9423A0B}"/>
              </a:ext>
            </a:extLst>
          </p:cNvPr>
          <p:cNvSpPr/>
          <p:nvPr userDrawn="1"/>
        </p:nvSpPr>
        <p:spPr>
          <a:xfrm>
            <a:off x="0" y="150552"/>
            <a:ext cx="12146786" cy="6723166"/>
          </a:xfrm>
          <a:custGeom>
            <a:avLst/>
            <a:gdLst>
              <a:gd name="connsiteX0" fmla="*/ 768652 w 12077253"/>
              <a:gd name="connsiteY0" fmla="*/ 6069140 h 6723166"/>
              <a:gd name="connsiteX1" fmla="*/ 771323 w 12077253"/>
              <a:gd name="connsiteY1" fmla="*/ 6069180 h 6723166"/>
              <a:gd name="connsiteX2" fmla="*/ 770576 w 12077253"/>
              <a:gd name="connsiteY2" fmla="*/ 6069224 h 6723166"/>
              <a:gd name="connsiteX3" fmla="*/ 768652 w 12077253"/>
              <a:gd name="connsiteY3" fmla="*/ 6069140 h 6723166"/>
              <a:gd name="connsiteX4" fmla="*/ 9047677 w 12077253"/>
              <a:gd name="connsiteY4" fmla="*/ 4155668 h 6723166"/>
              <a:gd name="connsiteX5" fmla="*/ 9044547 w 12077253"/>
              <a:gd name="connsiteY5" fmla="*/ 4160315 h 6723166"/>
              <a:gd name="connsiteX6" fmla="*/ 9046842 w 12077253"/>
              <a:gd name="connsiteY6" fmla="*/ 4156786 h 6723166"/>
              <a:gd name="connsiteX7" fmla="*/ 10193600 w 12077253"/>
              <a:gd name="connsiteY7" fmla="*/ 2981197 h 6723166"/>
              <a:gd name="connsiteX8" fmla="*/ 10191212 w 12077253"/>
              <a:gd name="connsiteY8" fmla="*/ 2991068 h 6723166"/>
              <a:gd name="connsiteX9" fmla="*/ 10190931 w 12077253"/>
              <a:gd name="connsiteY9" fmla="*/ 2992209 h 6723166"/>
              <a:gd name="connsiteX10" fmla="*/ 10191163 w 12077253"/>
              <a:gd name="connsiteY10" fmla="*/ 2991153 h 6723166"/>
              <a:gd name="connsiteX11" fmla="*/ 10193468 w 12077253"/>
              <a:gd name="connsiteY11" fmla="*/ 2981576 h 6723166"/>
              <a:gd name="connsiteX12" fmla="*/ 10193600 w 12077253"/>
              <a:gd name="connsiteY12" fmla="*/ 2981197 h 6723166"/>
              <a:gd name="connsiteX13" fmla="*/ 12077253 w 12077253"/>
              <a:gd name="connsiteY13" fmla="*/ 0 h 6723166"/>
              <a:gd name="connsiteX14" fmla="*/ 12077253 w 12077253"/>
              <a:gd name="connsiteY14" fmla="*/ 6723166 h 6723166"/>
              <a:gd name="connsiteX15" fmla="*/ 0 w 12077253"/>
              <a:gd name="connsiteY15" fmla="*/ 6723166 h 6723166"/>
              <a:gd name="connsiteX16" fmla="*/ 11398 w 12077253"/>
              <a:gd name="connsiteY16" fmla="*/ 6700070 h 6723166"/>
              <a:gd name="connsiteX17" fmla="*/ 41378 w 12077253"/>
              <a:gd name="connsiteY17" fmla="*/ 6655100 h 6723166"/>
              <a:gd name="connsiteX18" fmla="*/ 71358 w 12077253"/>
              <a:gd name="connsiteY18" fmla="*/ 6625119 h 6723166"/>
              <a:gd name="connsiteX19" fmla="*/ 101339 w 12077253"/>
              <a:gd name="connsiteY19" fmla="*/ 6535178 h 6723166"/>
              <a:gd name="connsiteX20" fmla="*/ 161299 w 12077253"/>
              <a:gd name="connsiteY20" fmla="*/ 6460227 h 6723166"/>
              <a:gd name="connsiteX21" fmla="*/ 191280 w 12077253"/>
              <a:gd name="connsiteY21" fmla="*/ 6430247 h 6723166"/>
              <a:gd name="connsiteX22" fmla="*/ 326191 w 12077253"/>
              <a:gd name="connsiteY22" fmla="*/ 6280346 h 6723166"/>
              <a:gd name="connsiteX23" fmla="*/ 371162 w 12077253"/>
              <a:gd name="connsiteY23" fmla="*/ 6265355 h 6723166"/>
              <a:gd name="connsiteX24" fmla="*/ 446112 w 12077253"/>
              <a:gd name="connsiteY24" fmla="*/ 6190405 h 6723166"/>
              <a:gd name="connsiteX25" fmla="*/ 476093 w 12077253"/>
              <a:gd name="connsiteY25" fmla="*/ 6160424 h 6723166"/>
              <a:gd name="connsiteX26" fmla="*/ 521063 w 12077253"/>
              <a:gd name="connsiteY26" fmla="*/ 6145434 h 6723166"/>
              <a:gd name="connsiteX27" fmla="*/ 566034 w 12077253"/>
              <a:gd name="connsiteY27" fmla="*/ 6115454 h 6723166"/>
              <a:gd name="connsiteX28" fmla="*/ 715935 w 12077253"/>
              <a:gd name="connsiteY28" fmla="*/ 6085473 h 6723166"/>
              <a:gd name="connsiteX29" fmla="*/ 774191 w 12077253"/>
              <a:gd name="connsiteY29" fmla="*/ 6069224 h 6723166"/>
              <a:gd name="connsiteX30" fmla="*/ 771323 w 12077253"/>
              <a:gd name="connsiteY30" fmla="*/ 6069180 h 6723166"/>
              <a:gd name="connsiteX31" fmla="*/ 791930 w 12077253"/>
              <a:gd name="connsiteY31" fmla="*/ 6067977 h 6723166"/>
              <a:gd name="connsiteX32" fmla="*/ 940788 w 12077253"/>
              <a:gd name="connsiteY32" fmla="*/ 6055493 h 6723166"/>
              <a:gd name="connsiteX33" fmla="*/ 1240591 w 12077253"/>
              <a:gd name="connsiteY33" fmla="*/ 6085473 h 6723166"/>
              <a:gd name="connsiteX34" fmla="*/ 1300552 w 12077253"/>
              <a:gd name="connsiteY34" fmla="*/ 6115454 h 6723166"/>
              <a:gd name="connsiteX35" fmla="*/ 1510414 w 12077253"/>
              <a:gd name="connsiteY35" fmla="*/ 6175414 h 6723166"/>
              <a:gd name="connsiteX36" fmla="*/ 1585365 w 12077253"/>
              <a:gd name="connsiteY36" fmla="*/ 6205395 h 6723166"/>
              <a:gd name="connsiteX37" fmla="*/ 1630335 w 12077253"/>
              <a:gd name="connsiteY37" fmla="*/ 6220385 h 6723166"/>
              <a:gd name="connsiteX38" fmla="*/ 1675306 w 12077253"/>
              <a:gd name="connsiteY38" fmla="*/ 6265355 h 6723166"/>
              <a:gd name="connsiteX39" fmla="*/ 1720276 w 12077253"/>
              <a:gd name="connsiteY39" fmla="*/ 6295336 h 6723166"/>
              <a:gd name="connsiteX40" fmla="*/ 1750258 w 12077253"/>
              <a:gd name="connsiteY40" fmla="*/ 6325316 h 6723166"/>
              <a:gd name="connsiteX41" fmla="*/ 1795227 w 12077253"/>
              <a:gd name="connsiteY41" fmla="*/ 6340306 h 6723166"/>
              <a:gd name="connsiteX42" fmla="*/ 1855188 w 12077253"/>
              <a:gd name="connsiteY42" fmla="*/ 6370287 h 6723166"/>
              <a:gd name="connsiteX43" fmla="*/ 1900159 w 12077253"/>
              <a:gd name="connsiteY43" fmla="*/ 6400267 h 6723166"/>
              <a:gd name="connsiteX44" fmla="*/ 2125011 w 12077253"/>
              <a:gd name="connsiteY44" fmla="*/ 6415257 h 6723166"/>
              <a:gd name="connsiteX45" fmla="*/ 2169981 w 12077253"/>
              <a:gd name="connsiteY45" fmla="*/ 6445237 h 6723166"/>
              <a:gd name="connsiteX46" fmla="*/ 2679647 w 12077253"/>
              <a:gd name="connsiteY46" fmla="*/ 6475218 h 6723166"/>
              <a:gd name="connsiteX47" fmla="*/ 2814558 w 12077253"/>
              <a:gd name="connsiteY47" fmla="*/ 6445237 h 6723166"/>
              <a:gd name="connsiteX48" fmla="*/ 2934480 w 12077253"/>
              <a:gd name="connsiteY48" fmla="*/ 6430247 h 6723166"/>
              <a:gd name="connsiteX49" fmla="*/ 3009430 w 12077253"/>
              <a:gd name="connsiteY49" fmla="*/ 6415257 h 6723166"/>
              <a:gd name="connsiteX50" fmla="*/ 3129352 w 12077253"/>
              <a:gd name="connsiteY50" fmla="*/ 6400267 h 6723166"/>
              <a:gd name="connsiteX51" fmla="*/ 3234284 w 12077253"/>
              <a:gd name="connsiteY51" fmla="*/ 6355296 h 6723166"/>
              <a:gd name="connsiteX52" fmla="*/ 3369194 w 12077253"/>
              <a:gd name="connsiteY52" fmla="*/ 6310326 h 6723166"/>
              <a:gd name="connsiteX53" fmla="*/ 3519096 w 12077253"/>
              <a:gd name="connsiteY53" fmla="*/ 6220385 h 6723166"/>
              <a:gd name="connsiteX54" fmla="*/ 3713969 w 12077253"/>
              <a:gd name="connsiteY54" fmla="*/ 6100464 h 6723166"/>
              <a:gd name="connsiteX55" fmla="*/ 3803909 w 12077253"/>
              <a:gd name="connsiteY55" fmla="*/ 6025513 h 6723166"/>
              <a:gd name="connsiteX56" fmla="*/ 3848881 w 12077253"/>
              <a:gd name="connsiteY56" fmla="*/ 5995532 h 6723166"/>
              <a:gd name="connsiteX57" fmla="*/ 3893851 w 12077253"/>
              <a:gd name="connsiteY57" fmla="*/ 5950562 h 6723166"/>
              <a:gd name="connsiteX58" fmla="*/ 3968801 w 12077253"/>
              <a:gd name="connsiteY58" fmla="*/ 5905591 h 6723166"/>
              <a:gd name="connsiteX59" fmla="*/ 4073733 w 12077253"/>
              <a:gd name="connsiteY59" fmla="*/ 5830641 h 6723166"/>
              <a:gd name="connsiteX60" fmla="*/ 4118705 w 12077253"/>
              <a:gd name="connsiteY60" fmla="*/ 5815650 h 6723166"/>
              <a:gd name="connsiteX61" fmla="*/ 4178664 w 12077253"/>
              <a:gd name="connsiteY61" fmla="*/ 5770680 h 6723166"/>
              <a:gd name="connsiteX62" fmla="*/ 4283595 w 12077253"/>
              <a:gd name="connsiteY62" fmla="*/ 5755690 h 6723166"/>
              <a:gd name="connsiteX63" fmla="*/ 4433496 w 12077253"/>
              <a:gd name="connsiteY63" fmla="*/ 5725709 h 6723166"/>
              <a:gd name="connsiteX64" fmla="*/ 4748290 w 12077253"/>
              <a:gd name="connsiteY64" fmla="*/ 5740700 h 6723166"/>
              <a:gd name="connsiteX65" fmla="*/ 4868211 w 12077253"/>
              <a:gd name="connsiteY65" fmla="*/ 5755690 h 6723166"/>
              <a:gd name="connsiteX66" fmla="*/ 4958152 w 12077253"/>
              <a:gd name="connsiteY66" fmla="*/ 5785670 h 6723166"/>
              <a:gd name="connsiteX67" fmla="*/ 5108053 w 12077253"/>
              <a:gd name="connsiteY67" fmla="*/ 5830641 h 6723166"/>
              <a:gd name="connsiteX68" fmla="*/ 5153024 w 12077253"/>
              <a:gd name="connsiteY68" fmla="*/ 5845631 h 6723166"/>
              <a:gd name="connsiteX69" fmla="*/ 5302926 w 12077253"/>
              <a:gd name="connsiteY69" fmla="*/ 5875611 h 6723166"/>
              <a:gd name="connsiteX70" fmla="*/ 5482809 w 12077253"/>
              <a:gd name="connsiteY70" fmla="*/ 5890601 h 6723166"/>
              <a:gd name="connsiteX71" fmla="*/ 5842571 w 12077253"/>
              <a:gd name="connsiteY71" fmla="*/ 5935572 h 6723166"/>
              <a:gd name="connsiteX72" fmla="*/ 6352237 w 12077253"/>
              <a:gd name="connsiteY72" fmla="*/ 5920582 h 6723166"/>
              <a:gd name="connsiteX73" fmla="*/ 6517131 w 12077253"/>
              <a:gd name="connsiteY73" fmla="*/ 5890601 h 6723166"/>
              <a:gd name="connsiteX74" fmla="*/ 6592080 w 12077253"/>
              <a:gd name="connsiteY74" fmla="*/ 5830641 h 6723166"/>
              <a:gd name="connsiteX75" fmla="*/ 6682021 w 12077253"/>
              <a:gd name="connsiteY75" fmla="*/ 5815650 h 6723166"/>
              <a:gd name="connsiteX76" fmla="*/ 6726992 w 12077253"/>
              <a:gd name="connsiteY76" fmla="*/ 5800660 h 6723166"/>
              <a:gd name="connsiteX77" fmla="*/ 6846912 w 12077253"/>
              <a:gd name="connsiteY77" fmla="*/ 5740700 h 6723166"/>
              <a:gd name="connsiteX78" fmla="*/ 6906874 w 12077253"/>
              <a:gd name="connsiteY78" fmla="*/ 5710719 h 6723166"/>
              <a:gd name="connsiteX79" fmla="*/ 6951845 w 12077253"/>
              <a:gd name="connsiteY79" fmla="*/ 5695729 h 6723166"/>
              <a:gd name="connsiteX80" fmla="*/ 7116735 w 12077253"/>
              <a:gd name="connsiteY80" fmla="*/ 5575808 h 6723166"/>
              <a:gd name="connsiteX81" fmla="*/ 7146717 w 12077253"/>
              <a:gd name="connsiteY81" fmla="*/ 5545827 h 6723166"/>
              <a:gd name="connsiteX82" fmla="*/ 7191687 w 12077253"/>
              <a:gd name="connsiteY82" fmla="*/ 5485867 h 6723166"/>
              <a:gd name="connsiteX83" fmla="*/ 7251647 w 12077253"/>
              <a:gd name="connsiteY83" fmla="*/ 5440896 h 6723166"/>
              <a:gd name="connsiteX84" fmla="*/ 7371569 w 12077253"/>
              <a:gd name="connsiteY84" fmla="*/ 5320975 h 6723166"/>
              <a:gd name="connsiteX85" fmla="*/ 7416540 w 12077253"/>
              <a:gd name="connsiteY85" fmla="*/ 5276005 h 6723166"/>
              <a:gd name="connsiteX86" fmla="*/ 7476500 w 12077253"/>
              <a:gd name="connsiteY86" fmla="*/ 5231034 h 6723166"/>
              <a:gd name="connsiteX87" fmla="*/ 7521471 w 12077253"/>
              <a:gd name="connsiteY87" fmla="*/ 5201054 h 6723166"/>
              <a:gd name="connsiteX88" fmla="*/ 7596421 w 12077253"/>
              <a:gd name="connsiteY88" fmla="*/ 5126103 h 6723166"/>
              <a:gd name="connsiteX89" fmla="*/ 7686362 w 12077253"/>
              <a:gd name="connsiteY89" fmla="*/ 5066142 h 6723166"/>
              <a:gd name="connsiteX90" fmla="*/ 7731332 w 12077253"/>
              <a:gd name="connsiteY90" fmla="*/ 5036162 h 6723166"/>
              <a:gd name="connsiteX91" fmla="*/ 7926204 w 12077253"/>
              <a:gd name="connsiteY91" fmla="*/ 4931231 h 6723166"/>
              <a:gd name="connsiteX92" fmla="*/ 7956185 w 12077253"/>
              <a:gd name="connsiteY92" fmla="*/ 4901250 h 6723166"/>
              <a:gd name="connsiteX93" fmla="*/ 8046126 w 12077253"/>
              <a:gd name="connsiteY93" fmla="*/ 4871270 h 6723166"/>
              <a:gd name="connsiteX94" fmla="*/ 8196027 w 12077253"/>
              <a:gd name="connsiteY94" fmla="*/ 4841290 h 6723166"/>
              <a:gd name="connsiteX95" fmla="*/ 8390899 w 12077253"/>
              <a:gd name="connsiteY95" fmla="*/ 4811309 h 6723166"/>
              <a:gd name="connsiteX96" fmla="*/ 8450860 w 12077253"/>
              <a:gd name="connsiteY96" fmla="*/ 4781329 h 6723166"/>
              <a:gd name="connsiteX97" fmla="*/ 8510821 w 12077253"/>
              <a:gd name="connsiteY97" fmla="*/ 4766339 h 6723166"/>
              <a:gd name="connsiteX98" fmla="*/ 8555791 w 12077253"/>
              <a:gd name="connsiteY98" fmla="*/ 4736359 h 6723166"/>
              <a:gd name="connsiteX99" fmla="*/ 8690703 w 12077253"/>
              <a:gd name="connsiteY99" fmla="*/ 4661408 h 6723166"/>
              <a:gd name="connsiteX100" fmla="*/ 8780644 w 12077253"/>
              <a:gd name="connsiteY100" fmla="*/ 4571467 h 6723166"/>
              <a:gd name="connsiteX101" fmla="*/ 8810624 w 12077253"/>
              <a:gd name="connsiteY101" fmla="*/ 4511506 h 6723166"/>
              <a:gd name="connsiteX102" fmla="*/ 8840604 w 12077253"/>
              <a:gd name="connsiteY102" fmla="*/ 4466536 h 6723166"/>
              <a:gd name="connsiteX103" fmla="*/ 8855594 w 12077253"/>
              <a:gd name="connsiteY103" fmla="*/ 4421565 h 6723166"/>
              <a:gd name="connsiteX104" fmla="*/ 8915555 w 12077253"/>
              <a:gd name="connsiteY104" fmla="*/ 4391585 h 6723166"/>
              <a:gd name="connsiteX105" fmla="*/ 8945535 w 12077253"/>
              <a:gd name="connsiteY105" fmla="*/ 4316634 h 6723166"/>
              <a:gd name="connsiteX106" fmla="*/ 8975516 w 12077253"/>
              <a:gd name="connsiteY106" fmla="*/ 4286654 h 6723166"/>
              <a:gd name="connsiteX107" fmla="*/ 9035476 w 12077253"/>
              <a:gd name="connsiteY107" fmla="*/ 4196713 h 6723166"/>
              <a:gd name="connsiteX108" fmla="*/ 9060068 w 12077253"/>
              <a:gd name="connsiteY108" fmla="*/ 4139075 h 6723166"/>
              <a:gd name="connsiteX109" fmla="*/ 9047677 w 12077253"/>
              <a:gd name="connsiteY109" fmla="*/ 4155668 h 6723166"/>
              <a:gd name="connsiteX110" fmla="*/ 9059147 w 12077253"/>
              <a:gd name="connsiteY110" fmla="*/ 4138634 h 6723166"/>
              <a:gd name="connsiteX111" fmla="*/ 9080447 w 12077253"/>
              <a:gd name="connsiteY111" fmla="*/ 4106772 h 6723166"/>
              <a:gd name="connsiteX112" fmla="*/ 9125417 w 12077253"/>
              <a:gd name="connsiteY112" fmla="*/ 4016831 h 6723166"/>
              <a:gd name="connsiteX113" fmla="*/ 9140407 w 12077253"/>
              <a:gd name="connsiteY113" fmla="*/ 3971860 h 6723166"/>
              <a:gd name="connsiteX114" fmla="*/ 9245339 w 12077253"/>
              <a:gd name="connsiteY114" fmla="*/ 3866929 h 6723166"/>
              <a:gd name="connsiteX115" fmla="*/ 9335280 w 12077253"/>
              <a:gd name="connsiteY115" fmla="*/ 3747008 h 6723166"/>
              <a:gd name="connsiteX116" fmla="*/ 9365260 w 12077253"/>
              <a:gd name="connsiteY116" fmla="*/ 3687047 h 6723166"/>
              <a:gd name="connsiteX117" fmla="*/ 9410230 w 12077253"/>
              <a:gd name="connsiteY117" fmla="*/ 3657067 h 6723166"/>
              <a:gd name="connsiteX118" fmla="*/ 9485181 w 12077253"/>
              <a:gd name="connsiteY118" fmla="*/ 3597106 h 6723166"/>
              <a:gd name="connsiteX119" fmla="*/ 9515162 w 12077253"/>
              <a:gd name="connsiteY119" fmla="*/ 3567126 h 6723166"/>
              <a:gd name="connsiteX120" fmla="*/ 9560132 w 12077253"/>
              <a:gd name="connsiteY120" fmla="*/ 3552136 h 6723166"/>
              <a:gd name="connsiteX121" fmla="*/ 9605103 w 12077253"/>
              <a:gd name="connsiteY121" fmla="*/ 3522155 h 6723166"/>
              <a:gd name="connsiteX122" fmla="*/ 9650073 w 12077253"/>
              <a:gd name="connsiteY122" fmla="*/ 3507165 h 6723166"/>
              <a:gd name="connsiteX123" fmla="*/ 9740014 w 12077253"/>
              <a:gd name="connsiteY123" fmla="*/ 3447205 h 6723166"/>
              <a:gd name="connsiteX124" fmla="*/ 9844945 w 12077253"/>
              <a:gd name="connsiteY124" fmla="*/ 3402234 h 6723166"/>
              <a:gd name="connsiteX125" fmla="*/ 9874926 w 12077253"/>
              <a:gd name="connsiteY125" fmla="*/ 3372254 h 6723166"/>
              <a:gd name="connsiteX126" fmla="*/ 9949876 w 12077253"/>
              <a:gd name="connsiteY126" fmla="*/ 3312293 h 6723166"/>
              <a:gd name="connsiteX127" fmla="*/ 10054807 w 12077253"/>
              <a:gd name="connsiteY127" fmla="*/ 3237342 h 6723166"/>
              <a:gd name="connsiteX128" fmla="*/ 10069798 w 12077253"/>
              <a:gd name="connsiteY128" fmla="*/ 3177382 h 6723166"/>
              <a:gd name="connsiteX129" fmla="*/ 10099778 w 12077253"/>
              <a:gd name="connsiteY129" fmla="*/ 3147401 h 6723166"/>
              <a:gd name="connsiteX130" fmla="*/ 10174729 w 12077253"/>
              <a:gd name="connsiteY130" fmla="*/ 3057460 h 6723166"/>
              <a:gd name="connsiteX131" fmla="*/ 10187708 w 12077253"/>
              <a:gd name="connsiteY131" fmla="*/ 3005306 h 6723166"/>
              <a:gd name="connsiteX132" fmla="*/ 10190931 w 12077253"/>
              <a:gd name="connsiteY132" fmla="*/ 2992209 h 6723166"/>
              <a:gd name="connsiteX133" fmla="*/ 10188678 w 12077253"/>
              <a:gd name="connsiteY133" fmla="*/ 3002461 h 6723166"/>
              <a:gd name="connsiteX134" fmla="*/ 10204709 w 12077253"/>
              <a:gd name="connsiteY134" fmla="*/ 2952529 h 6723166"/>
              <a:gd name="connsiteX135" fmla="*/ 10219699 w 12077253"/>
              <a:gd name="connsiteY135" fmla="*/ 2892568 h 6723166"/>
              <a:gd name="connsiteX136" fmla="*/ 10249680 w 12077253"/>
              <a:gd name="connsiteY136" fmla="*/ 2802627 h 6723166"/>
              <a:gd name="connsiteX137" fmla="*/ 10294650 w 12077253"/>
              <a:gd name="connsiteY137" fmla="*/ 2622746 h 6723166"/>
              <a:gd name="connsiteX138" fmla="*/ 10324630 w 12077253"/>
              <a:gd name="connsiteY138" fmla="*/ 2562785 h 6723166"/>
              <a:gd name="connsiteX139" fmla="*/ 10354611 w 12077253"/>
              <a:gd name="connsiteY139" fmla="*/ 2442864 h 6723166"/>
              <a:gd name="connsiteX140" fmla="*/ 10429562 w 12077253"/>
              <a:gd name="connsiteY140" fmla="*/ 2292962 h 6723166"/>
              <a:gd name="connsiteX141" fmla="*/ 10459542 w 12077253"/>
              <a:gd name="connsiteY141" fmla="*/ 2188031 h 6723166"/>
              <a:gd name="connsiteX142" fmla="*/ 10489522 w 12077253"/>
              <a:gd name="connsiteY142" fmla="*/ 2158050 h 6723166"/>
              <a:gd name="connsiteX143" fmla="*/ 10549483 w 12077253"/>
              <a:gd name="connsiteY143" fmla="*/ 2053119 h 6723166"/>
              <a:gd name="connsiteX144" fmla="*/ 10609444 w 12077253"/>
              <a:gd name="connsiteY144" fmla="*/ 1948188 h 6723166"/>
              <a:gd name="connsiteX145" fmla="*/ 10684394 w 12077253"/>
              <a:gd name="connsiteY145" fmla="*/ 1888227 h 6723166"/>
              <a:gd name="connsiteX146" fmla="*/ 10729365 w 12077253"/>
              <a:gd name="connsiteY146" fmla="*/ 1828267 h 6723166"/>
              <a:gd name="connsiteX147" fmla="*/ 10834296 w 12077253"/>
              <a:gd name="connsiteY147" fmla="*/ 1753316 h 6723166"/>
              <a:gd name="connsiteX148" fmla="*/ 10864276 w 12077253"/>
              <a:gd name="connsiteY148" fmla="*/ 1708346 h 6723166"/>
              <a:gd name="connsiteX149" fmla="*/ 10896464 w 12077253"/>
              <a:gd name="connsiteY149" fmla="*/ 1674193 h 6723166"/>
              <a:gd name="connsiteX150" fmla="*/ 10891706 w 12077253"/>
              <a:gd name="connsiteY150" fmla="*/ 1682703 h 6723166"/>
              <a:gd name="connsiteX151" fmla="*/ 10887955 w 12077253"/>
              <a:gd name="connsiteY151" fmla="*/ 1688479 h 6723166"/>
              <a:gd name="connsiteX152" fmla="*/ 10891693 w 12077253"/>
              <a:gd name="connsiteY152" fmla="*/ 1682725 h 6723166"/>
              <a:gd name="connsiteX153" fmla="*/ 10891706 w 12077253"/>
              <a:gd name="connsiteY153" fmla="*/ 1682703 h 6723166"/>
              <a:gd name="connsiteX154" fmla="*/ 10898672 w 12077253"/>
              <a:gd name="connsiteY154" fmla="*/ 1671974 h 6723166"/>
              <a:gd name="connsiteX155" fmla="*/ 10924237 w 12077253"/>
              <a:gd name="connsiteY155" fmla="*/ 1633395 h 6723166"/>
              <a:gd name="connsiteX156" fmla="*/ 10969207 w 12077253"/>
              <a:gd name="connsiteY156" fmla="*/ 1468503 h 6723166"/>
              <a:gd name="connsiteX157" fmla="*/ 10984198 w 12077253"/>
              <a:gd name="connsiteY157" fmla="*/ 1408542 h 6723166"/>
              <a:gd name="connsiteX158" fmla="*/ 11014178 w 12077253"/>
              <a:gd name="connsiteY158" fmla="*/ 1363572 h 6723166"/>
              <a:gd name="connsiteX159" fmla="*/ 11044158 w 12077253"/>
              <a:gd name="connsiteY159" fmla="*/ 1123729 h 6723166"/>
              <a:gd name="connsiteX160" fmla="*/ 11104119 w 12077253"/>
              <a:gd name="connsiteY160" fmla="*/ 958837 h 6723166"/>
              <a:gd name="connsiteX161" fmla="*/ 11119109 w 12077253"/>
              <a:gd name="connsiteY161" fmla="*/ 913867 h 6723166"/>
              <a:gd name="connsiteX162" fmla="*/ 11239030 w 12077253"/>
              <a:gd name="connsiteY162" fmla="*/ 778955 h 6723166"/>
              <a:gd name="connsiteX163" fmla="*/ 11313981 w 12077253"/>
              <a:gd name="connsiteY163" fmla="*/ 718995 h 6723166"/>
              <a:gd name="connsiteX164" fmla="*/ 11338035 w 12077253"/>
              <a:gd name="connsiteY164" fmla="*/ 683221 h 6723166"/>
              <a:gd name="connsiteX165" fmla="*/ 11348125 w 12077253"/>
              <a:gd name="connsiteY165" fmla="*/ 668610 h 6723166"/>
              <a:gd name="connsiteX166" fmla="*/ 11349603 w 12077253"/>
              <a:gd name="connsiteY166" fmla="*/ 666630 h 6723166"/>
              <a:gd name="connsiteX167" fmla="*/ 11348527 w 12077253"/>
              <a:gd name="connsiteY167" fmla="*/ 668027 h 6723166"/>
              <a:gd name="connsiteX168" fmla="*/ 11348125 w 12077253"/>
              <a:gd name="connsiteY168" fmla="*/ 668610 h 6723166"/>
              <a:gd name="connsiteX169" fmla="*/ 11345413 w 12077253"/>
              <a:gd name="connsiteY169" fmla="*/ 672241 h 6723166"/>
              <a:gd name="connsiteX170" fmla="*/ 11358952 w 12077253"/>
              <a:gd name="connsiteY170" fmla="*/ 629054 h 6723166"/>
              <a:gd name="connsiteX171" fmla="*/ 11388932 w 12077253"/>
              <a:gd name="connsiteY171" fmla="*/ 584083 h 6723166"/>
              <a:gd name="connsiteX172" fmla="*/ 11433903 w 12077253"/>
              <a:gd name="connsiteY172" fmla="*/ 509132 h 6723166"/>
              <a:gd name="connsiteX173" fmla="*/ 11448893 w 12077253"/>
              <a:gd name="connsiteY173" fmla="*/ 449172 h 6723166"/>
              <a:gd name="connsiteX174" fmla="*/ 11568814 w 12077253"/>
              <a:gd name="connsiteY174" fmla="*/ 389211 h 6723166"/>
              <a:gd name="connsiteX175" fmla="*/ 11613785 w 12077253"/>
              <a:gd name="connsiteY175" fmla="*/ 359231 h 6723166"/>
              <a:gd name="connsiteX176" fmla="*/ 11658755 w 12077253"/>
              <a:gd name="connsiteY176" fmla="*/ 314260 h 6723166"/>
              <a:gd name="connsiteX177" fmla="*/ 11748696 w 12077253"/>
              <a:gd name="connsiteY177" fmla="*/ 254300 h 6723166"/>
              <a:gd name="connsiteX178" fmla="*/ 11853627 w 12077253"/>
              <a:gd name="connsiteY178" fmla="*/ 164359 h 6723166"/>
              <a:gd name="connsiteX179" fmla="*/ 11928578 w 12077253"/>
              <a:gd name="connsiteY179" fmla="*/ 104398 h 6723166"/>
              <a:gd name="connsiteX180" fmla="*/ 11973548 w 12077253"/>
              <a:gd name="connsiteY180" fmla="*/ 59427 h 6723166"/>
              <a:gd name="connsiteX181" fmla="*/ 12063489 w 12077253"/>
              <a:gd name="connsiteY181" fmla="*/ 14457 h 672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077253" h="6723166">
                <a:moveTo>
                  <a:pt x="768652" y="6069140"/>
                </a:moveTo>
                <a:lnTo>
                  <a:pt x="771323" y="6069180"/>
                </a:lnTo>
                <a:lnTo>
                  <a:pt x="770576" y="6069224"/>
                </a:lnTo>
                <a:cubicBezTo>
                  <a:pt x="767361" y="6069335"/>
                  <a:pt x="767384" y="6069223"/>
                  <a:pt x="768652" y="6069140"/>
                </a:cubicBezTo>
                <a:close/>
                <a:moveTo>
                  <a:pt x="9047677" y="4155668"/>
                </a:moveTo>
                <a:lnTo>
                  <a:pt x="9044547" y="4160315"/>
                </a:lnTo>
                <a:cubicBezTo>
                  <a:pt x="9021444" y="4194451"/>
                  <a:pt x="9033100" y="4176091"/>
                  <a:pt x="9046842" y="4156786"/>
                </a:cubicBezTo>
                <a:close/>
                <a:moveTo>
                  <a:pt x="10193600" y="2981197"/>
                </a:moveTo>
                <a:cubicBezTo>
                  <a:pt x="10193282" y="2982558"/>
                  <a:pt x="10192543" y="2985628"/>
                  <a:pt x="10191212" y="2991068"/>
                </a:cubicBezTo>
                <a:lnTo>
                  <a:pt x="10190931" y="2992209"/>
                </a:lnTo>
                <a:lnTo>
                  <a:pt x="10191163" y="2991153"/>
                </a:lnTo>
                <a:cubicBezTo>
                  <a:pt x="10192098" y="2987149"/>
                  <a:pt x="10193003" y="2983433"/>
                  <a:pt x="10193468" y="2981576"/>
                </a:cubicBezTo>
                <a:cubicBezTo>
                  <a:pt x="10193817" y="2980183"/>
                  <a:pt x="10193919" y="2979836"/>
                  <a:pt x="10193600" y="2981197"/>
                </a:cubicBezTo>
                <a:close/>
                <a:moveTo>
                  <a:pt x="12077253" y="0"/>
                </a:moveTo>
                <a:lnTo>
                  <a:pt x="12077253" y="6723166"/>
                </a:lnTo>
                <a:lnTo>
                  <a:pt x="0" y="6723166"/>
                </a:lnTo>
                <a:lnTo>
                  <a:pt x="11398" y="6700070"/>
                </a:lnTo>
                <a:cubicBezTo>
                  <a:pt x="20336" y="6684428"/>
                  <a:pt x="30124" y="6669168"/>
                  <a:pt x="41378" y="6655100"/>
                </a:cubicBezTo>
                <a:cubicBezTo>
                  <a:pt x="50207" y="6644064"/>
                  <a:pt x="61365" y="6635113"/>
                  <a:pt x="71358" y="6625119"/>
                </a:cubicBezTo>
                <a:cubicBezTo>
                  <a:pt x="81352" y="6595139"/>
                  <a:pt x="81597" y="6559855"/>
                  <a:pt x="101339" y="6535178"/>
                </a:cubicBezTo>
                <a:cubicBezTo>
                  <a:pt x="121326" y="6510194"/>
                  <a:pt x="140477" y="6484519"/>
                  <a:pt x="161299" y="6460227"/>
                </a:cubicBezTo>
                <a:cubicBezTo>
                  <a:pt x="170497" y="6449496"/>
                  <a:pt x="182232" y="6441104"/>
                  <a:pt x="191280" y="6430247"/>
                </a:cubicBezTo>
                <a:cubicBezTo>
                  <a:pt x="223748" y="6391286"/>
                  <a:pt x="282974" y="6294752"/>
                  <a:pt x="326191" y="6280346"/>
                </a:cubicBezTo>
                <a:lnTo>
                  <a:pt x="371162" y="6265355"/>
                </a:lnTo>
                <a:cubicBezTo>
                  <a:pt x="422557" y="6188263"/>
                  <a:pt x="374731" y="6247510"/>
                  <a:pt x="446112" y="6190405"/>
                </a:cubicBezTo>
                <a:cubicBezTo>
                  <a:pt x="457148" y="6181576"/>
                  <a:pt x="463974" y="6167696"/>
                  <a:pt x="476093" y="6160424"/>
                </a:cubicBezTo>
                <a:cubicBezTo>
                  <a:pt x="489642" y="6152294"/>
                  <a:pt x="506930" y="6152500"/>
                  <a:pt x="521063" y="6145434"/>
                </a:cubicBezTo>
                <a:cubicBezTo>
                  <a:pt x="537177" y="6137377"/>
                  <a:pt x="549475" y="6122551"/>
                  <a:pt x="566034" y="6115454"/>
                </a:cubicBezTo>
                <a:cubicBezTo>
                  <a:pt x="596498" y="6102398"/>
                  <a:pt x="692690" y="6090122"/>
                  <a:pt x="715935" y="6085473"/>
                </a:cubicBezTo>
                <a:cubicBezTo>
                  <a:pt x="778004" y="6073059"/>
                  <a:pt x="779474" y="6069891"/>
                  <a:pt x="774191" y="6069224"/>
                </a:cubicBezTo>
                <a:lnTo>
                  <a:pt x="771323" y="6069180"/>
                </a:lnTo>
                <a:lnTo>
                  <a:pt x="791930" y="6067977"/>
                </a:lnTo>
                <a:cubicBezTo>
                  <a:pt x="815301" y="6066369"/>
                  <a:pt x="859603" y="6062874"/>
                  <a:pt x="940788" y="6055493"/>
                </a:cubicBezTo>
                <a:cubicBezTo>
                  <a:pt x="971987" y="6057573"/>
                  <a:pt x="1166288" y="6060705"/>
                  <a:pt x="1240591" y="6085473"/>
                </a:cubicBezTo>
                <a:cubicBezTo>
                  <a:pt x="1261790" y="6092540"/>
                  <a:pt x="1279695" y="6107432"/>
                  <a:pt x="1300552" y="6115454"/>
                </a:cubicBezTo>
                <a:cubicBezTo>
                  <a:pt x="1415442" y="6159643"/>
                  <a:pt x="1412733" y="6155878"/>
                  <a:pt x="1510414" y="6175414"/>
                </a:cubicBezTo>
                <a:cubicBezTo>
                  <a:pt x="1535398" y="6185408"/>
                  <a:pt x="1560170" y="6195947"/>
                  <a:pt x="1585365" y="6205395"/>
                </a:cubicBezTo>
                <a:cubicBezTo>
                  <a:pt x="1600160" y="6210943"/>
                  <a:pt x="1617188" y="6211620"/>
                  <a:pt x="1630335" y="6220385"/>
                </a:cubicBezTo>
                <a:cubicBezTo>
                  <a:pt x="1647974" y="6232144"/>
                  <a:pt x="1659020" y="6251784"/>
                  <a:pt x="1675306" y="6265355"/>
                </a:cubicBezTo>
                <a:cubicBezTo>
                  <a:pt x="1689146" y="6276889"/>
                  <a:pt x="1706208" y="6284082"/>
                  <a:pt x="1720276" y="6295336"/>
                </a:cubicBezTo>
                <a:cubicBezTo>
                  <a:pt x="1731312" y="6304165"/>
                  <a:pt x="1738138" y="6318045"/>
                  <a:pt x="1750258" y="6325316"/>
                </a:cubicBezTo>
                <a:cubicBezTo>
                  <a:pt x="1763806" y="6333445"/>
                  <a:pt x="1780704" y="6334082"/>
                  <a:pt x="1795227" y="6340306"/>
                </a:cubicBezTo>
                <a:cubicBezTo>
                  <a:pt x="1815766" y="6349109"/>
                  <a:pt x="1835786" y="6359200"/>
                  <a:pt x="1855188" y="6370287"/>
                </a:cubicBezTo>
                <a:cubicBezTo>
                  <a:pt x="1870830" y="6379225"/>
                  <a:pt x="1882387" y="6397305"/>
                  <a:pt x="1900159" y="6400267"/>
                </a:cubicBezTo>
                <a:cubicBezTo>
                  <a:pt x="1974254" y="6412616"/>
                  <a:pt x="2050060" y="6410260"/>
                  <a:pt x="2125011" y="6415257"/>
                </a:cubicBezTo>
                <a:cubicBezTo>
                  <a:pt x="2140001" y="6425250"/>
                  <a:pt x="2152376" y="6441410"/>
                  <a:pt x="2169981" y="6445237"/>
                </a:cubicBezTo>
                <a:cubicBezTo>
                  <a:pt x="2453006" y="6506764"/>
                  <a:pt x="2428769" y="6493138"/>
                  <a:pt x="2679647" y="6475218"/>
                </a:cubicBezTo>
                <a:cubicBezTo>
                  <a:pt x="2727401" y="6463279"/>
                  <a:pt x="2765069" y="6452851"/>
                  <a:pt x="2814558" y="6445237"/>
                </a:cubicBezTo>
                <a:cubicBezTo>
                  <a:pt x="2854375" y="6439111"/>
                  <a:pt x="2894663" y="6436373"/>
                  <a:pt x="2934480" y="6430247"/>
                </a:cubicBezTo>
                <a:cubicBezTo>
                  <a:pt x="2959662" y="6426373"/>
                  <a:pt x="2984249" y="6419131"/>
                  <a:pt x="3009430" y="6415257"/>
                </a:cubicBezTo>
                <a:cubicBezTo>
                  <a:pt x="3049247" y="6409131"/>
                  <a:pt x="3089378" y="6405264"/>
                  <a:pt x="3129352" y="6400267"/>
                </a:cubicBezTo>
                <a:cubicBezTo>
                  <a:pt x="3220483" y="6339513"/>
                  <a:pt x="3123660" y="6396780"/>
                  <a:pt x="3234284" y="6355296"/>
                </a:cubicBezTo>
                <a:cubicBezTo>
                  <a:pt x="3376133" y="6302102"/>
                  <a:pt x="3204947" y="6343175"/>
                  <a:pt x="3369194" y="6310326"/>
                </a:cubicBezTo>
                <a:cubicBezTo>
                  <a:pt x="3419162" y="6280346"/>
                  <a:pt x="3471359" y="6253801"/>
                  <a:pt x="3519096" y="6220385"/>
                </a:cubicBezTo>
                <a:cubicBezTo>
                  <a:pt x="3681943" y="6106393"/>
                  <a:pt x="3611135" y="6134742"/>
                  <a:pt x="3713969" y="6100464"/>
                </a:cubicBezTo>
                <a:cubicBezTo>
                  <a:pt x="3743948" y="6075480"/>
                  <a:pt x="3773104" y="6049473"/>
                  <a:pt x="3803909" y="6025513"/>
                </a:cubicBezTo>
                <a:cubicBezTo>
                  <a:pt x="3818130" y="6014452"/>
                  <a:pt x="3835040" y="6007066"/>
                  <a:pt x="3848881" y="5995532"/>
                </a:cubicBezTo>
                <a:cubicBezTo>
                  <a:pt x="3865167" y="5981961"/>
                  <a:pt x="3876892" y="5963281"/>
                  <a:pt x="3893851" y="5950562"/>
                </a:cubicBezTo>
                <a:cubicBezTo>
                  <a:pt x="3917159" y="5933081"/>
                  <a:pt x="3944560" y="5921753"/>
                  <a:pt x="3968801" y="5905591"/>
                </a:cubicBezTo>
                <a:cubicBezTo>
                  <a:pt x="3989168" y="5892014"/>
                  <a:pt x="4046920" y="5844047"/>
                  <a:pt x="4073733" y="5830641"/>
                </a:cubicBezTo>
                <a:cubicBezTo>
                  <a:pt x="4087866" y="5823574"/>
                  <a:pt x="4103713" y="5820647"/>
                  <a:pt x="4118705" y="5815650"/>
                </a:cubicBezTo>
                <a:cubicBezTo>
                  <a:pt x="4138690" y="5800660"/>
                  <a:pt x="4155184" y="5779218"/>
                  <a:pt x="4178664" y="5770680"/>
                </a:cubicBezTo>
                <a:cubicBezTo>
                  <a:pt x="4211868" y="5758606"/>
                  <a:pt x="4248674" y="5761062"/>
                  <a:pt x="4283595" y="5755690"/>
                </a:cubicBezTo>
                <a:cubicBezTo>
                  <a:pt x="4379159" y="5740988"/>
                  <a:pt x="4354013" y="5745581"/>
                  <a:pt x="4433496" y="5725709"/>
                </a:cubicBezTo>
                <a:cubicBezTo>
                  <a:pt x="4538427" y="5730706"/>
                  <a:pt x="4643488" y="5733472"/>
                  <a:pt x="4748290" y="5740700"/>
                </a:cubicBezTo>
                <a:cubicBezTo>
                  <a:pt x="4788481" y="5743472"/>
                  <a:pt x="4828820" y="5747249"/>
                  <a:pt x="4868211" y="5755690"/>
                </a:cubicBezTo>
                <a:cubicBezTo>
                  <a:pt x="4899113" y="5762311"/>
                  <a:pt x="4958152" y="5785670"/>
                  <a:pt x="4958152" y="5785670"/>
                </a:cubicBezTo>
                <a:cubicBezTo>
                  <a:pt x="5040185" y="5840358"/>
                  <a:pt x="4970258" y="5803081"/>
                  <a:pt x="5108053" y="5830641"/>
                </a:cubicBezTo>
                <a:cubicBezTo>
                  <a:pt x="5123547" y="5833740"/>
                  <a:pt x="5137628" y="5842078"/>
                  <a:pt x="5153024" y="5845631"/>
                </a:cubicBezTo>
                <a:cubicBezTo>
                  <a:pt x="5202676" y="5857089"/>
                  <a:pt x="5252436" y="5868726"/>
                  <a:pt x="5302926" y="5875611"/>
                </a:cubicBezTo>
                <a:cubicBezTo>
                  <a:pt x="5362543" y="5883740"/>
                  <a:pt x="5422848" y="5885604"/>
                  <a:pt x="5482809" y="5890601"/>
                </a:cubicBezTo>
                <a:cubicBezTo>
                  <a:pt x="5600575" y="5910230"/>
                  <a:pt x="5722338" y="5935572"/>
                  <a:pt x="5842571" y="5935572"/>
                </a:cubicBezTo>
                <a:cubicBezTo>
                  <a:pt x="6012534" y="5935572"/>
                  <a:pt x="6182348" y="5925579"/>
                  <a:pt x="6352237" y="5920582"/>
                </a:cubicBezTo>
                <a:cubicBezTo>
                  <a:pt x="6407202" y="5910588"/>
                  <a:pt x="6464822" y="5910217"/>
                  <a:pt x="6517131" y="5890601"/>
                </a:cubicBezTo>
                <a:cubicBezTo>
                  <a:pt x="6547086" y="5879367"/>
                  <a:pt x="6562955" y="5843880"/>
                  <a:pt x="6592080" y="5830641"/>
                </a:cubicBezTo>
                <a:cubicBezTo>
                  <a:pt x="6619750" y="5818064"/>
                  <a:pt x="6652352" y="5822244"/>
                  <a:pt x="6682021" y="5815650"/>
                </a:cubicBezTo>
                <a:cubicBezTo>
                  <a:pt x="6697447" y="5812222"/>
                  <a:pt x="6712606" y="5807198"/>
                  <a:pt x="6726992" y="5800660"/>
                </a:cubicBezTo>
                <a:cubicBezTo>
                  <a:pt x="6767678" y="5782166"/>
                  <a:pt x="6806939" y="5760687"/>
                  <a:pt x="6846912" y="5740700"/>
                </a:cubicBezTo>
                <a:cubicBezTo>
                  <a:pt x="6866899" y="5730706"/>
                  <a:pt x="6885674" y="5717785"/>
                  <a:pt x="6906874" y="5710719"/>
                </a:cubicBezTo>
                <a:lnTo>
                  <a:pt x="6951845" y="5695729"/>
                </a:lnTo>
                <a:cubicBezTo>
                  <a:pt x="7050495" y="5597076"/>
                  <a:pt x="6995192" y="5636579"/>
                  <a:pt x="7116735" y="5575808"/>
                </a:cubicBezTo>
                <a:cubicBezTo>
                  <a:pt x="7126729" y="5565814"/>
                  <a:pt x="7137668" y="5556684"/>
                  <a:pt x="7146717" y="5545827"/>
                </a:cubicBezTo>
                <a:cubicBezTo>
                  <a:pt x="7162711" y="5526634"/>
                  <a:pt x="7174021" y="5503533"/>
                  <a:pt x="7191687" y="5485867"/>
                </a:cubicBezTo>
                <a:cubicBezTo>
                  <a:pt x="7209353" y="5468201"/>
                  <a:pt x="7232974" y="5457494"/>
                  <a:pt x="7251647" y="5440896"/>
                </a:cubicBezTo>
                <a:cubicBezTo>
                  <a:pt x="7251682" y="5440866"/>
                  <a:pt x="7355560" y="5336984"/>
                  <a:pt x="7371569" y="5320975"/>
                </a:cubicBezTo>
                <a:cubicBezTo>
                  <a:pt x="7386559" y="5305985"/>
                  <a:pt x="7399580" y="5288725"/>
                  <a:pt x="7416540" y="5276005"/>
                </a:cubicBezTo>
                <a:cubicBezTo>
                  <a:pt x="7436526" y="5261015"/>
                  <a:pt x="7456170" y="5245555"/>
                  <a:pt x="7476500" y="5231034"/>
                </a:cubicBezTo>
                <a:cubicBezTo>
                  <a:pt x="7491160" y="5220562"/>
                  <a:pt x="7507912" y="5212918"/>
                  <a:pt x="7521471" y="5201054"/>
                </a:cubicBezTo>
                <a:cubicBezTo>
                  <a:pt x="7548060" y="5177788"/>
                  <a:pt x="7569075" y="5148477"/>
                  <a:pt x="7596421" y="5126103"/>
                </a:cubicBezTo>
                <a:cubicBezTo>
                  <a:pt x="7624308" y="5103286"/>
                  <a:pt x="7656382" y="5086129"/>
                  <a:pt x="7686362" y="5066142"/>
                </a:cubicBezTo>
                <a:cubicBezTo>
                  <a:pt x="7701352" y="5056149"/>
                  <a:pt x="7715218" y="5044219"/>
                  <a:pt x="7731332" y="5036162"/>
                </a:cubicBezTo>
                <a:cubicBezTo>
                  <a:pt x="7793572" y="5005042"/>
                  <a:pt x="7868767" y="4969522"/>
                  <a:pt x="7926204" y="4931231"/>
                </a:cubicBezTo>
                <a:cubicBezTo>
                  <a:pt x="7937964" y="4923391"/>
                  <a:pt x="7943544" y="4907571"/>
                  <a:pt x="7956185" y="4901250"/>
                </a:cubicBezTo>
                <a:cubicBezTo>
                  <a:pt x="7984451" y="4887117"/>
                  <a:pt x="8015468" y="4878935"/>
                  <a:pt x="8046126" y="4871270"/>
                </a:cubicBezTo>
                <a:cubicBezTo>
                  <a:pt x="8152180" y="4844756"/>
                  <a:pt x="8061263" y="4865792"/>
                  <a:pt x="8196027" y="4841290"/>
                </a:cubicBezTo>
                <a:cubicBezTo>
                  <a:pt x="8347111" y="4813821"/>
                  <a:pt x="8187779" y="4836700"/>
                  <a:pt x="8390899" y="4811309"/>
                </a:cubicBezTo>
                <a:cubicBezTo>
                  <a:pt x="8410886" y="4801316"/>
                  <a:pt x="8429937" y="4789175"/>
                  <a:pt x="8450860" y="4781329"/>
                </a:cubicBezTo>
                <a:cubicBezTo>
                  <a:pt x="8470150" y="4774095"/>
                  <a:pt x="8491885" y="4774455"/>
                  <a:pt x="8510821" y="4766339"/>
                </a:cubicBezTo>
                <a:cubicBezTo>
                  <a:pt x="8527380" y="4759242"/>
                  <a:pt x="8539677" y="4744416"/>
                  <a:pt x="8555791" y="4736359"/>
                </a:cubicBezTo>
                <a:cubicBezTo>
                  <a:pt x="8631188" y="4698660"/>
                  <a:pt x="8596180" y="4755931"/>
                  <a:pt x="8690703" y="4661408"/>
                </a:cubicBezTo>
                <a:lnTo>
                  <a:pt x="8780644" y="4571467"/>
                </a:lnTo>
                <a:cubicBezTo>
                  <a:pt x="8790637" y="4551480"/>
                  <a:pt x="8799537" y="4530908"/>
                  <a:pt x="8810624" y="4511506"/>
                </a:cubicBezTo>
                <a:cubicBezTo>
                  <a:pt x="8819562" y="4495864"/>
                  <a:pt x="8832547" y="4482650"/>
                  <a:pt x="8840604" y="4466536"/>
                </a:cubicBezTo>
                <a:cubicBezTo>
                  <a:pt x="8847670" y="4452403"/>
                  <a:pt x="8844421" y="4432738"/>
                  <a:pt x="8855594" y="4421565"/>
                </a:cubicBezTo>
                <a:cubicBezTo>
                  <a:pt x="8871395" y="4405764"/>
                  <a:pt x="8895568" y="4401578"/>
                  <a:pt x="8915555" y="4391585"/>
                </a:cubicBezTo>
                <a:cubicBezTo>
                  <a:pt x="8925548" y="4366601"/>
                  <a:pt x="8932185" y="4339997"/>
                  <a:pt x="8945535" y="4316634"/>
                </a:cubicBezTo>
                <a:cubicBezTo>
                  <a:pt x="8952547" y="4304363"/>
                  <a:pt x="8967036" y="4297960"/>
                  <a:pt x="8975516" y="4286654"/>
                </a:cubicBezTo>
                <a:cubicBezTo>
                  <a:pt x="8997135" y="4257829"/>
                  <a:pt x="9017977" y="4228210"/>
                  <a:pt x="9035476" y="4196713"/>
                </a:cubicBezTo>
                <a:cubicBezTo>
                  <a:pt x="9074263" y="4126897"/>
                  <a:pt x="9071568" y="4124867"/>
                  <a:pt x="9060068" y="4139075"/>
                </a:cubicBezTo>
                <a:lnTo>
                  <a:pt x="9047677" y="4155668"/>
                </a:lnTo>
                <a:lnTo>
                  <a:pt x="9059147" y="4138634"/>
                </a:lnTo>
                <a:cubicBezTo>
                  <a:pt x="9065080" y="4129790"/>
                  <a:pt x="9072129" y="4119249"/>
                  <a:pt x="9080447" y="4106772"/>
                </a:cubicBezTo>
                <a:cubicBezTo>
                  <a:pt x="9118125" y="3993735"/>
                  <a:pt x="9067300" y="4133067"/>
                  <a:pt x="9125417" y="4016831"/>
                </a:cubicBezTo>
                <a:cubicBezTo>
                  <a:pt x="9132483" y="4002698"/>
                  <a:pt x="9130536" y="3984199"/>
                  <a:pt x="9140407" y="3971860"/>
                </a:cubicBezTo>
                <a:cubicBezTo>
                  <a:pt x="9171308" y="3933234"/>
                  <a:pt x="9217901" y="3908087"/>
                  <a:pt x="9245339" y="3866929"/>
                </a:cubicBezTo>
                <a:cubicBezTo>
                  <a:pt x="9313138" y="3765229"/>
                  <a:pt x="9279820" y="3802466"/>
                  <a:pt x="9335280" y="3747008"/>
                </a:cubicBezTo>
                <a:cubicBezTo>
                  <a:pt x="9345273" y="3727021"/>
                  <a:pt x="9350954" y="3704214"/>
                  <a:pt x="9365260" y="3687047"/>
                </a:cubicBezTo>
                <a:cubicBezTo>
                  <a:pt x="9376793" y="3673207"/>
                  <a:pt x="9395817" y="3667876"/>
                  <a:pt x="9410230" y="3657067"/>
                </a:cubicBezTo>
                <a:cubicBezTo>
                  <a:pt x="9435826" y="3637870"/>
                  <a:pt x="9460889" y="3617928"/>
                  <a:pt x="9485181" y="3597106"/>
                </a:cubicBezTo>
                <a:cubicBezTo>
                  <a:pt x="9495912" y="3587908"/>
                  <a:pt x="9503043" y="3574397"/>
                  <a:pt x="9515162" y="3567126"/>
                </a:cubicBezTo>
                <a:cubicBezTo>
                  <a:pt x="9528711" y="3558997"/>
                  <a:pt x="9545142" y="3557133"/>
                  <a:pt x="9560132" y="3552136"/>
                </a:cubicBezTo>
                <a:cubicBezTo>
                  <a:pt x="9575122" y="3542142"/>
                  <a:pt x="9588989" y="3530212"/>
                  <a:pt x="9605103" y="3522155"/>
                </a:cubicBezTo>
                <a:cubicBezTo>
                  <a:pt x="9619236" y="3515089"/>
                  <a:pt x="9636926" y="3515930"/>
                  <a:pt x="9650073" y="3507165"/>
                </a:cubicBezTo>
                <a:cubicBezTo>
                  <a:pt x="9762360" y="3432308"/>
                  <a:pt x="9633087" y="3482847"/>
                  <a:pt x="9740014" y="3447205"/>
                </a:cubicBezTo>
                <a:cubicBezTo>
                  <a:pt x="9807713" y="3379504"/>
                  <a:pt x="9720615" y="3455517"/>
                  <a:pt x="9844945" y="3402234"/>
                </a:cubicBezTo>
                <a:cubicBezTo>
                  <a:pt x="9857935" y="3396667"/>
                  <a:pt x="9864195" y="3381452"/>
                  <a:pt x="9874926" y="3372254"/>
                </a:cubicBezTo>
                <a:cubicBezTo>
                  <a:pt x="9899218" y="3351432"/>
                  <a:pt x="9925963" y="3333549"/>
                  <a:pt x="9949876" y="3312293"/>
                </a:cubicBezTo>
                <a:cubicBezTo>
                  <a:pt x="10035235" y="3236417"/>
                  <a:pt x="9975069" y="3263921"/>
                  <a:pt x="10054807" y="3237342"/>
                </a:cubicBezTo>
                <a:cubicBezTo>
                  <a:pt x="10059804" y="3217355"/>
                  <a:pt x="10060584" y="3195809"/>
                  <a:pt x="10069798" y="3177382"/>
                </a:cubicBezTo>
                <a:cubicBezTo>
                  <a:pt x="10076119" y="3164741"/>
                  <a:pt x="10090730" y="3158258"/>
                  <a:pt x="10099778" y="3147401"/>
                </a:cubicBezTo>
                <a:cubicBezTo>
                  <a:pt x="10188855" y="3040507"/>
                  <a:pt x="10106928" y="3125261"/>
                  <a:pt x="10174729" y="3057460"/>
                </a:cubicBezTo>
                <a:cubicBezTo>
                  <a:pt x="10180587" y="3034028"/>
                  <a:pt x="10184777" y="3017167"/>
                  <a:pt x="10187708" y="3005306"/>
                </a:cubicBezTo>
                <a:lnTo>
                  <a:pt x="10190931" y="2992209"/>
                </a:lnTo>
                <a:lnTo>
                  <a:pt x="10188678" y="3002461"/>
                </a:lnTo>
                <a:cubicBezTo>
                  <a:pt x="10186921" y="3011492"/>
                  <a:pt x="10188579" y="3008984"/>
                  <a:pt x="10204709" y="2952529"/>
                </a:cubicBezTo>
                <a:cubicBezTo>
                  <a:pt x="10210369" y="2932720"/>
                  <a:pt x="10213779" y="2912301"/>
                  <a:pt x="10219699" y="2892568"/>
                </a:cubicBezTo>
                <a:cubicBezTo>
                  <a:pt x="10228780" y="2862299"/>
                  <a:pt x="10242825" y="2833477"/>
                  <a:pt x="10249680" y="2802627"/>
                </a:cubicBezTo>
                <a:cubicBezTo>
                  <a:pt x="10256573" y="2771608"/>
                  <a:pt x="10274187" y="2670494"/>
                  <a:pt x="10294650" y="2622746"/>
                </a:cubicBezTo>
                <a:cubicBezTo>
                  <a:pt x="10303452" y="2602207"/>
                  <a:pt x="10314637" y="2582772"/>
                  <a:pt x="10324630" y="2562785"/>
                </a:cubicBezTo>
                <a:cubicBezTo>
                  <a:pt x="10331789" y="2526993"/>
                  <a:pt x="10338343" y="2478111"/>
                  <a:pt x="10354611" y="2442864"/>
                </a:cubicBezTo>
                <a:cubicBezTo>
                  <a:pt x="10378022" y="2392141"/>
                  <a:pt x="10429562" y="2292962"/>
                  <a:pt x="10429562" y="2292962"/>
                </a:cubicBezTo>
                <a:cubicBezTo>
                  <a:pt x="10432362" y="2281761"/>
                  <a:pt x="10450325" y="2203393"/>
                  <a:pt x="10459542" y="2188031"/>
                </a:cubicBezTo>
                <a:cubicBezTo>
                  <a:pt x="10466813" y="2175912"/>
                  <a:pt x="10479529" y="2168044"/>
                  <a:pt x="10489522" y="2158050"/>
                </a:cubicBezTo>
                <a:cubicBezTo>
                  <a:pt x="10518972" y="2069700"/>
                  <a:pt x="10484660" y="2156836"/>
                  <a:pt x="10549483" y="2053119"/>
                </a:cubicBezTo>
                <a:cubicBezTo>
                  <a:pt x="10569080" y="2021764"/>
                  <a:pt x="10581935" y="1975697"/>
                  <a:pt x="10609444" y="1948188"/>
                </a:cubicBezTo>
                <a:cubicBezTo>
                  <a:pt x="10706277" y="1851355"/>
                  <a:pt x="10610214" y="1977242"/>
                  <a:pt x="10684394" y="1888227"/>
                </a:cubicBezTo>
                <a:cubicBezTo>
                  <a:pt x="10700388" y="1869034"/>
                  <a:pt x="10711699" y="1845933"/>
                  <a:pt x="10729365" y="1828267"/>
                </a:cubicBezTo>
                <a:cubicBezTo>
                  <a:pt x="10747960" y="1809672"/>
                  <a:pt x="10808760" y="1770340"/>
                  <a:pt x="10834296" y="1753316"/>
                </a:cubicBezTo>
                <a:cubicBezTo>
                  <a:pt x="10844289" y="1738326"/>
                  <a:pt x="10853022" y="1722414"/>
                  <a:pt x="10864276" y="1708346"/>
                </a:cubicBezTo>
                <a:cubicBezTo>
                  <a:pt x="10896316" y="1668297"/>
                  <a:pt x="10899782" y="1667209"/>
                  <a:pt x="10896464" y="1674193"/>
                </a:cubicBezTo>
                <a:lnTo>
                  <a:pt x="10891706" y="1682703"/>
                </a:lnTo>
                <a:lnTo>
                  <a:pt x="10887955" y="1688479"/>
                </a:lnTo>
                <a:cubicBezTo>
                  <a:pt x="10884683" y="1693651"/>
                  <a:pt x="10888081" y="1688682"/>
                  <a:pt x="10891693" y="1682725"/>
                </a:cubicBezTo>
                <a:lnTo>
                  <a:pt x="10891706" y="1682703"/>
                </a:lnTo>
                <a:lnTo>
                  <a:pt x="10898672" y="1671974"/>
                </a:lnTo>
                <a:cubicBezTo>
                  <a:pt x="10904450" y="1663175"/>
                  <a:pt x="10912703" y="1650696"/>
                  <a:pt x="10924237" y="1633395"/>
                </a:cubicBezTo>
                <a:cubicBezTo>
                  <a:pt x="10945425" y="1527456"/>
                  <a:pt x="10931170" y="1582615"/>
                  <a:pt x="10969207" y="1468503"/>
                </a:cubicBezTo>
                <a:cubicBezTo>
                  <a:pt x="10974204" y="1448516"/>
                  <a:pt x="10976082" y="1427478"/>
                  <a:pt x="10984198" y="1408542"/>
                </a:cubicBezTo>
                <a:cubicBezTo>
                  <a:pt x="10991295" y="1391983"/>
                  <a:pt x="11004185" y="1378562"/>
                  <a:pt x="11014178" y="1363572"/>
                </a:cubicBezTo>
                <a:cubicBezTo>
                  <a:pt x="11024171" y="1283624"/>
                  <a:pt x="11018679" y="1200164"/>
                  <a:pt x="11044158" y="1123729"/>
                </a:cubicBezTo>
                <a:cubicBezTo>
                  <a:pt x="11107150" y="934757"/>
                  <a:pt x="11041540" y="1125716"/>
                  <a:pt x="11104119" y="958837"/>
                </a:cubicBezTo>
                <a:cubicBezTo>
                  <a:pt x="11109667" y="944042"/>
                  <a:pt x="11112043" y="928000"/>
                  <a:pt x="11119109" y="913867"/>
                </a:cubicBezTo>
                <a:cubicBezTo>
                  <a:pt x="11145859" y="860366"/>
                  <a:pt x="11199298" y="818687"/>
                  <a:pt x="11239030" y="778955"/>
                </a:cubicBezTo>
                <a:cubicBezTo>
                  <a:pt x="11281747" y="736238"/>
                  <a:pt x="11257256" y="756812"/>
                  <a:pt x="11313981" y="718995"/>
                </a:cubicBezTo>
                <a:cubicBezTo>
                  <a:pt x="11324721" y="702886"/>
                  <a:pt x="11332508" y="691338"/>
                  <a:pt x="11338035" y="683221"/>
                </a:cubicBezTo>
                <a:lnTo>
                  <a:pt x="11348125" y="668610"/>
                </a:lnTo>
                <a:lnTo>
                  <a:pt x="11349603" y="666630"/>
                </a:lnTo>
                <a:cubicBezTo>
                  <a:pt x="11350353" y="665550"/>
                  <a:pt x="11350224" y="665639"/>
                  <a:pt x="11348527" y="668027"/>
                </a:cubicBezTo>
                <a:lnTo>
                  <a:pt x="11348125" y="668610"/>
                </a:lnTo>
                <a:lnTo>
                  <a:pt x="11345413" y="672241"/>
                </a:lnTo>
                <a:cubicBezTo>
                  <a:pt x="11338159" y="681379"/>
                  <a:pt x="11327923" y="691112"/>
                  <a:pt x="11358952" y="629054"/>
                </a:cubicBezTo>
                <a:cubicBezTo>
                  <a:pt x="11367009" y="612940"/>
                  <a:pt x="11380875" y="600197"/>
                  <a:pt x="11388932" y="584083"/>
                </a:cubicBezTo>
                <a:cubicBezTo>
                  <a:pt x="11427850" y="506247"/>
                  <a:pt x="11375344" y="567691"/>
                  <a:pt x="11433903" y="509132"/>
                </a:cubicBezTo>
                <a:cubicBezTo>
                  <a:pt x="11438900" y="489145"/>
                  <a:pt x="11439680" y="467599"/>
                  <a:pt x="11448893" y="449172"/>
                </a:cubicBezTo>
                <a:cubicBezTo>
                  <a:pt x="11473530" y="399897"/>
                  <a:pt x="11527378" y="416834"/>
                  <a:pt x="11568814" y="389211"/>
                </a:cubicBezTo>
                <a:cubicBezTo>
                  <a:pt x="11583804" y="379218"/>
                  <a:pt x="11599945" y="370765"/>
                  <a:pt x="11613785" y="359231"/>
                </a:cubicBezTo>
                <a:cubicBezTo>
                  <a:pt x="11630071" y="345660"/>
                  <a:pt x="11642021" y="327275"/>
                  <a:pt x="11658755" y="314260"/>
                </a:cubicBezTo>
                <a:cubicBezTo>
                  <a:pt x="11687197" y="292139"/>
                  <a:pt x="11723218" y="279778"/>
                  <a:pt x="11748696" y="254300"/>
                </a:cubicBezTo>
                <a:cubicBezTo>
                  <a:pt x="11821396" y="181600"/>
                  <a:pt x="11785138" y="210018"/>
                  <a:pt x="11853627" y="164359"/>
                </a:cubicBezTo>
                <a:cubicBezTo>
                  <a:pt x="11920676" y="63783"/>
                  <a:pt x="11841691" y="162323"/>
                  <a:pt x="11928578" y="104398"/>
                </a:cubicBezTo>
                <a:cubicBezTo>
                  <a:pt x="11946217" y="92639"/>
                  <a:pt x="11957262" y="72998"/>
                  <a:pt x="11973548" y="59427"/>
                </a:cubicBezTo>
                <a:cubicBezTo>
                  <a:pt x="12012292" y="27141"/>
                  <a:pt x="12018420" y="29480"/>
                  <a:pt x="12063489" y="1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4F465-8170-4E93-BDAC-3A8371987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1350"/>
            <a:ext cx="4301786" cy="430178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0A2DB6-7A32-4684-8FB6-0280DCBD6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283" flipH="1">
            <a:off x="-209215" y="-494964"/>
            <a:ext cx="3459082" cy="345908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5C7B4-6E46-461E-B6C8-C0164D0AC8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027">
            <a:off x="4734949" y="5093406"/>
            <a:ext cx="4170040" cy="417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6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6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4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7" y="5003259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76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8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6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5" y="616492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8" y="400738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717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26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1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86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391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55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28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64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405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867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91E3B-FEA8-40BA-B1DF-3FEAD6C0E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" y="0"/>
            <a:ext cx="12716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84F29-BAA1-46B7-81B6-D89FBF4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B1CD67-B33B-4603-A74D-BFFF7E2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FF2402-35E3-4FF5-ACBD-75DCDDA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C82A-9318-4F26-BF60-68E1FD89988A}"/>
              </a:ext>
            </a:extLst>
          </p:cNvPr>
          <p:cNvSpPr/>
          <p:nvPr userDrawn="1"/>
        </p:nvSpPr>
        <p:spPr>
          <a:xfrm>
            <a:off x="-34766" y="0"/>
            <a:ext cx="11331416" cy="4447198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3AB92A-42A7-43BB-B8A1-D28CBEF42F74}"/>
              </a:ext>
            </a:extLst>
          </p:cNvPr>
          <p:cNvSpPr/>
          <p:nvPr userDrawn="1"/>
        </p:nvSpPr>
        <p:spPr>
          <a:xfrm>
            <a:off x="-34766" y="-21663"/>
            <a:ext cx="9236363" cy="384810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D4508C-EA7F-40EF-B9E0-0CA0CC07B68C}"/>
              </a:ext>
            </a:extLst>
          </p:cNvPr>
          <p:cNvSpPr/>
          <p:nvPr userDrawn="1"/>
        </p:nvSpPr>
        <p:spPr>
          <a:xfrm>
            <a:off x="-418884" y="-952500"/>
            <a:ext cx="12741116" cy="7810500"/>
          </a:xfrm>
          <a:custGeom>
            <a:avLst/>
            <a:gdLst>
              <a:gd name="connsiteX0" fmla="*/ 9232871 w 12335053"/>
              <a:gd name="connsiteY0" fmla="*/ 4667677 h 7784528"/>
              <a:gd name="connsiteX1" fmla="*/ 9229161 w 12335053"/>
              <a:gd name="connsiteY1" fmla="*/ 4673318 h 7784528"/>
              <a:gd name="connsiteX2" fmla="*/ 9231881 w 12335053"/>
              <a:gd name="connsiteY2" fmla="*/ 4669034 h 7784528"/>
              <a:gd name="connsiteX3" fmla="*/ 10591337 w 12335053"/>
              <a:gd name="connsiteY3" fmla="*/ 3241911 h 7784528"/>
              <a:gd name="connsiteX4" fmla="*/ 10588506 w 12335053"/>
              <a:gd name="connsiteY4" fmla="*/ 3253894 h 7784528"/>
              <a:gd name="connsiteX5" fmla="*/ 10588173 w 12335053"/>
              <a:gd name="connsiteY5" fmla="*/ 3255279 h 7784528"/>
              <a:gd name="connsiteX6" fmla="*/ 10588448 w 12335053"/>
              <a:gd name="connsiteY6" fmla="*/ 3253998 h 7784528"/>
              <a:gd name="connsiteX7" fmla="*/ 10591181 w 12335053"/>
              <a:gd name="connsiteY7" fmla="*/ 3242371 h 7784528"/>
              <a:gd name="connsiteX8" fmla="*/ 10591337 w 12335053"/>
              <a:gd name="connsiteY8" fmla="*/ 3241911 h 7784528"/>
              <a:gd name="connsiteX9" fmla="*/ 12335053 w 12335053"/>
              <a:gd name="connsiteY9" fmla="*/ 0 h 7784528"/>
              <a:gd name="connsiteX10" fmla="*/ 12335053 w 12335053"/>
              <a:gd name="connsiteY10" fmla="*/ 7784528 h 7784528"/>
              <a:gd name="connsiteX11" fmla="*/ 0 w 12335053"/>
              <a:gd name="connsiteY11" fmla="*/ 7784528 h 7784528"/>
              <a:gd name="connsiteX12" fmla="*/ 0 w 12335053"/>
              <a:gd name="connsiteY12" fmla="*/ 7021468 h 7784528"/>
              <a:gd name="connsiteX13" fmla="*/ 13439 w 12335053"/>
              <a:gd name="connsiteY13" fmla="*/ 7028155 h 7784528"/>
              <a:gd name="connsiteX14" fmla="*/ 48828 w 12335053"/>
              <a:gd name="connsiteY14" fmla="*/ 7046788 h 7784528"/>
              <a:gd name="connsiteX15" fmla="*/ 297614 w 12335053"/>
              <a:gd name="connsiteY15" fmla="*/ 7119577 h 7784528"/>
              <a:gd name="connsiteX16" fmla="*/ 386467 w 12335053"/>
              <a:gd name="connsiteY16" fmla="*/ 7155973 h 7784528"/>
              <a:gd name="connsiteX17" fmla="*/ 439778 w 12335053"/>
              <a:gd name="connsiteY17" fmla="*/ 7174170 h 7784528"/>
              <a:gd name="connsiteX18" fmla="*/ 493090 w 12335053"/>
              <a:gd name="connsiteY18" fmla="*/ 7228762 h 7784528"/>
              <a:gd name="connsiteX19" fmla="*/ 546401 w 12335053"/>
              <a:gd name="connsiteY19" fmla="*/ 7265158 h 7784528"/>
              <a:gd name="connsiteX20" fmla="*/ 581944 w 12335053"/>
              <a:gd name="connsiteY20" fmla="*/ 7301553 h 7784528"/>
              <a:gd name="connsiteX21" fmla="*/ 635254 w 12335053"/>
              <a:gd name="connsiteY21" fmla="*/ 7319750 h 7784528"/>
              <a:gd name="connsiteX22" fmla="*/ 706336 w 12335053"/>
              <a:gd name="connsiteY22" fmla="*/ 7356146 h 7784528"/>
              <a:gd name="connsiteX23" fmla="*/ 759648 w 12335053"/>
              <a:gd name="connsiteY23" fmla="*/ 7392540 h 7784528"/>
              <a:gd name="connsiteX24" fmla="*/ 1026205 w 12335053"/>
              <a:gd name="connsiteY24" fmla="*/ 7410738 h 7784528"/>
              <a:gd name="connsiteX25" fmla="*/ 1079516 w 12335053"/>
              <a:gd name="connsiteY25" fmla="*/ 7447132 h 7784528"/>
              <a:gd name="connsiteX26" fmla="*/ 1683714 w 12335053"/>
              <a:gd name="connsiteY26" fmla="*/ 7483528 h 7784528"/>
              <a:gd name="connsiteX27" fmla="*/ 1843648 w 12335053"/>
              <a:gd name="connsiteY27" fmla="*/ 7447132 h 7784528"/>
              <a:gd name="connsiteX28" fmla="*/ 1985813 w 12335053"/>
              <a:gd name="connsiteY28" fmla="*/ 7428935 h 7784528"/>
              <a:gd name="connsiteX29" fmla="*/ 2074665 w 12335053"/>
              <a:gd name="connsiteY29" fmla="*/ 7410738 h 7784528"/>
              <a:gd name="connsiteX30" fmla="*/ 2216829 w 12335053"/>
              <a:gd name="connsiteY30" fmla="*/ 7392540 h 7784528"/>
              <a:gd name="connsiteX31" fmla="*/ 2341224 w 12335053"/>
              <a:gd name="connsiteY31" fmla="*/ 7337947 h 7784528"/>
              <a:gd name="connsiteX32" fmla="*/ 2501157 w 12335053"/>
              <a:gd name="connsiteY32" fmla="*/ 7283355 h 7784528"/>
              <a:gd name="connsiteX33" fmla="*/ 2678862 w 12335053"/>
              <a:gd name="connsiteY33" fmla="*/ 7174170 h 7784528"/>
              <a:gd name="connsiteX34" fmla="*/ 2909880 w 12335053"/>
              <a:gd name="connsiteY34" fmla="*/ 7028590 h 7784528"/>
              <a:gd name="connsiteX35" fmla="*/ 3016502 w 12335053"/>
              <a:gd name="connsiteY35" fmla="*/ 6937602 h 7784528"/>
              <a:gd name="connsiteX36" fmla="*/ 3069815 w 12335053"/>
              <a:gd name="connsiteY36" fmla="*/ 6901206 h 7784528"/>
              <a:gd name="connsiteX37" fmla="*/ 3123126 w 12335053"/>
              <a:gd name="connsiteY37" fmla="*/ 6846615 h 7784528"/>
              <a:gd name="connsiteX38" fmla="*/ 3211977 w 12335053"/>
              <a:gd name="connsiteY38" fmla="*/ 6792021 h 7784528"/>
              <a:gd name="connsiteX39" fmla="*/ 3336372 w 12335053"/>
              <a:gd name="connsiteY39" fmla="*/ 6701035 h 7784528"/>
              <a:gd name="connsiteX40" fmla="*/ 3389685 w 12335053"/>
              <a:gd name="connsiteY40" fmla="*/ 6682836 h 7784528"/>
              <a:gd name="connsiteX41" fmla="*/ 3460765 w 12335053"/>
              <a:gd name="connsiteY41" fmla="*/ 6628244 h 7784528"/>
              <a:gd name="connsiteX42" fmla="*/ 3585159 w 12335053"/>
              <a:gd name="connsiteY42" fmla="*/ 6610047 h 7784528"/>
              <a:gd name="connsiteX43" fmla="*/ 3762863 w 12335053"/>
              <a:gd name="connsiteY43" fmla="*/ 6573651 h 7784528"/>
              <a:gd name="connsiteX44" fmla="*/ 4136044 w 12335053"/>
              <a:gd name="connsiteY44" fmla="*/ 6591850 h 7784528"/>
              <a:gd name="connsiteX45" fmla="*/ 4278208 w 12335053"/>
              <a:gd name="connsiteY45" fmla="*/ 6610047 h 7784528"/>
              <a:gd name="connsiteX46" fmla="*/ 4384831 w 12335053"/>
              <a:gd name="connsiteY46" fmla="*/ 6646442 h 7784528"/>
              <a:gd name="connsiteX47" fmla="*/ 4562535 w 12335053"/>
              <a:gd name="connsiteY47" fmla="*/ 6701035 h 7784528"/>
              <a:gd name="connsiteX48" fmla="*/ 4615848 w 12335053"/>
              <a:gd name="connsiteY48" fmla="*/ 6719232 h 7784528"/>
              <a:gd name="connsiteX49" fmla="*/ 4793553 w 12335053"/>
              <a:gd name="connsiteY49" fmla="*/ 6755627 h 7784528"/>
              <a:gd name="connsiteX50" fmla="*/ 5006800 w 12335053"/>
              <a:gd name="connsiteY50" fmla="*/ 6773824 h 7784528"/>
              <a:gd name="connsiteX51" fmla="*/ 5433290 w 12335053"/>
              <a:gd name="connsiteY51" fmla="*/ 6828417 h 7784528"/>
              <a:gd name="connsiteX52" fmla="*/ 6037488 w 12335053"/>
              <a:gd name="connsiteY52" fmla="*/ 6810220 h 7784528"/>
              <a:gd name="connsiteX53" fmla="*/ 6232966 w 12335053"/>
              <a:gd name="connsiteY53" fmla="*/ 6773824 h 7784528"/>
              <a:gd name="connsiteX54" fmla="*/ 6321816 w 12335053"/>
              <a:gd name="connsiteY54" fmla="*/ 6701035 h 7784528"/>
              <a:gd name="connsiteX55" fmla="*/ 6428439 w 12335053"/>
              <a:gd name="connsiteY55" fmla="*/ 6682836 h 7784528"/>
              <a:gd name="connsiteX56" fmla="*/ 6481751 w 12335053"/>
              <a:gd name="connsiteY56" fmla="*/ 6664639 h 7784528"/>
              <a:gd name="connsiteX57" fmla="*/ 6623914 w 12335053"/>
              <a:gd name="connsiteY57" fmla="*/ 6591850 h 7784528"/>
              <a:gd name="connsiteX58" fmla="*/ 6694997 w 12335053"/>
              <a:gd name="connsiteY58" fmla="*/ 6555454 h 7784528"/>
              <a:gd name="connsiteX59" fmla="*/ 6748309 w 12335053"/>
              <a:gd name="connsiteY59" fmla="*/ 6537256 h 7784528"/>
              <a:gd name="connsiteX60" fmla="*/ 6943783 w 12335053"/>
              <a:gd name="connsiteY60" fmla="*/ 6391677 h 7784528"/>
              <a:gd name="connsiteX61" fmla="*/ 6979326 w 12335053"/>
              <a:gd name="connsiteY61" fmla="*/ 6355281 h 7784528"/>
              <a:gd name="connsiteX62" fmla="*/ 7032636 w 12335053"/>
              <a:gd name="connsiteY62" fmla="*/ 6282491 h 7784528"/>
              <a:gd name="connsiteX63" fmla="*/ 7103718 w 12335053"/>
              <a:gd name="connsiteY63" fmla="*/ 6227898 h 7784528"/>
              <a:gd name="connsiteX64" fmla="*/ 7245883 w 12335053"/>
              <a:gd name="connsiteY64" fmla="*/ 6082318 h 7784528"/>
              <a:gd name="connsiteX65" fmla="*/ 7299195 w 12335053"/>
              <a:gd name="connsiteY65" fmla="*/ 6027726 h 7784528"/>
              <a:gd name="connsiteX66" fmla="*/ 7370276 w 12335053"/>
              <a:gd name="connsiteY66" fmla="*/ 5973133 h 7784528"/>
              <a:gd name="connsiteX67" fmla="*/ 7423588 w 12335053"/>
              <a:gd name="connsiteY67" fmla="*/ 5936739 h 7784528"/>
              <a:gd name="connsiteX68" fmla="*/ 7512440 w 12335053"/>
              <a:gd name="connsiteY68" fmla="*/ 5845751 h 7784528"/>
              <a:gd name="connsiteX69" fmla="*/ 7619063 w 12335053"/>
              <a:gd name="connsiteY69" fmla="*/ 5772960 h 7784528"/>
              <a:gd name="connsiteX70" fmla="*/ 7672374 w 12335053"/>
              <a:gd name="connsiteY70" fmla="*/ 5736565 h 7784528"/>
              <a:gd name="connsiteX71" fmla="*/ 7903390 w 12335053"/>
              <a:gd name="connsiteY71" fmla="*/ 5609183 h 7784528"/>
              <a:gd name="connsiteX72" fmla="*/ 7938932 w 12335053"/>
              <a:gd name="connsiteY72" fmla="*/ 5572787 h 7784528"/>
              <a:gd name="connsiteX73" fmla="*/ 8045555 w 12335053"/>
              <a:gd name="connsiteY73" fmla="*/ 5536392 h 7784528"/>
              <a:gd name="connsiteX74" fmla="*/ 8223259 w 12335053"/>
              <a:gd name="connsiteY74" fmla="*/ 5499998 h 7784528"/>
              <a:gd name="connsiteX75" fmla="*/ 8454276 w 12335053"/>
              <a:gd name="connsiteY75" fmla="*/ 5463602 h 7784528"/>
              <a:gd name="connsiteX76" fmla="*/ 8525358 w 12335053"/>
              <a:gd name="connsiteY76" fmla="*/ 5427207 h 7784528"/>
              <a:gd name="connsiteX77" fmla="*/ 8596440 w 12335053"/>
              <a:gd name="connsiteY77" fmla="*/ 5409010 h 7784528"/>
              <a:gd name="connsiteX78" fmla="*/ 8649751 w 12335053"/>
              <a:gd name="connsiteY78" fmla="*/ 5372615 h 7784528"/>
              <a:gd name="connsiteX79" fmla="*/ 8809687 w 12335053"/>
              <a:gd name="connsiteY79" fmla="*/ 5281627 h 7784528"/>
              <a:gd name="connsiteX80" fmla="*/ 8916310 w 12335053"/>
              <a:gd name="connsiteY80" fmla="*/ 5172442 h 7784528"/>
              <a:gd name="connsiteX81" fmla="*/ 8951850 w 12335053"/>
              <a:gd name="connsiteY81" fmla="*/ 5099652 h 7784528"/>
              <a:gd name="connsiteX82" fmla="*/ 8987391 w 12335053"/>
              <a:gd name="connsiteY82" fmla="*/ 5045060 h 7784528"/>
              <a:gd name="connsiteX83" fmla="*/ 9005161 w 12335053"/>
              <a:gd name="connsiteY83" fmla="*/ 4990467 h 7784528"/>
              <a:gd name="connsiteX84" fmla="*/ 9076244 w 12335053"/>
              <a:gd name="connsiteY84" fmla="*/ 4954072 h 7784528"/>
              <a:gd name="connsiteX85" fmla="*/ 9111784 w 12335053"/>
              <a:gd name="connsiteY85" fmla="*/ 4863084 h 7784528"/>
              <a:gd name="connsiteX86" fmla="*/ 9147326 w 12335053"/>
              <a:gd name="connsiteY86" fmla="*/ 4826689 h 7784528"/>
              <a:gd name="connsiteX87" fmla="*/ 9218407 w 12335053"/>
              <a:gd name="connsiteY87" fmla="*/ 4717504 h 7784528"/>
              <a:gd name="connsiteX88" fmla="*/ 9247560 w 12335053"/>
              <a:gd name="connsiteY88" fmla="*/ 4647534 h 7784528"/>
              <a:gd name="connsiteX89" fmla="*/ 9232871 w 12335053"/>
              <a:gd name="connsiteY89" fmla="*/ 4667677 h 7784528"/>
              <a:gd name="connsiteX90" fmla="*/ 9246469 w 12335053"/>
              <a:gd name="connsiteY90" fmla="*/ 4646998 h 7784528"/>
              <a:gd name="connsiteX91" fmla="*/ 9271719 w 12335053"/>
              <a:gd name="connsiteY91" fmla="*/ 4608319 h 7784528"/>
              <a:gd name="connsiteX92" fmla="*/ 9325030 w 12335053"/>
              <a:gd name="connsiteY92" fmla="*/ 4499134 h 7784528"/>
              <a:gd name="connsiteX93" fmla="*/ 9342801 w 12335053"/>
              <a:gd name="connsiteY93" fmla="*/ 4444541 h 7784528"/>
              <a:gd name="connsiteX94" fmla="*/ 9467195 w 12335053"/>
              <a:gd name="connsiteY94" fmla="*/ 4317158 h 7784528"/>
              <a:gd name="connsiteX95" fmla="*/ 9573818 w 12335053"/>
              <a:gd name="connsiteY95" fmla="*/ 4171578 h 7784528"/>
              <a:gd name="connsiteX96" fmla="*/ 9609359 w 12335053"/>
              <a:gd name="connsiteY96" fmla="*/ 4098788 h 7784528"/>
              <a:gd name="connsiteX97" fmla="*/ 9662670 w 12335053"/>
              <a:gd name="connsiteY97" fmla="*/ 4062393 h 7784528"/>
              <a:gd name="connsiteX98" fmla="*/ 9751522 w 12335053"/>
              <a:gd name="connsiteY98" fmla="*/ 3989603 h 7784528"/>
              <a:gd name="connsiteX99" fmla="*/ 9787064 w 12335053"/>
              <a:gd name="connsiteY99" fmla="*/ 3953208 h 7784528"/>
              <a:gd name="connsiteX100" fmla="*/ 9840375 w 12335053"/>
              <a:gd name="connsiteY100" fmla="*/ 3935011 h 7784528"/>
              <a:gd name="connsiteX101" fmla="*/ 9893687 w 12335053"/>
              <a:gd name="connsiteY101" fmla="*/ 3898615 h 7784528"/>
              <a:gd name="connsiteX102" fmla="*/ 9946998 w 12335053"/>
              <a:gd name="connsiteY102" fmla="*/ 3880418 h 7784528"/>
              <a:gd name="connsiteX103" fmla="*/ 10053621 w 12335053"/>
              <a:gd name="connsiteY103" fmla="*/ 3807628 h 7784528"/>
              <a:gd name="connsiteX104" fmla="*/ 10178015 w 12335053"/>
              <a:gd name="connsiteY104" fmla="*/ 3753035 h 7784528"/>
              <a:gd name="connsiteX105" fmla="*/ 10213556 w 12335053"/>
              <a:gd name="connsiteY105" fmla="*/ 3716640 h 7784528"/>
              <a:gd name="connsiteX106" fmla="*/ 10302408 w 12335053"/>
              <a:gd name="connsiteY106" fmla="*/ 3643850 h 7784528"/>
              <a:gd name="connsiteX107" fmla="*/ 10426801 w 12335053"/>
              <a:gd name="connsiteY107" fmla="*/ 3552862 h 7784528"/>
              <a:gd name="connsiteX108" fmla="*/ 10444573 w 12335053"/>
              <a:gd name="connsiteY108" fmla="*/ 3480073 h 7784528"/>
              <a:gd name="connsiteX109" fmla="*/ 10480114 w 12335053"/>
              <a:gd name="connsiteY109" fmla="*/ 3443677 h 7784528"/>
              <a:gd name="connsiteX110" fmla="*/ 10568966 w 12335053"/>
              <a:gd name="connsiteY110" fmla="*/ 3334492 h 7784528"/>
              <a:gd name="connsiteX111" fmla="*/ 10584353 w 12335053"/>
              <a:gd name="connsiteY111" fmla="*/ 3271179 h 7784528"/>
              <a:gd name="connsiteX112" fmla="*/ 10588173 w 12335053"/>
              <a:gd name="connsiteY112" fmla="*/ 3255279 h 7784528"/>
              <a:gd name="connsiteX113" fmla="*/ 10585502 w 12335053"/>
              <a:gd name="connsiteY113" fmla="*/ 3267725 h 7784528"/>
              <a:gd name="connsiteX114" fmla="*/ 10604507 w 12335053"/>
              <a:gd name="connsiteY114" fmla="*/ 3207109 h 7784528"/>
              <a:gd name="connsiteX115" fmla="*/ 10622277 w 12335053"/>
              <a:gd name="connsiteY115" fmla="*/ 3134319 h 7784528"/>
              <a:gd name="connsiteX116" fmla="*/ 10657819 w 12335053"/>
              <a:gd name="connsiteY116" fmla="*/ 3025133 h 7784528"/>
              <a:gd name="connsiteX117" fmla="*/ 10711130 w 12335053"/>
              <a:gd name="connsiteY117" fmla="*/ 2806764 h 7784528"/>
              <a:gd name="connsiteX118" fmla="*/ 10746671 w 12335053"/>
              <a:gd name="connsiteY118" fmla="*/ 2733974 h 7784528"/>
              <a:gd name="connsiteX119" fmla="*/ 10782212 w 12335053"/>
              <a:gd name="connsiteY119" fmla="*/ 2588394 h 7784528"/>
              <a:gd name="connsiteX120" fmla="*/ 10871065 w 12335053"/>
              <a:gd name="connsiteY120" fmla="*/ 2406418 h 7784528"/>
              <a:gd name="connsiteX121" fmla="*/ 10906606 w 12335053"/>
              <a:gd name="connsiteY121" fmla="*/ 2279036 h 7784528"/>
              <a:gd name="connsiteX122" fmla="*/ 10942146 w 12335053"/>
              <a:gd name="connsiteY122" fmla="*/ 2242640 h 7784528"/>
              <a:gd name="connsiteX123" fmla="*/ 11013229 w 12335053"/>
              <a:gd name="connsiteY123" fmla="*/ 2115257 h 7784528"/>
              <a:gd name="connsiteX124" fmla="*/ 11084311 w 12335053"/>
              <a:gd name="connsiteY124" fmla="*/ 1987875 h 7784528"/>
              <a:gd name="connsiteX125" fmla="*/ 11173163 w 12335053"/>
              <a:gd name="connsiteY125" fmla="*/ 1915084 h 7784528"/>
              <a:gd name="connsiteX126" fmla="*/ 11226475 w 12335053"/>
              <a:gd name="connsiteY126" fmla="*/ 1842295 h 7784528"/>
              <a:gd name="connsiteX127" fmla="*/ 11350868 w 12335053"/>
              <a:gd name="connsiteY127" fmla="*/ 1751307 h 7784528"/>
              <a:gd name="connsiteX128" fmla="*/ 11386409 w 12335053"/>
              <a:gd name="connsiteY128" fmla="*/ 1696715 h 7784528"/>
              <a:gd name="connsiteX129" fmla="*/ 11424567 w 12335053"/>
              <a:gd name="connsiteY129" fmla="*/ 1655255 h 7784528"/>
              <a:gd name="connsiteX130" fmla="*/ 11418926 w 12335053"/>
              <a:gd name="connsiteY130" fmla="*/ 1665586 h 7784528"/>
              <a:gd name="connsiteX131" fmla="*/ 11414480 w 12335053"/>
              <a:gd name="connsiteY131" fmla="*/ 1672598 h 7784528"/>
              <a:gd name="connsiteX132" fmla="*/ 11418911 w 12335053"/>
              <a:gd name="connsiteY132" fmla="*/ 1665612 h 7784528"/>
              <a:gd name="connsiteX133" fmla="*/ 11418926 w 12335053"/>
              <a:gd name="connsiteY133" fmla="*/ 1665586 h 7784528"/>
              <a:gd name="connsiteX134" fmla="*/ 11427185 w 12335053"/>
              <a:gd name="connsiteY134" fmla="*/ 1652561 h 7784528"/>
              <a:gd name="connsiteX135" fmla="*/ 11457491 w 12335053"/>
              <a:gd name="connsiteY135" fmla="*/ 1605728 h 7784528"/>
              <a:gd name="connsiteX136" fmla="*/ 11510802 w 12335053"/>
              <a:gd name="connsiteY136" fmla="*/ 1405555 h 7784528"/>
              <a:gd name="connsiteX137" fmla="*/ 11528574 w 12335053"/>
              <a:gd name="connsiteY137" fmla="*/ 1332764 h 7784528"/>
              <a:gd name="connsiteX138" fmla="*/ 11564114 w 12335053"/>
              <a:gd name="connsiteY138" fmla="*/ 1278172 h 7784528"/>
              <a:gd name="connsiteX139" fmla="*/ 11599655 w 12335053"/>
              <a:gd name="connsiteY139" fmla="*/ 987011 h 7784528"/>
              <a:gd name="connsiteX140" fmla="*/ 11670737 w 12335053"/>
              <a:gd name="connsiteY140" fmla="*/ 786838 h 7784528"/>
              <a:gd name="connsiteX141" fmla="*/ 11688508 w 12335053"/>
              <a:gd name="connsiteY141" fmla="*/ 732246 h 7784528"/>
              <a:gd name="connsiteX142" fmla="*/ 11830671 w 12335053"/>
              <a:gd name="connsiteY142" fmla="*/ 568468 h 7784528"/>
              <a:gd name="connsiteX143" fmla="*/ 11919524 w 12335053"/>
              <a:gd name="connsiteY143" fmla="*/ 495678 h 7784528"/>
              <a:gd name="connsiteX144" fmla="*/ 11948040 w 12335053"/>
              <a:gd name="connsiteY144" fmla="*/ 452250 h 7784528"/>
              <a:gd name="connsiteX145" fmla="*/ 11960001 w 12335053"/>
              <a:gd name="connsiteY145" fmla="*/ 434513 h 7784528"/>
              <a:gd name="connsiteX146" fmla="*/ 11961753 w 12335053"/>
              <a:gd name="connsiteY146" fmla="*/ 432109 h 7784528"/>
              <a:gd name="connsiteX147" fmla="*/ 11960478 w 12335053"/>
              <a:gd name="connsiteY147" fmla="*/ 433805 h 7784528"/>
              <a:gd name="connsiteX148" fmla="*/ 11960001 w 12335053"/>
              <a:gd name="connsiteY148" fmla="*/ 434513 h 7784528"/>
              <a:gd name="connsiteX149" fmla="*/ 11956786 w 12335053"/>
              <a:gd name="connsiteY149" fmla="*/ 438921 h 7784528"/>
              <a:gd name="connsiteX150" fmla="*/ 11972836 w 12335053"/>
              <a:gd name="connsiteY150" fmla="*/ 386493 h 7784528"/>
              <a:gd name="connsiteX151" fmla="*/ 12008377 w 12335053"/>
              <a:gd name="connsiteY151" fmla="*/ 331900 h 7784528"/>
              <a:gd name="connsiteX152" fmla="*/ 12061689 w 12335053"/>
              <a:gd name="connsiteY152" fmla="*/ 240912 h 7784528"/>
              <a:gd name="connsiteX153" fmla="*/ 12079459 w 12335053"/>
              <a:gd name="connsiteY153" fmla="*/ 168123 h 7784528"/>
              <a:gd name="connsiteX154" fmla="*/ 12221623 w 12335053"/>
              <a:gd name="connsiteY154" fmla="*/ 95332 h 7784528"/>
              <a:gd name="connsiteX155" fmla="*/ 12274935 w 12335053"/>
              <a:gd name="connsiteY155" fmla="*/ 58938 h 7784528"/>
              <a:gd name="connsiteX156" fmla="*/ 12328246 w 12335053"/>
              <a:gd name="connsiteY156" fmla="*/ 4345 h 778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335053" h="7784528">
                <a:moveTo>
                  <a:pt x="9232871" y="4667677"/>
                </a:moveTo>
                <a:lnTo>
                  <a:pt x="9229161" y="4673318"/>
                </a:lnTo>
                <a:cubicBezTo>
                  <a:pt x="9201773" y="4714758"/>
                  <a:pt x="9215591" y="4692470"/>
                  <a:pt x="9231881" y="4669034"/>
                </a:cubicBezTo>
                <a:close/>
                <a:moveTo>
                  <a:pt x="10591337" y="3241911"/>
                </a:moveTo>
                <a:cubicBezTo>
                  <a:pt x="10590960" y="3243564"/>
                  <a:pt x="10590084" y="3247290"/>
                  <a:pt x="10588506" y="3253894"/>
                </a:cubicBezTo>
                <a:lnTo>
                  <a:pt x="10588173" y="3255279"/>
                </a:lnTo>
                <a:lnTo>
                  <a:pt x="10588448" y="3253998"/>
                </a:lnTo>
                <a:cubicBezTo>
                  <a:pt x="10589557" y="3249137"/>
                  <a:pt x="10590630" y="3244626"/>
                  <a:pt x="10591181" y="3242371"/>
                </a:cubicBezTo>
                <a:cubicBezTo>
                  <a:pt x="10591595" y="3240680"/>
                  <a:pt x="10591716" y="3240259"/>
                  <a:pt x="10591337" y="3241911"/>
                </a:cubicBezTo>
                <a:close/>
                <a:moveTo>
                  <a:pt x="12335053" y="0"/>
                </a:moveTo>
                <a:lnTo>
                  <a:pt x="12335053" y="7784528"/>
                </a:lnTo>
                <a:lnTo>
                  <a:pt x="0" y="7784528"/>
                </a:lnTo>
                <a:lnTo>
                  <a:pt x="0" y="7021468"/>
                </a:lnTo>
                <a:lnTo>
                  <a:pt x="13439" y="7028155"/>
                </a:lnTo>
                <a:cubicBezTo>
                  <a:pt x="24977" y="7034965"/>
                  <a:pt x="36465" y="7041919"/>
                  <a:pt x="48828" y="7046788"/>
                </a:cubicBezTo>
                <a:cubicBezTo>
                  <a:pt x="185027" y="7100431"/>
                  <a:pt x="181816" y="7095861"/>
                  <a:pt x="297614" y="7119577"/>
                </a:cubicBezTo>
                <a:cubicBezTo>
                  <a:pt x="327232" y="7131709"/>
                  <a:pt x="356599" y="7144503"/>
                  <a:pt x="386467" y="7155973"/>
                </a:cubicBezTo>
                <a:cubicBezTo>
                  <a:pt x="404006" y="7162708"/>
                  <a:pt x="424193" y="7163530"/>
                  <a:pt x="439778" y="7174170"/>
                </a:cubicBezTo>
                <a:cubicBezTo>
                  <a:pt x="460689" y="7188445"/>
                  <a:pt x="473784" y="7212287"/>
                  <a:pt x="493090" y="7228762"/>
                </a:cubicBezTo>
                <a:cubicBezTo>
                  <a:pt x="509497" y="7242764"/>
                  <a:pt x="529724" y="7251496"/>
                  <a:pt x="546401" y="7265158"/>
                </a:cubicBezTo>
                <a:cubicBezTo>
                  <a:pt x="559484" y="7275876"/>
                  <a:pt x="567576" y="7292726"/>
                  <a:pt x="581944" y="7301553"/>
                </a:cubicBezTo>
                <a:cubicBezTo>
                  <a:pt x="598005" y="7311421"/>
                  <a:pt x="618037" y="7312194"/>
                  <a:pt x="635254" y="7319750"/>
                </a:cubicBezTo>
                <a:cubicBezTo>
                  <a:pt x="659602" y="7330436"/>
                  <a:pt x="683336" y="7342686"/>
                  <a:pt x="706336" y="7356146"/>
                </a:cubicBezTo>
                <a:cubicBezTo>
                  <a:pt x="724879" y="7366996"/>
                  <a:pt x="738580" y="7388945"/>
                  <a:pt x="759648" y="7392540"/>
                </a:cubicBezTo>
                <a:cubicBezTo>
                  <a:pt x="847486" y="7407532"/>
                  <a:pt x="937353" y="7404672"/>
                  <a:pt x="1026205" y="7410738"/>
                </a:cubicBezTo>
                <a:cubicBezTo>
                  <a:pt x="1043976" y="7422869"/>
                  <a:pt x="1058646" y="7442487"/>
                  <a:pt x="1079516" y="7447132"/>
                </a:cubicBezTo>
                <a:cubicBezTo>
                  <a:pt x="1415036" y="7521824"/>
                  <a:pt x="1386304" y="7505282"/>
                  <a:pt x="1683714" y="7483528"/>
                </a:cubicBezTo>
                <a:cubicBezTo>
                  <a:pt x="1740325" y="7469035"/>
                  <a:pt x="1784980" y="7456375"/>
                  <a:pt x="1843648" y="7447132"/>
                </a:cubicBezTo>
                <a:cubicBezTo>
                  <a:pt x="1890850" y="7439696"/>
                  <a:pt x="1938611" y="7436372"/>
                  <a:pt x="1985813" y="7428935"/>
                </a:cubicBezTo>
                <a:cubicBezTo>
                  <a:pt x="2015666" y="7424232"/>
                  <a:pt x="2044813" y="7415441"/>
                  <a:pt x="2074665" y="7410738"/>
                </a:cubicBezTo>
                <a:cubicBezTo>
                  <a:pt x="2121866" y="7403301"/>
                  <a:pt x="2169441" y="7398607"/>
                  <a:pt x="2216829" y="7392540"/>
                </a:cubicBezTo>
                <a:cubicBezTo>
                  <a:pt x="2324863" y="7318787"/>
                  <a:pt x="2210082" y="7388307"/>
                  <a:pt x="2341224" y="7337947"/>
                </a:cubicBezTo>
                <a:cubicBezTo>
                  <a:pt x="2509383" y="7273372"/>
                  <a:pt x="2306446" y="7323233"/>
                  <a:pt x="2501157" y="7283355"/>
                </a:cubicBezTo>
                <a:cubicBezTo>
                  <a:pt x="2560393" y="7246961"/>
                  <a:pt x="2622271" y="7214736"/>
                  <a:pt x="2678862" y="7174170"/>
                </a:cubicBezTo>
                <a:cubicBezTo>
                  <a:pt x="2871914" y="7035788"/>
                  <a:pt x="2787972" y="7070202"/>
                  <a:pt x="2909880" y="7028590"/>
                </a:cubicBezTo>
                <a:cubicBezTo>
                  <a:pt x="2945419" y="6998261"/>
                  <a:pt x="2979983" y="6966689"/>
                  <a:pt x="3016502" y="6937602"/>
                </a:cubicBezTo>
                <a:cubicBezTo>
                  <a:pt x="3033360" y="6924175"/>
                  <a:pt x="3053407" y="6915208"/>
                  <a:pt x="3069815" y="6901206"/>
                </a:cubicBezTo>
                <a:cubicBezTo>
                  <a:pt x="3089122" y="6884732"/>
                  <a:pt x="3103021" y="6862055"/>
                  <a:pt x="3123126" y="6846615"/>
                </a:cubicBezTo>
                <a:cubicBezTo>
                  <a:pt x="3150757" y="6825393"/>
                  <a:pt x="3183240" y="6811641"/>
                  <a:pt x="3211977" y="6792021"/>
                </a:cubicBezTo>
                <a:cubicBezTo>
                  <a:pt x="3236122" y="6775539"/>
                  <a:pt x="3304586" y="6717309"/>
                  <a:pt x="3336372" y="6701035"/>
                </a:cubicBezTo>
                <a:cubicBezTo>
                  <a:pt x="3353126" y="6692456"/>
                  <a:pt x="3371912" y="6688902"/>
                  <a:pt x="3389685" y="6682836"/>
                </a:cubicBezTo>
                <a:cubicBezTo>
                  <a:pt x="3413377" y="6664639"/>
                  <a:pt x="3432930" y="6638609"/>
                  <a:pt x="3460765" y="6628244"/>
                </a:cubicBezTo>
                <a:cubicBezTo>
                  <a:pt x="3500128" y="6613587"/>
                  <a:pt x="3543760" y="6616568"/>
                  <a:pt x="3585159" y="6610047"/>
                </a:cubicBezTo>
                <a:cubicBezTo>
                  <a:pt x="3698448" y="6592199"/>
                  <a:pt x="3668638" y="6597775"/>
                  <a:pt x="3762863" y="6573651"/>
                </a:cubicBezTo>
                <a:cubicBezTo>
                  <a:pt x="3887256" y="6579717"/>
                  <a:pt x="4011804" y="6583075"/>
                  <a:pt x="4136044" y="6591850"/>
                </a:cubicBezTo>
                <a:cubicBezTo>
                  <a:pt x="4183690" y="6595215"/>
                  <a:pt x="4231511" y="6599800"/>
                  <a:pt x="4278208" y="6610047"/>
                </a:cubicBezTo>
                <a:cubicBezTo>
                  <a:pt x="4314843" y="6618085"/>
                  <a:pt x="4384831" y="6646442"/>
                  <a:pt x="4384831" y="6646442"/>
                </a:cubicBezTo>
                <a:cubicBezTo>
                  <a:pt x="4482080" y="6712831"/>
                  <a:pt x="4399183" y="6667578"/>
                  <a:pt x="4562535" y="6701035"/>
                </a:cubicBezTo>
                <a:cubicBezTo>
                  <a:pt x="4580903" y="6704797"/>
                  <a:pt x="4597597" y="6714919"/>
                  <a:pt x="4615848" y="6719232"/>
                </a:cubicBezTo>
                <a:cubicBezTo>
                  <a:pt x="4674710" y="6733142"/>
                  <a:pt x="4733698" y="6747269"/>
                  <a:pt x="4793553" y="6755627"/>
                </a:cubicBezTo>
                <a:cubicBezTo>
                  <a:pt x="4864227" y="6765495"/>
                  <a:pt x="4935718" y="6767758"/>
                  <a:pt x="5006800" y="6773824"/>
                </a:cubicBezTo>
                <a:cubicBezTo>
                  <a:pt x="5146409" y="6797653"/>
                  <a:pt x="5290756" y="6828417"/>
                  <a:pt x="5433290" y="6828417"/>
                </a:cubicBezTo>
                <a:cubicBezTo>
                  <a:pt x="5634777" y="6828417"/>
                  <a:pt x="5836088" y="6816286"/>
                  <a:pt x="6037488" y="6810220"/>
                </a:cubicBezTo>
                <a:cubicBezTo>
                  <a:pt x="6102648" y="6798088"/>
                  <a:pt x="6170955" y="6797637"/>
                  <a:pt x="6232966" y="6773824"/>
                </a:cubicBezTo>
                <a:cubicBezTo>
                  <a:pt x="6268477" y="6760186"/>
                  <a:pt x="6287289" y="6717106"/>
                  <a:pt x="6321816" y="6701035"/>
                </a:cubicBezTo>
                <a:cubicBezTo>
                  <a:pt x="6354618" y="6685767"/>
                  <a:pt x="6393267" y="6690841"/>
                  <a:pt x="6428439" y="6682836"/>
                </a:cubicBezTo>
                <a:cubicBezTo>
                  <a:pt x="6446726" y="6678675"/>
                  <a:pt x="6464697" y="6672576"/>
                  <a:pt x="6481751" y="6664639"/>
                </a:cubicBezTo>
                <a:cubicBezTo>
                  <a:pt x="6529984" y="6642188"/>
                  <a:pt x="6576527" y="6616113"/>
                  <a:pt x="6623914" y="6591850"/>
                </a:cubicBezTo>
                <a:cubicBezTo>
                  <a:pt x="6647608" y="6579717"/>
                  <a:pt x="6669865" y="6564032"/>
                  <a:pt x="6694997" y="6555454"/>
                </a:cubicBezTo>
                <a:lnTo>
                  <a:pt x="6748309" y="6537256"/>
                </a:lnTo>
                <a:cubicBezTo>
                  <a:pt x="6865257" y="6417495"/>
                  <a:pt x="6799696" y="6465450"/>
                  <a:pt x="6943783" y="6391677"/>
                </a:cubicBezTo>
                <a:cubicBezTo>
                  <a:pt x="6955630" y="6379544"/>
                  <a:pt x="6968598" y="6368461"/>
                  <a:pt x="6979326" y="6355281"/>
                </a:cubicBezTo>
                <a:cubicBezTo>
                  <a:pt x="6998286" y="6331981"/>
                  <a:pt x="7011694" y="6303937"/>
                  <a:pt x="7032636" y="6282491"/>
                </a:cubicBezTo>
                <a:cubicBezTo>
                  <a:pt x="7053579" y="6261045"/>
                  <a:pt x="7081581" y="6248048"/>
                  <a:pt x="7103718" y="6227898"/>
                </a:cubicBezTo>
                <a:cubicBezTo>
                  <a:pt x="7103759" y="6227862"/>
                  <a:pt x="7226904" y="6101753"/>
                  <a:pt x="7245883" y="6082318"/>
                </a:cubicBezTo>
                <a:cubicBezTo>
                  <a:pt x="7263653" y="6064121"/>
                  <a:pt x="7279089" y="6043168"/>
                  <a:pt x="7299195" y="6027726"/>
                </a:cubicBezTo>
                <a:cubicBezTo>
                  <a:pt x="7322888" y="6009529"/>
                  <a:pt x="7346175" y="5990761"/>
                  <a:pt x="7370276" y="5973133"/>
                </a:cubicBezTo>
                <a:cubicBezTo>
                  <a:pt x="7387655" y="5960421"/>
                  <a:pt x="7407514" y="5951141"/>
                  <a:pt x="7423588" y="5936739"/>
                </a:cubicBezTo>
                <a:cubicBezTo>
                  <a:pt x="7455109" y="5908494"/>
                  <a:pt x="7480022" y="5872912"/>
                  <a:pt x="7512440" y="5845751"/>
                </a:cubicBezTo>
                <a:cubicBezTo>
                  <a:pt x="7545499" y="5818052"/>
                  <a:pt x="7583522" y="5797224"/>
                  <a:pt x="7619063" y="5772960"/>
                </a:cubicBezTo>
                <a:cubicBezTo>
                  <a:pt x="7636833" y="5760829"/>
                  <a:pt x="7653271" y="5746346"/>
                  <a:pt x="7672374" y="5736565"/>
                </a:cubicBezTo>
                <a:cubicBezTo>
                  <a:pt x="7746158" y="5698787"/>
                  <a:pt x="7835300" y="5655667"/>
                  <a:pt x="7903390" y="5609183"/>
                </a:cubicBezTo>
                <a:cubicBezTo>
                  <a:pt x="7917331" y="5599666"/>
                  <a:pt x="7923946" y="5580461"/>
                  <a:pt x="7938932" y="5572787"/>
                </a:cubicBezTo>
                <a:cubicBezTo>
                  <a:pt x="7972441" y="5555630"/>
                  <a:pt x="8009210" y="5545698"/>
                  <a:pt x="8045555" y="5536392"/>
                </a:cubicBezTo>
                <a:cubicBezTo>
                  <a:pt x="8171280" y="5504205"/>
                  <a:pt x="8063499" y="5529742"/>
                  <a:pt x="8223259" y="5499998"/>
                </a:cubicBezTo>
                <a:cubicBezTo>
                  <a:pt x="8402366" y="5466651"/>
                  <a:pt x="8213481" y="5494426"/>
                  <a:pt x="8454276" y="5463602"/>
                </a:cubicBezTo>
                <a:cubicBezTo>
                  <a:pt x="8477970" y="5451471"/>
                  <a:pt x="8500554" y="5436732"/>
                  <a:pt x="8525358" y="5427207"/>
                </a:cubicBezTo>
                <a:cubicBezTo>
                  <a:pt x="8548226" y="5418425"/>
                  <a:pt x="8573992" y="5418863"/>
                  <a:pt x="8596440" y="5409010"/>
                </a:cubicBezTo>
                <a:cubicBezTo>
                  <a:pt x="8616071" y="5400394"/>
                  <a:pt x="8630649" y="5382396"/>
                  <a:pt x="8649751" y="5372615"/>
                </a:cubicBezTo>
                <a:cubicBezTo>
                  <a:pt x="8739133" y="5326850"/>
                  <a:pt x="8697632" y="5396375"/>
                  <a:pt x="8809687" y="5281627"/>
                </a:cubicBezTo>
                <a:lnTo>
                  <a:pt x="8916310" y="5172442"/>
                </a:lnTo>
                <a:cubicBezTo>
                  <a:pt x="8928156" y="5148179"/>
                  <a:pt x="8938707" y="5123205"/>
                  <a:pt x="8951850" y="5099652"/>
                </a:cubicBezTo>
                <a:cubicBezTo>
                  <a:pt x="8962446" y="5080663"/>
                  <a:pt x="8977839" y="5064622"/>
                  <a:pt x="8987391" y="5045060"/>
                </a:cubicBezTo>
                <a:cubicBezTo>
                  <a:pt x="8995767" y="5027903"/>
                  <a:pt x="8991916" y="5004030"/>
                  <a:pt x="9005161" y="4990467"/>
                </a:cubicBezTo>
                <a:cubicBezTo>
                  <a:pt x="9023893" y="4971285"/>
                  <a:pt x="9052549" y="4966203"/>
                  <a:pt x="9076244" y="4954072"/>
                </a:cubicBezTo>
                <a:cubicBezTo>
                  <a:pt x="9088090" y="4923742"/>
                  <a:pt x="9095958" y="4891446"/>
                  <a:pt x="9111784" y="4863084"/>
                </a:cubicBezTo>
                <a:cubicBezTo>
                  <a:pt x="9120097" y="4848188"/>
                  <a:pt x="9137273" y="4840415"/>
                  <a:pt x="9147326" y="4826689"/>
                </a:cubicBezTo>
                <a:cubicBezTo>
                  <a:pt x="9172955" y="4791697"/>
                  <a:pt x="9197663" y="4755741"/>
                  <a:pt x="9218407" y="4717504"/>
                </a:cubicBezTo>
                <a:cubicBezTo>
                  <a:pt x="9264388" y="4632750"/>
                  <a:pt x="9261193" y="4630286"/>
                  <a:pt x="9247560" y="4647534"/>
                </a:cubicBezTo>
                <a:lnTo>
                  <a:pt x="9232871" y="4667677"/>
                </a:lnTo>
                <a:lnTo>
                  <a:pt x="9246469" y="4646998"/>
                </a:lnTo>
                <a:cubicBezTo>
                  <a:pt x="9253502" y="4636262"/>
                  <a:pt x="9261859" y="4623466"/>
                  <a:pt x="9271719" y="4608319"/>
                </a:cubicBezTo>
                <a:cubicBezTo>
                  <a:pt x="9316386" y="4471096"/>
                  <a:pt x="9256134" y="4640240"/>
                  <a:pt x="9325030" y="4499134"/>
                </a:cubicBezTo>
                <a:cubicBezTo>
                  <a:pt x="9333407" y="4481977"/>
                  <a:pt x="9331099" y="4459520"/>
                  <a:pt x="9342801" y="4444541"/>
                </a:cubicBezTo>
                <a:cubicBezTo>
                  <a:pt x="9379433" y="4397650"/>
                  <a:pt x="9434668" y="4367123"/>
                  <a:pt x="9467195" y="4317158"/>
                </a:cubicBezTo>
                <a:cubicBezTo>
                  <a:pt x="9547569" y="4193698"/>
                  <a:pt x="9508072" y="4238903"/>
                  <a:pt x="9573818" y="4171578"/>
                </a:cubicBezTo>
                <a:cubicBezTo>
                  <a:pt x="9585665" y="4147315"/>
                  <a:pt x="9592399" y="4119628"/>
                  <a:pt x="9609359" y="4098788"/>
                </a:cubicBezTo>
                <a:cubicBezTo>
                  <a:pt x="9623031" y="4081987"/>
                  <a:pt x="9645583" y="4075515"/>
                  <a:pt x="9662670" y="4062393"/>
                </a:cubicBezTo>
                <a:cubicBezTo>
                  <a:pt x="9693013" y="4039089"/>
                  <a:pt x="9722725" y="4014880"/>
                  <a:pt x="9751522" y="3989603"/>
                </a:cubicBezTo>
                <a:cubicBezTo>
                  <a:pt x="9764244" y="3978437"/>
                  <a:pt x="9772697" y="3962035"/>
                  <a:pt x="9787064" y="3953208"/>
                </a:cubicBezTo>
                <a:cubicBezTo>
                  <a:pt x="9803126" y="3943340"/>
                  <a:pt x="9822605" y="3941077"/>
                  <a:pt x="9840375" y="3935011"/>
                </a:cubicBezTo>
                <a:cubicBezTo>
                  <a:pt x="9858146" y="3922878"/>
                  <a:pt x="9874585" y="3908396"/>
                  <a:pt x="9893687" y="3898615"/>
                </a:cubicBezTo>
                <a:cubicBezTo>
                  <a:pt x="9910442" y="3890037"/>
                  <a:pt x="9931413" y="3891058"/>
                  <a:pt x="9946998" y="3880418"/>
                </a:cubicBezTo>
                <a:cubicBezTo>
                  <a:pt x="10080112" y="3789544"/>
                  <a:pt x="9926862" y="3850896"/>
                  <a:pt x="10053621" y="3807628"/>
                </a:cubicBezTo>
                <a:cubicBezTo>
                  <a:pt x="10133877" y="3725442"/>
                  <a:pt x="10030624" y="3817719"/>
                  <a:pt x="10178015" y="3753035"/>
                </a:cubicBezTo>
                <a:cubicBezTo>
                  <a:pt x="10193414" y="3746277"/>
                  <a:pt x="10200835" y="3727806"/>
                  <a:pt x="10213556" y="3716640"/>
                </a:cubicBezTo>
                <a:cubicBezTo>
                  <a:pt x="10242354" y="3691363"/>
                  <a:pt x="10274060" y="3669654"/>
                  <a:pt x="10302408" y="3643850"/>
                </a:cubicBezTo>
                <a:cubicBezTo>
                  <a:pt x="10403599" y="3551739"/>
                  <a:pt x="10332274" y="3585128"/>
                  <a:pt x="10426801" y="3552862"/>
                </a:cubicBezTo>
                <a:cubicBezTo>
                  <a:pt x="10432725" y="3528599"/>
                  <a:pt x="10433650" y="3502443"/>
                  <a:pt x="10444573" y="3480073"/>
                </a:cubicBezTo>
                <a:cubicBezTo>
                  <a:pt x="10452066" y="3464727"/>
                  <a:pt x="10469387" y="3456857"/>
                  <a:pt x="10480114" y="3443677"/>
                </a:cubicBezTo>
                <a:cubicBezTo>
                  <a:pt x="10585712" y="3313911"/>
                  <a:pt x="10488590" y="3416800"/>
                  <a:pt x="10568966" y="3334492"/>
                </a:cubicBezTo>
                <a:cubicBezTo>
                  <a:pt x="10575911" y="3306046"/>
                  <a:pt x="10580878" y="3285578"/>
                  <a:pt x="10584353" y="3271179"/>
                </a:cubicBezTo>
                <a:lnTo>
                  <a:pt x="10588173" y="3255279"/>
                </a:lnTo>
                <a:lnTo>
                  <a:pt x="10585502" y="3267725"/>
                </a:lnTo>
                <a:cubicBezTo>
                  <a:pt x="10583420" y="3278688"/>
                  <a:pt x="10585385" y="3275644"/>
                  <a:pt x="10604507" y="3207109"/>
                </a:cubicBezTo>
                <a:cubicBezTo>
                  <a:pt x="10611217" y="3183062"/>
                  <a:pt x="10615259" y="3158274"/>
                  <a:pt x="10622277" y="3134319"/>
                </a:cubicBezTo>
                <a:cubicBezTo>
                  <a:pt x="10633042" y="3097573"/>
                  <a:pt x="10649693" y="3062585"/>
                  <a:pt x="10657819" y="3025133"/>
                </a:cubicBezTo>
                <a:cubicBezTo>
                  <a:pt x="10665990" y="2987478"/>
                  <a:pt x="10686871" y="2864729"/>
                  <a:pt x="10711130" y="2806764"/>
                </a:cubicBezTo>
                <a:cubicBezTo>
                  <a:pt x="10721564" y="2781831"/>
                  <a:pt x="10734824" y="2758237"/>
                  <a:pt x="10746671" y="2733974"/>
                </a:cubicBezTo>
                <a:cubicBezTo>
                  <a:pt x="10755157" y="2690524"/>
                  <a:pt x="10762927" y="2631183"/>
                  <a:pt x="10782212" y="2588394"/>
                </a:cubicBezTo>
                <a:cubicBezTo>
                  <a:pt x="10809966" y="2526818"/>
                  <a:pt x="10871065" y="2406418"/>
                  <a:pt x="10871065" y="2406418"/>
                </a:cubicBezTo>
                <a:cubicBezTo>
                  <a:pt x="10874384" y="2392821"/>
                  <a:pt x="10895679" y="2297685"/>
                  <a:pt x="10906606" y="2279036"/>
                </a:cubicBezTo>
                <a:cubicBezTo>
                  <a:pt x="10915225" y="2264324"/>
                  <a:pt x="10930300" y="2254772"/>
                  <a:pt x="10942146" y="2242640"/>
                </a:cubicBezTo>
                <a:cubicBezTo>
                  <a:pt x="10977059" y="2135386"/>
                  <a:pt x="10936383" y="2241166"/>
                  <a:pt x="11013229" y="2115257"/>
                </a:cubicBezTo>
                <a:cubicBezTo>
                  <a:pt x="11036461" y="2077194"/>
                  <a:pt x="11051700" y="2021270"/>
                  <a:pt x="11084311" y="1987875"/>
                </a:cubicBezTo>
                <a:cubicBezTo>
                  <a:pt x="11199105" y="1870323"/>
                  <a:pt x="11085224" y="2023146"/>
                  <a:pt x="11173163" y="1915084"/>
                </a:cubicBezTo>
                <a:cubicBezTo>
                  <a:pt x="11192123" y="1891785"/>
                  <a:pt x="11205532" y="1863741"/>
                  <a:pt x="11226475" y="1842295"/>
                </a:cubicBezTo>
                <a:cubicBezTo>
                  <a:pt x="11248519" y="1819721"/>
                  <a:pt x="11320596" y="1771974"/>
                  <a:pt x="11350868" y="1751307"/>
                </a:cubicBezTo>
                <a:cubicBezTo>
                  <a:pt x="11362715" y="1733110"/>
                  <a:pt x="11373067" y="1713793"/>
                  <a:pt x="11386409" y="1696715"/>
                </a:cubicBezTo>
                <a:cubicBezTo>
                  <a:pt x="11424392" y="1648097"/>
                  <a:pt x="11428500" y="1646776"/>
                  <a:pt x="11424567" y="1655255"/>
                </a:cubicBezTo>
                <a:lnTo>
                  <a:pt x="11418926" y="1665586"/>
                </a:lnTo>
                <a:lnTo>
                  <a:pt x="11414480" y="1672598"/>
                </a:lnTo>
                <a:cubicBezTo>
                  <a:pt x="11410601" y="1678876"/>
                  <a:pt x="11414629" y="1672844"/>
                  <a:pt x="11418911" y="1665612"/>
                </a:cubicBezTo>
                <a:lnTo>
                  <a:pt x="11418926" y="1665586"/>
                </a:lnTo>
                <a:lnTo>
                  <a:pt x="11427185" y="1652561"/>
                </a:lnTo>
                <a:cubicBezTo>
                  <a:pt x="11434034" y="1641879"/>
                  <a:pt x="11443818" y="1626730"/>
                  <a:pt x="11457491" y="1605728"/>
                </a:cubicBezTo>
                <a:cubicBezTo>
                  <a:pt x="11482609" y="1477121"/>
                  <a:pt x="11465710" y="1544082"/>
                  <a:pt x="11510802" y="1405555"/>
                </a:cubicBezTo>
                <a:cubicBezTo>
                  <a:pt x="11516726" y="1381291"/>
                  <a:pt x="11518952" y="1355751"/>
                  <a:pt x="11528574" y="1332764"/>
                </a:cubicBezTo>
                <a:cubicBezTo>
                  <a:pt x="11536987" y="1312662"/>
                  <a:pt x="11552268" y="1296369"/>
                  <a:pt x="11564114" y="1278172"/>
                </a:cubicBezTo>
                <a:cubicBezTo>
                  <a:pt x="11575961" y="1181118"/>
                  <a:pt x="11569450" y="1079800"/>
                  <a:pt x="11599655" y="987011"/>
                </a:cubicBezTo>
                <a:cubicBezTo>
                  <a:pt x="11674331" y="757606"/>
                  <a:pt x="11596551" y="989423"/>
                  <a:pt x="11670737" y="786838"/>
                </a:cubicBezTo>
                <a:cubicBezTo>
                  <a:pt x="11677314" y="768877"/>
                  <a:pt x="11680131" y="749403"/>
                  <a:pt x="11688508" y="732246"/>
                </a:cubicBezTo>
                <a:cubicBezTo>
                  <a:pt x="11720219" y="667298"/>
                  <a:pt x="11783570" y="616701"/>
                  <a:pt x="11830671" y="568468"/>
                </a:cubicBezTo>
                <a:cubicBezTo>
                  <a:pt x="11881311" y="516611"/>
                  <a:pt x="11852278" y="541587"/>
                  <a:pt x="11919524" y="495678"/>
                </a:cubicBezTo>
                <a:cubicBezTo>
                  <a:pt x="11932256" y="476123"/>
                  <a:pt x="11941487" y="462104"/>
                  <a:pt x="11948040" y="452250"/>
                </a:cubicBezTo>
                <a:lnTo>
                  <a:pt x="11960001" y="434513"/>
                </a:lnTo>
                <a:lnTo>
                  <a:pt x="11961753" y="432109"/>
                </a:lnTo>
                <a:cubicBezTo>
                  <a:pt x="11962642" y="430798"/>
                  <a:pt x="11962489" y="430906"/>
                  <a:pt x="11960478" y="433805"/>
                </a:cubicBezTo>
                <a:lnTo>
                  <a:pt x="11960001" y="434513"/>
                </a:lnTo>
                <a:lnTo>
                  <a:pt x="11956786" y="438921"/>
                </a:lnTo>
                <a:cubicBezTo>
                  <a:pt x="11948187" y="450014"/>
                  <a:pt x="11936052" y="461830"/>
                  <a:pt x="11972836" y="386493"/>
                </a:cubicBezTo>
                <a:cubicBezTo>
                  <a:pt x="11982388" y="366931"/>
                  <a:pt x="11998825" y="351462"/>
                  <a:pt x="12008377" y="331900"/>
                </a:cubicBezTo>
                <a:cubicBezTo>
                  <a:pt x="12054513" y="237410"/>
                  <a:pt x="11992269" y="312001"/>
                  <a:pt x="12061689" y="240912"/>
                </a:cubicBezTo>
                <a:cubicBezTo>
                  <a:pt x="12067613" y="216649"/>
                  <a:pt x="12068537" y="190493"/>
                  <a:pt x="12079459" y="168123"/>
                </a:cubicBezTo>
                <a:cubicBezTo>
                  <a:pt x="12108666" y="108305"/>
                  <a:pt x="12172501" y="128866"/>
                  <a:pt x="12221623" y="95332"/>
                </a:cubicBezTo>
                <a:cubicBezTo>
                  <a:pt x="12239393" y="83201"/>
                  <a:pt x="12258528" y="72940"/>
                  <a:pt x="12274935" y="58938"/>
                </a:cubicBezTo>
                <a:cubicBezTo>
                  <a:pt x="12294242" y="42463"/>
                  <a:pt x="12308408" y="20144"/>
                  <a:pt x="12328246" y="4345"/>
                </a:cubicBezTo>
                <a:close/>
              </a:path>
            </a:pathLst>
          </a:custGeom>
          <a:solidFill>
            <a:srgbClr val="72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74B086-E477-46BC-9CE3-FEBAA2D74C5F}"/>
              </a:ext>
            </a:extLst>
          </p:cNvPr>
          <p:cNvSpPr/>
          <p:nvPr userDrawn="1"/>
        </p:nvSpPr>
        <p:spPr>
          <a:xfrm>
            <a:off x="0" y="0"/>
            <a:ext cx="7924800" cy="3181350"/>
          </a:xfrm>
          <a:custGeom>
            <a:avLst/>
            <a:gdLst>
              <a:gd name="connsiteX0" fmla="*/ 48682 w 7924800"/>
              <a:gd name="connsiteY0" fmla="*/ 3038119 h 3181350"/>
              <a:gd name="connsiteX1" fmla="*/ 50993 w 7924800"/>
              <a:gd name="connsiteY1" fmla="*/ 3045210 h 3181350"/>
              <a:gd name="connsiteX2" fmla="*/ 57150 w 7924800"/>
              <a:gd name="connsiteY2" fmla="*/ 3067050 h 3181350"/>
              <a:gd name="connsiteX3" fmla="*/ 0 w 7924800"/>
              <a:gd name="connsiteY3" fmla="*/ 3067050 h 3181350"/>
              <a:gd name="connsiteX4" fmla="*/ 0 w 7924800"/>
              <a:gd name="connsiteY4" fmla="*/ 3059086 h 3181350"/>
              <a:gd name="connsiteX5" fmla="*/ 25816 w 7924800"/>
              <a:gd name="connsiteY5" fmla="*/ 3048292 h 3181350"/>
              <a:gd name="connsiteX6" fmla="*/ 1668342 w 7924800"/>
              <a:gd name="connsiteY6" fmla="*/ 2480758 h 3181350"/>
              <a:gd name="connsiteX7" fmla="*/ 1664269 w 7924800"/>
              <a:gd name="connsiteY7" fmla="*/ 2486630 h 3181350"/>
              <a:gd name="connsiteX8" fmla="*/ 1663727 w 7924800"/>
              <a:gd name="connsiteY8" fmla="*/ 2487324 h 3181350"/>
              <a:gd name="connsiteX9" fmla="*/ 0 w 7924800"/>
              <a:gd name="connsiteY9" fmla="*/ 0 h 3181350"/>
              <a:gd name="connsiteX10" fmla="*/ 7923579 w 7924800"/>
              <a:gd name="connsiteY10" fmla="*/ 0 h 3181350"/>
              <a:gd name="connsiteX11" fmla="*/ 7924800 w 7924800"/>
              <a:gd name="connsiteY11" fmla="*/ 19050 h 3181350"/>
              <a:gd name="connsiteX12" fmla="*/ 7905750 w 7924800"/>
              <a:gd name="connsiteY12" fmla="*/ 76200 h 3181350"/>
              <a:gd name="connsiteX13" fmla="*/ 7715250 w 7924800"/>
              <a:gd name="connsiteY13" fmla="*/ 304800 h 3181350"/>
              <a:gd name="connsiteX14" fmla="*/ 7600950 w 7924800"/>
              <a:gd name="connsiteY14" fmla="*/ 381000 h 3181350"/>
              <a:gd name="connsiteX15" fmla="*/ 7486650 w 7924800"/>
              <a:gd name="connsiteY15" fmla="*/ 419100 h 3181350"/>
              <a:gd name="connsiteX16" fmla="*/ 6381750 w 7924800"/>
              <a:gd name="connsiteY16" fmla="*/ 476250 h 3181350"/>
              <a:gd name="connsiteX17" fmla="*/ 6324600 w 7924800"/>
              <a:gd name="connsiteY17" fmla="*/ 514350 h 3181350"/>
              <a:gd name="connsiteX18" fmla="*/ 6248400 w 7924800"/>
              <a:gd name="connsiteY18" fmla="*/ 533400 h 3181350"/>
              <a:gd name="connsiteX19" fmla="*/ 6096000 w 7924800"/>
              <a:gd name="connsiteY19" fmla="*/ 647700 h 3181350"/>
              <a:gd name="connsiteX20" fmla="*/ 6000750 w 7924800"/>
              <a:gd name="connsiteY20" fmla="*/ 723900 h 3181350"/>
              <a:gd name="connsiteX21" fmla="*/ 5943600 w 7924800"/>
              <a:gd name="connsiteY21" fmla="*/ 781050 h 3181350"/>
              <a:gd name="connsiteX22" fmla="*/ 5886450 w 7924800"/>
              <a:gd name="connsiteY22" fmla="*/ 819150 h 3181350"/>
              <a:gd name="connsiteX23" fmla="*/ 5810250 w 7924800"/>
              <a:gd name="connsiteY23" fmla="*/ 876300 h 3181350"/>
              <a:gd name="connsiteX24" fmla="*/ 5753100 w 7924800"/>
              <a:gd name="connsiteY24" fmla="*/ 933450 h 3181350"/>
              <a:gd name="connsiteX25" fmla="*/ 5676900 w 7924800"/>
              <a:gd name="connsiteY25" fmla="*/ 952500 h 3181350"/>
              <a:gd name="connsiteX26" fmla="*/ 5543550 w 7924800"/>
              <a:gd name="connsiteY26" fmla="*/ 1009650 h 3181350"/>
              <a:gd name="connsiteX27" fmla="*/ 5486400 w 7924800"/>
              <a:gd name="connsiteY27" fmla="*/ 1028700 h 3181350"/>
              <a:gd name="connsiteX28" fmla="*/ 5086350 w 7924800"/>
              <a:gd name="connsiteY28" fmla="*/ 1047750 h 3181350"/>
              <a:gd name="connsiteX29" fmla="*/ 5010150 w 7924800"/>
              <a:gd name="connsiteY29" fmla="*/ 1028700 h 3181350"/>
              <a:gd name="connsiteX30" fmla="*/ 4324350 w 7924800"/>
              <a:gd name="connsiteY30" fmla="*/ 990600 h 3181350"/>
              <a:gd name="connsiteX31" fmla="*/ 4191000 w 7924800"/>
              <a:gd name="connsiteY31" fmla="*/ 1009650 h 3181350"/>
              <a:gd name="connsiteX32" fmla="*/ 4076700 w 7924800"/>
              <a:gd name="connsiteY32" fmla="*/ 1066800 h 3181350"/>
              <a:gd name="connsiteX33" fmla="*/ 3962400 w 7924800"/>
              <a:gd name="connsiteY33" fmla="*/ 1143000 h 3181350"/>
              <a:gd name="connsiteX34" fmla="*/ 3752850 w 7924800"/>
              <a:gd name="connsiteY34" fmla="*/ 1390650 h 3181350"/>
              <a:gd name="connsiteX35" fmla="*/ 3733800 w 7924800"/>
              <a:gd name="connsiteY35" fmla="*/ 1447800 h 3181350"/>
              <a:gd name="connsiteX36" fmla="*/ 3619500 w 7924800"/>
              <a:gd name="connsiteY36" fmla="*/ 1600200 h 3181350"/>
              <a:gd name="connsiteX37" fmla="*/ 3524250 w 7924800"/>
              <a:gd name="connsiteY37" fmla="*/ 1771650 h 3181350"/>
              <a:gd name="connsiteX38" fmla="*/ 3409950 w 7924800"/>
              <a:gd name="connsiteY38" fmla="*/ 1885950 h 3181350"/>
              <a:gd name="connsiteX39" fmla="*/ 3333750 w 7924800"/>
              <a:gd name="connsiteY39" fmla="*/ 1943100 h 3181350"/>
              <a:gd name="connsiteX40" fmla="*/ 3276600 w 7924800"/>
              <a:gd name="connsiteY40" fmla="*/ 1981200 h 3181350"/>
              <a:gd name="connsiteX41" fmla="*/ 3067050 w 7924800"/>
              <a:gd name="connsiteY41" fmla="*/ 2000250 h 3181350"/>
              <a:gd name="connsiteX42" fmla="*/ 2762250 w 7924800"/>
              <a:gd name="connsiteY42" fmla="*/ 1943100 h 3181350"/>
              <a:gd name="connsiteX43" fmla="*/ 2705100 w 7924800"/>
              <a:gd name="connsiteY43" fmla="*/ 1924050 h 3181350"/>
              <a:gd name="connsiteX44" fmla="*/ 2647950 w 7924800"/>
              <a:gd name="connsiteY44" fmla="*/ 1866900 h 3181350"/>
              <a:gd name="connsiteX45" fmla="*/ 2571750 w 7924800"/>
              <a:gd name="connsiteY45" fmla="*/ 1809750 h 3181350"/>
              <a:gd name="connsiteX46" fmla="*/ 2457450 w 7924800"/>
              <a:gd name="connsiteY46" fmla="*/ 1752600 h 3181350"/>
              <a:gd name="connsiteX47" fmla="*/ 2152650 w 7924800"/>
              <a:gd name="connsiteY47" fmla="*/ 1733550 h 3181350"/>
              <a:gd name="connsiteX48" fmla="*/ 2095500 w 7924800"/>
              <a:gd name="connsiteY48" fmla="*/ 1752600 h 3181350"/>
              <a:gd name="connsiteX49" fmla="*/ 2038350 w 7924800"/>
              <a:gd name="connsiteY49" fmla="*/ 1809750 h 3181350"/>
              <a:gd name="connsiteX50" fmla="*/ 2019300 w 7924800"/>
              <a:gd name="connsiteY50" fmla="*/ 1866900 h 3181350"/>
              <a:gd name="connsiteX51" fmla="*/ 1981200 w 7924800"/>
              <a:gd name="connsiteY51" fmla="*/ 1943100 h 3181350"/>
              <a:gd name="connsiteX52" fmla="*/ 1885950 w 7924800"/>
              <a:gd name="connsiteY52" fmla="*/ 2076450 h 3181350"/>
              <a:gd name="connsiteX53" fmla="*/ 1847850 w 7924800"/>
              <a:gd name="connsiteY53" fmla="*/ 2152650 h 3181350"/>
              <a:gd name="connsiteX54" fmla="*/ 1790700 w 7924800"/>
              <a:gd name="connsiteY54" fmla="*/ 2247900 h 3181350"/>
              <a:gd name="connsiteX55" fmla="*/ 1752600 w 7924800"/>
              <a:gd name="connsiteY55" fmla="*/ 2305050 h 3181350"/>
              <a:gd name="connsiteX56" fmla="*/ 1733550 w 7924800"/>
              <a:gd name="connsiteY56" fmla="*/ 2362200 h 3181350"/>
              <a:gd name="connsiteX57" fmla="*/ 1695450 w 7924800"/>
              <a:gd name="connsiteY57" fmla="*/ 2419350 h 3181350"/>
              <a:gd name="connsiteX58" fmla="*/ 1656951 w 7924800"/>
              <a:gd name="connsiteY58" fmla="*/ 2495998 h 3181350"/>
              <a:gd name="connsiteX59" fmla="*/ 1663727 w 7924800"/>
              <a:gd name="connsiteY59" fmla="*/ 2487324 h 3181350"/>
              <a:gd name="connsiteX60" fmla="*/ 1661175 w 7924800"/>
              <a:gd name="connsiteY60" fmla="*/ 2490955 h 3181350"/>
              <a:gd name="connsiteX61" fmla="*/ 1581150 w 7924800"/>
              <a:gd name="connsiteY61" fmla="*/ 2609850 h 3181350"/>
              <a:gd name="connsiteX62" fmla="*/ 1390650 w 7924800"/>
              <a:gd name="connsiteY62" fmla="*/ 2819400 h 3181350"/>
              <a:gd name="connsiteX63" fmla="*/ 1200150 w 7924800"/>
              <a:gd name="connsiteY63" fmla="*/ 2990850 h 3181350"/>
              <a:gd name="connsiteX64" fmla="*/ 1143000 w 7924800"/>
              <a:gd name="connsiteY64" fmla="*/ 3028950 h 3181350"/>
              <a:gd name="connsiteX65" fmla="*/ 1085850 w 7924800"/>
              <a:gd name="connsiteY65" fmla="*/ 3086100 h 3181350"/>
              <a:gd name="connsiteX66" fmla="*/ 933450 w 7924800"/>
              <a:gd name="connsiteY66" fmla="*/ 3162300 h 3181350"/>
              <a:gd name="connsiteX67" fmla="*/ 495300 w 7924800"/>
              <a:gd name="connsiteY67" fmla="*/ 3181350 h 3181350"/>
              <a:gd name="connsiteX68" fmla="*/ 400050 w 7924800"/>
              <a:gd name="connsiteY68" fmla="*/ 3162300 h 3181350"/>
              <a:gd name="connsiteX69" fmla="*/ 342900 w 7924800"/>
              <a:gd name="connsiteY69" fmla="*/ 3105150 h 3181350"/>
              <a:gd name="connsiteX70" fmla="*/ 190500 w 7924800"/>
              <a:gd name="connsiteY70" fmla="*/ 3067050 h 3181350"/>
              <a:gd name="connsiteX71" fmla="*/ 53084 w 7924800"/>
              <a:gd name="connsiteY71" fmla="*/ 3036161 h 3181350"/>
              <a:gd name="connsiteX72" fmla="*/ 48682 w 7924800"/>
              <a:gd name="connsiteY72" fmla="*/ 3038119 h 3181350"/>
              <a:gd name="connsiteX73" fmla="*/ 44865 w 7924800"/>
              <a:gd name="connsiteY73" fmla="*/ 3026407 h 3181350"/>
              <a:gd name="connsiteX74" fmla="*/ 38100 w 7924800"/>
              <a:gd name="connsiteY74" fmla="*/ 3009900 h 3181350"/>
              <a:gd name="connsiteX75" fmla="*/ 0 w 7924800"/>
              <a:gd name="connsiteY75" fmla="*/ 295275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24800" h="3181350">
                <a:moveTo>
                  <a:pt x="48682" y="3038119"/>
                </a:moveTo>
                <a:lnTo>
                  <a:pt x="50993" y="3045210"/>
                </a:lnTo>
                <a:cubicBezTo>
                  <a:pt x="54633" y="3057253"/>
                  <a:pt x="57150" y="3067050"/>
                  <a:pt x="57150" y="3067050"/>
                </a:cubicBezTo>
                <a:lnTo>
                  <a:pt x="0" y="3067050"/>
                </a:lnTo>
                <a:lnTo>
                  <a:pt x="0" y="3059086"/>
                </a:lnTo>
                <a:lnTo>
                  <a:pt x="25816" y="3048292"/>
                </a:lnTo>
                <a:close/>
                <a:moveTo>
                  <a:pt x="1668342" y="2480758"/>
                </a:moveTo>
                <a:cubicBezTo>
                  <a:pt x="1668413" y="2480736"/>
                  <a:pt x="1666612" y="2483391"/>
                  <a:pt x="1664269" y="2486630"/>
                </a:cubicBezTo>
                <a:lnTo>
                  <a:pt x="1663727" y="2487324"/>
                </a:lnTo>
                <a:close/>
                <a:moveTo>
                  <a:pt x="0" y="0"/>
                </a:moveTo>
                <a:lnTo>
                  <a:pt x="7923579" y="0"/>
                </a:lnTo>
                <a:lnTo>
                  <a:pt x="7924800" y="19050"/>
                </a:lnTo>
                <a:lnTo>
                  <a:pt x="7905750" y="76200"/>
                </a:lnTo>
                <a:cubicBezTo>
                  <a:pt x="7879228" y="155766"/>
                  <a:pt x="7768304" y="251746"/>
                  <a:pt x="7715250" y="304800"/>
                </a:cubicBezTo>
                <a:cubicBezTo>
                  <a:pt x="7682871" y="337179"/>
                  <a:pt x="7639050" y="355600"/>
                  <a:pt x="7600950" y="381000"/>
                </a:cubicBezTo>
                <a:cubicBezTo>
                  <a:pt x="7567534" y="403277"/>
                  <a:pt x="7524750" y="406400"/>
                  <a:pt x="7486650" y="419100"/>
                </a:cubicBezTo>
                <a:cubicBezTo>
                  <a:pt x="7027025" y="427612"/>
                  <a:pt x="6715229" y="285690"/>
                  <a:pt x="6381750" y="476250"/>
                </a:cubicBezTo>
                <a:cubicBezTo>
                  <a:pt x="6361871" y="487609"/>
                  <a:pt x="6343650" y="501650"/>
                  <a:pt x="6324600" y="514350"/>
                </a:cubicBezTo>
                <a:cubicBezTo>
                  <a:pt x="6299200" y="520700"/>
                  <a:pt x="6272325" y="522767"/>
                  <a:pt x="6248400" y="533400"/>
                </a:cubicBezTo>
                <a:cubicBezTo>
                  <a:pt x="6139558" y="581774"/>
                  <a:pt x="6172413" y="580839"/>
                  <a:pt x="6096000" y="647700"/>
                </a:cubicBezTo>
                <a:cubicBezTo>
                  <a:pt x="6065400" y="674475"/>
                  <a:pt x="6031350" y="697125"/>
                  <a:pt x="6000750" y="723900"/>
                </a:cubicBezTo>
                <a:cubicBezTo>
                  <a:pt x="5980475" y="741641"/>
                  <a:pt x="5964296" y="763803"/>
                  <a:pt x="5943600" y="781050"/>
                </a:cubicBezTo>
                <a:cubicBezTo>
                  <a:pt x="5926011" y="795707"/>
                  <a:pt x="5905081" y="805842"/>
                  <a:pt x="5886450" y="819150"/>
                </a:cubicBezTo>
                <a:cubicBezTo>
                  <a:pt x="5860614" y="837604"/>
                  <a:pt x="5834356" y="855637"/>
                  <a:pt x="5810250" y="876300"/>
                </a:cubicBezTo>
                <a:cubicBezTo>
                  <a:pt x="5789795" y="893833"/>
                  <a:pt x="5772150" y="914400"/>
                  <a:pt x="5753100" y="933450"/>
                </a:cubicBezTo>
                <a:cubicBezTo>
                  <a:pt x="5727700" y="939800"/>
                  <a:pt x="5701505" y="943553"/>
                  <a:pt x="5676900" y="952500"/>
                </a:cubicBezTo>
                <a:cubicBezTo>
                  <a:pt x="5631451" y="969027"/>
                  <a:pt x="5588451" y="991689"/>
                  <a:pt x="5543550" y="1009650"/>
                </a:cubicBezTo>
                <a:cubicBezTo>
                  <a:pt x="5524906" y="1017108"/>
                  <a:pt x="5506411" y="1027032"/>
                  <a:pt x="5486400" y="1028700"/>
                </a:cubicBezTo>
                <a:cubicBezTo>
                  <a:pt x="5353360" y="1039787"/>
                  <a:pt x="5219700" y="1041400"/>
                  <a:pt x="5086350" y="1047750"/>
                </a:cubicBezTo>
                <a:cubicBezTo>
                  <a:pt x="5060950" y="1041400"/>
                  <a:pt x="5035909" y="1033384"/>
                  <a:pt x="5010150" y="1028700"/>
                </a:cubicBezTo>
                <a:cubicBezTo>
                  <a:pt x="4777891" y="986471"/>
                  <a:pt x="4579027" y="999382"/>
                  <a:pt x="4324350" y="990600"/>
                </a:cubicBezTo>
                <a:cubicBezTo>
                  <a:pt x="4279900" y="996950"/>
                  <a:pt x="4233916" y="996445"/>
                  <a:pt x="4191000" y="1009650"/>
                </a:cubicBezTo>
                <a:cubicBezTo>
                  <a:pt x="4150287" y="1022177"/>
                  <a:pt x="4113494" y="1045337"/>
                  <a:pt x="4076700" y="1066800"/>
                </a:cubicBezTo>
                <a:cubicBezTo>
                  <a:pt x="4037147" y="1089873"/>
                  <a:pt x="3998545" y="1114887"/>
                  <a:pt x="3962400" y="1143000"/>
                </a:cubicBezTo>
                <a:cubicBezTo>
                  <a:pt x="3902318" y="1189731"/>
                  <a:pt x="3757364" y="1384130"/>
                  <a:pt x="3752850" y="1390650"/>
                </a:cubicBezTo>
                <a:cubicBezTo>
                  <a:pt x="3741420" y="1407160"/>
                  <a:pt x="3740150" y="1428750"/>
                  <a:pt x="3733800" y="1447800"/>
                </a:cubicBezTo>
                <a:cubicBezTo>
                  <a:pt x="3637520" y="1544080"/>
                  <a:pt x="3673664" y="1491871"/>
                  <a:pt x="3619500" y="1600200"/>
                </a:cubicBezTo>
                <a:cubicBezTo>
                  <a:pt x="3488492" y="1862216"/>
                  <a:pt x="3576930" y="1613609"/>
                  <a:pt x="3524250" y="1771650"/>
                </a:cubicBezTo>
                <a:cubicBezTo>
                  <a:pt x="3524250" y="1771650"/>
                  <a:pt x="3450000" y="1849905"/>
                  <a:pt x="3409950" y="1885950"/>
                </a:cubicBezTo>
                <a:cubicBezTo>
                  <a:pt x="3386350" y="1907190"/>
                  <a:pt x="3359586" y="1924646"/>
                  <a:pt x="3333750" y="1943100"/>
                </a:cubicBezTo>
                <a:cubicBezTo>
                  <a:pt x="3315119" y="1956408"/>
                  <a:pt x="3298987" y="1976403"/>
                  <a:pt x="3276600" y="1981200"/>
                </a:cubicBezTo>
                <a:cubicBezTo>
                  <a:pt x="3208019" y="1995896"/>
                  <a:pt x="3136900" y="1993900"/>
                  <a:pt x="3067050" y="2000250"/>
                </a:cubicBezTo>
                <a:cubicBezTo>
                  <a:pt x="3067050" y="2000250"/>
                  <a:pt x="2863403" y="1964395"/>
                  <a:pt x="2762250" y="1943100"/>
                </a:cubicBezTo>
                <a:cubicBezTo>
                  <a:pt x="2742600" y="1938963"/>
                  <a:pt x="2721808" y="1935189"/>
                  <a:pt x="2705100" y="1924050"/>
                </a:cubicBezTo>
                <a:cubicBezTo>
                  <a:pt x="2682684" y="1909106"/>
                  <a:pt x="2668405" y="1884433"/>
                  <a:pt x="2647950" y="1866900"/>
                </a:cubicBezTo>
                <a:cubicBezTo>
                  <a:pt x="2623844" y="1846237"/>
                  <a:pt x="2597586" y="1828204"/>
                  <a:pt x="2571750" y="1809750"/>
                </a:cubicBezTo>
                <a:cubicBezTo>
                  <a:pt x="2537343" y="1785174"/>
                  <a:pt x="2501720" y="1757260"/>
                  <a:pt x="2457450" y="1752600"/>
                </a:cubicBezTo>
                <a:cubicBezTo>
                  <a:pt x="2356211" y="1741943"/>
                  <a:pt x="2254250" y="1739900"/>
                  <a:pt x="2152650" y="1733550"/>
                </a:cubicBezTo>
                <a:cubicBezTo>
                  <a:pt x="2133600" y="1739900"/>
                  <a:pt x="2112208" y="1741461"/>
                  <a:pt x="2095500" y="1752600"/>
                </a:cubicBezTo>
                <a:cubicBezTo>
                  <a:pt x="2073084" y="1767544"/>
                  <a:pt x="2053294" y="1787334"/>
                  <a:pt x="2038350" y="1809750"/>
                </a:cubicBezTo>
                <a:cubicBezTo>
                  <a:pt x="2027211" y="1826458"/>
                  <a:pt x="2027210" y="1848443"/>
                  <a:pt x="2019300" y="1866900"/>
                </a:cubicBezTo>
                <a:cubicBezTo>
                  <a:pt x="2008113" y="1893002"/>
                  <a:pt x="1996446" y="1919142"/>
                  <a:pt x="1981200" y="1943100"/>
                </a:cubicBezTo>
                <a:cubicBezTo>
                  <a:pt x="1951873" y="1989185"/>
                  <a:pt x="1915277" y="2030365"/>
                  <a:pt x="1885950" y="2076450"/>
                </a:cubicBezTo>
                <a:cubicBezTo>
                  <a:pt x="1870704" y="2100408"/>
                  <a:pt x="1861641" y="2127826"/>
                  <a:pt x="1847850" y="2152650"/>
                </a:cubicBezTo>
                <a:cubicBezTo>
                  <a:pt x="1829868" y="2185017"/>
                  <a:pt x="1810324" y="2216502"/>
                  <a:pt x="1790700" y="2247900"/>
                </a:cubicBezTo>
                <a:cubicBezTo>
                  <a:pt x="1778566" y="2267315"/>
                  <a:pt x="1762839" y="2284572"/>
                  <a:pt x="1752600" y="2305050"/>
                </a:cubicBezTo>
                <a:cubicBezTo>
                  <a:pt x="1743620" y="2323011"/>
                  <a:pt x="1742530" y="2344239"/>
                  <a:pt x="1733550" y="2362200"/>
                </a:cubicBezTo>
                <a:cubicBezTo>
                  <a:pt x="1723311" y="2382678"/>
                  <a:pt x="1706809" y="2399471"/>
                  <a:pt x="1695450" y="2419350"/>
                </a:cubicBezTo>
                <a:cubicBezTo>
                  <a:pt x="1651517" y="2496234"/>
                  <a:pt x="1650673" y="2502924"/>
                  <a:pt x="1656951" y="2495998"/>
                </a:cubicBezTo>
                <a:lnTo>
                  <a:pt x="1663727" y="2487324"/>
                </a:lnTo>
                <a:lnTo>
                  <a:pt x="1661175" y="2490955"/>
                </a:lnTo>
                <a:cubicBezTo>
                  <a:pt x="1650874" y="2505904"/>
                  <a:pt x="1627752" y="2539948"/>
                  <a:pt x="1581150" y="2609850"/>
                </a:cubicBezTo>
                <a:cubicBezTo>
                  <a:pt x="1454357" y="2694378"/>
                  <a:pt x="1567785" y="2610058"/>
                  <a:pt x="1390650" y="2819400"/>
                </a:cubicBezTo>
                <a:cubicBezTo>
                  <a:pt x="1343583" y="2875024"/>
                  <a:pt x="1253403" y="2949431"/>
                  <a:pt x="1200150" y="2990850"/>
                </a:cubicBezTo>
                <a:cubicBezTo>
                  <a:pt x="1182078" y="3004906"/>
                  <a:pt x="1160589" y="3014293"/>
                  <a:pt x="1143000" y="3028950"/>
                </a:cubicBezTo>
                <a:cubicBezTo>
                  <a:pt x="1122304" y="3046197"/>
                  <a:pt x="1107403" y="3069936"/>
                  <a:pt x="1085850" y="3086100"/>
                </a:cubicBezTo>
                <a:cubicBezTo>
                  <a:pt x="1013870" y="3140085"/>
                  <a:pt x="1003768" y="3138861"/>
                  <a:pt x="933450" y="3162300"/>
                </a:cubicBezTo>
                <a:cubicBezTo>
                  <a:pt x="787400" y="3168650"/>
                  <a:pt x="641488" y="3181350"/>
                  <a:pt x="495300" y="3181350"/>
                </a:cubicBezTo>
                <a:cubicBezTo>
                  <a:pt x="462921" y="3181350"/>
                  <a:pt x="429010" y="3176780"/>
                  <a:pt x="400050" y="3162300"/>
                </a:cubicBezTo>
                <a:cubicBezTo>
                  <a:pt x="375953" y="3150252"/>
                  <a:pt x="361950" y="3124200"/>
                  <a:pt x="342900" y="3105150"/>
                </a:cubicBezTo>
                <a:lnTo>
                  <a:pt x="190500" y="3067050"/>
                </a:lnTo>
                <a:cubicBezTo>
                  <a:pt x="66335" y="3036009"/>
                  <a:pt x="94109" y="3018104"/>
                  <a:pt x="53084" y="3036161"/>
                </a:cubicBezTo>
                <a:lnTo>
                  <a:pt x="48682" y="3038119"/>
                </a:lnTo>
                <a:lnTo>
                  <a:pt x="44865" y="3026407"/>
                </a:lnTo>
                <a:cubicBezTo>
                  <a:pt x="42658" y="3020207"/>
                  <a:pt x="40345" y="3014390"/>
                  <a:pt x="38100" y="3009900"/>
                </a:cubicBezTo>
                <a:cubicBezTo>
                  <a:pt x="27861" y="2989422"/>
                  <a:pt x="10239" y="2973228"/>
                  <a:pt x="0" y="2952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57BC0D9-F0DC-421D-AC63-793CF9423A0B}"/>
              </a:ext>
            </a:extLst>
          </p:cNvPr>
          <p:cNvSpPr/>
          <p:nvPr userDrawn="1"/>
        </p:nvSpPr>
        <p:spPr>
          <a:xfrm>
            <a:off x="0" y="150552"/>
            <a:ext cx="12146786" cy="6723166"/>
          </a:xfrm>
          <a:custGeom>
            <a:avLst/>
            <a:gdLst>
              <a:gd name="connsiteX0" fmla="*/ 768652 w 12077253"/>
              <a:gd name="connsiteY0" fmla="*/ 6069140 h 6723166"/>
              <a:gd name="connsiteX1" fmla="*/ 771323 w 12077253"/>
              <a:gd name="connsiteY1" fmla="*/ 6069180 h 6723166"/>
              <a:gd name="connsiteX2" fmla="*/ 770576 w 12077253"/>
              <a:gd name="connsiteY2" fmla="*/ 6069224 h 6723166"/>
              <a:gd name="connsiteX3" fmla="*/ 768652 w 12077253"/>
              <a:gd name="connsiteY3" fmla="*/ 6069140 h 6723166"/>
              <a:gd name="connsiteX4" fmla="*/ 9047677 w 12077253"/>
              <a:gd name="connsiteY4" fmla="*/ 4155668 h 6723166"/>
              <a:gd name="connsiteX5" fmla="*/ 9044547 w 12077253"/>
              <a:gd name="connsiteY5" fmla="*/ 4160315 h 6723166"/>
              <a:gd name="connsiteX6" fmla="*/ 9046842 w 12077253"/>
              <a:gd name="connsiteY6" fmla="*/ 4156786 h 6723166"/>
              <a:gd name="connsiteX7" fmla="*/ 10193600 w 12077253"/>
              <a:gd name="connsiteY7" fmla="*/ 2981197 h 6723166"/>
              <a:gd name="connsiteX8" fmla="*/ 10191212 w 12077253"/>
              <a:gd name="connsiteY8" fmla="*/ 2991068 h 6723166"/>
              <a:gd name="connsiteX9" fmla="*/ 10190931 w 12077253"/>
              <a:gd name="connsiteY9" fmla="*/ 2992209 h 6723166"/>
              <a:gd name="connsiteX10" fmla="*/ 10191163 w 12077253"/>
              <a:gd name="connsiteY10" fmla="*/ 2991153 h 6723166"/>
              <a:gd name="connsiteX11" fmla="*/ 10193468 w 12077253"/>
              <a:gd name="connsiteY11" fmla="*/ 2981576 h 6723166"/>
              <a:gd name="connsiteX12" fmla="*/ 10193600 w 12077253"/>
              <a:gd name="connsiteY12" fmla="*/ 2981197 h 6723166"/>
              <a:gd name="connsiteX13" fmla="*/ 12077253 w 12077253"/>
              <a:gd name="connsiteY13" fmla="*/ 0 h 6723166"/>
              <a:gd name="connsiteX14" fmla="*/ 12077253 w 12077253"/>
              <a:gd name="connsiteY14" fmla="*/ 6723166 h 6723166"/>
              <a:gd name="connsiteX15" fmla="*/ 0 w 12077253"/>
              <a:gd name="connsiteY15" fmla="*/ 6723166 h 6723166"/>
              <a:gd name="connsiteX16" fmla="*/ 11398 w 12077253"/>
              <a:gd name="connsiteY16" fmla="*/ 6700070 h 6723166"/>
              <a:gd name="connsiteX17" fmla="*/ 41378 w 12077253"/>
              <a:gd name="connsiteY17" fmla="*/ 6655100 h 6723166"/>
              <a:gd name="connsiteX18" fmla="*/ 71358 w 12077253"/>
              <a:gd name="connsiteY18" fmla="*/ 6625119 h 6723166"/>
              <a:gd name="connsiteX19" fmla="*/ 101339 w 12077253"/>
              <a:gd name="connsiteY19" fmla="*/ 6535178 h 6723166"/>
              <a:gd name="connsiteX20" fmla="*/ 161299 w 12077253"/>
              <a:gd name="connsiteY20" fmla="*/ 6460227 h 6723166"/>
              <a:gd name="connsiteX21" fmla="*/ 191280 w 12077253"/>
              <a:gd name="connsiteY21" fmla="*/ 6430247 h 6723166"/>
              <a:gd name="connsiteX22" fmla="*/ 326191 w 12077253"/>
              <a:gd name="connsiteY22" fmla="*/ 6280346 h 6723166"/>
              <a:gd name="connsiteX23" fmla="*/ 371162 w 12077253"/>
              <a:gd name="connsiteY23" fmla="*/ 6265355 h 6723166"/>
              <a:gd name="connsiteX24" fmla="*/ 446112 w 12077253"/>
              <a:gd name="connsiteY24" fmla="*/ 6190405 h 6723166"/>
              <a:gd name="connsiteX25" fmla="*/ 476093 w 12077253"/>
              <a:gd name="connsiteY25" fmla="*/ 6160424 h 6723166"/>
              <a:gd name="connsiteX26" fmla="*/ 521063 w 12077253"/>
              <a:gd name="connsiteY26" fmla="*/ 6145434 h 6723166"/>
              <a:gd name="connsiteX27" fmla="*/ 566034 w 12077253"/>
              <a:gd name="connsiteY27" fmla="*/ 6115454 h 6723166"/>
              <a:gd name="connsiteX28" fmla="*/ 715935 w 12077253"/>
              <a:gd name="connsiteY28" fmla="*/ 6085473 h 6723166"/>
              <a:gd name="connsiteX29" fmla="*/ 774191 w 12077253"/>
              <a:gd name="connsiteY29" fmla="*/ 6069224 h 6723166"/>
              <a:gd name="connsiteX30" fmla="*/ 771323 w 12077253"/>
              <a:gd name="connsiteY30" fmla="*/ 6069180 h 6723166"/>
              <a:gd name="connsiteX31" fmla="*/ 791930 w 12077253"/>
              <a:gd name="connsiteY31" fmla="*/ 6067977 h 6723166"/>
              <a:gd name="connsiteX32" fmla="*/ 940788 w 12077253"/>
              <a:gd name="connsiteY32" fmla="*/ 6055493 h 6723166"/>
              <a:gd name="connsiteX33" fmla="*/ 1240591 w 12077253"/>
              <a:gd name="connsiteY33" fmla="*/ 6085473 h 6723166"/>
              <a:gd name="connsiteX34" fmla="*/ 1300552 w 12077253"/>
              <a:gd name="connsiteY34" fmla="*/ 6115454 h 6723166"/>
              <a:gd name="connsiteX35" fmla="*/ 1510414 w 12077253"/>
              <a:gd name="connsiteY35" fmla="*/ 6175414 h 6723166"/>
              <a:gd name="connsiteX36" fmla="*/ 1585365 w 12077253"/>
              <a:gd name="connsiteY36" fmla="*/ 6205395 h 6723166"/>
              <a:gd name="connsiteX37" fmla="*/ 1630335 w 12077253"/>
              <a:gd name="connsiteY37" fmla="*/ 6220385 h 6723166"/>
              <a:gd name="connsiteX38" fmla="*/ 1675306 w 12077253"/>
              <a:gd name="connsiteY38" fmla="*/ 6265355 h 6723166"/>
              <a:gd name="connsiteX39" fmla="*/ 1720276 w 12077253"/>
              <a:gd name="connsiteY39" fmla="*/ 6295336 h 6723166"/>
              <a:gd name="connsiteX40" fmla="*/ 1750258 w 12077253"/>
              <a:gd name="connsiteY40" fmla="*/ 6325316 h 6723166"/>
              <a:gd name="connsiteX41" fmla="*/ 1795227 w 12077253"/>
              <a:gd name="connsiteY41" fmla="*/ 6340306 h 6723166"/>
              <a:gd name="connsiteX42" fmla="*/ 1855188 w 12077253"/>
              <a:gd name="connsiteY42" fmla="*/ 6370287 h 6723166"/>
              <a:gd name="connsiteX43" fmla="*/ 1900159 w 12077253"/>
              <a:gd name="connsiteY43" fmla="*/ 6400267 h 6723166"/>
              <a:gd name="connsiteX44" fmla="*/ 2125011 w 12077253"/>
              <a:gd name="connsiteY44" fmla="*/ 6415257 h 6723166"/>
              <a:gd name="connsiteX45" fmla="*/ 2169981 w 12077253"/>
              <a:gd name="connsiteY45" fmla="*/ 6445237 h 6723166"/>
              <a:gd name="connsiteX46" fmla="*/ 2679647 w 12077253"/>
              <a:gd name="connsiteY46" fmla="*/ 6475218 h 6723166"/>
              <a:gd name="connsiteX47" fmla="*/ 2814558 w 12077253"/>
              <a:gd name="connsiteY47" fmla="*/ 6445237 h 6723166"/>
              <a:gd name="connsiteX48" fmla="*/ 2934480 w 12077253"/>
              <a:gd name="connsiteY48" fmla="*/ 6430247 h 6723166"/>
              <a:gd name="connsiteX49" fmla="*/ 3009430 w 12077253"/>
              <a:gd name="connsiteY49" fmla="*/ 6415257 h 6723166"/>
              <a:gd name="connsiteX50" fmla="*/ 3129352 w 12077253"/>
              <a:gd name="connsiteY50" fmla="*/ 6400267 h 6723166"/>
              <a:gd name="connsiteX51" fmla="*/ 3234284 w 12077253"/>
              <a:gd name="connsiteY51" fmla="*/ 6355296 h 6723166"/>
              <a:gd name="connsiteX52" fmla="*/ 3369194 w 12077253"/>
              <a:gd name="connsiteY52" fmla="*/ 6310326 h 6723166"/>
              <a:gd name="connsiteX53" fmla="*/ 3519096 w 12077253"/>
              <a:gd name="connsiteY53" fmla="*/ 6220385 h 6723166"/>
              <a:gd name="connsiteX54" fmla="*/ 3713969 w 12077253"/>
              <a:gd name="connsiteY54" fmla="*/ 6100464 h 6723166"/>
              <a:gd name="connsiteX55" fmla="*/ 3803909 w 12077253"/>
              <a:gd name="connsiteY55" fmla="*/ 6025513 h 6723166"/>
              <a:gd name="connsiteX56" fmla="*/ 3848881 w 12077253"/>
              <a:gd name="connsiteY56" fmla="*/ 5995532 h 6723166"/>
              <a:gd name="connsiteX57" fmla="*/ 3893851 w 12077253"/>
              <a:gd name="connsiteY57" fmla="*/ 5950562 h 6723166"/>
              <a:gd name="connsiteX58" fmla="*/ 3968801 w 12077253"/>
              <a:gd name="connsiteY58" fmla="*/ 5905591 h 6723166"/>
              <a:gd name="connsiteX59" fmla="*/ 4073733 w 12077253"/>
              <a:gd name="connsiteY59" fmla="*/ 5830641 h 6723166"/>
              <a:gd name="connsiteX60" fmla="*/ 4118705 w 12077253"/>
              <a:gd name="connsiteY60" fmla="*/ 5815650 h 6723166"/>
              <a:gd name="connsiteX61" fmla="*/ 4178664 w 12077253"/>
              <a:gd name="connsiteY61" fmla="*/ 5770680 h 6723166"/>
              <a:gd name="connsiteX62" fmla="*/ 4283595 w 12077253"/>
              <a:gd name="connsiteY62" fmla="*/ 5755690 h 6723166"/>
              <a:gd name="connsiteX63" fmla="*/ 4433496 w 12077253"/>
              <a:gd name="connsiteY63" fmla="*/ 5725709 h 6723166"/>
              <a:gd name="connsiteX64" fmla="*/ 4748290 w 12077253"/>
              <a:gd name="connsiteY64" fmla="*/ 5740700 h 6723166"/>
              <a:gd name="connsiteX65" fmla="*/ 4868211 w 12077253"/>
              <a:gd name="connsiteY65" fmla="*/ 5755690 h 6723166"/>
              <a:gd name="connsiteX66" fmla="*/ 4958152 w 12077253"/>
              <a:gd name="connsiteY66" fmla="*/ 5785670 h 6723166"/>
              <a:gd name="connsiteX67" fmla="*/ 5108053 w 12077253"/>
              <a:gd name="connsiteY67" fmla="*/ 5830641 h 6723166"/>
              <a:gd name="connsiteX68" fmla="*/ 5153024 w 12077253"/>
              <a:gd name="connsiteY68" fmla="*/ 5845631 h 6723166"/>
              <a:gd name="connsiteX69" fmla="*/ 5302926 w 12077253"/>
              <a:gd name="connsiteY69" fmla="*/ 5875611 h 6723166"/>
              <a:gd name="connsiteX70" fmla="*/ 5482809 w 12077253"/>
              <a:gd name="connsiteY70" fmla="*/ 5890601 h 6723166"/>
              <a:gd name="connsiteX71" fmla="*/ 5842571 w 12077253"/>
              <a:gd name="connsiteY71" fmla="*/ 5935572 h 6723166"/>
              <a:gd name="connsiteX72" fmla="*/ 6352237 w 12077253"/>
              <a:gd name="connsiteY72" fmla="*/ 5920582 h 6723166"/>
              <a:gd name="connsiteX73" fmla="*/ 6517131 w 12077253"/>
              <a:gd name="connsiteY73" fmla="*/ 5890601 h 6723166"/>
              <a:gd name="connsiteX74" fmla="*/ 6592080 w 12077253"/>
              <a:gd name="connsiteY74" fmla="*/ 5830641 h 6723166"/>
              <a:gd name="connsiteX75" fmla="*/ 6682021 w 12077253"/>
              <a:gd name="connsiteY75" fmla="*/ 5815650 h 6723166"/>
              <a:gd name="connsiteX76" fmla="*/ 6726992 w 12077253"/>
              <a:gd name="connsiteY76" fmla="*/ 5800660 h 6723166"/>
              <a:gd name="connsiteX77" fmla="*/ 6846912 w 12077253"/>
              <a:gd name="connsiteY77" fmla="*/ 5740700 h 6723166"/>
              <a:gd name="connsiteX78" fmla="*/ 6906874 w 12077253"/>
              <a:gd name="connsiteY78" fmla="*/ 5710719 h 6723166"/>
              <a:gd name="connsiteX79" fmla="*/ 6951845 w 12077253"/>
              <a:gd name="connsiteY79" fmla="*/ 5695729 h 6723166"/>
              <a:gd name="connsiteX80" fmla="*/ 7116735 w 12077253"/>
              <a:gd name="connsiteY80" fmla="*/ 5575808 h 6723166"/>
              <a:gd name="connsiteX81" fmla="*/ 7146717 w 12077253"/>
              <a:gd name="connsiteY81" fmla="*/ 5545827 h 6723166"/>
              <a:gd name="connsiteX82" fmla="*/ 7191687 w 12077253"/>
              <a:gd name="connsiteY82" fmla="*/ 5485867 h 6723166"/>
              <a:gd name="connsiteX83" fmla="*/ 7251647 w 12077253"/>
              <a:gd name="connsiteY83" fmla="*/ 5440896 h 6723166"/>
              <a:gd name="connsiteX84" fmla="*/ 7371569 w 12077253"/>
              <a:gd name="connsiteY84" fmla="*/ 5320975 h 6723166"/>
              <a:gd name="connsiteX85" fmla="*/ 7416540 w 12077253"/>
              <a:gd name="connsiteY85" fmla="*/ 5276005 h 6723166"/>
              <a:gd name="connsiteX86" fmla="*/ 7476500 w 12077253"/>
              <a:gd name="connsiteY86" fmla="*/ 5231034 h 6723166"/>
              <a:gd name="connsiteX87" fmla="*/ 7521471 w 12077253"/>
              <a:gd name="connsiteY87" fmla="*/ 5201054 h 6723166"/>
              <a:gd name="connsiteX88" fmla="*/ 7596421 w 12077253"/>
              <a:gd name="connsiteY88" fmla="*/ 5126103 h 6723166"/>
              <a:gd name="connsiteX89" fmla="*/ 7686362 w 12077253"/>
              <a:gd name="connsiteY89" fmla="*/ 5066142 h 6723166"/>
              <a:gd name="connsiteX90" fmla="*/ 7731332 w 12077253"/>
              <a:gd name="connsiteY90" fmla="*/ 5036162 h 6723166"/>
              <a:gd name="connsiteX91" fmla="*/ 7926204 w 12077253"/>
              <a:gd name="connsiteY91" fmla="*/ 4931231 h 6723166"/>
              <a:gd name="connsiteX92" fmla="*/ 7956185 w 12077253"/>
              <a:gd name="connsiteY92" fmla="*/ 4901250 h 6723166"/>
              <a:gd name="connsiteX93" fmla="*/ 8046126 w 12077253"/>
              <a:gd name="connsiteY93" fmla="*/ 4871270 h 6723166"/>
              <a:gd name="connsiteX94" fmla="*/ 8196027 w 12077253"/>
              <a:gd name="connsiteY94" fmla="*/ 4841290 h 6723166"/>
              <a:gd name="connsiteX95" fmla="*/ 8390899 w 12077253"/>
              <a:gd name="connsiteY95" fmla="*/ 4811309 h 6723166"/>
              <a:gd name="connsiteX96" fmla="*/ 8450860 w 12077253"/>
              <a:gd name="connsiteY96" fmla="*/ 4781329 h 6723166"/>
              <a:gd name="connsiteX97" fmla="*/ 8510821 w 12077253"/>
              <a:gd name="connsiteY97" fmla="*/ 4766339 h 6723166"/>
              <a:gd name="connsiteX98" fmla="*/ 8555791 w 12077253"/>
              <a:gd name="connsiteY98" fmla="*/ 4736359 h 6723166"/>
              <a:gd name="connsiteX99" fmla="*/ 8690703 w 12077253"/>
              <a:gd name="connsiteY99" fmla="*/ 4661408 h 6723166"/>
              <a:gd name="connsiteX100" fmla="*/ 8780644 w 12077253"/>
              <a:gd name="connsiteY100" fmla="*/ 4571467 h 6723166"/>
              <a:gd name="connsiteX101" fmla="*/ 8810624 w 12077253"/>
              <a:gd name="connsiteY101" fmla="*/ 4511506 h 6723166"/>
              <a:gd name="connsiteX102" fmla="*/ 8840604 w 12077253"/>
              <a:gd name="connsiteY102" fmla="*/ 4466536 h 6723166"/>
              <a:gd name="connsiteX103" fmla="*/ 8855594 w 12077253"/>
              <a:gd name="connsiteY103" fmla="*/ 4421565 h 6723166"/>
              <a:gd name="connsiteX104" fmla="*/ 8915555 w 12077253"/>
              <a:gd name="connsiteY104" fmla="*/ 4391585 h 6723166"/>
              <a:gd name="connsiteX105" fmla="*/ 8945535 w 12077253"/>
              <a:gd name="connsiteY105" fmla="*/ 4316634 h 6723166"/>
              <a:gd name="connsiteX106" fmla="*/ 8975516 w 12077253"/>
              <a:gd name="connsiteY106" fmla="*/ 4286654 h 6723166"/>
              <a:gd name="connsiteX107" fmla="*/ 9035476 w 12077253"/>
              <a:gd name="connsiteY107" fmla="*/ 4196713 h 6723166"/>
              <a:gd name="connsiteX108" fmla="*/ 9060068 w 12077253"/>
              <a:gd name="connsiteY108" fmla="*/ 4139075 h 6723166"/>
              <a:gd name="connsiteX109" fmla="*/ 9047677 w 12077253"/>
              <a:gd name="connsiteY109" fmla="*/ 4155668 h 6723166"/>
              <a:gd name="connsiteX110" fmla="*/ 9059147 w 12077253"/>
              <a:gd name="connsiteY110" fmla="*/ 4138634 h 6723166"/>
              <a:gd name="connsiteX111" fmla="*/ 9080447 w 12077253"/>
              <a:gd name="connsiteY111" fmla="*/ 4106772 h 6723166"/>
              <a:gd name="connsiteX112" fmla="*/ 9125417 w 12077253"/>
              <a:gd name="connsiteY112" fmla="*/ 4016831 h 6723166"/>
              <a:gd name="connsiteX113" fmla="*/ 9140407 w 12077253"/>
              <a:gd name="connsiteY113" fmla="*/ 3971860 h 6723166"/>
              <a:gd name="connsiteX114" fmla="*/ 9245339 w 12077253"/>
              <a:gd name="connsiteY114" fmla="*/ 3866929 h 6723166"/>
              <a:gd name="connsiteX115" fmla="*/ 9335280 w 12077253"/>
              <a:gd name="connsiteY115" fmla="*/ 3747008 h 6723166"/>
              <a:gd name="connsiteX116" fmla="*/ 9365260 w 12077253"/>
              <a:gd name="connsiteY116" fmla="*/ 3687047 h 6723166"/>
              <a:gd name="connsiteX117" fmla="*/ 9410230 w 12077253"/>
              <a:gd name="connsiteY117" fmla="*/ 3657067 h 6723166"/>
              <a:gd name="connsiteX118" fmla="*/ 9485181 w 12077253"/>
              <a:gd name="connsiteY118" fmla="*/ 3597106 h 6723166"/>
              <a:gd name="connsiteX119" fmla="*/ 9515162 w 12077253"/>
              <a:gd name="connsiteY119" fmla="*/ 3567126 h 6723166"/>
              <a:gd name="connsiteX120" fmla="*/ 9560132 w 12077253"/>
              <a:gd name="connsiteY120" fmla="*/ 3552136 h 6723166"/>
              <a:gd name="connsiteX121" fmla="*/ 9605103 w 12077253"/>
              <a:gd name="connsiteY121" fmla="*/ 3522155 h 6723166"/>
              <a:gd name="connsiteX122" fmla="*/ 9650073 w 12077253"/>
              <a:gd name="connsiteY122" fmla="*/ 3507165 h 6723166"/>
              <a:gd name="connsiteX123" fmla="*/ 9740014 w 12077253"/>
              <a:gd name="connsiteY123" fmla="*/ 3447205 h 6723166"/>
              <a:gd name="connsiteX124" fmla="*/ 9844945 w 12077253"/>
              <a:gd name="connsiteY124" fmla="*/ 3402234 h 6723166"/>
              <a:gd name="connsiteX125" fmla="*/ 9874926 w 12077253"/>
              <a:gd name="connsiteY125" fmla="*/ 3372254 h 6723166"/>
              <a:gd name="connsiteX126" fmla="*/ 9949876 w 12077253"/>
              <a:gd name="connsiteY126" fmla="*/ 3312293 h 6723166"/>
              <a:gd name="connsiteX127" fmla="*/ 10054807 w 12077253"/>
              <a:gd name="connsiteY127" fmla="*/ 3237342 h 6723166"/>
              <a:gd name="connsiteX128" fmla="*/ 10069798 w 12077253"/>
              <a:gd name="connsiteY128" fmla="*/ 3177382 h 6723166"/>
              <a:gd name="connsiteX129" fmla="*/ 10099778 w 12077253"/>
              <a:gd name="connsiteY129" fmla="*/ 3147401 h 6723166"/>
              <a:gd name="connsiteX130" fmla="*/ 10174729 w 12077253"/>
              <a:gd name="connsiteY130" fmla="*/ 3057460 h 6723166"/>
              <a:gd name="connsiteX131" fmla="*/ 10187708 w 12077253"/>
              <a:gd name="connsiteY131" fmla="*/ 3005306 h 6723166"/>
              <a:gd name="connsiteX132" fmla="*/ 10190931 w 12077253"/>
              <a:gd name="connsiteY132" fmla="*/ 2992209 h 6723166"/>
              <a:gd name="connsiteX133" fmla="*/ 10188678 w 12077253"/>
              <a:gd name="connsiteY133" fmla="*/ 3002461 h 6723166"/>
              <a:gd name="connsiteX134" fmla="*/ 10204709 w 12077253"/>
              <a:gd name="connsiteY134" fmla="*/ 2952529 h 6723166"/>
              <a:gd name="connsiteX135" fmla="*/ 10219699 w 12077253"/>
              <a:gd name="connsiteY135" fmla="*/ 2892568 h 6723166"/>
              <a:gd name="connsiteX136" fmla="*/ 10249680 w 12077253"/>
              <a:gd name="connsiteY136" fmla="*/ 2802627 h 6723166"/>
              <a:gd name="connsiteX137" fmla="*/ 10294650 w 12077253"/>
              <a:gd name="connsiteY137" fmla="*/ 2622746 h 6723166"/>
              <a:gd name="connsiteX138" fmla="*/ 10324630 w 12077253"/>
              <a:gd name="connsiteY138" fmla="*/ 2562785 h 6723166"/>
              <a:gd name="connsiteX139" fmla="*/ 10354611 w 12077253"/>
              <a:gd name="connsiteY139" fmla="*/ 2442864 h 6723166"/>
              <a:gd name="connsiteX140" fmla="*/ 10429562 w 12077253"/>
              <a:gd name="connsiteY140" fmla="*/ 2292962 h 6723166"/>
              <a:gd name="connsiteX141" fmla="*/ 10459542 w 12077253"/>
              <a:gd name="connsiteY141" fmla="*/ 2188031 h 6723166"/>
              <a:gd name="connsiteX142" fmla="*/ 10489522 w 12077253"/>
              <a:gd name="connsiteY142" fmla="*/ 2158050 h 6723166"/>
              <a:gd name="connsiteX143" fmla="*/ 10549483 w 12077253"/>
              <a:gd name="connsiteY143" fmla="*/ 2053119 h 6723166"/>
              <a:gd name="connsiteX144" fmla="*/ 10609444 w 12077253"/>
              <a:gd name="connsiteY144" fmla="*/ 1948188 h 6723166"/>
              <a:gd name="connsiteX145" fmla="*/ 10684394 w 12077253"/>
              <a:gd name="connsiteY145" fmla="*/ 1888227 h 6723166"/>
              <a:gd name="connsiteX146" fmla="*/ 10729365 w 12077253"/>
              <a:gd name="connsiteY146" fmla="*/ 1828267 h 6723166"/>
              <a:gd name="connsiteX147" fmla="*/ 10834296 w 12077253"/>
              <a:gd name="connsiteY147" fmla="*/ 1753316 h 6723166"/>
              <a:gd name="connsiteX148" fmla="*/ 10864276 w 12077253"/>
              <a:gd name="connsiteY148" fmla="*/ 1708346 h 6723166"/>
              <a:gd name="connsiteX149" fmla="*/ 10896464 w 12077253"/>
              <a:gd name="connsiteY149" fmla="*/ 1674193 h 6723166"/>
              <a:gd name="connsiteX150" fmla="*/ 10891706 w 12077253"/>
              <a:gd name="connsiteY150" fmla="*/ 1682703 h 6723166"/>
              <a:gd name="connsiteX151" fmla="*/ 10887955 w 12077253"/>
              <a:gd name="connsiteY151" fmla="*/ 1688479 h 6723166"/>
              <a:gd name="connsiteX152" fmla="*/ 10891693 w 12077253"/>
              <a:gd name="connsiteY152" fmla="*/ 1682725 h 6723166"/>
              <a:gd name="connsiteX153" fmla="*/ 10891706 w 12077253"/>
              <a:gd name="connsiteY153" fmla="*/ 1682703 h 6723166"/>
              <a:gd name="connsiteX154" fmla="*/ 10898672 w 12077253"/>
              <a:gd name="connsiteY154" fmla="*/ 1671974 h 6723166"/>
              <a:gd name="connsiteX155" fmla="*/ 10924237 w 12077253"/>
              <a:gd name="connsiteY155" fmla="*/ 1633395 h 6723166"/>
              <a:gd name="connsiteX156" fmla="*/ 10969207 w 12077253"/>
              <a:gd name="connsiteY156" fmla="*/ 1468503 h 6723166"/>
              <a:gd name="connsiteX157" fmla="*/ 10984198 w 12077253"/>
              <a:gd name="connsiteY157" fmla="*/ 1408542 h 6723166"/>
              <a:gd name="connsiteX158" fmla="*/ 11014178 w 12077253"/>
              <a:gd name="connsiteY158" fmla="*/ 1363572 h 6723166"/>
              <a:gd name="connsiteX159" fmla="*/ 11044158 w 12077253"/>
              <a:gd name="connsiteY159" fmla="*/ 1123729 h 6723166"/>
              <a:gd name="connsiteX160" fmla="*/ 11104119 w 12077253"/>
              <a:gd name="connsiteY160" fmla="*/ 958837 h 6723166"/>
              <a:gd name="connsiteX161" fmla="*/ 11119109 w 12077253"/>
              <a:gd name="connsiteY161" fmla="*/ 913867 h 6723166"/>
              <a:gd name="connsiteX162" fmla="*/ 11239030 w 12077253"/>
              <a:gd name="connsiteY162" fmla="*/ 778955 h 6723166"/>
              <a:gd name="connsiteX163" fmla="*/ 11313981 w 12077253"/>
              <a:gd name="connsiteY163" fmla="*/ 718995 h 6723166"/>
              <a:gd name="connsiteX164" fmla="*/ 11338035 w 12077253"/>
              <a:gd name="connsiteY164" fmla="*/ 683221 h 6723166"/>
              <a:gd name="connsiteX165" fmla="*/ 11348125 w 12077253"/>
              <a:gd name="connsiteY165" fmla="*/ 668610 h 6723166"/>
              <a:gd name="connsiteX166" fmla="*/ 11349603 w 12077253"/>
              <a:gd name="connsiteY166" fmla="*/ 666630 h 6723166"/>
              <a:gd name="connsiteX167" fmla="*/ 11348527 w 12077253"/>
              <a:gd name="connsiteY167" fmla="*/ 668027 h 6723166"/>
              <a:gd name="connsiteX168" fmla="*/ 11348125 w 12077253"/>
              <a:gd name="connsiteY168" fmla="*/ 668610 h 6723166"/>
              <a:gd name="connsiteX169" fmla="*/ 11345413 w 12077253"/>
              <a:gd name="connsiteY169" fmla="*/ 672241 h 6723166"/>
              <a:gd name="connsiteX170" fmla="*/ 11358952 w 12077253"/>
              <a:gd name="connsiteY170" fmla="*/ 629054 h 6723166"/>
              <a:gd name="connsiteX171" fmla="*/ 11388932 w 12077253"/>
              <a:gd name="connsiteY171" fmla="*/ 584083 h 6723166"/>
              <a:gd name="connsiteX172" fmla="*/ 11433903 w 12077253"/>
              <a:gd name="connsiteY172" fmla="*/ 509132 h 6723166"/>
              <a:gd name="connsiteX173" fmla="*/ 11448893 w 12077253"/>
              <a:gd name="connsiteY173" fmla="*/ 449172 h 6723166"/>
              <a:gd name="connsiteX174" fmla="*/ 11568814 w 12077253"/>
              <a:gd name="connsiteY174" fmla="*/ 389211 h 6723166"/>
              <a:gd name="connsiteX175" fmla="*/ 11613785 w 12077253"/>
              <a:gd name="connsiteY175" fmla="*/ 359231 h 6723166"/>
              <a:gd name="connsiteX176" fmla="*/ 11658755 w 12077253"/>
              <a:gd name="connsiteY176" fmla="*/ 314260 h 6723166"/>
              <a:gd name="connsiteX177" fmla="*/ 11748696 w 12077253"/>
              <a:gd name="connsiteY177" fmla="*/ 254300 h 6723166"/>
              <a:gd name="connsiteX178" fmla="*/ 11853627 w 12077253"/>
              <a:gd name="connsiteY178" fmla="*/ 164359 h 6723166"/>
              <a:gd name="connsiteX179" fmla="*/ 11928578 w 12077253"/>
              <a:gd name="connsiteY179" fmla="*/ 104398 h 6723166"/>
              <a:gd name="connsiteX180" fmla="*/ 11973548 w 12077253"/>
              <a:gd name="connsiteY180" fmla="*/ 59427 h 6723166"/>
              <a:gd name="connsiteX181" fmla="*/ 12063489 w 12077253"/>
              <a:gd name="connsiteY181" fmla="*/ 14457 h 672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077253" h="6723166">
                <a:moveTo>
                  <a:pt x="768652" y="6069140"/>
                </a:moveTo>
                <a:lnTo>
                  <a:pt x="771323" y="6069180"/>
                </a:lnTo>
                <a:lnTo>
                  <a:pt x="770576" y="6069224"/>
                </a:lnTo>
                <a:cubicBezTo>
                  <a:pt x="767361" y="6069335"/>
                  <a:pt x="767384" y="6069223"/>
                  <a:pt x="768652" y="6069140"/>
                </a:cubicBezTo>
                <a:close/>
                <a:moveTo>
                  <a:pt x="9047677" y="4155668"/>
                </a:moveTo>
                <a:lnTo>
                  <a:pt x="9044547" y="4160315"/>
                </a:lnTo>
                <a:cubicBezTo>
                  <a:pt x="9021444" y="4194451"/>
                  <a:pt x="9033100" y="4176091"/>
                  <a:pt x="9046842" y="4156786"/>
                </a:cubicBezTo>
                <a:close/>
                <a:moveTo>
                  <a:pt x="10193600" y="2981197"/>
                </a:moveTo>
                <a:cubicBezTo>
                  <a:pt x="10193282" y="2982558"/>
                  <a:pt x="10192543" y="2985628"/>
                  <a:pt x="10191212" y="2991068"/>
                </a:cubicBezTo>
                <a:lnTo>
                  <a:pt x="10190931" y="2992209"/>
                </a:lnTo>
                <a:lnTo>
                  <a:pt x="10191163" y="2991153"/>
                </a:lnTo>
                <a:cubicBezTo>
                  <a:pt x="10192098" y="2987149"/>
                  <a:pt x="10193003" y="2983433"/>
                  <a:pt x="10193468" y="2981576"/>
                </a:cubicBezTo>
                <a:cubicBezTo>
                  <a:pt x="10193817" y="2980183"/>
                  <a:pt x="10193919" y="2979836"/>
                  <a:pt x="10193600" y="2981197"/>
                </a:cubicBezTo>
                <a:close/>
                <a:moveTo>
                  <a:pt x="12077253" y="0"/>
                </a:moveTo>
                <a:lnTo>
                  <a:pt x="12077253" y="6723166"/>
                </a:lnTo>
                <a:lnTo>
                  <a:pt x="0" y="6723166"/>
                </a:lnTo>
                <a:lnTo>
                  <a:pt x="11398" y="6700070"/>
                </a:lnTo>
                <a:cubicBezTo>
                  <a:pt x="20336" y="6684428"/>
                  <a:pt x="30124" y="6669168"/>
                  <a:pt x="41378" y="6655100"/>
                </a:cubicBezTo>
                <a:cubicBezTo>
                  <a:pt x="50207" y="6644064"/>
                  <a:pt x="61365" y="6635113"/>
                  <a:pt x="71358" y="6625119"/>
                </a:cubicBezTo>
                <a:cubicBezTo>
                  <a:pt x="81352" y="6595139"/>
                  <a:pt x="81597" y="6559855"/>
                  <a:pt x="101339" y="6535178"/>
                </a:cubicBezTo>
                <a:cubicBezTo>
                  <a:pt x="121326" y="6510194"/>
                  <a:pt x="140477" y="6484519"/>
                  <a:pt x="161299" y="6460227"/>
                </a:cubicBezTo>
                <a:cubicBezTo>
                  <a:pt x="170497" y="6449496"/>
                  <a:pt x="182232" y="6441104"/>
                  <a:pt x="191280" y="6430247"/>
                </a:cubicBezTo>
                <a:cubicBezTo>
                  <a:pt x="223748" y="6391286"/>
                  <a:pt x="282974" y="6294752"/>
                  <a:pt x="326191" y="6280346"/>
                </a:cubicBezTo>
                <a:lnTo>
                  <a:pt x="371162" y="6265355"/>
                </a:lnTo>
                <a:cubicBezTo>
                  <a:pt x="422557" y="6188263"/>
                  <a:pt x="374731" y="6247510"/>
                  <a:pt x="446112" y="6190405"/>
                </a:cubicBezTo>
                <a:cubicBezTo>
                  <a:pt x="457148" y="6181576"/>
                  <a:pt x="463974" y="6167696"/>
                  <a:pt x="476093" y="6160424"/>
                </a:cubicBezTo>
                <a:cubicBezTo>
                  <a:pt x="489642" y="6152294"/>
                  <a:pt x="506930" y="6152500"/>
                  <a:pt x="521063" y="6145434"/>
                </a:cubicBezTo>
                <a:cubicBezTo>
                  <a:pt x="537177" y="6137377"/>
                  <a:pt x="549475" y="6122551"/>
                  <a:pt x="566034" y="6115454"/>
                </a:cubicBezTo>
                <a:cubicBezTo>
                  <a:pt x="596498" y="6102398"/>
                  <a:pt x="692690" y="6090122"/>
                  <a:pt x="715935" y="6085473"/>
                </a:cubicBezTo>
                <a:cubicBezTo>
                  <a:pt x="778004" y="6073059"/>
                  <a:pt x="779474" y="6069891"/>
                  <a:pt x="774191" y="6069224"/>
                </a:cubicBezTo>
                <a:lnTo>
                  <a:pt x="771323" y="6069180"/>
                </a:lnTo>
                <a:lnTo>
                  <a:pt x="791930" y="6067977"/>
                </a:lnTo>
                <a:cubicBezTo>
                  <a:pt x="815301" y="6066369"/>
                  <a:pt x="859603" y="6062874"/>
                  <a:pt x="940788" y="6055493"/>
                </a:cubicBezTo>
                <a:cubicBezTo>
                  <a:pt x="971987" y="6057573"/>
                  <a:pt x="1166288" y="6060705"/>
                  <a:pt x="1240591" y="6085473"/>
                </a:cubicBezTo>
                <a:cubicBezTo>
                  <a:pt x="1261790" y="6092540"/>
                  <a:pt x="1279695" y="6107432"/>
                  <a:pt x="1300552" y="6115454"/>
                </a:cubicBezTo>
                <a:cubicBezTo>
                  <a:pt x="1415442" y="6159643"/>
                  <a:pt x="1412733" y="6155878"/>
                  <a:pt x="1510414" y="6175414"/>
                </a:cubicBezTo>
                <a:cubicBezTo>
                  <a:pt x="1535398" y="6185408"/>
                  <a:pt x="1560170" y="6195947"/>
                  <a:pt x="1585365" y="6205395"/>
                </a:cubicBezTo>
                <a:cubicBezTo>
                  <a:pt x="1600160" y="6210943"/>
                  <a:pt x="1617188" y="6211620"/>
                  <a:pt x="1630335" y="6220385"/>
                </a:cubicBezTo>
                <a:cubicBezTo>
                  <a:pt x="1647974" y="6232144"/>
                  <a:pt x="1659020" y="6251784"/>
                  <a:pt x="1675306" y="6265355"/>
                </a:cubicBezTo>
                <a:cubicBezTo>
                  <a:pt x="1689146" y="6276889"/>
                  <a:pt x="1706208" y="6284082"/>
                  <a:pt x="1720276" y="6295336"/>
                </a:cubicBezTo>
                <a:cubicBezTo>
                  <a:pt x="1731312" y="6304165"/>
                  <a:pt x="1738138" y="6318045"/>
                  <a:pt x="1750258" y="6325316"/>
                </a:cubicBezTo>
                <a:cubicBezTo>
                  <a:pt x="1763806" y="6333445"/>
                  <a:pt x="1780704" y="6334082"/>
                  <a:pt x="1795227" y="6340306"/>
                </a:cubicBezTo>
                <a:cubicBezTo>
                  <a:pt x="1815766" y="6349109"/>
                  <a:pt x="1835786" y="6359200"/>
                  <a:pt x="1855188" y="6370287"/>
                </a:cubicBezTo>
                <a:cubicBezTo>
                  <a:pt x="1870830" y="6379225"/>
                  <a:pt x="1882387" y="6397305"/>
                  <a:pt x="1900159" y="6400267"/>
                </a:cubicBezTo>
                <a:cubicBezTo>
                  <a:pt x="1974254" y="6412616"/>
                  <a:pt x="2050060" y="6410260"/>
                  <a:pt x="2125011" y="6415257"/>
                </a:cubicBezTo>
                <a:cubicBezTo>
                  <a:pt x="2140001" y="6425250"/>
                  <a:pt x="2152376" y="6441410"/>
                  <a:pt x="2169981" y="6445237"/>
                </a:cubicBezTo>
                <a:cubicBezTo>
                  <a:pt x="2453006" y="6506764"/>
                  <a:pt x="2428769" y="6493138"/>
                  <a:pt x="2679647" y="6475218"/>
                </a:cubicBezTo>
                <a:cubicBezTo>
                  <a:pt x="2727401" y="6463279"/>
                  <a:pt x="2765069" y="6452851"/>
                  <a:pt x="2814558" y="6445237"/>
                </a:cubicBezTo>
                <a:cubicBezTo>
                  <a:pt x="2854375" y="6439111"/>
                  <a:pt x="2894663" y="6436373"/>
                  <a:pt x="2934480" y="6430247"/>
                </a:cubicBezTo>
                <a:cubicBezTo>
                  <a:pt x="2959662" y="6426373"/>
                  <a:pt x="2984249" y="6419131"/>
                  <a:pt x="3009430" y="6415257"/>
                </a:cubicBezTo>
                <a:cubicBezTo>
                  <a:pt x="3049247" y="6409131"/>
                  <a:pt x="3089378" y="6405264"/>
                  <a:pt x="3129352" y="6400267"/>
                </a:cubicBezTo>
                <a:cubicBezTo>
                  <a:pt x="3220483" y="6339513"/>
                  <a:pt x="3123660" y="6396780"/>
                  <a:pt x="3234284" y="6355296"/>
                </a:cubicBezTo>
                <a:cubicBezTo>
                  <a:pt x="3376133" y="6302102"/>
                  <a:pt x="3204947" y="6343175"/>
                  <a:pt x="3369194" y="6310326"/>
                </a:cubicBezTo>
                <a:cubicBezTo>
                  <a:pt x="3419162" y="6280346"/>
                  <a:pt x="3471359" y="6253801"/>
                  <a:pt x="3519096" y="6220385"/>
                </a:cubicBezTo>
                <a:cubicBezTo>
                  <a:pt x="3681943" y="6106393"/>
                  <a:pt x="3611135" y="6134742"/>
                  <a:pt x="3713969" y="6100464"/>
                </a:cubicBezTo>
                <a:cubicBezTo>
                  <a:pt x="3743948" y="6075480"/>
                  <a:pt x="3773104" y="6049473"/>
                  <a:pt x="3803909" y="6025513"/>
                </a:cubicBezTo>
                <a:cubicBezTo>
                  <a:pt x="3818130" y="6014452"/>
                  <a:pt x="3835040" y="6007066"/>
                  <a:pt x="3848881" y="5995532"/>
                </a:cubicBezTo>
                <a:cubicBezTo>
                  <a:pt x="3865167" y="5981961"/>
                  <a:pt x="3876892" y="5963281"/>
                  <a:pt x="3893851" y="5950562"/>
                </a:cubicBezTo>
                <a:cubicBezTo>
                  <a:pt x="3917159" y="5933081"/>
                  <a:pt x="3944560" y="5921753"/>
                  <a:pt x="3968801" y="5905591"/>
                </a:cubicBezTo>
                <a:cubicBezTo>
                  <a:pt x="3989168" y="5892014"/>
                  <a:pt x="4046920" y="5844047"/>
                  <a:pt x="4073733" y="5830641"/>
                </a:cubicBezTo>
                <a:cubicBezTo>
                  <a:pt x="4087866" y="5823574"/>
                  <a:pt x="4103713" y="5820647"/>
                  <a:pt x="4118705" y="5815650"/>
                </a:cubicBezTo>
                <a:cubicBezTo>
                  <a:pt x="4138690" y="5800660"/>
                  <a:pt x="4155184" y="5779218"/>
                  <a:pt x="4178664" y="5770680"/>
                </a:cubicBezTo>
                <a:cubicBezTo>
                  <a:pt x="4211868" y="5758606"/>
                  <a:pt x="4248674" y="5761062"/>
                  <a:pt x="4283595" y="5755690"/>
                </a:cubicBezTo>
                <a:cubicBezTo>
                  <a:pt x="4379159" y="5740988"/>
                  <a:pt x="4354013" y="5745581"/>
                  <a:pt x="4433496" y="5725709"/>
                </a:cubicBezTo>
                <a:cubicBezTo>
                  <a:pt x="4538427" y="5730706"/>
                  <a:pt x="4643488" y="5733472"/>
                  <a:pt x="4748290" y="5740700"/>
                </a:cubicBezTo>
                <a:cubicBezTo>
                  <a:pt x="4788481" y="5743472"/>
                  <a:pt x="4828820" y="5747249"/>
                  <a:pt x="4868211" y="5755690"/>
                </a:cubicBezTo>
                <a:cubicBezTo>
                  <a:pt x="4899113" y="5762311"/>
                  <a:pt x="4958152" y="5785670"/>
                  <a:pt x="4958152" y="5785670"/>
                </a:cubicBezTo>
                <a:cubicBezTo>
                  <a:pt x="5040185" y="5840358"/>
                  <a:pt x="4970258" y="5803081"/>
                  <a:pt x="5108053" y="5830641"/>
                </a:cubicBezTo>
                <a:cubicBezTo>
                  <a:pt x="5123547" y="5833740"/>
                  <a:pt x="5137628" y="5842078"/>
                  <a:pt x="5153024" y="5845631"/>
                </a:cubicBezTo>
                <a:cubicBezTo>
                  <a:pt x="5202676" y="5857089"/>
                  <a:pt x="5252436" y="5868726"/>
                  <a:pt x="5302926" y="5875611"/>
                </a:cubicBezTo>
                <a:cubicBezTo>
                  <a:pt x="5362543" y="5883740"/>
                  <a:pt x="5422848" y="5885604"/>
                  <a:pt x="5482809" y="5890601"/>
                </a:cubicBezTo>
                <a:cubicBezTo>
                  <a:pt x="5600575" y="5910230"/>
                  <a:pt x="5722338" y="5935572"/>
                  <a:pt x="5842571" y="5935572"/>
                </a:cubicBezTo>
                <a:cubicBezTo>
                  <a:pt x="6012534" y="5935572"/>
                  <a:pt x="6182348" y="5925579"/>
                  <a:pt x="6352237" y="5920582"/>
                </a:cubicBezTo>
                <a:cubicBezTo>
                  <a:pt x="6407202" y="5910588"/>
                  <a:pt x="6464822" y="5910217"/>
                  <a:pt x="6517131" y="5890601"/>
                </a:cubicBezTo>
                <a:cubicBezTo>
                  <a:pt x="6547086" y="5879367"/>
                  <a:pt x="6562955" y="5843880"/>
                  <a:pt x="6592080" y="5830641"/>
                </a:cubicBezTo>
                <a:cubicBezTo>
                  <a:pt x="6619750" y="5818064"/>
                  <a:pt x="6652352" y="5822244"/>
                  <a:pt x="6682021" y="5815650"/>
                </a:cubicBezTo>
                <a:cubicBezTo>
                  <a:pt x="6697447" y="5812222"/>
                  <a:pt x="6712606" y="5807198"/>
                  <a:pt x="6726992" y="5800660"/>
                </a:cubicBezTo>
                <a:cubicBezTo>
                  <a:pt x="6767678" y="5782166"/>
                  <a:pt x="6806939" y="5760687"/>
                  <a:pt x="6846912" y="5740700"/>
                </a:cubicBezTo>
                <a:cubicBezTo>
                  <a:pt x="6866899" y="5730706"/>
                  <a:pt x="6885674" y="5717785"/>
                  <a:pt x="6906874" y="5710719"/>
                </a:cubicBezTo>
                <a:lnTo>
                  <a:pt x="6951845" y="5695729"/>
                </a:lnTo>
                <a:cubicBezTo>
                  <a:pt x="7050495" y="5597076"/>
                  <a:pt x="6995192" y="5636579"/>
                  <a:pt x="7116735" y="5575808"/>
                </a:cubicBezTo>
                <a:cubicBezTo>
                  <a:pt x="7126729" y="5565814"/>
                  <a:pt x="7137668" y="5556684"/>
                  <a:pt x="7146717" y="5545827"/>
                </a:cubicBezTo>
                <a:cubicBezTo>
                  <a:pt x="7162711" y="5526634"/>
                  <a:pt x="7174021" y="5503533"/>
                  <a:pt x="7191687" y="5485867"/>
                </a:cubicBezTo>
                <a:cubicBezTo>
                  <a:pt x="7209353" y="5468201"/>
                  <a:pt x="7232974" y="5457494"/>
                  <a:pt x="7251647" y="5440896"/>
                </a:cubicBezTo>
                <a:cubicBezTo>
                  <a:pt x="7251682" y="5440866"/>
                  <a:pt x="7355560" y="5336984"/>
                  <a:pt x="7371569" y="5320975"/>
                </a:cubicBezTo>
                <a:cubicBezTo>
                  <a:pt x="7386559" y="5305985"/>
                  <a:pt x="7399580" y="5288725"/>
                  <a:pt x="7416540" y="5276005"/>
                </a:cubicBezTo>
                <a:cubicBezTo>
                  <a:pt x="7436526" y="5261015"/>
                  <a:pt x="7456170" y="5245555"/>
                  <a:pt x="7476500" y="5231034"/>
                </a:cubicBezTo>
                <a:cubicBezTo>
                  <a:pt x="7491160" y="5220562"/>
                  <a:pt x="7507912" y="5212918"/>
                  <a:pt x="7521471" y="5201054"/>
                </a:cubicBezTo>
                <a:cubicBezTo>
                  <a:pt x="7548060" y="5177788"/>
                  <a:pt x="7569075" y="5148477"/>
                  <a:pt x="7596421" y="5126103"/>
                </a:cubicBezTo>
                <a:cubicBezTo>
                  <a:pt x="7624308" y="5103286"/>
                  <a:pt x="7656382" y="5086129"/>
                  <a:pt x="7686362" y="5066142"/>
                </a:cubicBezTo>
                <a:cubicBezTo>
                  <a:pt x="7701352" y="5056149"/>
                  <a:pt x="7715218" y="5044219"/>
                  <a:pt x="7731332" y="5036162"/>
                </a:cubicBezTo>
                <a:cubicBezTo>
                  <a:pt x="7793572" y="5005042"/>
                  <a:pt x="7868767" y="4969522"/>
                  <a:pt x="7926204" y="4931231"/>
                </a:cubicBezTo>
                <a:cubicBezTo>
                  <a:pt x="7937964" y="4923391"/>
                  <a:pt x="7943544" y="4907571"/>
                  <a:pt x="7956185" y="4901250"/>
                </a:cubicBezTo>
                <a:cubicBezTo>
                  <a:pt x="7984451" y="4887117"/>
                  <a:pt x="8015468" y="4878935"/>
                  <a:pt x="8046126" y="4871270"/>
                </a:cubicBezTo>
                <a:cubicBezTo>
                  <a:pt x="8152180" y="4844756"/>
                  <a:pt x="8061263" y="4865792"/>
                  <a:pt x="8196027" y="4841290"/>
                </a:cubicBezTo>
                <a:cubicBezTo>
                  <a:pt x="8347111" y="4813821"/>
                  <a:pt x="8187779" y="4836700"/>
                  <a:pt x="8390899" y="4811309"/>
                </a:cubicBezTo>
                <a:cubicBezTo>
                  <a:pt x="8410886" y="4801316"/>
                  <a:pt x="8429937" y="4789175"/>
                  <a:pt x="8450860" y="4781329"/>
                </a:cubicBezTo>
                <a:cubicBezTo>
                  <a:pt x="8470150" y="4774095"/>
                  <a:pt x="8491885" y="4774455"/>
                  <a:pt x="8510821" y="4766339"/>
                </a:cubicBezTo>
                <a:cubicBezTo>
                  <a:pt x="8527380" y="4759242"/>
                  <a:pt x="8539677" y="4744416"/>
                  <a:pt x="8555791" y="4736359"/>
                </a:cubicBezTo>
                <a:cubicBezTo>
                  <a:pt x="8631188" y="4698660"/>
                  <a:pt x="8596180" y="4755931"/>
                  <a:pt x="8690703" y="4661408"/>
                </a:cubicBezTo>
                <a:lnTo>
                  <a:pt x="8780644" y="4571467"/>
                </a:lnTo>
                <a:cubicBezTo>
                  <a:pt x="8790637" y="4551480"/>
                  <a:pt x="8799537" y="4530908"/>
                  <a:pt x="8810624" y="4511506"/>
                </a:cubicBezTo>
                <a:cubicBezTo>
                  <a:pt x="8819562" y="4495864"/>
                  <a:pt x="8832547" y="4482650"/>
                  <a:pt x="8840604" y="4466536"/>
                </a:cubicBezTo>
                <a:cubicBezTo>
                  <a:pt x="8847670" y="4452403"/>
                  <a:pt x="8844421" y="4432738"/>
                  <a:pt x="8855594" y="4421565"/>
                </a:cubicBezTo>
                <a:cubicBezTo>
                  <a:pt x="8871395" y="4405764"/>
                  <a:pt x="8895568" y="4401578"/>
                  <a:pt x="8915555" y="4391585"/>
                </a:cubicBezTo>
                <a:cubicBezTo>
                  <a:pt x="8925548" y="4366601"/>
                  <a:pt x="8932185" y="4339997"/>
                  <a:pt x="8945535" y="4316634"/>
                </a:cubicBezTo>
                <a:cubicBezTo>
                  <a:pt x="8952547" y="4304363"/>
                  <a:pt x="8967036" y="4297960"/>
                  <a:pt x="8975516" y="4286654"/>
                </a:cubicBezTo>
                <a:cubicBezTo>
                  <a:pt x="8997135" y="4257829"/>
                  <a:pt x="9017977" y="4228210"/>
                  <a:pt x="9035476" y="4196713"/>
                </a:cubicBezTo>
                <a:cubicBezTo>
                  <a:pt x="9074263" y="4126897"/>
                  <a:pt x="9071568" y="4124867"/>
                  <a:pt x="9060068" y="4139075"/>
                </a:cubicBezTo>
                <a:lnTo>
                  <a:pt x="9047677" y="4155668"/>
                </a:lnTo>
                <a:lnTo>
                  <a:pt x="9059147" y="4138634"/>
                </a:lnTo>
                <a:cubicBezTo>
                  <a:pt x="9065080" y="4129790"/>
                  <a:pt x="9072129" y="4119249"/>
                  <a:pt x="9080447" y="4106772"/>
                </a:cubicBezTo>
                <a:cubicBezTo>
                  <a:pt x="9118125" y="3993735"/>
                  <a:pt x="9067300" y="4133067"/>
                  <a:pt x="9125417" y="4016831"/>
                </a:cubicBezTo>
                <a:cubicBezTo>
                  <a:pt x="9132483" y="4002698"/>
                  <a:pt x="9130536" y="3984199"/>
                  <a:pt x="9140407" y="3971860"/>
                </a:cubicBezTo>
                <a:cubicBezTo>
                  <a:pt x="9171308" y="3933234"/>
                  <a:pt x="9217901" y="3908087"/>
                  <a:pt x="9245339" y="3866929"/>
                </a:cubicBezTo>
                <a:cubicBezTo>
                  <a:pt x="9313138" y="3765229"/>
                  <a:pt x="9279820" y="3802466"/>
                  <a:pt x="9335280" y="3747008"/>
                </a:cubicBezTo>
                <a:cubicBezTo>
                  <a:pt x="9345273" y="3727021"/>
                  <a:pt x="9350954" y="3704214"/>
                  <a:pt x="9365260" y="3687047"/>
                </a:cubicBezTo>
                <a:cubicBezTo>
                  <a:pt x="9376793" y="3673207"/>
                  <a:pt x="9395817" y="3667876"/>
                  <a:pt x="9410230" y="3657067"/>
                </a:cubicBezTo>
                <a:cubicBezTo>
                  <a:pt x="9435826" y="3637870"/>
                  <a:pt x="9460889" y="3617928"/>
                  <a:pt x="9485181" y="3597106"/>
                </a:cubicBezTo>
                <a:cubicBezTo>
                  <a:pt x="9495912" y="3587908"/>
                  <a:pt x="9503043" y="3574397"/>
                  <a:pt x="9515162" y="3567126"/>
                </a:cubicBezTo>
                <a:cubicBezTo>
                  <a:pt x="9528711" y="3558997"/>
                  <a:pt x="9545142" y="3557133"/>
                  <a:pt x="9560132" y="3552136"/>
                </a:cubicBezTo>
                <a:cubicBezTo>
                  <a:pt x="9575122" y="3542142"/>
                  <a:pt x="9588989" y="3530212"/>
                  <a:pt x="9605103" y="3522155"/>
                </a:cubicBezTo>
                <a:cubicBezTo>
                  <a:pt x="9619236" y="3515089"/>
                  <a:pt x="9636926" y="3515930"/>
                  <a:pt x="9650073" y="3507165"/>
                </a:cubicBezTo>
                <a:cubicBezTo>
                  <a:pt x="9762360" y="3432308"/>
                  <a:pt x="9633087" y="3482847"/>
                  <a:pt x="9740014" y="3447205"/>
                </a:cubicBezTo>
                <a:cubicBezTo>
                  <a:pt x="9807713" y="3379504"/>
                  <a:pt x="9720615" y="3455517"/>
                  <a:pt x="9844945" y="3402234"/>
                </a:cubicBezTo>
                <a:cubicBezTo>
                  <a:pt x="9857935" y="3396667"/>
                  <a:pt x="9864195" y="3381452"/>
                  <a:pt x="9874926" y="3372254"/>
                </a:cubicBezTo>
                <a:cubicBezTo>
                  <a:pt x="9899218" y="3351432"/>
                  <a:pt x="9925963" y="3333549"/>
                  <a:pt x="9949876" y="3312293"/>
                </a:cubicBezTo>
                <a:cubicBezTo>
                  <a:pt x="10035235" y="3236417"/>
                  <a:pt x="9975069" y="3263921"/>
                  <a:pt x="10054807" y="3237342"/>
                </a:cubicBezTo>
                <a:cubicBezTo>
                  <a:pt x="10059804" y="3217355"/>
                  <a:pt x="10060584" y="3195809"/>
                  <a:pt x="10069798" y="3177382"/>
                </a:cubicBezTo>
                <a:cubicBezTo>
                  <a:pt x="10076119" y="3164741"/>
                  <a:pt x="10090730" y="3158258"/>
                  <a:pt x="10099778" y="3147401"/>
                </a:cubicBezTo>
                <a:cubicBezTo>
                  <a:pt x="10188855" y="3040507"/>
                  <a:pt x="10106928" y="3125261"/>
                  <a:pt x="10174729" y="3057460"/>
                </a:cubicBezTo>
                <a:cubicBezTo>
                  <a:pt x="10180587" y="3034028"/>
                  <a:pt x="10184777" y="3017167"/>
                  <a:pt x="10187708" y="3005306"/>
                </a:cubicBezTo>
                <a:lnTo>
                  <a:pt x="10190931" y="2992209"/>
                </a:lnTo>
                <a:lnTo>
                  <a:pt x="10188678" y="3002461"/>
                </a:lnTo>
                <a:cubicBezTo>
                  <a:pt x="10186921" y="3011492"/>
                  <a:pt x="10188579" y="3008984"/>
                  <a:pt x="10204709" y="2952529"/>
                </a:cubicBezTo>
                <a:cubicBezTo>
                  <a:pt x="10210369" y="2932720"/>
                  <a:pt x="10213779" y="2912301"/>
                  <a:pt x="10219699" y="2892568"/>
                </a:cubicBezTo>
                <a:cubicBezTo>
                  <a:pt x="10228780" y="2862299"/>
                  <a:pt x="10242825" y="2833477"/>
                  <a:pt x="10249680" y="2802627"/>
                </a:cubicBezTo>
                <a:cubicBezTo>
                  <a:pt x="10256573" y="2771608"/>
                  <a:pt x="10274187" y="2670494"/>
                  <a:pt x="10294650" y="2622746"/>
                </a:cubicBezTo>
                <a:cubicBezTo>
                  <a:pt x="10303452" y="2602207"/>
                  <a:pt x="10314637" y="2582772"/>
                  <a:pt x="10324630" y="2562785"/>
                </a:cubicBezTo>
                <a:cubicBezTo>
                  <a:pt x="10331789" y="2526993"/>
                  <a:pt x="10338343" y="2478111"/>
                  <a:pt x="10354611" y="2442864"/>
                </a:cubicBezTo>
                <a:cubicBezTo>
                  <a:pt x="10378022" y="2392141"/>
                  <a:pt x="10429562" y="2292962"/>
                  <a:pt x="10429562" y="2292962"/>
                </a:cubicBezTo>
                <a:cubicBezTo>
                  <a:pt x="10432362" y="2281761"/>
                  <a:pt x="10450325" y="2203393"/>
                  <a:pt x="10459542" y="2188031"/>
                </a:cubicBezTo>
                <a:cubicBezTo>
                  <a:pt x="10466813" y="2175912"/>
                  <a:pt x="10479529" y="2168044"/>
                  <a:pt x="10489522" y="2158050"/>
                </a:cubicBezTo>
                <a:cubicBezTo>
                  <a:pt x="10518972" y="2069700"/>
                  <a:pt x="10484660" y="2156836"/>
                  <a:pt x="10549483" y="2053119"/>
                </a:cubicBezTo>
                <a:cubicBezTo>
                  <a:pt x="10569080" y="2021764"/>
                  <a:pt x="10581935" y="1975697"/>
                  <a:pt x="10609444" y="1948188"/>
                </a:cubicBezTo>
                <a:cubicBezTo>
                  <a:pt x="10706277" y="1851355"/>
                  <a:pt x="10610214" y="1977242"/>
                  <a:pt x="10684394" y="1888227"/>
                </a:cubicBezTo>
                <a:cubicBezTo>
                  <a:pt x="10700388" y="1869034"/>
                  <a:pt x="10711699" y="1845933"/>
                  <a:pt x="10729365" y="1828267"/>
                </a:cubicBezTo>
                <a:cubicBezTo>
                  <a:pt x="10747960" y="1809672"/>
                  <a:pt x="10808760" y="1770340"/>
                  <a:pt x="10834296" y="1753316"/>
                </a:cubicBezTo>
                <a:cubicBezTo>
                  <a:pt x="10844289" y="1738326"/>
                  <a:pt x="10853022" y="1722414"/>
                  <a:pt x="10864276" y="1708346"/>
                </a:cubicBezTo>
                <a:cubicBezTo>
                  <a:pt x="10896316" y="1668297"/>
                  <a:pt x="10899782" y="1667209"/>
                  <a:pt x="10896464" y="1674193"/>
                </a:cubicBezTo>
                <a:lnTo>
                  <a:pt x="10891706" y="1682703"/>
                </a:lnTo>
                <a:lnTo>
                  <a:pt x="10887955" y="1688479"/>
                </a:lnTo>
                <a:cubicBezTo>
                  <a:pt x="10884683" y="1693651"/>
                  <a:pt x="10888081" y="1688682"/>
                  <a:pt x="10891693" y="1682725"/>
                </a:cubicBezTo>
                <a:lnTo>
                  <a:pt x="10891706" y="1682703"/>
                </a:lnTo>
                <a:lnTo>
                  <a:pt x="10898672" y="1671974"/>
                </a:lnTo>
                <a:cubicBezTo>
                  <a:pt x="10904450" y="1663175"/>
                  <a:pt x="10912703" y="1650696"/>
                  <a:pt x="10924237" y="1633395"/>
                </a:cubicBezTo>
                <a:cubicBezTo>
                  <a:pt x="10945425" y="1527456"/>
                  <a:pt x="10931170" y="1582615"/>
                  <a:pt x="10969207" y="1468503"/>
                </a:cubicBezTo>
                <a:cubicBezTo>
                  <a:pt x="10974204" y="1448516"/>
                  <a:pt x="10976082" y="1427478"/>
                  <a:pt x="10984198" y="1408542"/>
                </a:cubicBezTo>
                <a:cubicBezTo>
                  <a:pt x="10991295" y="1391983"/>
                  <a:pt x="11004185" y="1378562"/>
                  <a:pt x="11014178" y="1363572"/>
                </a:cubicBezTo>
                <a:cubicBezTo>
                  <a:pt x="11024171" y="1283624"/>
                  <a:pt x="11018679" y="1200164"/>
                  <a:pt x="11044158" y="1123729"/>
                </a:cubicBezTo>
                <a:cubicBezTo>
                  <a:pt x="11107150" y="934757"/>
                  <a:pt x="11041540" y="1125716"/>
                  <a:pt x="11104119" y="958837"/>
                </a:cubicBezTo>
                <a:cubicBezTo>
                  <a:pt x="11109667" y="944042"/>
                  <a:pt x="11112043" y="928000"/>
                  <a:pt x="11119109" y="913867"/>
                </a:cubicBezTo>
                <a:cubicBezTo>
                  <a:pt x="11145859" y="860366"/>
                  <a:pt x="11199298" y="818687"/>
                  <a:pt x="11239030" y="778955"/>
                </a:cubicBezTo>
                <a:cubicBezTo>
                  <a:pt x="11281747" y="736238"/>
                  <a:pt x="11257256" y="756812"/>
                  <a:pt x="11313981" y="718995"/>
                </a:cubicBezTo>
                <a:cubicBezTo>
                  <a:pt x="11324721" y="702886"/>
                  <a:pt x="11332508" y="691338"/>
                  <a:pt x="11338035" y="683221"/>
                </a:cubicBezTo>
                <a:lnTo>
                  <a:pt x="11348125" y="668610"/>
                </a:lnTo>
                <a:lnTo>
                  <a:pt x="11349603" y="666630"/>
                </a:lnTo>
                <a:cubicBezTo>
                  <a:pt x="11350353" y="665550"/>
                  <a:pt x="11350224" y="665639"/>
                  <a:pt x="11348527" y="668027"/>
                </a:cubicBezTo>
                <a:lnTo>
                  <a:pt x="11348125" y="668610"/>
                </a:lnTo>
                <a:lnTo>
                  <a:pt x="11345413" y="672241"/>
                </a:lnTo>
                <a:cubicBezTo>
                  <a:pt x="11338159" y="681379"/>
                  <a:pt x="11327923" y="691112"/>
                  <a:pt x="11358952" y="629054"/>
                </a:cubicBezTo>
                <a:cubicBezTo>
                  <a:pt x="11367009" y="612940"/>
                  <a:pt x="11380875" y="600197"/>
                  <a:pt x="11388932" y="584083"/>
                </a:cubicBezTo>
                <a:cubicBezTo>
                  <a:pt x="11427850" y="506247"/>
                  <a:pt x="11375344" y="567691"/>
                  <a:pt x="11433903" y="509132"/>
                </a:cubicBezTo>
                <a:cubicBezTo>
                  <a:pt x="11438900" y="489145"/>
                  <a:pt x="11439680" y="467599"/>
                  <a:pt x="11448893" y="449172"/>
                </a:cubicBezTo>
                <a:cubicBezTo>
                  <a:pt x="11473530" y="399897"/>
                  <a:pt x="11527378" y="416834"/>
                  <a:pt x="11568814" y="389211"/>
                </a:cubicBezTo>
                <a:cubicBezTo>
                  <a:pt x="11583804" y="379218"/>
                  <a:pt x="11599945" y="370765"/>
                  <a:pt x="11613785" y="359231"/>
                </a:cubicBezTo>
                <a:cubicBezTo>
                  <a:pt x="11630071" y="345660"/>
                  <a:pt x="11642021" y="327275"/>
                  <a:pt x="11658755" y="314260"/>
                </a:cubicBezTo>
                <a:cubicBezTo>
                  <a:pt x="11687197" y="292139"/>
                  <a:pt x="11723218" y="279778"/>
                  <a:pt x="11748696" y="254300"/>
                </a:cubicBezTo>
                <a:cubicBezTo>
                  <a:pt x="11821396" y="181600"/>
                  <a:pt x="11785138" y="210018"/>
                  <a:pt x="11853627" y="164359"/>
                </a:cubicBezTo>
                <a:cubicBezTo>
                  <a:pt x="11920676" y="63783"/>
                  <a:pt x="11841691" y="162323"/>
                  <a:pt x="11928578" y="104398"/>
                </a:cubicBezTo>
                <a:cubicBezTo>
                  <a:pt x="11946217" y="92639"/>
                  <a:pt x="11957262" y="72998"/>
                  <a:pt x="11973548" y="59427"/>
                </a:cubicBezTo>
                <a:cubicBezTo>
                  <a:pt x="12012292" y="27141"/>
                  <a:pt x="12018420" y="29480"/>
                  <a:pt x="12063489" y="1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64F465-8170-4E93-BDAC-3A8371987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81350"/>
            <a:ext cx="4301786" cy="430178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0A2DB6-7A32-4684-8FB6-0280DCBD68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283" flipH="1">
            <a:off x="-209215" y="-494964"/>
            <a:ext cx="3459082" cy="345908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5C7B4-6E46-461E-B6C8-C0164D0AC8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rgbClr val="72C4D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64027">
            <a:off x="4734949" y="5093406"/>
            <a:ext cx="4170040" cy="4170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6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4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7" y="5003259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8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6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5" y="616492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8" y="400738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28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497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38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275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030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621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459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477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7A217CF-12AD-445C-B107-AACC886517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2025/2/11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50F6C57B-F446-4A06-9E14-86B49B338E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0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4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84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9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90DCE7-27CA-E328-3CC8-3FDA6DFD0A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14" y="0"/>
            <a:ext cx="1874133" cy="18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C8C4BB-7F1A-85E7-93F9-59A227F8C6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14" y="0"/>
            <a:ext cx="1874133" cy="18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6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90DCE7-27CA-E328-3CC8-3FDA6DFD0A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14" y="0"/>
            <a:ext cx="1874133" cy="18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3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5F374122-C0AE-409F-AFA8-4C38334EE6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793F892E-2176-49D9-90FC-9603C394F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C5F11B-D2B4-A241-44DD-3A3E566A48BC}"/>
              </a:ext>
            </a:extLst>
          </p:cNvPr>
          <p:cNvSpPr txBox="1"/>
          <p:nvPr userDrawn="1"/>
        </p:nvSpPr>
        <p:spPr>
          <a:xfrm>
            <a:off x="4318000" y="2971800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D48AB-828A-0F81-ED01-38D8F14B4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4C104-FB23-DFCA-D3BE-61B94B621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175443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AF2EFC8-7D1E-60F6-1EBE-5E90508F0F5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1DB2B-A979-FF99-C6E5-EACF058997FA}"/>
              </a:ext>
            </a:extLst>
          </p:cNvPr>
          <p:cNvSpPr txBox="1"/>
          <p:nvPr userDrawn="1"/>
        </p:nvSpPr>
        <p:spPr>
          <a:xfrm>
            <a:off x="10081082" y="33122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24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5F374122-C0AE-409F-AFA8-4C38334EE6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793F892E-2176-49D9-90FC-9603C394F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C5F11B-D2B4-A241-44DD-3A3E566A48BC}"/>
              </a:ext>
            </a:extLst>
          </p:cNvPr>
          <p:cNvSpPr txBox="1"/>
          <p:nvPr userDrawn="1"/>
        </p:nvSpPr>
        <p:spPr>
          <a:xfrm>
            <a:off x="4318000" y="2971800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D48AB-828A-0F81-ED01-38D8F14B4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4C104-FB23-DFCA-D3BE-61B94B621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175443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AF2EFC8-7D1E-60F6-1EBE-5E90508F0F5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1DB2B-A979-FF99-C6E5-EACF058997FA}"/>
              </a:ext>
            </a:extLst>
          </p:cNvPr>
          <p:cNvSpPr txBox="1"/>
          <p:nvPr userDrawn="1"/>
        </p:nvSpPr>
        <p:spPr>
          <a:xfrm>
            <a:off x="10081082" y="33122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651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5F374122-C0AE-409F-AFA8-4C38334EE6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793F892E-2176-49D9-90FC-9603C394F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C5F11B-D2B4-A241-44DD-3A3E566A48BC}"/>
              </a:ext>
            </a:extLst>
          </p:cNvPr>
          <p:cNvSpPr txBox="1"/>
          <p:nvPr userDrawn="1"/>
        </p:nvSpPr>
        <p:spPr>
          <a:xfrm>
            <a:off x="4318000" y="2971800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D48AB-828A-0F81-ED01-38D8F14B4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4C104-FB23-DFCA-D3BE-61B94B621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1" y="7175443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5AF2EFC8-7D1E-60F6-1EBE-5E90508F0F5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1DB2B-A979-FF99-C6E5-EACF058997FA}"/>
              </a:ext>
            </a:extLst>
          </p:cNvPr>
          <p:cNvSpPr txBox="1"/>
          <p:nvPr userDrawn="1"/>
        </p:nvSpPr>
        <p:spPr>
          <a:xfrm>
            <a:off x="10081082" y="33122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2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2.svg"/><Relationship Id="rId18" Type="http://schemas.openxmlformats.org/officeDocument/2006/relationships/image" Target="../media/image4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44.png"/><Relationship Id="rId17" Type="http://schemas.openxmlformats.org/officeDocument/2006/relationships/image" Target="../media/image26.sv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43.png"/><Relationship Id="rId19" Type="http://schemas.openxmlformats.org/officeDocument/2006/relationships/image" Target="../media/image28.svg"/><Relationship Id="rId4" Type="http://schemas.openxmlformats.org/officeDocument/2006/relationships/image" Target="../media/image40.png"/><Relationship Id="rId9" Type="http://schemas.openxmlformats.org/officeDocument/2006/relationships/image" Target="../media/image18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96.xml"/><Relationship Id="rId4" Type="http://schemas.openxmlformats.org/officeDocument/2006/relationships/audio" Target="../media/media8.mp3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1.sv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3.png"/><Relationship Id="rId5" Type="http://schemas.openxmlformats.org/officeDocument/2006/relationships/image" Target="../media/image63.sv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68.svg"/><Relationship Id="rId10" Type="http://schemas.openxmlformats.org/officeDocument/2006/relationships/image" Target="../media/image79.png"/><Relationship Id="rId9" Type="http://schemas.openxmlformats.org/officeDocument/2006/relationships/image" Target="../media/image72.svg"/><Relationship Id="rId1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60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2.jpeg"/><Relationship Id="rId4" Type="http://schemas.openxmlformats.org/officeDocument/2006/relationships/audio" Target="../media/audio3.wav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65.svg"/><Relationship Id="rId18" Type="http://schemas.openxmlformats.org/officeDocument/2006/relationships/image" Target="../media/image95.png"/><Relationship Id="rId26" Type="http://schemas.openxmlformats.org/officeDocument/2006/relationships/image" Target="../media/image97.pn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7" Type="http://schemas.openxmlformats.org/officeDocument/2006/relationships/image" Target="../media/image59.svg"/><Relationship Id="rId17" Type="http://schemas.openxmlformats.org/officeDocument/2006/relationships/image" Target="../media/image69.svg"/><Relationship Id="rId25" Type="http://schemas.openxmlformats.org/officeDocument/2006/relationships/image" Target="../media/image16.svg"/><Relationship Id="rId2" Type="http://schemas.openxmlformats.org/officeDocument/2006/relationships/image" Target="../media/image88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24" Type="http://schemas.openxmlformats.org/officeDocument/2006/relationships/image" Target="../media/image41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20.svg"/><Relationship Id="rId28" Type="http://schemas.openxmlformats.org/officeDocument/2006/relationships/image" Target="../media/image98.png"/><Relationship Id="rId10" Type="http://schemas.openxmlformats.org/officeDocument/2006/relationships/image" Target="../media/image92.png"/><Relationship Id="rId19" Type="http://schemas.openxmlformats.org/officeDocument/2006/relationships/image" Target="../media/image71.svg"/><Relationship Id="rId4" Type="http://schemas.openxmlformats.org/officeDocument/2006/relationships/image" Target="../media/image89.png"/><Relationship Id="rId9" Type="http://schemas.openxmlformats.org/officeDocument/2006/relationships/image" Target="../media/image610.svg"/><Relationship Id="rId14" Type="http://schemas.openxmlformats.org/officeDocument/2006/relationships/image" Target="../media/image93.png"/><Relationship Id="rId22" Type="http://schemas.openxmlformats.org/officeDocument/2006/relationships/image" Target="../media/image43.png"/><Relationship Id="rId27" Type="http://schemas.openxmlformats.org/officeDocument/2006/relationships/image" Target="../media/image7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65.svg"/><Relationship Id="rId18" Type="http://schemas.openxmlformats.org/officeDocument/2006/relationships/image" Target="../media/image95.png"/><Relationship Id="rId26" Type="http://schemas.openxmlformats.org/officeDocument/2006/relationships/image" Target="../media/image97.png"/><Relationship Id="rId3" Type="http://schemas.openxmlformats.org/officeDocument/2006/relationships/image" Target="../media/image55.svg"/><Relationship Id="rId21" Type="http://schemas.openxmlformats.org/officeDocument/2006/relationships/image" Target="../media/image73.svg"/><Relationship Id="rId7" Type="http://schemas.openxmlformats.org/officeDocument/2006/relationships/image" Target="../media/image59.svg"/><Relationship Id="rId12" Type="http://schemas.openxmlformats.org/officeDocument/2006/relationships/image" Target="../media/image92.png"/><Relationship Id="rId17" Type="http://schemas.openxmlformats.org/officeDocument/2006/relationships/image" Target="../media/image69.svg"/><Relationship Id="rId25" Type="http://schemas.openxmlformats.org/officeDocument/2006/relationships/image" Target="../media/image16.svg"/><Relationship Id="rId2" Type="http://schemas.openxmlformats.org/officeDocument/2006/relationships/image" Target="../media/image88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11" Type="http://schemas.openxmlformats.org/officeDocument/2006/relationships/image" Target="../media/image630.svg"/><Relationship Id="rId24" Type="http://schemas.openxmlformats.org/officeDocument/2006/relationships/image" Target="../media/image41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20.svg"/><Relationship Id="rId28" Type="http://schemas.openxmlformats.org/officeDocument/2006/relationships/image" Target="../media/image98.png"/><Relationship Id="rId10" Type="http://schemas.openxmlformats.org/officeDocument/2006/relationships/image" Target="../media/image99.png"/><Relationship Id="rId19" Type="http://schemas.openxmlformats.org/officeDocument/2006/relationships/image" Target="../media/image71.svg"/><Relationship Id="rId4" Type="http://schemas.openxmlformats.org/officeDocument/2006/relationships/image" Target="../media/image89.png"/><Relationship Id="rId9" Type="http://schemas.openxmlformats.org/officeDocument/2006/relationships/image" Target="../media/image610.svg"/><Relationship Id="rId14" Type="http://schemas.openxmlformats.org/officeDocument/2006/relationships/image" Target="../media/image93.png"/><Relationship Id="rId22" Type="http://schemas.openxmlformats.org/officeDocument/2006/relationships/image" Target="../media/image43.png"/><Relationship Id="rId27" Type="http://schemas.openxmlformats.org/officeDocument/2006/relationships/image" Target="../media/image7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3ED4C-8769-11D6-7101-62DE3E389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549" y="-7384214"/>
            <a:ext cx="21506898" cy="2150689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2586445" y="4793159"/>
            <a:ext cx="67056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lang="vi-VN" sz="3600" b="1" kern="1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Thị Thúy Hồng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" y="111297"/>
            <a:ext cx="113733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ỨNG HÒA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 TIỂU HỌC HỒNG QUANG</a:t>
            </a:r>
          </a:p>
          <a:p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002700" y="1451152"/>
            <a:ext cx="10343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ĐẾN DỰ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4240" y="2041132"/>
            <a:ext cx="92150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TIẾNG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919046" y="5399170"/>
            <a:ext cx="8073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TÂN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97115" y="3369235"/>
            <a:ext cx="143862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TỪ VÀ CÂU: LUYỆN TẬP VỀ KẾT TỪ (TIẾT 2)</a:t>
            </a:r>
          </a:p>
        </p:txBody>
      </p:sp>
    </p:spTree>
    <p:extLst>
      <p:ext uri="{BB962C8B-B14F-4D97-AF65-F5344CB8AC3E}">
        <p14:creationId xmlns:p14="http://schemas.microsoft.com/office/powerpoint/2010/main" val="28359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/>
          <p:nvPr/>
        </p:nvSpPr>
        <p:spPr>
          <a:xfrm flipH="1">
            <a:off x="-97696" y="3728031"/>
            <a:ext cx="2044403" cy="2455313"/>
          </a:xfrm>
          <a:custGeom>
            <a:avLst/>
            <a:gdLst/>
            <a:ahLst/>
            <a:cxnLst/>
            <a:rect l="l" t="t" r="r" b="b"/>
            <a:pathLst>
              <a:path w="2839595" h="4391126">
                <a:moveTo>
                  <a:pt x="2839595" y="0"/>
                </a:moveTo>
                <a:lnTo>
                  <a:pt x="0" y="0"/>
                </a:lnTo>
                <a:lnTo>
                  <a:pt x="0" y="4391126"/>
                </a:lnTo>
                <a:lnTo>
                  <a:pt x="2839595" y="4391126"/>
                </a:lnTo>
                <a:lnTo>
                  <a:pt x="2839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01213" y="1010939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-423246" y="1599318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970721" flipH="1">
            <a:off x="1415874" y="3386182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4510">
            <a:off x="3497760" y="5713018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249455">
            <a:off x="-1287516" y="5591512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6" y="0"/>
                </a:lnTo>
                <a:lnTo>
                  <a:pt x="14178646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-3693996" y="5597142"/>
            <a:ext cx="5263763" cy="1445342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3"/>
          <p:cNvSpPr/>
          <p:nvPr/>
        </p:nvSpPr>
        <p:spPr>
          <a:xfrm rot="-2970721" flipH="1">
            <a:off x="8996272" y="1104450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3"/>
          <p:cNvSpPr/>
          <p:nvPr/>
        </p:nvSpPr>
        <p:spPr>
          <a:xfrm rot="18629279" flipH="1">
            <a:off x="3247937" y="1810289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/>
          <a:stretch/>
        </p:blipFill>
        <p:spPr>
          <a:xfrm>
            <a:off x="9383485" y="3161841"/>
            <a:ext cx="5537549" cy="4752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62114" y="2612905"/>
            <a:ext cx="143862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LUYỆN TẬP VỀ KẾT TỪ (TIẾT 2</a:t>
            </a:r>
            <a:r>
              <a:rPr lang="en-US" sz="36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0440" y="582617"/>
            <a:ext cx="47248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44230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1"/>
          <a:stretch/>
        </p:blipFill>
        <p:spPr>
          <a:xfrm>
            <a:off x="-1424522" y="3615187"/>
            <a:ext cx="3705487" cy="3588604"/>
          </a:xfrm>
          <a:prstGeom prst="rect">
            <a:avLst/>
          </a:prstGeom>
        </p:spPr>
      </p:pic>
      <p:sp>
        <p:nvSpPr>
          <p:cNvPr id="7" name="Freeform 9"/>
          <p:cNvSpPr/>
          <p:nvPr/>
        </p:nvSpPr>
        <p:spPr>
          <a:xfrm rot="2503425">
            <a:off x="2087335" y="2166051"/>
            <a:ext cx="355600" cy="425232"/>
          </a:xfrm>
          <a:custGeom>
            <a:avLst/>
            <a:gdLst/>
            <a:ahLst/>
            <a:cxnLst/>
            <a:rect l="l" t="t" r="r" b="b"/>
            <a:pathLst>
              <a:path w="533400" h="637848">
                <a:moveTo>
                  <a:pt x="0" y="0"/>
                </a:moveTo>
                <a:lnTo>
                  <a:pt x="533400" y="0"/>
                </a:lnTo>
                <a:lnTo>
                  <a:pt x="533400" y="637848"/>
                </a:lnTo>
                <a:lnTo>
                  <a:pt x="0" y="63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1846948" y="2506834"/>
            <a:ext cx="8222087" cy="3693319"/>
            <a:chOff x="3695700" y="2976297"/>
            <a:chExt cx="7115641" cy="3693319"/>
          </a:xfrm>
        </p:grpSpPr>
        <p:sp>
          <p:nvSpPr>
            <p:cNvPr id="6" name="TextBox 5"/>
            <p:cNvSpPr txBox="1"/>
            <p:nvPr/>
          </p:nvSpPr>
          <p:spPr>
            <a:xfrm>
              <a:off x="4009515" y="2976297"/>
              <a:ext cx="6801826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7000"/>
                </a:lnSpc>
                <a:spcAft>
                  <a:spcPts val="200"/>
                </a:spcAft>
                <a:tabLst>
                  <a:tab pos="236855" algn="l"/>
                </a:tabLst>
              </a:pPr>
              <a:r>
                <a:rPr lang="en-US" sz="4000" b="0" i="0" dirty="0" smtClean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4000" b="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hận</a:t>
              </a:r>
              <a:r>
                <a:rPr lang="en-US" sz="4000" b="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 smtClean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0" i="0" dirty="0" smtClean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 smtClean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0" i="0" dirty="0" smtClean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0" i="0" dirty="0" err="1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sẵn</a:t>
              </a:r>
              <a:r>
                <a:rPr lang="en-US" sz="4000" b="0" i="0" dirty="0">
                  <a:solidFill>
                    <a:srgbClr val="081C3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9"/>
            <p:cNvSpPr/>
            <p:nvPr/>
          </p:nvSpPr>
          <p:spPr>
            <a:xfrm rot="2503425">
              <a:off x="3695700" y="3931160"/>
              <a:ext cx="355600" cy="425232"/>
            </a:xfrm>
            <a:custGeom>
              <a:avLst/>
              <a:gdLst/>
              <a:ahLst/>
              <a:cxnLst/>
              <a:rect l="l" t="t" r="r" b="b"/>
              <a:pathLst>
                <a:path w="533400" h="637848">
                  <a:moveTo>
                    <a:pt x="0" y="0"/>
                  </a:moveTo>
                  <a:lnTo>
                    <a:pt x="533400" y="0"/>
                  </a:lnTo>
                  <a:lnTo>
                    <a:pt x="533400" y="637848"/>
                  </a:lnTo>
                  <a:lnTo>
                    <a:pt x="0" y="637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133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416220" y="614000"/>
            <a:ext cx="11359560" cy="6099690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287124" y="393890"/>
            <a:ext cx="11617751" cy="1225965"/>
            <a:chOff x="963626" y="741622"/>
            <a:chExt cx="11617751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11049000" cy="11086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1. </a:t>
              </a:r>
              <a:r>
                <a:rPr lang="vi-VN" sz="3200" b="1" dirty="0">
                  <a:solidFill>
                    <a:schemeClr val="tx1"/>
                  </a:solidFill>
                </a:rPr>
                <a:t>Chọn từ ngữ ở cột A phù hợp với từ ngữ ở cột B để tạo câu. Chỉ ra các kết từ trong mỗi câu.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756B37A-8F67-57BE-213D-8F02703066B2}"/>
              </a:ext>
            </a:extLst>
          </p:cNvPr>
          <p:cNvSpPr/>
          <p:nvPr/>
        </p:nvSpPr>
        <p:spPr>
          <a:xfrm>
            <a:off x="2368403" y="1627077"/>
            <a:ext cx="736600" cy="66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3A9837-BE93-837D-1135-3CFC9F63F971}"/>
              </a:ext>
            </a:extLst>
          </p:cNvPr>
          <p:cNvSpPr/>
          <p:nvPr/>
        </p:nvSpPr>
        <p:spPr>
          <a:xfrm>
            <a:off x="8809960" y="1629144"/>
            <a:ext cx="736600" cy="66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7AE751-AA91-D1AD-E70D-AF0F9B3285B0}"/>
              </a:ext>
            </a:extLst>
          </p:cNvPr>
          <p:cNvSpPr/>
          <p:nvPr/>
        </p:nvSpPr>
        <p:spPr>
          <a:xfrm>
            <a:off x="797442" y="2551814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a. Nước Áo được coi là đất nước của âm nhạc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1B3C2B-646B-D434-01A8-736BBC911139}"/>
              </a:ext>
            </a:extLst>
          </p:cNvPr>
          <p:cNvSpPr/>
          <p:nvPr/>
        </p:nvSpPr>
        <p:spPr>
          <a:xfrm>
            <a:off x="797442" y="3625702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b. Nếu không tính toán thật kĩ lưỡng và luyện tập tỉ mỉ trong mỗi cảnh quay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BE69FC-2601-9512-56C2-9DD664C9E1AB}"/>
              </a:ext>
            </a:extLst>
          </p:cNvPr>
          <p:cNvSpPr/>
          <p:nvPr/>
        </p:nvSpPr>
        <p:spPr>
          <a:xfrm>
            <a:off x="797442" y="4720855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c. </a:t>
            </a:r>
            <a:r>
              <a:rPr lang="en-US" dirty="0">
                <a:solidFill>
                  <a:srgbClr val="002060"/>
                </a:solidFill>
              </a:rPr>
              <a:t>Â</a:t>
            </a:r>
            <a:r>
              <a:rPr lang="vi-VN" dirty="0">
                <a:solidFill>
                  <a:srgbClr val="002060"/>
                </a:solidFill>
              </a:rPr>
              <a:t>m nhạc không những làm tăng sự lạc quan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D1B9D1F-1899-50E5-8B92-E90819C6A8BF}"/>
              </a:ext>
            </a:extLst>
          </p:cNvPr>
          <p:cNvSpPr/>
          <p:nvPr/>
        </p:nvSpPr>
        <p:spPr>
          <a:xfrm>
            <a:off x="797442" y="5709683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d. Mặc dù nhiều bức tranh của Van Gốc có màu vàng chói chang đến nhức mắt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A61567-CB67-C7EE-D695-4AE07A6C2DB7}"/>
              </a:ext>
            </a:extLst>
          </p:cNvPr>
          <p:cNvSpPr/>
          <p:nvPr/>
        </p:nvSpPr>
        <p:spPr>
          <a:xfrm>
            <a:off x="6666614" y="2402958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vi-VN" dirty="0">
                <a:solidFill>
                  <a:srgbClr val="002060"/>
                </a:solidFill>
              </a:rPr>
              <a:t>) nhưng đó vẫn là những bức tranh đắt nhất thế giới.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E43E3C-1F67-176D-91B2-D2711159E817}"/>
              </a:ext>
            </a:extLst>
          </p:cNvPr>
          <p:cNvSpPr/>
          <p:nvPr/>
        </p:nvSpPr>
        <p:spPr>
          <a:xfrm>
            <a:off x="6666614" y="3476846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(2) mà còn giúp ta ngủ sâu và hoàn toàn thư giãn.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833DCF-A141-84D6-B5DC-9345588851FA}"/>
              </a:ext>
            </a:extLst>
          </p:cNvPr>
          <p:cNvSpPr/>
          <p:nvPr/>
        </p:nvSpPr>
        <p:spPr>
          <a:xfrm>
            <a:off x="6666614" y="4571999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(3) thì các diễn viên đóng thế sẽ rất dễ gặp nguy hiểm.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F878D1E-0851-0A91-814C-B9FCF5C9A957}"/>
              </a:ext>
            </a:extLst>
          </p:cNvPr>
          <p:cNvSpPr/>
          <p:nvPr/>
        </p:nvSpPr>
        <p:spPr>
          <a:xfrm>
            <a:off x="6666614" y="5560827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(4) bởi nhiều nhạc sĩ nổi tiếng thế giới đều đã sống ở đây.</a:t>
            </a:r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5142B35A-55D7-8B16-5348-82C1778E8630}"/>
              </a:ext>
            </a:extLst>
          </p:cNvPr>
          <p:cNvSpPr/>
          <p:nvPr/>
        </p:nvSpPr>
        <p:spPr>
          <a:xfrm>
            <a:off x="869581" y="386305"/>
            <a:ext cx="11049000" cy="110860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1. </a:t>
            </a:r>
            <a:r>
              <a:rPr lang="vi-VN" sz="3200" b="1" dirty="0">
                <a:solidFill>
                  <a:srgbClr val="FF0000"/>
                </a:solidFill>
              </a:rPr>
              <a:t>Chọn</a:t>
            </a:r>
            <a:r>
              <a:rPr lang="vi-VN" sz="3200" b="1" dirty="0">
                <a:solidFill>
                  <a:schemeClr val="tx1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từ ngữ </a:t>
            </a:r>
            <a:r>
              <a:rPr lang="vi-VN" sz="3200" b="1" dirty="0">
                <a:solidFill>
                  <a:schemeClr val="tx1"/>
                </a:solidFill>
              </a:rPr>
              <a:t>ở </a:t>
            </a:r>
            <a:r>
              <a:rPr lang="vi-VN" sz="3200" b="1" dirty="0">
                <a:solidFill>
                  <a:srgbClr val="FF0000"/>
                </a:solidFill>
              </a:rPr>
              <a:t>cột A </a:t>
            </a:r>
            <a:r>
              <a:rPr lang="vi-VN" sz="3200" b="1" dirty="0">
                <a:solidFill>
                  <a:schemeClr val="tx1"/>
                </a:solidFill>
              </a:rPr>
              <a:t>phù hợp với từ ngữ ở </a:t>
            </a:r>
            <a:r>
              <a:rPr lang="vi-VN" sz="3200" b="1" dirty="0">
                <a:solidFill>
                  <a:srgbClr val="FF0000"/>
                </a:solidFill>
              </a:rPr>
              <a:t>cột B </a:t>
            </a:r>
            <a:r>
              <a:rPr lang="vi-VN" sz="3200" b="1" dirty="0">
                <a:solidFill>
                  <a:schemeClr val="tx1"/>
                </a:solidFill>
              </a:rPr>
              <a:t>để </a:t>
            </a:r>
            <a:r>
              <a:rPr lang="vi-VN" sz="3200" b="1" dirty="0">
                <a:solidFill>
                  <a:srgbClr val="FF0000"/>
                </a:solidFill>
              </a:rPr>
              <a:t>tạo câu</a:t>
            </a:r>
            <a:r>
              <a:rPr lang="vi-VN" sz="3200" b="1" dirty="0">
                <a:solidFill>
                  <a:schemeClr val="tx1"/>
                </a:solidFill>
              </a:rPr>
              <a:t>. </a:t>
            </a:r>
            <a:r>
              <a:rPr lang="vi-VN" sz="3200" b="1" dirty="0">
                <a:solidFill>
                  <a:srgbClr val="FF0000"/>
                </a:solidFill>
              </a:rPr>
              <a:t>Chỉ</a:t>
            </a:r>
            <a:r>
              <a:rPr lang="vi-VN" sz="3200" b="1" dirty="0">
                <a:solidFill>
                  <a:schemeClr val="tx1"/>
                </a:solidFill>
              </a:rPr>
              <a:t> ra các </a:t>
            </a:r>
            <a:r>
              <a:rPr lang="vi-VN" sz="3200" b="1" dirty="0">
                <a:solidFill>
                  <a:srgbClr val="FF0000"/>
                </a:solidFill>
              </a:rPr>
              <a:t>kết từ </a:t>
            </a:r>
            <a:r>
              <a:rPr lang="vi-VN" sz="3200" b="1" dirty="0">
                <a:solidFill>
                  <a:schemeClr val="tx1"/>
                </a:solidFill>
              </a:rPr>
              <a:t>trong mỗi câu.</a:t>
            </a:r>
          </a:p>
        </p:txBody>
      </p:sp>
    </p:spTree>
    <p:extLst>
      <p:ext uri="{BB962C8B-B14F-4D97-AF65-F5344CB8AC3E}">
        <p14:creationId xmlns:p14="http://schemas.microsoft.com/office/powerpoint/2010/main" val="15437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  <p:bldP spid="16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809" r="4562"/>
          <a:stretch/>
        </p:blipFill>
        <p:spPr>
          <a:xfrm>
            <a:off x="92765" y="1282"/>
            <a:ext cx="7527235" cy="6734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13733-7395-2598-1B65-FE6AF4EADD04}"/>
              </a:ext>
            </a:extLst>
          </p:cNvPr>
          <p:cNvSpPr txBox="1"/>
          <p:nvPr/>
        </p:nvSpPr>
        <p:spPr>
          <a:xfrm>
            <a:off x="7592123" y="3122976"/>
            <a:ext cx="4482789" cy="1558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23685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-"/>
              <a:tabLst>
                <a:tab pos="23685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059C8-A628-66C7-D74D-11F9DA2E7DC9}"/>
              </a:ext>
            </a:extLst>
          </p:cNvPr>
          <p:cNvSpPr txBox="1"/>
          <p:nvPr/>
        </p:nvSpPr>
        <p:spPr>
          <a:xfrm>
            <a:off x="7620000" y="4792712"/>
            <a:ext cx="4482789" cy="8125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23685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LoveYt.net_YouTube_Dong-ho-dem-nguoc-2-phut-2-Minutes-count_Media_W6ls-jRKMkI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163" y="530163"/>
            <a:ext cx="4519749" cy="20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912E2-F327-2DCB-0DD3-0A759B6EA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F9E40105-EFF2-DA9A-7A0B-1077DDBF6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3D7403-ADD2-0891-9377-BD2EB0161267}"/>
              </a:ext>
            </a:extLst>
          </p:cNvPr>
          <p:cNvSpPr/>
          <p:nvPr/>
        </p:nvSpPr>
        <p:spPr>
          <a:xfrm>
            <a:off x="506375" y="407436"/>
            <a:ext cx="11359560" cy="6099690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46783F-D55C-8EDF-1E09-A3D5AA23C7F9}"/>
              </a:ext>
            </a:extLst>
          </p:cNvPr>
          <p:cNvGrpSpPr/>
          <p:nvPr/>
        </p:nvGrpSpPr>
        <p:grpSpPr>
          <a:xfrm>
            <a:off x="320249" y="381001"/>
            <a:ext cx="11617751" cy="1225965"/>
            <a:chOff x="963626" y="741622"/>
            <a:chExt cx="11617751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4F16248-C925-62ED-CB76-CA97A4EA77E1}"/>
                </a:ext>
              </a:extLst>
            </p:cNvPr>
            <p:cNvSpPr/>
            <p:nvPr/>
          </p:nvSpPr>
          <p:spPr>
            <a:xfrm>
              <a:off x="1532377" y="741622"/>
              <a:ext cx="11049000" cy="11086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1. </a:t>
              </a:r>
              <a:r>
                <a:rPr lang="vi-VN" sz="3200" b="1" dirty="0">
                  <a:solidFill>
                    <a:srgbClr val="FF0000"/>
                  </a:solidFill>
                </a:rPr>
                <a:t>Chọn từ ngữ </a:t>
              </a:r>
              <a:r>
                <a:rPr lang="vi-VN" sz="3200" b="1" dirty="0">
                  <a:solidFill>
                    <a:schemeClr val="tx1"/>
                  </a:solidFill>
                </a:rPr>
                <a:t>ở </a:t>
              </a:r>
              <a:r>
                <a:rPr lang="vi-VN" sz="3200" b="1" dirty="0">
                  <a:solidFill>
                    <a:srgbClr val="FF0000"/>
                  </a:solidFill>
                </a:rPr>
                <a:t>cột A </a:t>
              </a:r>
              <a:r>
                <a:rPr lang="vi-VN" sz="3200" b="1" dirty="0">
                  <a:solidFill>
                    <a:schemeClr val="tx1"/>
                  </a:solidFill>
                </a:rPr>
                <a:t>phù hợp với từ ngữ ở </a:t>
              </a:r>
              <a:r>
                <a:rPr lang="vi-VN" sz="3200" b="1" dirty="0">
                  <a:solidFill>
                    <a:srgbClr val="FF0000"/>
                  </a:solidFill>
                </a:rPr>
                <a:t>cột B </a:t>
              </a:r>
              <a:r>
                <a:rPr lang="vi-VN" sz="3200" b="1" dirty="0">
                  <a:solidFill>
                    <a:schemeClr val="tx1"/>
                  </a:solidFill>
                </a:rPr>
                <a:t>để </a:t>
              </a:r>
              <a:r>
                <a:rPr lang="vi-VN" sz="3200" b="1" dirty="0">
                  <a:solidFill>
                    <a:srgbClr val="FF0000"/>
                  </a:solidFill>
                </a:rPr>
                <a:t>tạo câu</a:t>
              </a:r>
              <a:r>
                <a:rPr lang="vi-VN" sz="3200" b="1" dirty="0">
                  <a:solidFill>
                    <a:schemeClr val="tx1"/>
                  </a:solidFill>
                </a:rPr>
                <a:t>. </a:t>
              </a:r>
              <a:r>
                <a:rPr lang="vi-VN" sz="3200" b="1" dirty="0">
                  <a:solidFill>
                    <a:srgbClr val="FF0000"/>
                  </a:solidFill>
                </a:rPr>
                <a:t>Chỉ</a:t>
              </a:r>
              <a:r>
                <a:rPr lang="vi-VN" sz="3200" b="1" dirty="0">
                  <a:solidFill>
                    <a:schemeClr val="tx1"/>
                  </a:solidFill>
                </a:rPr>
                <a:t> ra các </a:t>
              </a:r>
              <a:r>
                <a:rPr lang="vi-VN" sz="3200" b="1" dirty="0">
                  <a:solidFill>
                    <a:srgbClr val="FF0000"/>
                  </a:solidFill>
                </a:rPr>
                <a:t>kết từ </a:t>
              </a:r>
              <a:r>
                <a:rPr lang="vi-VN" sz="3200" b="1" dirty="0">
                  <a:solidFill>
                    <a:schemeClr val="tx1"/>
                  </a:solidFill>
                </a:rPr>
                <a:t>trong mỗi câu.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C7E4E6-6A7B-8685-C465-B23F1A560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0155628-6B15-742B-EA52-4BA7D8642B1F}"/>
              </a:ext>
            </a:extLst>
          </p:cNvPr>
          <p:cNvSpPr/>
          <p:nvPr/>
        </p:nvSpPr>
        <p:spPr>
          <a:xfrm>
            <a:off x="2368403" y="1627077"/>
            <a:ext cx="736600" cy="66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B1D413-596E-3A01-1477-26420B624D86}"/>
              </a:ext>
            </a:extLst>
          </p:cNvPr>
          <p:cNvSpPr/>
          <p:nvPr/>
        </p:nvSpPr>
        <p:spPr>
          <a:xfrm>
            <a:off x="8809960" y="1629144"/>
            <a:ext cx="736600" cy="66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FE5FB0-835F-B2E9-AB14-21A7FBFE5098}"/>
              </a:ext>
            </a:extLst>
          </p:cNvPr>
          <p:cNvSpPr/>
          <p:nvPr/>
        </p:nvSpPr>
        <p:spPr>
          <a:xfrm>
            <a:off x="797245" y="2400888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a. Nước Áo được coi là đất nước của âm nhạc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37858E-2A24-5683-452D-F343D95FCC4B}"/>
              </a:ext>
            </a:extLst>
          </p:cNvPr>
          <p:cNvSpPr/>
          <p:nvPr/>
        </p:nvSpPr>
        <p:spPr>
          <a:xfrm>
            <a:off x="777631" y="3476796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b. Nếu không tính toán thật kĩ lưỡng và luyện tập tỉ mỉ trong mỗi cảnh quay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5074AA-4AFE-7151-F79E-ACF66EF5EF57}"/>
              </a:ext>
            </a:extLst>
          </p:cNvPr>
          <p:cNvSpPr/>
          <p:nvPr/>
        </p:nvSpPr>
        <p:spPr>
          <a:xfrm>
            <a:off x="795156" y="4584429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c. </a:t>
            </a:r>
            <a:r>
              <a:rPr lang="en-US" dirty="0">
                <a:solidFill>
                  <a:srgbClr val="002060"/>
                </a:solidFill>
              </a:rPr>
              <a:t>Â</a:t>
            </a:r>
            <a:r>
              <a:rPr lang="vi-VN" dirty="0">
                <a:solidFill>
                  <a:srgbClr val="002060"/>
                </a:solidFill>
              </a:rPr>
              <a:t>m nhạc không những làm tăng sự lạc quan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725529F-8CFC-0914-C913-B0F99486F4E6}"/>
              </a:ext>
            </a:extLst>
          </p:cNvPr>
          <p:cNvSpPr/>
          <p:nvPr/>
        </p:nvSpPr>
        <p:spPr>
          <a:xfrm>
            <a:off x="795156" y="5560827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d. Mặc dù nhiều bức tranh của Van Gốc có màu vàng chói chang đến nhức mắt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B528E2E-248C-DB6D-33E3-F845127D2112}"/>
              </a:ext>
            </a:extLst>
          </p:cNvPr>
          <p:cNvSpPr/>
          <p:nvPr/>
        </p:nvSpPr>
        <p:spPr>
          <a:xfrm>
            <a:off x="6683547" y="2402958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vi-VN" dirty="0">
                <a:solidFill>
                  <a:srgbClr val="002060"/>
                </a:solidFill>
              </a:rPr>
              <a:t>) nhưng đó vẫn là những bức tranh đắt nhất thế giới.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28E848-643A-4970-54FB-6B2B0BC81460}"/>
              </a:ext>
            </a:extLst>
          </p:cNvPr>
          <p:cNvSpPr/>
          <p:nvPr/>
        </p:nvSpPr>
        <p:spPr>
          <a:xfrm>
            <a:off x="6666614" y="3476846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(2) mà còn giúp ta ngủ sâu và hoàn toàn thư giãn.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898C05-8AD5-F0E4-7A77-0D48D11D10A0}"/>
              </a:ext>
            </a:extLst>
          </p:cNvPr>
          <p:cNvSpPr/>
          <p:nvPr/>
        </p:nvSpPr>
        <p:spPr>
          <a:xfrm>
            <a:off x="6655981" y="4579976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(3) thì các diễn viên đóng thế sẽ rất dễ gặp nguy hiểm.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E63DCC7-B3A4-D91C-80D1-BDC8D6D78890}"/>
              </a:ext>
            </a:extLst>
          </p:cNvPr>
          <p:cNvSpPr/>
          <p:nvPr/>
        </p:nvSpPr>
        <p:spPr>
          <a:xfrm>
            <a:off x="6666614" y="5560827"/>
            <a:ext cx="4805916" cy="7336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(4) bởi nhiều nhạc sĩ nổi tiếng thế giới đều đã sống ở đây.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825167-6AD5-6DC3-A2AE-3F432C508707}"/>
              </a:ext>
            </a:extLst>
          </p:cNvPr>
          <p:cNvCxnSpPr>
            <a:cxnSpLocks/>
          </p:cNvCxnSpPr>
          <p:nvPr/>
        </p:nvCxnSpPr>
        <p:spPr>
          <a:xfrm>
            <a:off x="5602799" y="2769189"/>
            <a:ext cx="1041991" cy="301433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1EFA10-F27F-A44F-2B6B-A4BEEF83B867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5592725" y="4011135"/>
            <a:ext cx="1063256" cy="93566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217725-978F-B554-2674-89B85E2B2517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5592725" y="3843669"/>
            <a:ext cx="1073889" cy="12440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5279AF-0A96-E0B5-4CF2-B4838824BC9E}"/>
              </a:ext>
            </a:extLst>
          </p:cNvPr>
          <p:cNvCxnSpPr>
            <a:cxnSpLocks/>
          </p:cNvCxnSpPr>
          <p:nvPr/>
        </p:nvCxnSpPr>
        <p:spPr>
          <a:xfrm flipV="1">
            <a:off x="5592725" y="2743200"/>
            <a:ext cx="1041991" cy="337583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8041C717-5657-CEBA-1827-F9181CAA516D}"/>
              </a:ext>
            </a:extLst>
          </p:cNvPr>
          <p:cNvSpPr/>
          <p:nvPr/>
        </p:nvSpPr>
        <p:spPr>
          <a:xfrm>
            <a:off x="6665090" y="5560827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(4) </a:t>
            </a:r>
            <a:r>
              <a:rPr lang="vi-VN" u="sng" dirty="0">
                <a:solidFill>
                  <a:srgbClr val="FF0000"/>
                </a:solidFill>
              </a:rPr>
              <a:t>bởi</a:t>
            </a:r>
            <a:r>
              <a:rPr lang="vi-VN" dirty="0">
                <a:solidFill>
                  <a:srgbClr val="002060"/>
                </a:solidFill>
              </a:rPr>
              <a:t> nhiều nhạc sĩ nổi tiếng thế giới đều đã sống ở đây.</a:t>
            </a:r>
          </a:p>
        </p:txBody>
      </p:sp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868F0C8E-6866-E7D9-C5AD-52E7E6002EFD}"/>
              </a:ext>
            </a:extLst>
          </p:cNvPr>
          <p:cNvSpPr/>
          <p:nvPr/>
        </p:nvSpPr>
        <p:spPr>
          <a:xfrm>
            <a:off x="776136" y="3475968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b. </a:t>
            </a:r>
            <a:r>
              <a:rPr lang="vi-VN" u="sng" dirty="0">
                <a:solidFill>
                  <a:srgbClr val="FF0000"/>
                </a:solidFill>
              </a:rPr>
              <a:t>Nếu</a:t>
            </a:r>
            <a:r>
              <a:rPr lang="vi-VN" dirty="0">
                <a:solidFill>
                  <a:srgbClr val="002060"/>
                </a:solidFill>
              </a:rPr>
              <a:t> không tính toán thật kĩ lưỡng và luyện tập tỉ mỉ trong mỗi cảnh quay</a:t>
            </a:r>
          </a:p>
        </p:txBody>
      </p:sp>
      <p:sp>
        <p:nvSpPr>
          <p:cNvPr id="10" name="Rectangle: Rounded Corners 25">
            <a:extLst>
              <a:ext uri="{FF2B5EF4-FFF2-40B4-BE49-F238E27FC236}">
                <a16:creationId xmlns:a16="http://schemas.microsoft.com/office/drawing/2014/main" id="{E3CC2C5C-0523-FFE3-9699-47BB56DF6C99}"/>
              </a:ext>
            </a:extLst>
          </p:cNvPr>
          <p:cNvSpPr/>
          <p:nvPr/>
        </p:nvSpPr>
        <p:spPr>
          <a:xfrm>
            <a:off x="6655981" y="4577315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(3) </a:t>
            </a:r>
            <a:r>
              <a:rPr lang="vi-VN" u="sng" dirty="0">
                <a:solidFill>
                  <a:srgbClr val="FF0000"/>
                </a:solidFill>
              </a:rPr>
              <a:t>thì</a:t>
            </a:r>
            <a:r>
              <a:rPr lang="vi-VN" dirty="0">
                <a:solidFill>
                  <a:srgbClr val="002060"/>
                </a:solidFill>
              </a:rPr>
              <a:t> các diễn viên đóng thế sẽ rất dễ gặp nguy hiểm.</a:t>
            </a:r>
          </a:p>
        </p:txBody>
      </p:sp>
      <p:sp>
        <p:nvSpPr>
          <p:cNvPr id="12" name="Rectangle: Rounded Corners 20">
            <a:extLst>
              <a:ext uri="{FF2B5EF4-FFF2-40B4-BE49-F238E27FC236}">
                <a16:creationId xmlns:a16="http://schemas.microsoft.com/office/drawing/2014/main" id="{CAB0D1D3-34F9-3EE8-BBA4-1D97A53DA3A7}"/>
              </a:ext>
            </a:extLst>
          </p:cNvPr>
          <p:cNvSpPr/>
          <p:nvPr/>
        </p:nvSpPr>
        <p:spPr>
          <a:xfrm>
            <a:off x="797442" y="4584190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c. </a:t>
            </a:r>
            <a:r>
              <a:rPr lang="en-US" dirty="0">
                <a:solidFill>
                  <a:srgbClr val="002060"/>
                </a:solidFill>
              </a:rPr>
              <a:t>Â</a:t>
            </a:r>
            <a:r>
              <a:rPr lang="vi-VN" dirty="0">
                <a:solidFill>
                  <a:srgbClr val="002060"/>
                </a:solidFill>
              </a:rPr>
              <a:t>m nhạc </a:t>
            </a:r>
            <a:r>
              <a:rPr lang="vi-VN" u="sng" dirty="0">
                <a:solidFill>
                  <a:srgbClr val="FF0000"/>
                </a:solidFill>
              </a:rPr>
              <a:t>không những</a:t>
            </a:r>
            <a:r>
              <a:rPr lang="vi-VN" dirty="0">
                <a:solidFill>
                  <a:srgbClr val="002060"/>
                </a:solidFill>
              </a:rPr>
              <a:t> làm tăng sự lạc quan</a:t>
            </a:r>
          </a:p>
        </p:txBody>
      </p:sp>
      <p:sp>
        <p:nvSpPr>
          <p:cNvPr id="14" name="Rectangle: Rounded Corners 22">
            <a:extLst>
              <a:ext uri="{FF2B5EF4-FFF2-40B4-BE49-F238E27FC236}">
                <a16:creationId xmlns:a16="http://schemas.microsoft.com/office/drawing/2014/main" id="{FE5BFCE1-52AB-4298-38A4-FF826F32C218}"/>
              </a:ext>
            </a:extLst>
          </p:cNvPr>
          <p:cNvSpPr/>
          <p:nvPr/>
        </p:nvSpPr>
        <p:spPr>
          <a:xfrm>
            <a:off x="797442" y="5568947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d. </a:t>
            </a:r>
            <a:r>
              <a:rPr lang="vi-VN" u="sng" dirty="0">
                <a:solidFill>
                  <a:srgbClr val="FF0000"/>
                </a:solidFill>
              </a:rPr>
              <a:t>Mặc dù</a:t>
            </a:r>
            <a:r>
              <a:rPr lang="vi-VN" dirty="0">
                <a:solidFill>
                  <a:srgbClr val="002060"/>
                </a:solidFill>
              </a:rPr>
              <a:t> nhiều bức tranh của Van Gốc có màu vàng chói chang đến nhức mắt</a:t>
            </a: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id="{3ADC42FF-27D6-A113-6E31-1551157DC83F}"/>
              </a:ext>
            </a:extLst>
          </p:cNvPr>
          <p:cNvSpPr/>
          <p:nvPr/>
        </p:nvSpPr>
        <p:spPr>
          <a:xfrm>
            <a:off x="6665090" y="3474676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(2) </a:t>
            </a:r>
            <a:r>
              <a:rPr lang="vi-VN" u="sng" dirty="0">
                <a:solidFill>
                  <a:srgbClr val="FF0000"/>
                </a:solidFill>
              </a:rPr>
              <a:t>mà còn</a:t>
            </a:r>
            <a:r>
              <a:rPr lang="vi-VN" dirty="0">
                <a:solidFill>
                  <a:srgbClr val="002060"/>
                </a:solidFill>
              </a:rPr>
              <a:t> giúp ta ngủ sâu và hoàn toàn thư giãn.</a:t>
            </a: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4A282C49-DAA1-5AE0-9A56-0E0F650E241C}"/>
              </a:ext>
            </a:extLst>
          </p:cNvPr>
          <p:cNvSpPr/>
          <p:nvPr/>
        </p:nvSpPr>
        <p:spPr>
          <a:xfrm>
            <a:off x="6673111" y="2400888"/>
            <a:ext cx="4805916" cy="7336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vi-VN" dirty="0">
                <a:solidFill>
                  <a:srgbClr val="002060"/>
                </a:solidFill>
              </a:rPr>
              <a:t>) </a:t>
            </a:r>
            <a:r>
              <a:rPr lang="vi-VN" u="sng" dirty="0">
                <a:solidFill>
                  <a:srgbClr val="FF0000"/>
                </a:solidFill>
              </a:rPr>
              <a:t>nhưng</a:t>
            </a:r>
            <a:r>
              <a:rPr lang="vi-VN" dirty="0">
                <a:solidFill>
                  <a:srgbClr val="002060"/>
                </a:solidFill>
              </a:rPr>
              <a:t> đó vẫn là những bức tranh đắt nhất thế giới.</a:t>
            </a:r>
          </a:p>
        </p:txBody>
      </p:sp>
    </p:spTree>
    <p:extLst>
      <p:ext uri="{BB962C8B-B14F-4D97-AF65-F5344CB8AC3E}">
        <p14:creationId xmlns:p14="http://schemas.microsoft.com/office/powerpoint/2010/main" val="37129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156272" y="282527"/>
            <a:ext cx="11800201" cy="645621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887367" y="1807412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TextBox 7"/>
          <p:cNvSpPr txBox="1"/>
          <p:nvPr/>
        </p:nvSpPr>
        <p:spPr>
          <a:xfrm>
            <a:off x="3037060" y="2203224"/>
            <a:ext cx="1139938" cy="46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b</a:t>
            </a:r>
            <a:r>
              <a:rPr lang="en-US" sz="2800" b="1" dirty="0" err="1" smtClean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ởi</a:t>
            </a:r>
            <a:endParaRPr lang="en-US" sz="2800" b="1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87367" y="3715859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2899432" y="3979761"/>
            <a:ext cx="1403877" cy="916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133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Mặc</a:t>
            </a:r>
            <a:r>
              <a:rPr lang="en-US" sz="2133" b="1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dù</a:t>
            </a:r>
            <a:r>
              <a:rPr lang="en-US" sz="2133" b="1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…</a:t>
            </a:r>
          </a:p>
          <a:p>
            <a:pPr algn="ctr">
              <a:lnSpc>
                <a:spcPts val="3800"/>
              </a:lnSpc>
            </a:pPr>
            <a:r>
              <a:rPr lang="en-US" sz="2133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nhưng</a:t>
            </a:r>
            <a:r>
              <a:rPr lang="en-US" sz="2133" dirty="0">
                <a:solidFill>
                  <a:srgbClr val="FFFFFF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…</a:t>
            </a:r>
          </a:p>
        </p:txBody>
      </p:sp>
      <p:sp>
        <p:nvSpPr>
          <p:cNvPr id="11" name="Freeform 10"/>
          <p:cNvSpPr/>
          <p:nvPr/>
        </p:nvSpPr>
        <p:spPr>
          <a:xfrm>
            <a:off x="7410721" y="1807412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7599647" y="1979915"/>
            <a:ext cx="1139938" cy="104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… </a:t>
            </a:r>
          </a:p>
          <a:p>
            <a:pPr algn="ctr">
              <a:lnSpc>
                <a:spcPts val="43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</a:t>
            </a:r>
            <a:r>
              <a:rPr lang="en-US" sz="2400" b="1" dirty="0" err="1" smtClean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hì</a:t>
            </a:r>
            <a:r>
              <a:rPr lang="en-US" sz="2800" dirty="0">
                <a:latin typeface="Arimo"/>
                <a:ea typeface="Arimo"/>
                <a:cs typeface="Arimo"/>
                <a:sym typeface="Arimo"/>
              </a:rPr>
              <a:t>…</a:t>
            </a:r>
          </a:p>
        </p:txBody>
      </p:sp>
      <p:sp>
        <p:nvSpPr>
          <p:cNvPr id="15" name="Freeform 12"/>
          <p:cNvSpPr/>
          <p:nvPr/>
        </p:nvSpPr>
        <p:spPr>
          <a:xfrm>
            <a:off x="7484194" y="3632075"/>
            <a:ext cx="1642815" cy="1531326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3"/>
          <p:cNvSpPr txBox="1"/>
          <p:nvPr/>
        </p:nvSpPr>
        <p:spPr>
          <a:xfrm>
            <a:off x="7591612" y="3902773"/>
            <a:ext cx="148773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1867" b="1" dirty="0" err="1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</a:t>
            </a:r>
            <a:r>
              <a:rPr lang="en-US" sz="1867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hông</a:t>
            </a:r>
            <a:r>
              <a:rPr lang="en-US" sz="1867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1867" b="1" dirty="0" err="1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những</a:t>
            </a:r>
            <a:r>
              <a:rPr lang="en-US" sz="1867" b="1" dirty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... </a:t>
            </a:r>
            <a:r>
              <a:rPr lang="en-US" sz="1867" b="1" dirty="0" err="1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mà</a:t>
            </a:r>
            <a:r>
              <a:rPr lang="en-US" sz="1867" b="1" dirty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1867" b="1" dirty="0" err="1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còn</a:t>
            </a:r>
            <a:r>
              <a:rPr lang="en-US" sz="1867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…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542175" y="1407769"/>
            <a:ext cx="1311965" cy="3895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Lí</a:t>
            </a:r>
            <a:r>
              <a:rPr lang="en-US" sz="24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do</a:t>
            </a:r>
          </a:p>
        </p:txBody>
      </p:sp>
      <p:grpSp>
        <p:nvGrpSpPr>
          <p:cNvPr id="19" name="Group 15"/>
          <p:cNvGrpSpPr/>
          <p:nvPr/>
        </p:nvGrpSpPr>
        <p:grpSpPr>
          <a:xfrm rot="5400000">
            <a:off x="1549902" y="1976064"/>
            <a:ext cx="1292257" cy="531261"/>
            <a:chOff x="0" y="0"/>
            <a:chExt cx="10490033" cy="4699000"/>
          </a:xfrm>
        </p:grpSpPr>
        <p:sp>
          <p:nvSpPr>
            <p:cNvPr id="20" name="Freeform 16"/>
            <p:cNvSpPr/>
            <p:nvPr/>
          </p:nvSpPr>
          <p:spPr>
            <a:xfrm>
              <a:off x="327533" y="113538"/>
              <a:ext cx="9798644" cy="4568952"/>
            </a:xfrm>
            <a:custGeom>
              <a:avLst/>
              <a:gdLst/>
              <a:ahLst/>
              <a:cxnLst/>
              <a:rect l="l" t="t" r="r" b="b"/>
              <a:pathLst>
                <a:path w="9798644" h="4568952">
                  <a:moveTo>
                    <a:pt x="9798137" y="4284853"/>
                  </a:moveTo>
                  <a:cubicBezTo>
                    <a:pt x="9798644" y="4274947"/>
                    <a:pt x="9797629" y="4265930"/>
                    <a:pt x="9795724" y="4257548"/>
                  </a:cubicBezTo>
                  <a:cubicBezTo>
                    <a:pt x="9780610" y="4143121"/>
                    <a:pt x="9704030" y="4046093"/>
                    <a:pt x="9596333" y="4012946"/>
                  </a:cubicBezTo>
                  <a:lnTo>
                    <a:pt x="9596333" y="2871851"/>
                  </a:lnTo>
                  <a:lnTo>
                    <a:pt x="9596333" y="618109"/>
                  </a:lnTo>
                  <a:lnTo>
                    <a:pt x="9596333" y="98552"/>
                  </a:lnTo>
                  <a:cubicBezTo>
                    <a:pt x="9596333" y="47117"/>
                    <a:pt x="9552645" y="3302"/>
                    <a:pt x="9501083" y="3302"/>
                  </a:cubicBezTo>
                  <a:lnTo>
                    <a:pt x="9230193" y="3302"/>
                  </a:lnTo>
                  <a:lnTo>
                    <a:pt x="8542263" y="3302"/>
                  </a:lnTo>
                  <a:lnTo>
                    <a:pt x="7564319" y="3302"/>
                  </a:lnTo>
                  <a:lnTo>
                    <a:pt x="6371040" y="3302"/>
                  </a:lnTo>
                  <a:lnTo>
                    <a:pt x="5063773" y="3302"/>
                  </a:lnTo>
                  <a:lnTo>
                    <a:pt x="3743981" y="3302"/>
                  </a:lnTo>
                  <a:lnTo>
                    <a:pt x="2507999" y="3302"/>
                  </a:lnTo>
                  <a:lnTo>
                    <a:pt x="1468335" y="3302"/>
                  </a:lnTo>
                  <a:lnTo>
                    <a:pt x="709676" y="3302"/>
                  </a:lnTo>
                  <a:cubicBezTo>
                    <a:pt x="578231" y="3302"/>
                    <a:pt x="446151" y="0"/>
                    <a:pt x="314706" y="3302"/>
                  </a:cubicBezTo>
                  <a:cubicBezTo>
                    <a:pt x="309118" y="3429"/>
                    <a:pt x="303403" y="3302"/>
                    <a:pt x="297815" y="3302"/>
                  </a:cubicBezTo>
                  <a:cubicBezTo>
                    <a:pt x="246380" y="3302"/>
                    <a:pt x="202565" y="46990"/>
                    <a:pt x="202565" y="98552"/>
                  </a:cubicBezTo>
                  <a:lnTo>
                    <a:pt x="202565" y="1511427"/>
                  </a:lnTo>
                  <a:lnTo>
                    <a:pt x="202565" y="3765169"/>
                  </a:lnTo>
                  <a:lnTo>
                    <a:pt x="202565" y="4013327"/>
                  </a:lnTo>
                  <a:cubicBezTo>
                    <a:pt x="87249" y="4049649"/>
                    <a:pt x="2032" y="4159123"/>
                    <a:pt x="1143" y="4284726"/>
                  </a:cubicBezTo>
                  <a:cubicBezTo>
                    <a:pt x="0" y="4439031"/>
                    <a:pt x="131953" y="4568825"/>
                    <a:pt x="285242" y="4568825"/>
                  </a:cubicBezTo>
                  <a:cubicBezTo>
                    <a:pt x="435102" y="4568825"/>
                    <a:pt x="548259" y="4453890"/>
                    <a:pt x="566928" y="4312031"/>
                  </a:cubicBezTo>
                  <a:cubicBezTo>
                    <a:pt x="568833" y="4303649"/>
                    <a:pt x="569849" y="4294632"/>
                    <a:pt x="569341" y="4284726"/>
                  </a:cubicBezTo>
                  <a:cubicBezTo>
                    <a:pt x="569849" y="4274820"/>
                    <a:pt x="568833" y="4265803"/>
                    <a:pt x="566928" y="4257421"/>
                  </a:cubicBezTo>
                  <a:cubicBezTo>
                    <a:pt x="553085" y="4152138"/>
                    <a:pt x="487172" y="4061714"/>
                    <a:pt x="392938" y="4022090"/>
                  </a:cubicBezTo>
                  <a:lnTo>
                    <a:pt x="392938" y="2871851"/>
                  </a:lnTo>
                  <a:lnTo>
                    <a:pt x="392938" y="618109"/>
                  </a:lnTo>
                  <a:lnTo>
                    <a:pt x="392938" y="193802"/>
                  </a:lnTo>
                  <a:lnTo>
                    <a:pt x="568579" y="193802"/>
                  </a:lnTo>
                  <a:lnTo>
                    <a:pt x="1255392" y="193802"/>
                  </a:lnTo>
                  <a:lnTo>
                    <a:pt x="2233336" y="193802"/>
                  </a:lnTo>
                  <a:lnTo>
                    <a:pt x="3426615" y="193802"/>
                  </a:lnTo>
                  <a:lnTo>
                    <a:pt x="4733882" y="193802"/>
                  </a:lnTo>
                  <a:lnTo>
                    <a:pt x="6053674" y="193802"/>
                  </a:lnTo>
                  <a:lnTo>
                    <a:pt x="7289656" y="193802"/>
                  </a:lnTo>
                  <a:lnTo>
                    <a:pt x="8329321" y="193802"/>
                  </a:lnTo>
                  <a:lnTo>
                    <a:pt x="9089095" y="193802"/>
                  </a:lnTo>
                  <a:cubicBezTo>
                    <a:pt x="9193617" y="193802"/>
                    <a:pt x="9300424" y="199390"/>
                    <a:pt x="9405706" y="197104"/>
                  </a:cubicBezTo>
                  <a:lnTo>
                    <a:pt x="9405706" y="1511554"/>
                  </a:lnTo>
                  <a:lnTo>
                    <a:pt x="9405706" y="3765296"/>
                  </a:lnTo>
                  <a:lnTo>
                    <a:pt x="9405706" y="4022852"/>
                  </a:lnTo>
                  <a:cubicBezTo>
                    <a:pt x="9303471" y="4066286"/>
                    <a:pt x="9230574" y="4168648"/>
                    <a:pt x="9229684" y="4284853"/>
                  </a:cubicBezTo>
                  <a:cubicBezTo>
                    <a:pt x="9228542" y="4439158"/>
                    <a:pt x="9360494" y="4568952"/>
                    <a:pt x="9513783" y="4568952"/>
                  </a:cubicBezTo>
                  <a:cubicBezTo>
                    <a:pt x="9663643" y="4568952"/>
                    <a:pt x="9776801" y="4454017"/>
                    <a:pt x="9795469" y="4312158"/>
                  </a:cubicBezTo>
                  <a:cubicBezTo>
                    <a:pt x="9797629" y="4303903"/>
                    <a:pt x="9798644" y="4294759"/>
                    <a:pt x="9798137" y="4284853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sp>
        <p:nvSpPr>
          <p:cNvPr id="21" name="TextBox 17"/>
          <p:cNvSpPr txBox="1"/>
          <p:nvPr/>
        </p:nvSpPr>
        <p:spPr>
          <a:xfrm>
            <a:off x="474046" y="2434505"/>
            <a:ext cx="1308528" cy="8127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Nguyên</a:t>
            </a:r>
            <a:r>
              <a:rPr lang="en-US" sz="24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4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nhân</a:t>
            </a:r>
            <a:endParaRPr lang="en-US" sz="24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grpSp>
        <p:nvGrpSpPr>
          <p:cNvPr id="23" name="Group 19"/>
          <p:cNvGrpSpPr/>
          <p:nvPr/>
        </p:nvGrpSpPr>
        <p:grpSpPr>
          <a:xfrm rot="5400000">
            <a:off x="1531504" y="4817310"/>
            <a:ext cx="1292257" cy="531261"/>
            <a:chOff x="0" y="0"/>
            <a:chExt cx="10490033" cy="4699000"/>
          </a:xfrm>
        </p:grpSpPr>
        <p:sp>
          <p:nvSpPr>
            <p:cNvPr id="24" name="Freeform 20"/>
            <p:cNvSpPr/>
            <p:nvPr/>
          </p:nvSpPr>
          <p:spPr>
            <a:xfrm>
              <a:off x="327533" y="113538"/>
              <a:ext cx="9798644" cy="4568952"/>
            </a:xfrm>
            <a:custGeom>
              <a:avLst/>
              <a:gdLst/>
              <a:ahLst/>
              <a:cxnLst/>
              <a:rect l="l" t="t" r="r" b="b"/>
              <a:pathLst>
                <a:path w="9798644" h="4568952">
                  <a:moveTo>
                    <a:pt x="9798137" y="4284853"/>
                  </a:moveTo>
                  <a:cubicBezTo>
                    <a:pt x="9798644" y="4274947"/>
                    <a:pt x="9797629" y="4265930"/>
                    <a:pt x="9795724" y="4257548"/>
                  </a:cubicBezTo>
                  <a:cubicBezTo>
                    <a:pt x="9780610" y="4143121"/>
                    <a:pt x="9704030" y="4046093"/>
                    <a:pt x="9596333" y="4012946"/>
                  </a:cubicBezTo>
                  <a:lnTo>
                    <a:pt x="9596333" y="2871851"/>
                  </a:lnTo>
                  <a:lnTo>
                    <a:pt x="9596333" y="618109"/>
                  </a:lnTo>
                  <a:lnTo>
                    <a:pt x="9596333" y="98552"/>
                  </a:lnTo>
                  <a:cubicBezTo>
                    <a:pt x="9596333" y="47117"/>
                    <a:pt x="9552645" y="3302"/>
                    <a:pt x="9501083" y="3302"/>
                  </a:cubicBezTo>
                  <a:lnTo>
                    <a:pt x="9230193" y="3302"/>
                  </a:lnTo>
                  <a:lnTo>
                    <a:pt x="8542263" y="3302"/>
                  </a:lnTo>
                  <a:lnTo>
                    <a:pt x="7564319" y="3302"/>
                  </a:lnTo>
                  <a:lnTo>
                    <a:pt x="6371040" y="3302"/>
                  </a:lnTo>
                  <a:lnTo>
                    <a:pt x="5063773" y="3302"/>
                  </a:lnTo>
                  <a:lnTo>
                    <a:pt x="3743981" y="3302"/>
                  </a:lnTo>
                  <a:lnTo>
                    <a:pt x="2507999" y="3302"/>
                  </a:lnTo>
                  <a:lnTo>
                    <a:pt x="1468335" y="3302"/>
                  </a:lnTo>
                  <a:lnTo>
                    <a:pt x="709676" y="3302"/>
                  </a:lnTo>
                  <a:cubicBezTo>
                    <a:pt x="578231" y="3302"/>
                    <a:pt x="446151" y="0"/>
                    <a:pt x="314706" y="3302"/>
                  </a:cubicBezTo>
                  <a:cubicBezTo>
                    <a:pt x="309118" y="3429"/>
                    <a:pt x="303403" y="3302"/>
                    <a:pt x="297815" y="3302"/>
                  </a:cubicBezTo>
                  <a:cubicBezTo>
                    <a:pt x="246380" y="3302"/>
                    <a:pt x="202565" y="46990"/>
                    <a:pt x="202565" y="98552"/>
                  </a:cubicBezTo>
                  <a:lnTo>
                    <a:pt x="202565" y="1511427"/>
                  </a:lnTo>
                  <a:lnTo>
                    <a:pt x="202565" y="3765169"/>
                  </a:lnTo>
                  <a:lnTo>
                    <a:pt x="202565" y="4013327"/>
                  </a:lnTo>
                  <a:cubicBezTo>
                    <a:pt x="87249" y="4049649"/>
                    <a:pt x="2032" y="4159123"/>
                    <a:pt x="1143" y="4284726"/>
                  </a:cubicBezTo>
                  <a:cubicBezTo>
                    <a:pt x="0" y="4439031"/>
                    <a:pt x="131953" y="4568825"/>
                    <a:pt x="285242" y="4568825"/>
                  </a:cubicBezTo>
                  <a:cubicBezTo>
                    <a:pt x="435102" y="4568825"/>
                    <a:pt x="548259" y="4453890"/>
                    <a:pt x="566928" y="4312031"/>
                  </a:cubicBezTo>
                  <a:cubicBezTo>
                    <a:pt x="568833" y="4303649"/>
                    <a:pt x="569849" y="4294632"/>
                    <a:pt x="569341" y="4284726"/>
                  </a:cubicBezTo>
                  <a:cubicBezTo>
                    <a:pt x="569849" y="4274820"/>
                    <a:pt x="568833" y="4265803"/>
                    <a:pt x="566928" y="4257421"/>
                  </a:cubicBezTo>
                  <a:cubicBezTo>
                    <a:pt x="553085" y="4152138"/>
                    <a:pt x="487172" y="4061714"/>
                    <a:pt x="392938" y="4022090"/>
                  </a:cubicBezTo>
                  <a:lnTo>
                    <a:pt x="392938" y="2871851"/>
                  </a:lnTo>
                  <a:lnTo>
                    <a:pt x="392938" y="618109"/>
                  </a:lnTo>
                  <a:lnTo>
                    <a:pt x="392938" y="193802"/>
                  </a:lnTo>
                  <a:lnTo>
                    <a:pt x="568579" y="193802"/>
                  </a:lnTo>
                  <a:lnTo>
                    <a:pt x="1255392" y="193802"/>
                  </a:lnTo>
                  <a:lnTo>
                    <a:pt x="2233336" y="193802"/>
                  </a:lnTo>
                  <a:lnTo>
                    <a:pt x="3426615" y="193802"/>
                  </a:lnTo>
                  <a:lnTo>
                    <a:pt x="4733882" y="193802"/>
                  </a:lnTo>
                  <a:lnTo>
                    <a:pt x="6053674" y="193802"/>
                  </a:lnTo>
                  <a:lnTo>
                    <a:pt x="7289656" y="193802"/>
                  </a:lnTo>
                  <a:lnTo>
                    <a:pt x="8329321" y="193802"/>
                  </a:lnTo>
                  <a:lnTo>
                    <a:pt x="9089095" y="193802"/>
                  </a:lnTo>
                  <a:cubicBezTo>
                    <a:pt x="9193617" y="193802"/>
                    <a:pt x="9300424" y="199390"/>
                    <a:pt x="9405706" y="197104"/>
                  </a:cubicBezTo>
                  <a:lnTo>
                    <a:pt x="9405706" y="1511554"/>
                  </a:lnTo>
                  <a:lnTo>
                    <a:pt x="9405706" y="3765296"/>
                  </a:lnTo>
                  <a:lnTo>
                    <a:pt x="9405706" y="4022852"/>
                  </a:lnTo>
                  <a:cubicBezTo>
                    <a:pt x="9303471" y="4066286"/>
                    <a:pt x="9230574" y="4168648"/>
                    <a:pt x="9229684" y="4284853"/>
                  </a:cubicBezTo>
                  <a:cubicBezTo>
                    <a:pt x="9228542" y="4439158"/>
                    <a:pt x="9360494" y="4568952"/>
                    <a:pt x="9513783" y="4568952"/>
                  </a:cubicBezTo>
                  <a:cubicBezTo>
                    <a:pt x="9663643" y="4568952"/>
                    <a:pt x="9776801" y="4454017"/>
                    <a:pt x="9795469" y="4312158"/>
                  </a:cubicBezTo>
                  <a:cubicBezTo>
                    <a:pt x="9797629" y="4303903"/>
                    <a:pt x="9798644" y="4294759"/>
                    <a:pt x="9798137" y="4284853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26" name="Group 22"/>
          <p:cNvGrpSpPr/>
          <p:nvPr/>
        </p:nvGrpSpPr>
        <p:grpSpPr>
          <a:xfrm rot="-5400000">
            <a:off x="9031186" y="1809805"/>
            <a:ext cx="1292257" cy="531261"/>
            <a:chOff x="0" y="0"/>
            <a:chExt cx="10490033" cy="4699000"/>
          </a:xfrm>
        </p:grpSpPr>
        <p:sp>
          <p:nvSpPr>
            <p:cNvPr id="27" name="Freeform 23"/>
            <p:cNvSpPr/>
            <p:nvPr/>
          </p:nvSpPr>
          <p:spPr>
            <a:xfrm>
              <a:off x="327533" y="113538"/>
              <a:ext cx="9798644" cy="4568952"/>
            </a:xfrm>
            <a:custGeom>
              <a:avLst/>
              <a:gdLst/>
              <a:ahLst/>
              <a:cxnLst/>
              <a:rect l="l" t="t" r="r" b="b"/>
              <a:pathLst>
                <a:path w="9798644" h="4568952">
                  <a:moveTo>
                    <a:pt x="9798137" y="4284853"/>
                  </a:moveTo>
                  <a:cubicBezTo>
                    <a:pt x="9798644" y="4274947"/>
                    <a:pt x="9797629" y="4265930"/>
                    <a:pt x="9795724" y="4257548"/>
                  </a:cubicBezTo>
                  <a:cubicBezTo>
                    <a:pt x="9780610" y="4143121"/>
                    <a:pt x="9704030" y="4046093"/>
                    <a:pt x="9596333" y="4012946"/>
                  </a:cubicBezTo>
                  <a:lnTo>
                    <a:pt x="9596333" y="2871851"/>
                  </a:lnTo>
                  <a:lnTo>
                    <a:pt x="9596333" y="618109"/>
                  </a:lnTo>
                  <a:lnTo>
                    <a:pt x="9596333" y="98552"/>
                  </a:lnTo>
                  <a:cubicBezTo>
                    <a:pt x="9596333" y="47117"/>
                    <a:pt x="9552645" y="3302"/>
                    <a:pt x="9501083" y="3302"/>
                  </a:cubicBezTo>
                  <a:lnTo>
                    <a:pt x="9230193" y="3302"/>
                  </a:lnTo>
                  <a:lnTo>
                    <a:pt x="8542263" y="3302"/>
                  </a:lnTo>
                  <a:lnTo>
                    <a:pt x="7564319" y="3302"/>
                  </a:lnTo>
                  <a:lnTo>
                    <a:pt x="6371040" y="3302"/>
                  </a:lnTo>
                  <a:lnTo>
                    <a:pt x="5063773" y="3302"/>
                  </a:lnTo>
                  <a:lnTo>
                    <a:pt x="3743981" y="3302"/>
                  </a:lnTo>
                  <a:lnTo>
                    <a:pt x="2507999" y="3302"/>
                  </a:lnTo>
                  <a:lnTo>
                    <a:pt x="1468335" y="3302"/>
                  </a:lnTo>
                  <a:lnTo>
                    <a:pt x="709676" y="3302"/>
                  </a:lnTo>
                  <a:cubicBezTo>
                    <a:pt x="578231" y="3302"/>
                    <a:pt x="446151" y="0"/>
                    <a:pt x="314706" y="3302"/>
                  </a:cubicBezTo>
                  <a:cubicBezTo>
                    <a:pt x="309118" y="3429"/>
                    <a:pt x="303403" y="3302"/>
                    <a:pt x="297815" y="3302"/>
                  </a:cubicBezTo>
                  <a:cubicBezTo>
                    <a:pt x="246380" y="3302"/>
                    <a:pt x="202565" y="46990"/>
                    <a:pt x="202565" y="98552"/>
                  </a:cubicBezTo>
                  <a:lnTo>
                    <a:pt x="202565" y="1511427"/>
                  </a:lnTo>
                  <a:lnTo>
                    <a:pt x="202565" y="3765169"/>
                  </a:lnTo>
                  <a:lnTo>
                    <a:pt x="202565" y="4013327"/>
                  </a:lnTo>
                  <a:cubicBezTo>
                    <a:pt x="87249" y="4049649"/>
                    <a:pt x="2032" y="4159123"/>
                    <a:pt x="1143" y="4284726"/>
                  </a:cubicBezTo>
                  <a:cubicBezTo>
                    <a:pt x="0" y="4439031"/>
                    <a:pt x="131953" y="4568825"/>
                    <a:pt x="285242" y="4568825"/>
                  </a:cubicBezTo>
                  <a:cubicBezTo>
                    <a:pt x="435102" y="4568825"/>
                    <a:pt x="548259" y="4453890"/>
                    <a:pt x="566928" y="4312031"/>
                  </a:cubicBezTo>
                  <a:cubicBezTo>
                    <a:pt x="568833" y="4303649"/>
                    <a:pt x="569849" y="4294632"/>
                    <a:pt x="569341" y="4284726"/>
                  </a:cubicBezTo>
                  <a:cubicBezTo>
                    <a:pt x="569849" y="4274820"/>
                    <a:pt x="568833" y="4265803"/>
                    <a:pt x="566928" y="4257421"/>
                  </a:cubicBezTo>
                  <a:cubicBezTo>
                    <a:pt x="553085" y="4152138"/>
                    <a:pt x="487172" y="4061714"/>
                    <a:pt x="392938" y="4022090"/>
                  </a:cubicBezTo>
                  <a:lnTo>
                    <a:pt x="392938" y="2871851"/>
                  </a:lnTo>
                  <a:lnTo>
                    <a:pt x="392938" y="618109"/>
                  </a:lnTo>
                  <a:lnTo>
                    <a:pt x="392938" y="193802"/>
                  </a:lnTo>
                  <a:lnTo>
                    <a:pt x="568579" y="193802"/>
                  </a:lnTo>
                  <a:lnTo>
                    <a:pt x="1255392" y="193802"/>
                  </a:lnTo>
                  <a:lnTo>
                    <a:pt x="2233336" y="193802"/>
                  </a:lnTo>
                  <a:lnTo>
                    <a:pt x="3426615" y="193802"/>
                  </a:lnTo>
                  <a:lnTo>
                    <a:pt x="4733882" y="193802"/>
                  </a:lnTo>
                  <a:lnTo>
                    <a:pt x="6053674" y="193802"/>
                  </a:lnTo>
                  <a:lnTo>
                    <a:pt x="7289656" y="193802"/>
                  </a:lnTo>
                  <a:lnTo>
                    <a:pt x="8329321" y="193802"/>
                  </a:lnTo>
                  <a:lnTo>
                    <a:pt x="9089095" y="193802"/>
                  </a:lnTo>
                  <a:cubicBezTo>
                    <a:pt x="9193617" y="193802"/>
                    <a:pt x="9300424" y="199390"/>
                    <a:pt x="9405706" y="197104"/>
                  </a:cubicBezTo>
                  <a:lnTo>
                    <a:pt x="9405706" y="1511554"/>
                  </a:lnTo>
                  <a:lnTo>
                    <a:pt x="9405706" y="3765296"/>
                  </a:lnTo>
                  <a:lnTo>
                    <a:pt x="9405706" y="4022852"/>
                  </a:lnTo>
                  <a:cubicBezTo>
                    <a:pt x="9303471" y="4066286"/>
                    <a:pt x="9230574" y="4168648"/>
                    <a:pt x="9229684" y="4284853"/>
                  </a:cubicBezTo>
                  <a:cubicBezTo>
                    <a:pt x="9228542" y="4439158"/>
                    <a:pt x="9360494" y="4568952"/>
                    <a:pt x="9513783" y="4568952"/>
                  </a:cubicBezTo>
                  <a:cubicBezTo>
                    <a:pt x="9663643" y="4568952"/>
                    <a:pt x="9776801" y="4454017"/>
                    <a:pt x="9795469" y="4312158"/>
                  </a:cubicBezTo>
                  <a:cubicBezTo>
                    <a:pt x="9797629" y="4303903"/>
                    <a:pt x="9798644" y="4294759"/>
                    <a:pt x="9798137" y="4284853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sp>
        <p:nvSpPr>
          <p:cNvPr id="28" name="TextBox 24"/>
          <p:cNvSpPr txBox="1"/>
          <p:nvPr/>
        </p:nvSpPr>
        <p:spPr>
          <a:xfrm>
            <a:off x="9980246" y="1082953"/>
            <a:ext cx="1768409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Điều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kiện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endParaRPr lang="en-US" sz="2800" b="1" dirty="0" smtClean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-</a:t>
            </a:r>
            <a:r>
              <a:rPr lang="en-US" sz="28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kết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quả</a:t>
            </a:r>
            <a:endParaRPr lang="en-US" sz="28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9980246" y="2251295"/>
            <a:ext cx="176841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Giả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thiết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endParaRPr lang="en-US" sz="2800" b="1" dirty="0" smtClean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 algn="ctr">
              <a:lnSpc>
                <a:spcPts val="3000"/>
              </a:lnSpc>
            </a:pPr>
            <a:r>
              <a:rPr lang="en-US" sz="28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-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kết</a:t>
            </a:r>
            <a:r>
              <a:rPr lang="en-US" sz="28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8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quả</a:t>
            </a:r>
            <a:endParaRPr lang="en-US" sz="28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31" name="Freeform 27"/>
          <p:cNvSpPr/>
          <p:nvPr/>
        </p:nvSpPr>
        <p:spPr>
          <a:xfrm>
            <a:off x="4654496" y="1918832"/>
            <a:ext cx="3108884" cy="2708683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2"/>
                </a:lnTo>
                <a:lnTo>
                  <a:pt x="0" y="5200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5990" r="-9341"/>
            </a:stretch>
          </a:blipFill>
        </p:spPr>
      </p:sp>
      <p:cxnSp>
        <p:nvCxnSpPr>
          <p:cNvPr id="32" name="Straight Connector 31"/>
          <p:cNvCxnSpPr/>
          <p:nvPr/>
        </p:nvCxnSpPr>
        <p:spPr>
          <a:xfrm>
            <a:off x="2448825" y="2089829"/>
            <a:ext cx="450607" cy="2515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30427" y="4716194"/>
            <a:ext cx="606633" cy="3807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817888" y="2013102"/>
            <a:ext cx="606632" cy="2381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8970390" y="4739458"/>
            <a:ext cx="694137" cy="4298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9"/>
          <p:cNvSpPr/>
          <p:nvPr/>
        </p:nvSpPr>
        <p:spPr>
          <a:xfrm flipV="1">
            <a:off x="6587904" y="2856058"/>
            <a:ext cx="896290" cy="542425"/>
          </a:xfrm>
          <a:prstGeom prst="line">
            <a:avLst/>
          </a:prstGeom>
          <a:ln w="38100">
            <a:solidFill>
              <a:schemeClr val="accent1"/>
            </a:solidFill>
            <a:headEnd type="none"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37" name="AutoShape 9"/>
          <p:cNvSpPr/>
          <p:nvPr/>
        </p:nvSpPr>
        <p:spPr>
          <a:xfrm>
            <a:off x="6601642" y="3391944"/>
            <a:ext cx="949106" cy="587817"/>
          </a:xfrm>
          <a:prstGeom prst="line">
            <a:avLst/>
          </a:prstGeom>
          <a:ln w="38100" cap="flat">
            <a:solidFill>
              <a:schemeClr val="accent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8" name="AutoShape 9"/>
          <p:cNvSpPr/>
          <p:nvPr/>
        </p:nvSpPr>
        <p:spPr>
          <a:xfrm flipH="1" flipV="1">
            <a:off x="4176996" y="2860045"/>
            <a:ext cx="1020154" cy="618754"/>
          </a:xfrm>
          <a:prstGeom prst="line">
            <a:avLst/>
          </a:prstGeom>
          <a:ln w="38100">
            <a:headEnd type="none" w="sm" len="sm"/>
            <a:tailEnd type="arrow" w="med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39" name="AutoShape 9"/>
          <p:cNvSpPr/>
          <p:nvPr/>
        </p:nvSpPr>
        <p:spPr>
          <a:xfrm flipH="1">
            <a:off x="4338754" y="3478799"/>
            <a:ext cx="899259" cy="669131"/>
          </a:xfrm>
          <a:prstGeom prst="line">
            <a:avLst/>
          </a:prstGeom>
          <a:ln w="38100">
            <a:solidFill>
              <a:schemeClr val="accent1"/>
            </a:solidFill>
            <a:headEnd type="none" w="sm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43" name="TextBox 14"/>
          <p:cNvSpPr txBox="1"/>
          <p:nvPr/>
        </p:nvSpPr>
        <p:spPr>
          <a:xfrm>
            <a:off x="432386" y="4235153"/>
            <a:ext cx="1311965" cy="3895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Đối</a:t>
            </a:r>
            <a:r>
              <a:rPr lang="en-US" sz="24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4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lập</a:t>
            </a:r>
            <a:endParaRPr lang="en-US" sz="24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432386" y="5261053"/>
            <a:ext cx="1481482" cy="8127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Tương</a:t>
            </a:r>
            <a:r>
              <a:rPr lang="en-US" sz="24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4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phản</a:t>
            </a:r>
            <a:endParaRPr lang="en-US" sz="24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9664527" y="4989504"/>
            <a:ext cx="1779328" cy="4231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Tăng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tiến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866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7" grpId="0"/>
      <p:bldP spid="18" grpId="0" animBg="1"/>
      <p:bldP spid="21" grpId="0" animBg="1"/>
      <p:bldP spid="28" grpId="0" animBg="1"/>
      <p:bldP spid="29" grpId="0" animBg="1"/>
      <p:bldP spid="43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341947" y="353446"/>
            <a:ext cx="11508126" cy="6152390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348" y="1672044"/>
            <a:ext cx="70887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là người 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 một trong những nhà soạn nhạc "vĩ đại nhất"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thời đại.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 thể 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giao hưởng, hòa tấu, opera, nhạc thính phòng đến độc tấu piano.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509" y="1349827"/>
            <a:ext cx="3530459" cy="35188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55131" y="5094514"/>
            <a:ext cx="4005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Mo-da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(1756 – 1791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33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1000733" y="115187"/>
            <a:ext cx="9812579" cy="1225965"/>
            <a:chOff x="963626" y="741622"/>
            <a:chExt cx="9812579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9243828" cy="979966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2" name="Hexagon 1">
            <a:extLst>
              <a:ext uri="{FF2B5EF4-FFF2-40B4-BE49-F238E27FC236}">
                <a16:creationId xmlns:a16="http://schemas.microsoft.com/office/drawing/2014/main" id="{81AC8E4E-4A05-F501-6FF2-8B888497CADE}"/>
              </a:ext>
            </a:extLst>
          </p:cNvPr>
          <p:cNvSpPr/>
          <p:nvPr/>
        </p:nvSpPr>
        <p:spPr>
          <a:xfrm>
            <a:off x="914399" y="1390841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9805AEF-02F8-538A-B1EC-A23F46B026B8}"/>
              </a:ext>
            </a:extLst>
          </p:cNvPr>
          <p:cNvSpPr/>
          <p:nvPr/>
        </p:nvSpPr>
        <p:spPr>
          <a:xfrm>
            <a:off x="3763925" y="1423750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FDDE236-D07E-528B-A351-934741598003}"/>
              </a:ext>
            </a:extLst>
          </p:cNvPr>
          <p:cNvSpPr/>
          <p:nvPr/>
        </p:nvSpPr>
        <p:spPr>
          <a:xfrm>
            <a:off x="6741042" y="1384089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0D92963-BDE2-4CC7-2D9B-E9694077CF39}"/>
              </a:ext>
            </a:extLst>
          </p:cNvPr>
          <p:cNvSpPr/>
          <p:nvPr/>
        </p:nvSpPr>
        <p:spPr>
          <a:xfrm>
            <a:off x="9548037" y="1356072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938E01-02F6-DE44-07A2-89FA43FF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3" y="2589204"/>
            <a:ext cx="1019734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304800" y="407436"/>
            <a:ext cx="11561135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1000733" y="115187"/>
            <a:ext cx="9812579" cy="1225965"/>
            <a:chOff x="963626" y="741622"/>
            <a:chExt cx="9812579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9243828" cy="979966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2" name="Hexagon 1">
            <a:extLst>
              <a:ext uri="{FF2B5EF4-FFF2-40B4-BE49-F238E27FC236}">
                <a16:creationId xmlns:a16="http://schemas.microsoft.com/office/drawing/2014/main" id="{81AC8E4E-4A05-F501-6FF2-8B888497CADE}"/>
              </a:ext>
            </a:extLst>
          </p:cNvPr>
          <p:cNvSpPr/>
          <p:nvPr/>
        </p:nvSpPr>
        <p:spPr>
          <a:xfrm>
            <a:off x="914399" y="1477925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cho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9805AEF-02F8-538A-B1EC-A23F46B026B8}"/>
              </a:ext>
            </a:extLst>
          </p:cNvPr>
          <p:cNvSpPr/>
          <p:nvPr/>
        </p:nvSpPr>
        <p:spPr>
          <a:xfrm>
            <a:off x="3763925" y="1467292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của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FDDE236-D07E-528B-A351-934741598003}"/>
              </a:ext>
            </a:extLst>
          </p:cNvPr>
          <p:cNvSpPr/>
          <p:nvPr/>
        </p:nvSpPr>
        <p:spPr>
          <a:xfrm>
            <a:off x="6741042" y="1456659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mà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0D92963-BDE2-4CC7-2D9B-E9694077CF39}"/>
              </a:ext>
            </a:extLst>
          </p:cNvPr>
          <p:cNvSpPr/>
          <p:nvPr/>
        </p:nvSpPr>
        <p:spPr>
          <a:xfrm>
            <a:off x="9548037" y="1414128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và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938E01-02F6-DE44-07A2-89FA43FF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2488804"/>
            <a:ext cx="10694504" cy="41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6942" y="2522314"/>
            <a:ext cx="4446121" cy="40318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 NHÓM 4: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ở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44A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tonghoptieuhoc.com/wp-content/uploads/2022/12/Ki-thuat-Khan-trai-b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6" y="1521229"/>
            <a:ext cx="5829589" cy="49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0635" y="282532"/>
            <a:ext cx="5896091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LoveYt.net_YouTube_Dong-ho-dem-nguoc-2-phut-2-Minutes-count_Media_W6ls-jRKMkI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6942" y="282532"/>
            <a:ext cx="4446121" cy="20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/>
          </p:nvPr>
        </p:nvGraphicFramePr>
        <p:xfrm>
          <a:off x="2032000" y="642354"/>
          <a:ext cx="8128000" cy="549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 rot="13756255">
            <a:off x="7190786" y="490190"/>
            <a:ext cx="762295" cy="1546501"/>
            <a:chOff x="10569387" y="2348751"/>
            <a:chExt cx="522262" cy="1470214"/>
          </a:xfrm>
          <a:solidFill>
            <a:srgbClr val="FF0000"/>
          </a:solidFill>
        </p:grpSpPr>
        <p:sp>
          <p:nvSpPr>
            <p:cNvPr id="10" name="Flowchart: Connector 9"/>
            <p:cNvSpPr/>
            <p:nvPr/>
          </p:nvSpPr>
          <p:spPr>
            <a:xfrm>
              <a:off x="10569387" y="3316941"/>
              <a:ext cx="519953" cy="502024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10569387" y="2348751"/>
              <a:ext cx="522262" cy="12192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9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304800" y="407436"/>
            <a:ext cx="11561135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1000733" y="115187"/>
            <a:ext cx="9812579" cy="1225965"/>
            <a:chOff x="963626" y="741622"/>
            <a:chExt cx="9812579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9243828" cy="979966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2" name="Hexagon 1">
            <a:extLst>
              <a:ext uri="{FF2B5EF4-FFF2-40B4-BE49-F238E27FC236}">
                <a16:creationId xmlns:a16="http://schemas.microsoft.com/office/drawing/2014/main" id="{81AC8E4E-4A05-F501-6FF2-8B888497CADE}"/>
              </a:ext>
            </a:extLst>
          </p:cNvPr>
          <p:cNvSpPr/>
          <p:nvPr/>
        </p:nvSpPr>
        <p:spPr>
          <a:xfrm>
            <a:off x="914399" y="1477925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9805AEF-02F8-538A-B1EC-A23F46B026B8}"/>
              </a:ext>
            </a:extLst>
          </p:cNvPr>
          <p:cNvSpPr/>
          <p:nvPr/>
        </p:nvSpPr>
        <p:spPr>
          <a:xfrm>
            <a:off x="3763925" y="1467292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FDDE236-D07E-528B-A351-934741598003}"/>
              </a:ext>
            </a:extLst>
          </p:cNvPr>
          <p:cNvSpPr/>
          <p:nvPr/>
        </p:nvSpPr>
        <p:spPr>
          <a:xfrm>
            <a:off x="6741042" y="1456659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0D92963-BDE2-4CC7-2D9B-E9694077CF39}"/>
              </a:ext>
            </a:extLst>
          </p:cNvPr>
          <p:cNvSpPr/>
          <p:nvPr/>
        </p:nvSpPr>
        <p:spPr>
          <a:xfrm>
            <a:off x="9548037" y="1414128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938E01-02F6-DE44-07A2-89FA43FF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2488804"/>
            <a:ext cx="10694504" cy="41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7ECB9-B558-D72F-AC1D-B60B1AF03A7E}"/>
              </a:ext>
            </a:extLst>
          </p:cNvPr>
          <p:cNvSpPr txBox="1"/>
          <p:nvPr/>
        </p:nvSpPr>
        <p:spPr>
          <a:xfrm>
            <a:off x="911151" y="1926453"/>
            <a:ext cx="10090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Nghị lực phi thường, sự lãng mạn 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và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lòng nhân ái đã chắp cánh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tài năng âm nhạc 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Mô-da. Di sản 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mà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ông để lại 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cho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nhân loại thật là vĩ đại: hơn 600 tác phẩm lớn nhỏ. Đây là một cống hiến vào mức kỉ lục </a:t>
            </a:r>
            <a:r>
              <a:rPr lang="vi-VN" sz="4000" b="1" i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một con người chỉ sống trên đời có 35 năm.</a:t>
            </a:r>
            <a:endParaRPr lang="en-US" sz="4000" dirty="0"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948EF987-D6F4-24B7-297F-19E1BA6D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21" y="1642202"/>
            <a:ext cx="1235149" cy="1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6917D9C5-6347-9270-9EEA-548547CD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74" y="2914537"/>
            <a:ext cx="1401288" cy="1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CA27F1E8-5FDC-1BE6-F6AE-A5E06426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03" y="2948271"/>
            <a:ext cx="1309984" cy="1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B1989B34-0BD1-99D6-C189-C1E0A8D20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234" y="4140221"/>
            <a:ext cx="1443724" cy="1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282BED81-6080-B0BA-443F-2BF3222F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04" y="2223268"/>
            <a:ext cx="1382537" cy="138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Bằng Tay Hoa Trang Trí PNG , Bông Hoa, Năm Bông Hoa ...">
            <a:extLst>
              <a:ext uri="{FF2B5EF4-FFF2-40B4-BE49-F238E27FC236}">
                <a16:creationId xmlns:a16="http://schemas.microsoft.com/office/drawing/2014/main" id="{CA27F1E8-5FDC-1BE6-F6AE-A5E06426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08" y="2857112"/>
            <a:ext cx="1283109" cy="128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8954" y="792480"/>
            <a:ext cx="3213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5854654" y="1561896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3"/>
          <p:cNvSpPr txBox="1"/>
          <p:nvPr/>
        </p:nvSpPr>
        <p:spPr>
          <a:xfrm>
            <a:off x="6004346" y="1938023"/>
            <a:ext cx="113993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</a:t>
            </a:r>
            <a:r>
              <a:rPr lang="en-US" sz="3600" b="1" dirty="0" err="1" smtClean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ủa</a:t>
            </a:r>
            <a:endParaRPr lang="en-US" sz="3600" b="1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8504818" y="1871689"/>
            <a:ext cx="1931531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sở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hữu</a:t>
            </a:r>
            <a:endParaRPr lang="en-US" sz="36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8587703" y="3958367"/>
            <a:ext cx="2000784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dirty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liệt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kê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  </a:t>
            </a:r>
            <a:endParaRPr lang="en-US" sz="36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3" name="Freeform 8"/>
          <p:cNvSpPr/>
          <p:nvPr/>
        </p:nvSpPr>
        <p:spPr>
          <a:xfrm>
            <a:off x="1018676" y="1468591"/>
            <a:ext cx="4240959" cy="3466941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990" r="-9341"/>
            </a:stretch>
          </a:blipFill>
        </p:spPr>
      </p:sp>
      <p:sp>
        <p:nvSpPr>
          <p:cNvPr id="24" name="AutoShape 9"/>
          <p:cNvSpPr/>
          <p:nvPr/>
        </p:nvSpPr>
        <p:spPr>
          <a:xfrm flipV="1">
            <a:off x="3856596" y="2343892"/>
            <a:ext cx="1998058" cy="99565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5" name="AutoShape 10"/>
          <p:cNvSpPr/>
          <p:nvPr/>
        </p:nvSpPr>
        <p:spPr>
          <a:xfrm>
            <a:off x="3856596" y="3339547"/>
            <a:ext cx="2029610" cy="9302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6" name="AutoShape 11"/>
          <p:cNvSpPr/>
          <p:nvPr/>
        </p:nvSpPr>
        <p:spPr>
          <a:xfrm flipV="1">
            <a:off x="7274810" y="2160104"/>
            <a:ext cx="1087606" cy="3049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12"/>
          <p:cNvSpPr/>
          <p:nvPr/>
        </p:nvSpPr>
        <p:spPr>
          <a:xfrm flipV="1">
            <a:off x="7384344" y="4269846"/>
            <a:ext cx="1108597" cy="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Freeform 2"/>
          <p:cNvSpPr/>
          <p:nvPr/>
        </p:nvSpPr>
        <p:spPr>
          <a:xfrm>
            <a:off x="5915614" y="3517748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"/>
          <p:cNvSpPr txBox="1"/>
          <p:nvPr/>
        </p:nvSpPr>
        <p:spPr>
          <a:xfrm>
            <a:off x="6065306" y="3893875"/>
            <a:ext cx="113993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và</a:t>
            </a:r>
            <a:endParaRPr lang="en-US" sz="3600" b="1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607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308344" y="407436"/>
            <a:ext cx="11557591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791983" y="361186"/>
            <a:ext cx="10730514" cy="1418992"/>
            <a:chOff x="754876" y="987621"/>
            <a:chExt cx="10730514" cy="14189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422855" y="987621"/>
              <a:ext cx="10062535" cy="141899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thiện câu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hoặc b </a:t>
              </a: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đây với mỗi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từ cho sẵn.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876" y="1033871"/>
              <a:ext cx="918458" cy="10668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42FD75-0EB4-4DAF-701C-3A1DCFBC8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0" y="2355877"/>
            <a:ext cx="11433170" cy="318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81345" y="2489799"/>
            <a:ext cx="5692604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" y="222238"/>
            <a:ext cx="5018532" cy="6527728"/>
          </a:xfrm>
          <a:prstGeom prst="rect">
            <a:avLst/>
          </a:prstGeom>
        </p:spPr>
      </p:pic>
      <p:pic>
        <p:nvPicPr>
          <p:cNvPr id="5" name="Đồng hồ đếm ngược 3 phút gây sốc 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7667" y="130629"/>
            <a:ext cx="5652655" cy="221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BBCAE0E-17E3-AED9-8522-7FF08C4E95BB}"/>
              </a:ext>
            </a:extLst>
          </p:cNvPr>
          <p:cNvSpPr/>
          <p:nvPr/>
        </p:nvSpPr>
        <p:spPr>
          <a:xfrm>
            <a:off x="3160354" y="23870"/>
            <a:ext cx="5743574" cy="1552574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8B787-3982-2FBD-6576-2517CB2BDFFD}"/>
              </a:ext>
            </a:extLst>
          </p:cNvPr>
          <p:cNvSpPr txBox="1"/>
          <p:nvPr/>
        </p:nvSpPr>
        <p:spPr>
          <a:xfrm>
            <a:off x="3252662" y="287192"/>
            <a:ext cx="549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không lời kịch">
            <a:hlinkClick r:id="" action="ppaction://media"/>
            <a:extLst>
              <a:ext uri="{FF2B5EF4-FFF2-40B4-BE49-F238E27FC236}">
                <a16:creationId xmlns:a16="http://schemas.microsoft.com/office/drawing/2014/main" id="{1EA34619-3D60-37FA-F91A-41F17C5DEF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80" end="236076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1009" y="6369050"/>
            <a:ext cx="487363" cy="487363"/>
          </a:xfrm>
          <a:prstGeom prst="rect">
            <a:avLst/>
          </a:prstGeom>
        </p:spPr>
      </p:pic>
      <p:pic>
        <p:nvPicPr>
          <p:cNvPr id="20" name="nhac_chuong_thong_bao_o_san_bay-www_tiengdong_com">
            <a:hlinkClick r:id="" action="ppaction://media"/>
            <a:extLst>
              <a:ext uri="{FF2B5EF4-FFF2-40B4-BE49-F238E27FC236}">
                <a16:creationId xmlns:a16="http://schemas.microsoft.com/office/drawing/2014/main" id="{3A4C9E5B-2FF5-46EE-9F85-6963CD087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1" end="6616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8677" y="6266359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C6A8085-182A-B591-2801-8285ABE57EDA}"/>
              </a:ext>
            </a:extLst>
          </p:cNvPr>
          <p:cNvGrpSpPr/>
          <p:nvPr/>
        </p:nvGrpSpPr>
        <p:grpSpPr>
          <a:xfrm>
            <a:off x="361330" y="1041401"/>
            <a:ext cx="3726271" cy="5551518"/>
            <a:chOff x="541994" y="1562101"/>
            <a:chExt cx="5589407" cy="83272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8973E3-1AFE-2D3C-2E99-B6ACF3D80036}"/>
                </a:ext>
              </a:extLst>
            </p:cNvPr>
            <p:cNvSpPr/>
            <p:nvPr/>
          </p:nvSpPr>
          <p:spPr>
            <a:xfrm>
              <a:off x="1911623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44B7C9-09AE-B8BA-0A89-C64AB3EABC95}"/>
                </a:ext>
              </a:extLst>
            </p:cNvPr>
            <p:cNvSpPr/>
            <p:nvPr/>
          </p:nvSpPr>
          <p:spPr>
            <a:xfrm>
              <a:off x="1906860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07705E-39C1-CEE6-BCF5-D35FB196D111}"/>
                </a:ext>
              </a:extLst>
            </p:cNvPr>
            <p:cNvSpPr/>
            <p:nvPr/>
          </p:nvSpPr>
          <p:spPr>
            <a:xfrm>
              <a:off x="1943138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0F38F7-0D86-F063-78C9-E3B46DF3C562}"/>
                </a:ext>
              </a:extLst>
            </p:cNvPr>
            <p:cNvSpPr/>
            <p:nvPr/>
          </p:nvSpPr>
          <p:spPr>
            <a:xfrm>
              <a:off x="1957464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3D9374-26EF-EE82-FDE2-16F32C3C19A9}"/>
                </a:ext>
              </a:extLst>
            </p:cNvPr>
            <p:cNvSpPr/>
            <p:nvPr/>
          </p:nvSpPr>
          <p:spPr>
            <a:xfrm>
              <a:off x="1957464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C028567-CAAA-6A6A-2D16-39916C6502F3}"/>
                </a:ext>
              </a:extLst>
            </p:cNvPr>
            <p:cNvSpPr/>
            <p:nvPr/>
          </p:nvSpPr>
          <p:spPr>
            <a:xfrm>
              <a:off x="1957464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1059786-F7E4-A4FA-9AFA-6168D3CA261A}"/>
                </a:ext>
              </a:extLst>
            </p:cNvPr>
            <p:cNvSpPr/>
            <p:nvPr/>
          </p:nvSpPr>
          <p:spPr>
            <a:xfrm>
              <a:off x="546757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B7AC2C-3ECE-A8D0-FAD1-2402FC9BD254}"/>
                </a:ext>
              </a:extLst>
            </p:cNvPr>
            <p:cNvSpPr/>
            <p:nvPr/>
          </p:nvSpPr>
          <p:spPr>
            <a:xfrm>
              <a:off x="541994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45D049-13D2-BD1F-1EB2-A5D35EDCE1AE}"/>
                </a:ext>
              </a:extLst>
            </p:cNvPr>
            <p:cNvSpPr/>
            <p:nvPr/>
          </p:nvSpPr>
          <p:spPr>
            <a:xfrm>
              <a:off x="578272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1328767-E542-2C57-050D-6B868837EEF2}"/>
                </a:ext>
              </a:extLst>
            </p:cNvPr>
            <p:cNvSpPr/>
            <p:nvPr/>
          </p:nvSpPr>
          <p:spPr>
            <a:xfrm>
              <a:off x="592598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B394A8-A5BA-E125-3B01-786A6EBF4CA5}"/>
                </a:ext>
              </a:extLst>
            </p:cNvPr>
            <p:cNvSpPr/>
            <p:nvPr/>
          </p:nvSpPr>
          <p:spPr>
            <a:xfrm>
              <a:off x="592598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1DB3AB9-862D-4056-E95B-78134F1F82D4}"/>
                </a:ext>
              </a:extLst>
            </p:cNvPr>
            <p:cNvSpPr/>
            <p:nvPr/>
          </p:nvSpPr>
          <p:spPr>
            <a:xfrm>
              <a:off x="592598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D4EBB07-00B6-C9B3-FB2E-DCA91604BF45}"/>
                </a:ext>
              </a:extLst>
            </p:cNvPr>
            <p:cNvSpPr/>
            <p:nvPr/>
          </p:nvSpPr>
          <p:spPr>
            <a:xfrm>
              <a:off x="3731466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0BED02-807E-5B45-FD7D-8F5A24E4A26A}"/>
                </a:ext>
              </a:extLst>
            </p:cNvPr>
            <p:cNvSpPr/>
            <p:nvPr/>
          </p:nvSpPr>
          <p:spPr>
            <a:xfrm>
              <a:off x="3726703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31EB9D-CDC5-A102-5FC6-F77D547E1A3E}"/>
                </a:ext>
              </a:extLst>
            </p:cNvPr>
            <p:cNvSpPr/>
            <p:nvPr/>
          </p:nvSpPr>
          <p:spPr>
            <a:xfrm>
              <a:off x="3762981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F35FAD-5B1F-75DF-D429-7862B08111CA}"/>
                </a:ext>
              </a:extLst>
            </p:cNvPr>
            <p:cNvSpPr/>
            <p:nvPr/>
          </p:nvSpPr>
          <p:spPr>
            <a:xfrm>
              <a:off x="3777307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96CC69F-E76B-B2AB-5BEF-E876E27406BC}"/>
                </a:ext>
              </a:extLst>
            </p:cNvPr>
            <p:cNvSpPr/>
            <p:nvPr/>
          </p:nvSpPr>
          <p:spPr>
            <a:xfrm>
              <a:off x="3777307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90DE962-BF4A-A2D3-C604-2B8D94031C18}"/>
                </a:ext>
              </a:extLst>
            </p:cNvPr>
            <p:cNvSpPr/>
            <p:nvPr/>
          </p:nvSpPr>
          <p:spPr>
            <a:xfrm>
              <a:off x="3777307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431289-CFCD-36CD-4468-6060CA9FF350}"/>
                </a:ext>
              </a:extLst>
            </p:cNvPr>
            <p:cNvSpPr/>
            <p:nvPr/>
          </p:nvSpPr>
          <p:spPr>
            <a:xfrm>
              <a:off x="5156872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EB059A-057D-7CC1-F04C-4F640925168B}"/>
                </a:ext>
              </a:extLst>
            </p:cNvPr>
            <p:cNvSpPr/>
            <p:nvPr/>
          </p:nvSpPr>
          <p:spPr>
            <a:xfrm>
              <a:off x="5152109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E81143-D800-7FA2-D41C-2807A62E458B}"/>
                </a:ext>
              </a:extLst>
            </p:cNvPr>
            <p:cNvSpPr/>
            <p:nvPr/>
          </p:nvSpPr>
          <p:spPr>
            <a:xfrm>
              <a:off x="5188387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2525625-4679-D37D-CDAE-3C56F4A77C2D}"/>
                </a:ext>
              </a:extLst>
            </p:cNvPr>
            <p:cNvSpPr/>
            <p:nvPr/>
          </p:nvSpPr>
          <p:spPr>
            <a:xfrm>
              <a:off x="5202713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8F48C0-89D7-672E-8D05-8920144AF8E8}"/>
                </a:ext>
              </a:extLst>
            </p:cNvPr>
            <p:cNvSpPr/>
            <p:nvPr/>
          </p:nvSpPr>
          <p:spPr>
            <a:xfrm>
              <a:off x="5202713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4D472F-570F-8947-4221-88764C33635D}"/>
                </a:ext>
              </a:extLst>
            </p:cNvPr>
            <p:cNvSpPr/>
            <p:nvPr/>
          </p:nvSpPr>
          <p:spPr>
            <a:xfrm>
              <a:off x="5202713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3" name="Arrow: Curved Down 42">
              <a:extLst>
                <a:ext uri="{FF2B5EF4-FFF2-40B4-BE49-F238E27FC236}">
                  <a16:creationId xmlns:a16="http://schemas.microsoft.com/office/drawing/2014/main" id="{3179D350-05FA-9CDD-FC3F-966D49277735}"/>
                </a:ext>
              </a:extLst>
            </p:cNvPr>
            <p:cNvSpPr/>
            <p:nvPr/>
          </p:nvSpPr>
          <p:spPr>
            <a:xfrm flipH="1">
              <a:off x="762000" y="1562101"/>
              <a:ext cx="4686338" cy="79988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 panose="020F0502020204030204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588084" y="1473604"/>
            <a:ext cx="4928197" cy="4401205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kumimoji="0" lang="en-US" sz="35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ổ bi):</a:t>
            </a:r>
            <a:endParaRPr kumimoji="0" lang="en-US" sz="35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5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4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756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333E7-5CD2-9D7B-2F67-065843027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4C7F6E0-096E-8F5A-490C-3914A9F765FC}"/>
              </a:ext>
            </a:extLst>
          </p:cNvPr>
          <p:cNvSpPr/>
          <p:nvPr/>
        </p:nvSpPr>
        <p:spPr>
          <a:xfrm>
            <a:off x="3224214" y="85726"/>
            <a:ext cx="5743574" cy="1552574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8534C-B4D5-DA33-7B79-8D123B98C8D6}"/>
              </a:ext>
            </a:extLst>
          </p:cNvPr>
          <p:cNvSpPr txBox="1"/>
          <p:nvPr/>
        </p:nvSpPr>
        <p:spPr>
          <a:xfrm>
            <a:off x="3348038" y="367012"/>
            <a:ext cx="549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nhạc không lời kịch">
            <a:hlinkClick r:id="" action="ppaction://media"/>
            <a:extLst>
              <a:ext uri="{FF2B5EF4-FFF2-40B4-BE49-F238E27FC236}">
                <a16:creationId xmlns:a16="http://schemas.microsoft.com/office/drawing/2014/main" id="{15247C73-A93D-E29F-0D1C-017811743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55" end="215618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9097" y="6393646"/>
            <a:ext cx="487363" cy="487363"/>
          </a:xfrm>
          <a:prstGeom prst="rect">
            <a:avLst/>
          </a:prstGeom>
        </p:spPr>
      </p:pic>
      <p:pic>
        <p:nvPicPr>
          <p:cNvPr id="26" name="nhac_chuong_thong_bao_o_san_bay-www_tiengdong_com">
            <a:hlinkClick r:id="" action="ppaction://media"/>
            <a:extLst>
              <a:ext uri="{FF2B5EF4-FFF2-40B4-BE49-F238E27FC236}">
                <a16:creationId xmlns:a16="http://schemas.microsoft.com/office/drawing/2014/main" id="{B0AA1517-84BF-D3BB-DC1A-2E1DEA5AC7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5" end="61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8943" y="6393646"/>
            <a:ext cx="487363" cy="48736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62CC61-4593-242A-115E-A541451DFA8B}"/>
              </a:ext>
            </a:extLst>
          </p:cNvPr>
          <p:cNvSpPr/>
          <p:nvPr/>
        </p:nvSpPr>
        <p:spPr>
          <a:xfrm>
            <a:off x="5585967" y="1843370"/>
            <a:ext cx="6268958" cy="429845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E2F86-7709-DDE2-6FCF-83588BADBFDF}"/>
              </a:ext>
            </a:extLst>
          </p:cNvPr>
          <p:cNvGrpSpPr/>
          <p:nvPr/>
        </p:nvGrpSpPr>
        <p:grpSpPr>
          <a:xfrm>
            <a:off x="361330" y="1041401"/>
            <a:ext cx="3726271" cy="5551518"/>
            <a:chOff x="541994" y="1562101"/>
            <a:chExt cx="5589407" cy="832727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2CEA4C-E4EE-E5A5-AF7A-FCFDA1AB9409}"/>
                </a:ext>
              </a:extLst>
            </p:cNvPr>
            <p:cNvSpPr/>
            <p:nvPr/>
          </p:nvSpPr>
          <p:spPr>
            <a:xfrm>
              <a:off x="1911623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2CD8126-7777-4A19-E52D-74A56698D02E}"/>
                </a:ext>
              </a:extLst>
            </p:cNvPr>
            <p:cNvSpPr/>
            <p:nvPr/>
          </p:nvSpPr>
          <p:spPr>
            <a:xfrm>
              <a:off x="1906860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07B61AD-1785-8A68-6A55-7FDFF8C31758}"/>
                </a:ext>
              </a:extLst>
            </p:cNvPr>
            <p:cNvSpPr/>
            <p:nvPr/>
          </p:nvSpPr>
          <p:spPr>
            <a:xfrm>
              <a:off x="1943138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AABC19-1DE2-AAB1-9430-2D70D188879E}"/>
                </a:ext>
              </a:extLst>
            </p:cNvPr>
            <p:cNvSpPr/>
            <p:nvPr/>
          </p:nvSpPr>
          <p:spPr>
            <a:xfrm>
              <a:off x="1957464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C7BF53-189F-2BBA-AED0-B15C80D90596}"/>
                </a:ext>
              </a:extLst>
            </p:cNvPr>
            <p:cNvSpPr/>
            <p:nvPr/>
          </p:nvSpPr>
          <p:spPr>
            <a:xfrm>
              <a:off x="1957464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333C966-BCB7-A400-EE0F-129B674C2E5E}"/>
                </a:ext>
              </a:extLst>
            </p:cNvPr>
            <p:cNvSpPr/>
            <p:nvPr/>
          </p:nvSpPr>
          <p:spPr>
            <a:xfrm>
              <a:off x="1957464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8A50AC-D67F-DB0F-F9F3-46CF8D681961}"/>
                </a:ext>
              </a:extLst>
            </p:cNvPr>
            <p:cNvSpPr/>
            <p:nvPr/>
          </p:nvSpPr>
          <p:spPr>
            <a:xfrm>
              <a:off x="546757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011BF82-CA00-A9CE-F885-64AC6B3D214C}"/>
                </a:ext>
              </a:extLst>
            </p:cNvPr>
            <p:cNvSpPr/>
            <p:nvPr/>
          </p:nvSpPr>
          <p:spPr>
            <a:xfrm>
              <a:off x="541994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D47E0D-F366-9937-A9E8-1BBA87F5DC5C}"/>
                </a:ext>
              </a:extLst>
            </p:cNvPr>
            <p:cNvSpPr/>
            <p:nvPr/>
          </p:nvSpPr>
          <p:spPr>
            <a:xfrm>
              <a:off x="578272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5312BC8-B430-1088-7681-8F8B8E43A3E7}"/>
                </a:ext>
              </a:extLst>
            </p:cNvPr>
            <p:cNvSpPr/>
            <p:nvPr/>
          </p:nvSpPr>
          <p:spPr>
            <a:xfrm>
              <a:off x="592598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AE28E55-1467-7BE1-5D7E-8CB56E9FC8D8}"/>
                </a:ext>
              </a:extLst>
            </p:cNvPr>
            <p:cNvSpPr/>
            <p:nvPr/>
          </p:nvSpPr>
          <p:spPr>
            <a:xfrm>
              <a:off x="592598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F74CC17-255B-9D12-B5BA-18D2262CB2B8}"/>
                </a:ext>
              </a:extLst>
            </p:cNvPr>
            <p:cNvSpPr/>
            <p:nvPr/>
          </p:nvSpPr>
          <p:spPr>
            <a:xfrm>
              <a:off x="592598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4833F46-97B7-3C35-9D20-2E5405D0584E}"/>
                </a:ext>
              </a:extLst>
            </p:cNvPr>
            <p:cNvSpPr/>
            <p:nvPr/>
          </p:nvSpPr>
          <p:spPr>
            <a:xfrm>
              <a:off x="3731466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5493B0-D615-D7FC-1B28-295E155B87C4}"/>
                </a:ext>
              </a:extLst>
            </p:cNvPr>
            <p:cNvSpPr/>
            <p:nvPr/>
          </p:nvSpPr>
          <p:spPr>
            <a:xfrm>
              <a:off x="3726703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A1233AE-D537-66A1-4D9D-7424AFF1742F}"/>
                </a:ext>
              </a:extLst>
            </p:cNvPr>
            <p:cNvSpPr/>
            <p:nvPr/>
          </p:nvSpPr>
          <p:spPr>
            <a:xfrm>
              <a:off x="3762981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BE8BCB-1B05-2421-2294-E69752216DAF}"/>
                </a:ext>
              </a:extLst>
            </p:cNvPr>
            <p:cNvSpPr/>
            <p:nvPr/>
          </p:nvSpPr>
          <p:spPr>
            <a:xfrm>
              <a:off x="3777307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A207A23-E889-5E8C-FB9D-0803431EAAF3}"/>
                </a:ext>
              </a:extLst>
            </p:cNvPr>
            <p:cNvSpPr/>
            <p:nvPr/>
          </p:nvSpPr>
          <p:spPr>
            <a:xfrm>
              <a:off x="3777307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1AC6F50-9835-6A58-6CA7-7FC81AC18663}"/>
                </a:ext>
              </a:extLst>
            </p:cNvPr>
            <p:cNvSpPr/>
            <p:nvPr/>
          </p:nvSpPr>
          <p:spPr>
            <a:xfrm>
              <a:off x="3777307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EBBB860-AE24-4752-7F86-63D3BD1C92C5}"/>
                </a:ext>
              </a:extLst>
            </p:cNvPr>
            <p:cNvSpPr/>
            <p:nvPr/>
          </p:nvSpPr>
          <p:spPr>
            <a:xfrm>
              <a:off x="5156872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E0ECE18-1422-C91A-FBB4-55E2E8AD5DE8}"/>
                </a:ext>
              </a:extLst>
            </p:cNvPr>
            <p:cNvSpPr/>
            <p:nvPr/>
          </p:nvSpPr>
          <p:spPr>
            <a:xfrm>
              <a:off x="5152109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6764B5-4566-DB91-77D0-BF440FFA113F}"/>
                </a:ext>
              </a:extLst>
            </p:cNvPr>
            <p:cNvSpPr/>
            <p:nvPr/>
          </p:nvSpPr>
          <p:spPr>
            <a:xfrm>
              <a:off x="5188387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3073901-16DB-5716-469A-3FD42801728D}"/>
                </a:ext>
              </a:extLst>
            </p:cNvPr>
            <p:cNvSpPr/>
            <p:nvPr/>
          </p:nvSpPr>
          <p:spPr>
            <a:xfrm>
              <a:off x="5202713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712631-5112-36DF-D17B-EDB21009F7FB}"/>
                </a:ext>
              </a:extLst>
            </p:cNvPr>
            <p:cNvSpPr/>
            <p:nvPr/>
          </p:nvSpPr>
          <p:spPr>
            <a:xfrm>
              <a:off x="5202713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E5E8448-3A14-E27A-6B76-4E71D8E24543}"/>
                </a:ext>
              </a:extLst>
            </p:cNvPr>
            <p:cNvSpPr/>
            <p:nvPr/>
          </p:nvSpPr>
          <p:spPr>
            <a:xfrm>
              <a:off x="5202713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0" name="Arrow: Curved Down 49">
              <a:extLst>
                <a:ext uri="{FF2B5EF4-FFF2-40B4-BE49-F238E27FC236}">
                  <a16:creationId xmlns:a16="http://schemas.microsoft.com/office/drawing/2014/main" id="{AB5AAFE0-6CBA-F798-60C9-BCC1171A534F}"/>
                </a:ext>
              </a:extLst>
            </p:cNvPr>
            <p:cNvSpPr/>
            <p:nvPr/>
          </p:nvSpPr>
          <p:spPr>
            <a:xfrm flipH="1">
              <a:off x="762000" y="1562101"/>
              <a:ext cx="4686338" cy="79988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 panose="020F0502020204030204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672446" y="2405329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bi):</a:t>
            </a: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Tx/>
              <a:buChar char="-"/>
              <a:defRPr/>
            </a:pP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Tx/>
              <a:buChar char="-"/>
              <a:defRPr/>
            </a:pP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878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03829-BD5B-3833-B1F9-E5AA9D73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C85EADA-0251-BB5F-193B-1D3E815B297A}"/>
              </a:ext>
            </a:extLst>
          </p:cNvPr>
          <p:cNvSpPr/>
          <p:nvPr/>
        </p:nvSpPr>
        <p:spPr>
          <a:xfrm>
            <a:off x="3224214" y="85726"/>
            <a:ext cx="5743574" cy="1552574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75AD5-AC85-6989-0C38-CDD2EF4DB59C}"/>
              </a:ext>
            </a:extLst>
          </p:cNvPr>
          <p:cNvSpPr txBox="1"/>
          <p:nvPr/>
        </p:nvSpPr>
        <p:spPr>
          <a:xfrm>
            <a:off x="3348038" y="367012"/>
            <a:ext cx="549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nhạc không lời kịch">
            <a:hlinkClick r:id="" action="ppaction://media"/>
            <a:extLst>
              <a:ext uri="{FF2B5EF4-FFF2-40B4-BE49-F238E27FC236}">
                <a16:creationId xmlns:a16="http://schemas.microsoft.com/office/drawing/2014/main" id="{67B70BE5-4A7E-9B85-5433-A5B2347604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99" end="184238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4222" y="6362800"/>
            <a:ext cx="487363" cy="487363"/>
          </a:xfrm>
          <a:prstGeom prst="rect">
            <a:avLst/>
          </a:prstGeom>
        </p:spPr>
      </p:pic>
      <p:pic>
        <p:nvPicPr>
          <p:cNvPr id="20" name="tieng_vo_tay_ngan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AE2CBE9-CB12-E970-780E-C0E7E658E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2142" y="6389194"/>
            <a:ext cx="487363" cy="4873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BE24FE-B84A-B9EA-103F-F1643495E1BA}"/>
              </a:ext>
            </a:extLst>
          </p:cNvPr>
          <p:cNvSpPr/>
          <p:nvPr/>
        </p:nvSpPr>
        <p:spPr>
          <a:xfrm>
            <a:off x="4999512" y="2206355"/>
            <a:ext cx="6742188" cy="351979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07E39C-F542-51DB-E575-5B1CEEB637EC}"/>
              </a:ext>
            </a:extLst>
          </p:cNvPr>
          <p:cNvSpPr txBox="1"/>
          <p:nvPr/>
        </p:nvSpPr>
        <p:spPr>
          <a:xfrm>
            <a:off x="5187601" y="2092381"/>
            <a:ext cx="65540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bi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Tx/>
              <a:buChar char="-"/>
              <a:defRPr/>
            </a:pP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Tx/>
              <a:buChar char="-"/>
              <a:defRPr/>
            </a:pP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vi-VN" sz="36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A39646-D0E1-039C-3178-F0CE7491A2EC}"/>
              </a:ext>
            </a:extLst>
          </p:cNvPr>
          <p:cNvGrpSpPr/>
          <p:nvPr/>
        </p:nvGrpSpPr>
        <p:grpSpPr>
          <a:xfrm>
            <a:off x="361330" y="1041401"/>
            <a:ext cx="3726271" cy="5551518"/>
            <a:chOff x="541994" y="1562101"/>
            <a:chExt cx="5589407" cy="832727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AD95C54-7FE5-1AF1-EB20-A7043D6EEE0E}"/>
                </a:ext>
              </a:extLst>
            </p:cNvPr>
            <p:cNvSpPr/>
            <p:nvPr/>
          </p:nvSpPr>
          <p:spPr>
            <a:xfrm>
              <a:off x="1911623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E6B0AD-A0F3-C0D4-D962-1E2B810C4C45}"/>
                </a:ext>
              </a:extLst>
            </p:cNvPr>
            <p:cNvSpPr/>
            <p:nvPr/>
          </p:nvSpPr>
          <p:spPr>
            <a:xfrm>
              <a:off x="1906860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147C07A-4A46-628C-9DD6-62FAEB6EA299}"/>
                </a:ext>
              </a:extLst>
            </p:cNvPr>
            <p:cNvSpPr/>
            <p:nvPr/>
          </p:nvSpPr>
          <p:spPr>
            <a:xfrm>
              <a:off x="1943138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400544-9B8E-C7F0-6313-70F039618D1C}"/>
                </a:ext>
              </a:extLst>
            </p:cNvPr>
            <p:cNvSpPr/>
            <p:nvPr/>
          </p:nvSpPr>
          <p:spPr>
            <a:xfrm>
              <a:off x="1957464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A182643-9A47-C16E-AFD4-A559C05BB8D2}"/>
                </a:ext>
              </a:extLst>
            </p:cNvPr>
            <p:cNvSpPr/>
            <p:nvPr/>
          </p:nvSpPr>
          <p:spPr>
            <a:xfrm>
              <a:off x="1957464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4A95E4-624D-6CBF-C407-A481D9EB6FB1}"/>
                </a:ext>
              </a:extLst>
            </p:cNvPr>
            <p:cNvSpPr/>
            <p:nvPr/>
          </p:nvSpPr>
          <p:spPr>
            <a:xfrm>
              <a:off x="1957464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0337296-CDB2-A65F-4938-AB5942EAF1A6}"/>
                </a:ext>
              </a:extLst>
            </p:cNvPr>
            <p:cNvSpPr/>
            <p:nvPr/>
          </p:nvSpPr>
          <p:spPr>
            <a:xfrm>
              <a:off x="546757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F114D0F-4494-7477-9D37-CB6C4CE34023}"/>
                </a:ext>
              </a:extLst>
            </p:cNvPr>
            <p:cNvSpPr/>
            <p:nvPr/>
          </p:nvSpPr>
          <p:spPr>
            <a:xfrm>
              <a:off x="541994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7401180-1B4C-9271-CE88-746E9704F1FA}"/>
                </a:ext>
              </a:extLst>
            </p:cNvPr>
            <p:cNvSpPr/>
            <p:nvPr/>
          </p:nvSpPr>
          <p:spPr>
            <a:xfrm>
              <a:off x="578272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1BEB95-F5DD-51B6-DFB4-A7654D4630CA}"/>
                </a:ext>
              </a:extLst>
            </p:cNvPr>
            <p:cNvSpPr/>
            <p:nvPr/>
          </p:nvSpPr>
          <p:spPr>
            <a:xfrm>
              <a:off x="592598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103782B-47BA-DC99-D50B-ADBA3140C422}"/>
                </a:ext>
              </a:extLst>
            </p:cNvPr>
            <p:cNvSpPr/>
            <p:nvPr/>
          </p:nvSpPr>
          <p:spPr>
            <a:xfrm>
              <a:off x="592598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9AACFDB-6FA3-915D-50A7-CB54CE3C80EA}"/>
                </a:ext>
              </a:extLst>
            </p:cNvPr>
            <p:cNvSpPr/>
            <p:nvPr/>
          </p:nvSpPr>
          <p:spPr>
            <a:xfrm>
              <a:off x="592598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718D683-6C7C-5FDD-2880-EC87DD601B8E}"/>
                </a:ext>
              </a:extLst>
            </p:cNvPr>
            <p:cNvSpPr/>
            <p:nvPr/>
          </p:nvSpPr>
          <p:spPr>
            <a:xfrm>
              <a:off x="3731466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AB6F1E7-144F-C08C-70E3-8B82C219EB9A}"/>
                </a:ext>
              </a:extLst>
            </p:cNvPr>
            <p:cNvSpPr/>
            <p:nvPr/>
          </p:nvSpPr>
          <p:spPr>
            <a:xfrm>
              <a:off x="3726703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CE16DA3-0AB0-324E-27BA-292852719054}"/>
                </a:ext>
              </a:extLst>
            </p:cNvPr>
            <p:cNvSpPr/>
            <p:nvPr/>
          </p:nvSpPr>
          <p:spPr>
            <a:xfrm>
              <a:off x="3762981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D3D2282-6D0E-05C6-323B-AE038348F5E7}"/>
                </a:ext>
              </a:extLst>
            </p:cNvPr>
            <p:cNvSpPr/>
            <p:nvPr/>
          </p:nvSpPr>
          <p:spPr>
            <a:xfrm>
              <a:off x="3777307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7D00BAB-2F83-B142-B77E-CF3B328DE946}"/>
                </a:ext>
              </a:extLst>
            </p:cNvPr>
            <p:cNvSpPr/>
            <p:nvPr/>
          </p:nvSpPr>
          <p:spPr>
            <a:xfrm>
              <a:off x="3777307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ED00F8C-95F8-6695-6254-872BD4E9B3D0}"/>
                </a:ext>
              </a:extLst>
            </p:cNvPr>
            <p:cNvSpPr/>
            <p:nvPr/>
          </p:nvSpPr>
          <p:spPr>
            <a:xfrm>
              <a:off x="3777307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8B524CA-102C-BD62-1F05-E4FBEFB40CF5}"/>
                </a:ext>
              </a:extLst>
            </p:cNvPr>
            <p:cNvSpPr/>
            <p:nvPr/>
          </p:nvSpPr>
          <p:spPr>
            <a:xfrm>
              <a:off x="5156872" y="2418535"/>
              <a:ext cx="928688" cy="10001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B3FE006-F4C2-BEBD-39EA-F0D44CE50C1A}"/>
                </a:ext>
              </a:extLst>
            </p:cNvPr>
            <p:cNvSpPr/>
            <p:nvPr/>
          </p:nvSpPr>
          <p:spPr>
            <a:xfrm>
              <a:off x="5152109" y="3710364"/>
              <a:ext cx="928688" cy="10001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5B84F0-A42B-1A7C-FE99-BB5EC844382D}"/>
                </a:ext>
              </a:extLst>
            </p:cNvPr>
            <p:cNvSpPr/>
            <p:nvPr/>
          </p:nvSpPr>
          <p:spPr>
            <a:xfrm>
              <a:off x="5188387" y="4988769"/>
              <a:ext cx="928688" cy="10001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DB5287-EA8F-83AF-EA74-00CC90E6BA03}"/>
                </a:ext>
              </a:extLst>
            </p:cNvPr>
            <p:cNvSpPr/>
            <p:nvPr/>
          </p:nvSpPr>
          <p:spPr>
            <a:xfrm>
              <a:off x="5202713" y="6288930"/>
              <a:ext cx="928688" cy="10001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1FD4CF9-F76A-A974-F31C-800C6E17F465}"/>
                </a:ext>
              </a:extLst>
            </p:cNvPr>
            <p:cNvSpPr/>
            <p:nvPr/>
          </p:nvSpPr>
          <p:spPr>
            <a:xfrm>
              <a:off x="5202713" y="7589092"/>
              <a:ext cx="928688" cy="1000125"/>
            </a:xfrm>
            <a:prstGeom prst="ellipse">
              <a:avLst/>
            </a:prstGeom>
            <a:solidFill>
              <a:srgbClr val="FF66CC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F0FBB09-C60A-C07D-B295-9C1D78A981A2}"/>
                </a:ext>
              </a:extLst>
            </p:cNvPr>
            <p:cNvSpPr/>
            <p:nvPr/>
          </p:nvSpPr>
          <p:spPr>
            <a:xfrm>
              <a:off x="5202713" y="8889253"/>
              <a:ext cx="928688" cy="1000125"/>
            </a:xfrm>
            <a:prstGeom prst="ellipse">
              <a:avLst/>
            </a:prstGeom>
            <a:solidFill>
              <a:srgbClr val="33CC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0" name="Arrow: Curved Down 49">
              <a:extLst>
                <a:ext uri="{FF2B5EF4-FFF2-40B4-BE49-F238E27FC236}">
                  <a16:creationId xmlns:a16="http://schemas.microsoft.com/office/drawing/2014/main" id="{6A832B25-F835-97BF-64DA-ABCF19A9D0CB}"/>
                </a:ext>
              </a:extLst>
            </p:cNvPr>
            <p:cNvSpPr/>
            <p:nvPr/>
          </p:nvSpPr>
          <p:spPr>
            <a:xfrm flipH="1">
              <a:off x="762000" y="1562101"/>
              <a:ext cx="4686338" cy="79988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b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7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94360" y="331304"/>
            <a:ext cx="11271575" cy="5877472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870792"/>
              </p:ext>
            </p:extLst>
          </p:nvPr>
        </p:nvGraphicFramePr>
        <p:xfrm>
          <a:off x="793804" y="435077"/>
          <a:ext cx="10884390" cy="5359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4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60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XÉT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562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614">
                <a:tc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endParaRPr lang="en-US" sz="4000" b="1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57150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571500" marR="0" indent="-57150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605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7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B3CAA-A8CE-5F53-38DF-1786B2697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6"/>
            <a:ext cx="12192000" cy="6874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FE2A1-BE56-6E71-A57D-505FD5E1C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899"/>
            <a:ext cx="12192000" cy="42293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1A80F24-7576-CDFD-3E1E-E30F92965DE1}"/>
              </a:ext>
            </a:extLst>
          </p:cNvPr>
          <p:cNvGrpSpPr/>
          <p:nvPr/>
        </p:nvGrpSpPr>
        <p:grpSpPr>
          <a:xfrm>
            <a:off x="1686263" y="-330596"/>
            <a:ext cx="4513670" cy="4513670"/>
            <a:chOff x="1686263" y="-282403"/>
            <a:chExt cx="4513670" cy="45136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AFF97F-6F1E-4DAC-2719-709342B8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DE798D-99CA-7B5E-36E4-12D8D6573B01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A9BCC5-B498-2E62-47D4-58122F10E37C}"/>
              </a:ext>
            </a:extLst>
          </p:cNvPr>
          <p:cNvGrpSpPr/>
          <p:nvPr/>
        </p:nvGrpSpPr>
        <p:grpSpPr>
          <a:xfrm>
            <a:off x="2271620" y="656839"/>
            <a:ext cx="2225844" cy="2225844"/>
            <a:chOff x="2271620" y="705032"/>
            <a:chExt cx="2225844" cy="22258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B83B32-3CFE-C51F-208F-6886479F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12"/>
            <a:stretch/>
          </p:blipFill>
          <p:spPr>
            <a:xfrm>
              <a:off x="2470301" y="950507"/>
              <a:ext cx="872367" cy="867448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364068E-6008-11A4-CFEA-4D3AD5849E20}"/>
                </a:ext>
              </a:extLst>
            </p:cNvPr>
            <p:cNvSpPr/>
            <p:nvPr/>
          </p:nvSpPr>
          <p:spPr>
            <a:xfrm>
              <a:off x="2271620" y="705032"/>
              <a:ext cx="2225844" cy="2225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E4998E-AE22-6583-9B08-CBF716B6A015}"/>
              </a:ext>
            </a:extLst>
          </p:cNvPr>
          <p:cNvGrpSpPr/>
          <p:nvPr/>
        </p:nvGrpSpPr>
        <p:grpSpPr>
          <a:xfrm rot="21055247">
            <a:off x="1216899" y="-123902"/>
            <a:ext cx="4759374" cy="4759374"/>
            <a:chOff x="1031826" y="-39714"/>
            <a:chExt cx="4759374" cy="47593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F19E26-2501-F2DD-9981-DE92CAB9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521" y="1315114"/>
              <a:ext cx="2111021" cy="978453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F71CCD0-38B0-7561-39AF-C57B5875FF8B}"/>
                </a:ext>
              </a:extLst>
            </p:cNvPr>
            <p:cNvSpPr/>
            <p:nvPr/>
          </p:nvSpPr>
          <p:spPr>
            <a:xfrm>
              <a:off x="1031826" y="-39714"/>
              <a:ext cx="4759374" cy="47593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CD906B-7341-5A7B-0F41-95FFE4A5CEA1}"/>
              </a:ext>
            </a:extLst>
          </p:cNvPr>
          <p:cNvGrpSpPr/>
          <p:nvPr/>
        </p:nvGrpSpPr>
        <p:grpSpPr>
          <a:xfrm rot="21280755">
            <a:off x="1770089" y="1035382"/>
            <a:ext cx="4417280" cy="4417280"/>
            <a:chOff x="1615615" y="888283"/>
            <a:chExt cx="4417280" cy="44172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AD4EB7-6DF2-5BCD-13DB-7F17F9315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9">
              <a:off x="1715877" y="2003435"/>
              <a:ext cx="2078764" cy="1014294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784B16-98A3-D017-A784-31514B2D465D}"/>
                </a:ext>
              </a:extLst>
            </p:cNvPr>
            <p:cNvSpPr/>
            <p:nvPr/>
          </p:nvSpPr>
          <p:spPr>
            <a:xfrm>
              <a:off x="1615615" y="888283"/>
              <a:ext cx="4417280" cy="44172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759DAE-BFF7-2986-AF46-25DB88AD0868}"/>
              </a:ext>
            </a:extLst>
          </p:cNvPr>
          <p:cNvGrpSpPr/>
          <p:nvPr/>
        </p:nvGrpSpPr>
        <p:grpSpPr>
          <a:xfrm rot="21280755">
            <a:off x="2488757" y="1779534"/>
            <a:ext cx="2016770" cy="2016770"/>
            <a:chOff x="2334283" y="1632435"/>
            <a:chExt cx="2016770" cy="20167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42B444-8ADC-81B0-4842-99D03C3C3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BF9A5B1-4AE8-658F-D6A3-DCA660DA2D5E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2F3A2D-F64B-8DB1-A640-D394480FD7A0}"/>
              </a:ext>
            </a:extLst>
          </p:cNvPr>
          <p:cNvGrpSpPr/>
          <p:nvPr/>
        </p:nvGrpSpPr>
        <p:grpSpPr>
          <a:xfrm flipH="1">
            <a:off x="5895090" y="-469602"/>
            <a:ext cx="4513670" cy="4513670"/>
            <a:chOff x="1686263" y="-282403"/>
            <a:chExt cx="4513670" cy="451367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D3B4841-0003-2B0B-B612-25D0870C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423">
              <a:off x="2267112" y="531551"/>
              <a:ext cx="1526818" cy="1709605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B1216B9-05AC-CA76-1276-737DC06D73B2}"/>
                </a:ext>
              </a:extLst>
            </p:cNvPr>
            <p:cNvSpPr/>
            <p:nvPr/>
          </p:nvSpPr>
          <p:spPr>
            <a:xfrm>
              <a:off x="1686263" y="-282403"/>
              <a:ext cx="4513670" cy="45136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D6C0FD-283E-7B7E-6908-AE7052D9367E}"/>
              </a:ext>
            </a:extLst>
          </p:cNvPr>
          <p:cNvGrpSpPr/>
          <p:nvPr/>
        </p:nvGrpSpPr>
        <p:grpSpPr>
          <a:xfrm flipH="1">
            <a:off x="7597559" y="517833"/>
            <a:ext cx="2225844" cy="2225844"/>
            <a:chOff x="2271620" y="705032"/>
            <a:chExt cx="2225844" cy="222584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8C8B42C-8871-EE39-D462-966FB01E1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412"/>
            <a:stretch/>
          </p:blipFill>
          <p:spPr>
            <a:xfrm>
              <a:off x="2470301" y="950507"/>
              <a:ext cx="872367" cy="867448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5D77BB6-A036-8C47-CF86-D3E023C41EC9}"/>
                </a:ext>
              </a:extLst>
            </p:cNvPr>
            <p:cNvSpPr/>
            <p:nvPr/>
          </p:nvSpPr>
          <p:spPr>
            <a:xfrm>
              <a:off x="2271620" y="705032"/>
              <a:ext cx="2225844" cy="22258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233918-8792-B3BD-3827-DE1600CC24D3}"/>
              </a:ext>
            </a:extLst>
          </p:cNvPr>
          <p:cNvGrpSpPr/>
          <p:nvPr/>
        </p:nvGrpSpPr>
        <p:grpSpPr>
          <a:xfrm flipH="1">
            <a:off x="6294367" y="-174273"/>
            <a:ext cx="4759374" cy="4759374"/>
            <a:chOff x="1031826" y="-39714"/>
            <a:chExt cx="4759374" cy="475937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061FEB-57C5-E157-08D3-C53FE8D9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521" y="1315114"/>
              <a:ext cx="2111021" cy="978453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3C32AE1-7B99-6903-18D7-10A229C66433}"/>
                </a:ext>
              </a:extLst>
            </p:cNvPr>
            <p:cNvSpPr/>
            <p:nvPr/>
          </p:nvSpPr>
          <p:spPr>
            <a:xfrm>
              <a:off x="1031826" y="-39714"/>
              <a:ext cx="4759374" cy="475937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3CCD47-9E70-9DAC-C324-ECFB2EB1BCD3}"/>
              </a:ext>
            </a:extLst>
          </p:cNvPr>
          <p:cNvGrpSpPr/>
          <p:nvPr/>
        </p:nvGrpSpPr>
        <p:grpSpPr>
          <a:xfrm rot="631900" flipH="1">
            <a:off x="6062128" y="840090"/>
            <a:ext cx="4417280" cy="4417280"/>
            <a:chOff x="1615615" y="888283"/>
            <a:chExt cx="4417280" cy="441728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F92EBEB-49B4-2A77-2896-5263088A1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9">
              <a:off x="1715877" y="2003435"/>
              <a:ext cx="2078764" cy="1014294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2947210-8ACC-C1F3-DFED-54BA16208644}"/>
                </a:ext>
              </a:extLst>
            </p:cNvPr>
            <p:cNvSpPr/>
            <p:nvPr/>
          </p:nvSpPr>
          <p:spPr>
            <a:xfrm>
              <a:off x="1615615" y="888283"/>
              <a:ext cx="4417280" cy="44172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CC7D9C-4478-3F10-91E1-A4FEC1BA9829}"/>
              </a:ext>
            </a:extLst>
          </p:cNvPr>
          <p:cNvGrpSpPr/>
          <p:nvPr/>
        </p:nvGrpSpPr>
        <p:grpSpPr>
          <a:xfrm rot="631900" flipH="1">
            <a:off x="7743970" y="1584242"/>
            <a:ext cx="2016770" cy="2016770"/>
            <a:chOff x="2334283" y="1632435"/>
            <a:chExt cx="2016770" cy="201677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038E613-449B-EAF0-35D9-EAECDF87F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39"/>
            <a:stretch/>
          </p:blipFill>
          <p:spPr>
            <a:xfrm>
              <a:off x="2470301" y="2165207"/>
              <a:ext cx="872367" cy="466798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CC569A9-2B34-1BD6-04EB-D6899F806139}"/>
                </a:ext>
              </a:extLst>
            </p:cNvPr>
            <p:cNvSpPr/>
            <p:nvPr/>
          </p:nvSpPr>
          <p:spPr>
            <a:xfrm>
              <a:off x="2334283" y="1632435"/>
              <a:ext cx="2016770" cy="201677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1F3F45-DE73-E330-A7F2-927A18BB48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1" y="649188"/>
            <a:ext cx="6172200" cy="206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35385" r="24443" b="-257"/>
          <a:stretch/>
        </p:blipFill>
        <p:spPr>
          <a:xfrm>
            <a:off x="3636156" y="2743411"/>
            <a:ext cx="5240867" cy="4284133"/>
          </a:xfrm>
          <a:prstGeom prst="rect">
            <a:avLst/>
          </a:prstGeom>
        </p:spPr>
      </p:pic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142B35A-55D7-8B16-5348-82C1778E8630}"/>
              </a:ext>
            </a:extLst>
          </p:cNvPr>
          <p:cNvSpPr/>
          <p:nvPr/>
        </p:nvSpPr>
        <p:spPr>
          <a:xfrm>
            <a:off x="3135601" y="936072"/>
            <a:ext cx="5791200" cy="110860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PHƯU LƯU </a:t>
            </a:r>
          </a:p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NẤM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2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8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8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2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4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8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20828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167076" y="532262"/>
            <a:ext cx="11883897" cy="6046513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C7C2B-331B-0D2A-D2E7-51F26236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8382"/>
            <a:ext cx="7280366" cy="392160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A56B66-7021-455F-4135-5A712F6035FE}"/>
              </a:ext>
            </a:extLst>
          </p:cNvPr>
          <p:cNvSpPr/>
          <p:nvPr/>
        </p:nvSpPr>
        <p:spPr>
          <a:xfrm>
            <a:off x="6175528" y="1616772"/>
            <a:ext cx="3642579" cy="83197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FF0000"/>
                </a:solidFill>
              </a:rPr>
              <a:t>học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khiêu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vũ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F9EC1C-DF16-6EC7-FCA0-45C709A82321}"/>
              </a:ext>
            </a:extLst>
          </p:cNvPr>
          <p:cNvSpPr/>
          <p:nvPr/>
        </p:nvSpPr>
        <p:spPr>
          <a:xfrm>
            <a:off x="6244543" y="3133794"/>
            <a:ext cx="5311385" cy="81035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FF0000"/>
                </a:solidFill>
              </a:rPr>
              <a:t>thoả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mãn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niềm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đam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mê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dirty="0" err="1" smtClean="0">
                <a:solidFill>
                  <a:srgbClr val="FF0000"/>
                </a:solidFill>
              </a:rPr>
              <a:t>âm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của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mình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7D8819-751B-2B34-05C2-B3BB82E0A112}"/>
              </a:ext>
            </a:extLst>
          </p:cNvPr>
          <p:cNvSpPr/>
          <p:nvPr/>
        </p:nvSpPr>
        <p:spPr>
          <a:xfrm>
            <a:off x="6087887" y="4635676"/>
            <a:ext cx="5824498" cy="7779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FF0000"/>
                </a:solidFill>
              </a:rPr>
              <a:t>nó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giúp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tôi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giải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toả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căng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thẳng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94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308344" y="407436"/>
            <a:ext cx="11619799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E21C8-776E-9E35-2066-C22C1FAA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20" y="1472184"/>
            <a:ext cx="6236470" cy="35257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C82845-D44B-9B4B-2593-FB0C5C393752}"/>
              </a:ext>
            </a:extLst>
          </p:cNvPr>
          <p:cNvSpPr/>
          <p:nvPr/>
        </p:nvSpPr>
        <p:spPr>
          <a:xfrm>
            <a:off x="5551619" y="1472184"/>
            <a:ext cx="4486940" cy="9395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</a:rPr>
              <a:t>nó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ngờ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0702FD-BE03-A432-1D9F-81C8208E841A}"/>
              </a:ext>
            </a:extLst>
          </p:cNvPr>
          <p:cNvSpPr/>
          <p:nvPr/>
        </p:nvSpPr>
        <p:spPr>
          <a:xfrm>
            <a:off x="5622006" y="2825707"/>
            <a:ext cx="5029201" cy="81870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nhiều người thích nó.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AAE9938-8783-173D-2650-CB9995A4A6E5}"/>
              </a:ext>
            </a:extLst>
          </p:cNvPr>
          <p:cNvSpPr/>
          <p:nvPr/>
        </p:nvSpPr>
        <p:spPr>
          <a:xfrm>
            <a:off x="5551619" y="4050568"/>
            <a:ext cx="4791346" cy="11483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nhiều cung bậc cảm xúc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vi-VN" sz="3200" dirty="0" smtClean="0">
                <a:solidFill>
                  <a:srgbClr val="FF0000"/>
                </a:solidFill>
              </a:rPr>
              <a:t>khác </a:t>
            </a:r>
            <a:r>
              <a:rPr lang="vi-VN" sz="3200" dirty="0">
                <a:solidFill>
                  <a:srgbClr val="FF0000"/>
                </a:solidFill>
              </a:rPr>
              <a:t>nhau.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4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59178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5854654" y="1124574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3"/>
          <p:cNvSpPr txBox="1"/>
          <p:nvPr/>
        </p:nvSpPr>
        <p:spPr>
          <a:xfrm>
            <a:off x="6284565" y="1753279"/>
            <a:ext cx="1139938" cy="33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3600" b="1" spc="79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để</a:t>
            </a:r>
            <a:endParaRPr lang="en-US" sz="3600" b="1" spc="79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8492942" y="1434367"/>
            <a:ext cx="2373841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ục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đích</a:t>
            </a:r>
            <a:endParaRPr lang="en-US" sz="36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8587703" y="3261031"/>
            <a:ext cx="2756158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guyên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nhân</a:t>
            </a:r>
            <a:endParaRPr lang="en-US" sz="36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3" name="Freeform 8"/>
          <p:cNvSpPr/>
          <p:nvPr/>
        </p:nvSpPr>
        <p:spPr>
          <a:xfrm>
            <a:off x="1018676" y="1468591"/>
            <a:ext cx="4240959" cy="3466941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990" r="-9341"/>
            </a:stretch>
          </a:blipFill>
        </p:spPr>
      </p:sp>
      <p:sp>
        <p:nvSpPr>
          <p:cNvPr id="24" name="AutoShape 9"/>
          <p:cNvSpPr/>
          <p:nvPr/>
        </p:nvSpPr>
        <p:spPr>
          <a:xfrm flipV="1">
            <a:off x="3856595" y="1906569"/>
            <a:ext cx="1998059" cy="154998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5" name="AutoShape 10"/>
          <p:cNvSpPr/>
          <p:nvPr/>
        </p:nvSpPr>
        <p:spPr>
          <a:xfrm>
            <a:off x="3856595" y="3456552"/>
            <a:ext cx="1998059" cy="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6" name="AutoShape 11"/>
          <p:cNvSpPr/>
          <p:nvPr/>
        </p:nvSpPr>
        <p:spPr>
          <a:xfrm flipV="1">
            <a:off x="7274810" y="1722782"/>
            <a:ext cx="1087606" cy="3049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12"/>
          <p:cNvSpPr/>
          <p:nvPr/>
        </p:nvSpPr>
        <p:spPr>
          <a:xfrm flipV="1">
            <a:off x="7384344" y="3572510"/>
            <a:ext cx="1108597" cy="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Freeform 2"/>
          <p:cNvSpPr/>
          <p:nvPr/>
        </p:nvSpPr>
        <p:spPr>
          <a:xfrm>
            <a:off x="5915614" y="2820412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"/>
          <p:cNvSpPr txBox="1"/>
          <p:nvPr/>
        </p:nvSpPr>
        <p:spPr>
          <a:xfrm>
            <a:off x="6065306" y="3196539"/>
            <a:ext cx="113993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vì</a:t>
            </a:r>
            <a:endParaRPr lang="en-US" sz="3600" b="1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15" name="AutoShape 10"/>
          <p:cNvSpPr/>
          <p:nvPr/>
        </p:nvSpPr>
        <p:spPr>
          <a:xfrm>
            <a:off x="3856595" y="3456552"/>
            <a:ext cx="1998059" cy="175155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TextBox 7"/>
          <p:cNvSpPr txBox="1"/>
          <p:nvPr/>
        </p:nvSpPr>
        <p:spPr>
          <a:xfrm>
            <a:off x="8587703" y="4858858"/>
            <a:ext cx="2279080" cy="5129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 err="1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ết</a:t>
            </a:r>
            <a:r>
              <a:rPr lang="en-US" sz="3600" b="1" dirty="0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3600" b="1" dirty="0" err="1" smtClean="0">
                <a:solidFill>
                  <a:srgbClr val="191919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quả</a:t>
            </a:r>
            <a:endParaRPr lang="en-US" sz="3600" b="1" dirty="0">
              <a:solidFill>
                <a:srgbClr val="191919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17" name="AutoShape 12"/>
          <p:cNvSpPr/>
          <p:nvPr/>
        </p:nvSpPr>
        <p:spPr>
          <a:xfrm flipV="1">
            <a:off x="7315107" y="5105365"/>
            <a:ext cx="1108597" cy="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Freeform 2"/>
          <p:cNvSpPr/>
          <p:nvPr/>
        </p:nvSpPr>
        <p:spPr>
          <a:xfrm>
            <a:off x="5910631" y="4494440"/>
            <a:ext cx="1439323" cy="1439323"/>
          </a:xfrm>
          <a:custGeom>
            <a:avLst/>
            <a:gdLst/>
            <a:ahLst/>
            <a:cxnLst/>
            <a:rect l="l" t="t" r="r" b="b"/>
            <a:pathLst>
              <a:path w="2158984" h="2158984">
                <a:moveTo>
                  <a:pt x="0" y="0"/>
                </a:moveTo>
                <a:lnTo>
                  <a:pt x="2158984" y="0"/>
                </a:lnTo>
                <a:lnTo>
                  <a:pt x="2158984" y="2158984"/>
                </a:lnTo>
                <a:lnTo>
                  <a:pt x="0" y="215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3"/>
          <p:cNvSpPr txBox="1"/>
          <p:nvPr/>
        </p:nvSpPr>
        <p:spPr>
          <a:xfrm>
            <a:off x="6065306" y="4891086"/>
            <a:ext cx="1139938" cy="55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nên</a:t>
            </a:r>
            <a:endParaRPr lang="en-US" sz="3600" b="1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39712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31" grpId="0"/>
      <p:bldP spid="16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785FA60-1BF1-8A77-C18A-7FAE1F364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21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332120" y="-3607240"/>
            <a:ext cx="11824399" cy="12878058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7773616" y="5098359"/>
            <a:ext cx="1416337" cy="1073841"/>
          </a:xfrm>
          <a:custGeom>
            <a:avLst/>
            <a:gdLst/>
            <a:ahLst/>
            <a:cxnLst/>
            <a:rect l="l" t="t" r="r" b="b"/>
            <a:pathLst>
              <a:path w="2124506" h="1610762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863020" y="851647"/>
            <a:ext cx="1416337" cy="1073841"/>
          </a:xfrm>
          <a:custGeom>
            <a:avLst/>
            <a:gdLst/>
            <a:ahLst/>
            <a:cxnLst/>
            <a:rect l="l" t="t" r="r" b="b"/>
            <a:pathLst>
              <a:path w="2124506" h="1610762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322338" y="182760"/>
            <a:ext cx="6816699" cy="6675240"/>
            <a:chOff x="0" y="0"/>
            <a:chExt cx="13633397" cy="13350480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13633397" cy="13350480"/>
              <a:chOff x="-72390" y="7620"/>
              <a:chExt cx="6487160" cy="63525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8B5CB4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343460"/>
              <a:ext cx="12931920" cy="12663560"/>
              <a:chOff x="-72390" y="7620"/>
              <a:chExt cx="6487160" cy="63525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Freeform 11"/>
          <p:cNvSpPr/>
          <p:nvPr/>
        </p:nvSpPr>
        <p:spPr>
          <a:xfrm rot="-2618668" flipH="1">
            <a:off x="634308" y="-149416"/>
            <a:ext cx="1502229" cy="2706720"/>
          </a:xfrm>
          <a:custGeom>
            <a:avLst/>
            <a:gdLst/>
            <a:ahLst/>
            <a:cxnLst/>
            <a:rect l="l" t="t" r="r" b="b"/>
            <a:pathLst>
              <a:path w="2253344" h="4060080">
                <a:moveTo>
                  <a:pt x="2253344" y="0"/>
                </a:moveTo>
                <a:lnTo>
                  <a:pt x="0" y="0"/>
                </a:lnTo>
                <a:lnTo>
                  <a:pt x="0" y="4060080"/>
                </a:lnTo>
                <a:lnTo>
                  <a:pt x="2253344" y="4060080"/>
                </a:lnTo>
                <a:lnTo>
                  <a:pt x="225334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447294" y="2105666"/>
            <a:ext cx="7029509" cy="4703913"/>
          </a:xfrm>
          <a:custGeom>
            <a:avLst/>
            <a:gdLst/>
            <a:ahLst/>
            <a:cxnLst/>
            <a:rect l="l" t="t" r="r" b="b"/>
            <a:pathLst>
              <a:path w="10544263" h="7055869">
                <a:moveTo>
                  <a:pt x="0" y="0"/>
                </a:moveTo>
                <a:lnTo>
                  <a:pt x="10544263" y="0"/>
                </a:lnTo>
                <a:lnTo>
                  <a:pt x="10544263" y="7055869"/>
                </a:lnTo>
                <a:lnTo>
                  <a:pt x="0" y="70558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582C4A-125F-C09A-6576-7515A4252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522" y="1782792"/>
            <a:ext cx="653547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15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93800" y="-780943"/>
            <a:ext cx="14579600" cy="9105900"/>
            <a:chOff x="0" y="0"/>
            <a:chExt cx="29159200" cy="1821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93853" y="5511744"/>
            <a:ext cx="12900571" cy="4409649"/>
          </a:xfrm>
          <a:custGeom>
            <a:avLst/>
            <a:gdLst/>
            <a:ahLst/>
            <a:cxnLst/>
            <a:rect l="l" t="t" r="r" b="b"/>
            <a:pathLst>
              <a:path w="19350856" h="6614474">
                <a:moveTo>
                  <a:pt x="0" y="0"/>
                </a:moveTo>
                <a:lnTo>
                  <a:pt x="19350856" y="0"/>
                </a:lnTo>
                <a:lnTo>
                  <a:pt x="19350856" y="6614475"/>
                </a:lnTo>
                <a:lnTo>
                  <a:pt x="0" y="6614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044178" y="2768544"/>
            <a:ext cx="4924044" cy="5486400"/>
          </a:xfrm>
          <a:custGeom>
            <a:avLst/>
            <a:gdLst/>
            <a:ahLst/>
            <a:cxnLst/>
            <a:rect l="l" t="t" r="r" b="b"/>
            <a:pathLst>
              <a:path w="7386066" h="8229600">
                <a:moveTo>
                  <a:pt x="0" y="0"/>
                </a:moveTo>
                <a:lnTo>
                  <a:pt x="7386066" y="0"/>
                </a:lnTo>
                <a:lnTo>
                  <a:pt x="73860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17193" y="4341337"/>
            <a:ext cx="2598726" cy="2948909"/>
          </a:xfrm>
          <a:custGeom>
            <a:avLst/>
            <a:gdLst/>
            <a:ahLst/>
            <a:cxnLst/>
            <a:rect l="l" t="t" r="r" b="b"/>
            <a:pathLst>
              <a:path w="3898089" h="4423363">
                <a:moveTo>
                  <a:pt x="0" y="0"/>
                </a:moveTo>
                <a:lnTo>
                  <a:pt x="3898089" y="0"/>
                </a:lnTo>
                <a:lnTo>
                  <a:pt x="3898089" y="4423364"/>
                </a:lnTo>
                <a:lnTo>
                  <a:pt x="0" y="4423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-1093586" y="999995"/>
            <a:ext cx="10137764" cy="12352324"/>
            <a:chOff x="0" y="0"/>
            <a:chExt cx="20275527" cy="2470464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0275527" cy="24704647"/>
              <a:chOff x="0" y="0"/>
              <a:chExt cx="2354580" cy="28689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53310" cy="2868930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868930">
                    <a:moveTo>
                      <a:pt x="784860" y="2801620"/>
                    </a:moveTo>
                    <a:cubicBezTo>
                      <a:pt x="905510" y="2842260"/>
                      <a:pt x="1042670" y="2868930"/>
                      <a:pt x="1177290" y="2868930"/>
                    </a:cubicBezTo>
                    <a:cubicBezTo>
                      <a:pt x="1311910" y="2868930"/>
                      <a:pt x="1441450" y="2846070"/>
                      <a:pt x="1560830" y="2805430"/>
                    </a:cubicBezTo>
                    <a:cubicBezTo>
                      <a:pt x="1563370" y="2804160"/>
                      <a:pt x="1565910" y="2804160"/>
                      <a:pt x="1568450" y="2802890"/>
                    </a:cubicBezTo>
                    <a:cubicBezTo>
                      <a:pt x="2016760" y="2640330"/>
                      <a:pt x="2346960" y="2211070"/>
                      <a:pt x="2353310" y="1709420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708150"/>
                    </a:lnTo>
                    <a:cubicBezTo>
                      <a:pt x="6350" y="2213610"/>
                      <a:pt x="331470" y="2642870"/>
                      <a:pt x="784860" y="2801620"/>
                    </a:cubicBezTo>
                    <a:close/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93422" y="601208"/>
              <a:ext cx="19288683" cy="23502231"/>
              <a:chOff x="0" y="0"/>
              <a:chExt cx="2354580" cy="28689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53310" cy="2868930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2868930">
                    <a:moveTo>
                      <a:pt x="784860" y="2801620"/>
                    </a:moveTo>
                    <a:cubicBezTo>
                      <a:pt x="905510" y="2842260"/>
                      <a:pt x="1042670" y="2868930"/>
                      <a:pt x="1177290" y="2868930"/>
                    </a:cubicBezTo>
                    <a:cubicBezTo>
                      <a:pt x="1311910" y="2868930"/>
                      <a:pt x="1441450" y="2846070"/>
                      <a:pt x="1560830" y="2805430"/>
                    </a:cubicBezTo>
                    <a:cubicBezTo>
                      <a:pt x="1563370" y="2804160"/>
                      <a:pt x="1565910" y="2804160"/>
                      <a:pt x="1568450" y="2802890"/>
                    </a:cubicBezTo>
                    <a:cubicBezTo>
                      <a:pt x="2016760" y="2640330"/>
                      <a:pt x="2346960" y="2211070"/>
                      <a:pt x="2353310" y="1709420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708150"/>
                    </a:lnTo>
                    <a:cubicBezTo>
                      <a:pt x="6350" y="2213610"/>
                      <a:pt x="331470" y="2642870"/>
                      <a:pt x="784860" y="2801620"/>
                    </a:cubicBezTo>
                    <a:close/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346442" y="364059"/>
            <a:ext cx="7275363" cy="1862448"/>
          </a:xfrm>
          <a:custGeom>
            <a:avLst/>
            <a:gdLst/>
            <a:ahLst/>
            <a:cxnLst/>
            <a:rect l="l" t="t" r="r" b="b"/>
            <a:pathLst>
              <a:path w="10913045" h="2793672">
                <a:moveTo>
                  <a:pt x="0" y="0"/>
                </a:moveTo>
                <a:lnTo>
                  <a:pt x="10913045" y="0"/>
                </a:lnTo>
                <a:lnTo>
                  <a:pt x="10913045" y="2793672"/>
                </a:lnTo>
                <a:lnTo>
                  <a:pt x="0" y="2793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524925" y="2226507"/>
            <a:ext cx="4957888" cy="4631493"/>
          </a:xfrm>
          <a:custGeom>
            <a:avLst/>
            <a:gdLst/>
            <a:ahLst/>
            <a:cxnLst/>
            <a:rect l="l" t="t" r="r" b="b"/>
            <a:pathLst>
              <a:path w="7436832" h="6947240">
                <a:moveTo>
                  <a:pt x="0" y="0"/>
                </a:moveTo>
                <a:lnTo>
                  <a:pt x="7436832" y="0"/>
                </a:lnTo>
                <a:lnTo>
                  <a:pt x="7436832" y="6947240"/>
                </a:lnTo>
                <a:lnTo>
                  <a:pt x="0" y="69472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32776" y="2620599"/>
            <a:ext cx="6902694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+ </a:t>
            </a:r>
            <a:r>
              <a:rPr lang="vi-VN" sz="28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Cô giáo có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một số mảnh giấy ghi câu có sử dụng kết từ và không sử dụng kết từ để lẫn lộn trong hộp.</a:t>
            </a:r>
          </a:p>
          <a:p>
            <a:pPr marL="0" marR="0" lvl="0" indent="0" algn="just" defTabSz="60963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+ Chia lớp thành 2 </a:t>
            </a:r>
            <a:r>
              <a:rPr lang="vi-VN" sz="2800" noProof="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đội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, mỗi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đội cử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3 bạn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đại diện tham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gia.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+ Yêu cầu các nhóm cùng nhau tìm những câu nào có chứa kết từ có trong hộp đưa lên dán trên bảng. Đội nào tìm được nhiều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hơn và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nhanh hơn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sẽ thắng cuộc.</a:t>
            </a:r>
          </a:p>
        </p:txBody>
      </p:sp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F93A15-3FB7-740B-02F9-6767207F3B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614" y="0"/>
            <a:ext cx="1874133" cy="18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16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-15033" y="-313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262477" y="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11" y="3516543"/>
            <a:ext cx="4139802" cy="2568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8461" y="1888997"/>
            <a:ext cx="6426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SIÊU SAO KẾT TỪ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21" name="Freeform 8"/>
          <p:cNvSpPr/>
          <p:nvPr/>
        </p:nvSpPr>
        <p:spPr>
          <a:xfrm>
            <a:off x="9517255" y="513807"/>
            <a:ext cx="3009826" cy="2351314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990" r="-9341"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10132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-15033" y="-313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235130" y="0"/>
            <a:ext cx="10223863" cy="676656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128461" y="1888997"/>
            <a:ext cx="6426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8"/>
          <p:cNvSpPr/>
          <p:nvPr/>
        </p:nvSpPr>
        <p:spPr>
          <a:xfrm>
            <a:off x="9960816" y="102783"/>
            <a:ext cx="3009826" cy="2351314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90" r="-9341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184366" y="3518263"/>
            <a:ext cx="8776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A;B,C,D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9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93461" y="215812"/>
            <a:ext cx="11359560" cy="6218651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50127" y="-340182"/>
            <a:ext cx="9069688" cy="451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21129" y="429942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m</a:t>
            </a:r>
            <a:r>
              <a:rPr lang="en-US" sz="3200" dirty="0" err="1" smtClean="0">
                <a:solidFill>
                  <a:prstClr val="black"/>
                </a:solidFill>
                <a:latin typeface="+mj-lt"/>
              </a:rPr>
              <a:t>ưa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4390" y="433973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21130" y="525084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học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7" y="525084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6399" y="1172989"/>
            <a:ext cx="5401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Câu 1: Trong câu "Mặc dù trời mưa, chúng em vẫn đi học.", từ nào là kết từ?</a:t>
            </a:r>
            <a:r>
              <a:rPr lang="x-none" sz="4000" dirty="0">
                <a:solidFill>
                  <a:schemeClr val="bg1"/>
                </a:solidFill>
                <a:effectLst/>
              </a:rPr>
              <a:t> </a:t>
            </a:r>
            <a:endParaRPr lang="en-US" sz="40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9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284912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616765" y="-340182"/>
            <a:ext cx="9003049" cy="4209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36937" y="1372234"/>
            <a:ext cx="569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+mj-lt"/>
              </a:rPr>
              <a:t>Câu 2: Trong các kết từ sau, kết từ nào thường dùng để </a:t>
            </a:r>
            <a:r>
              <a:rPr lang="vi-VN" sz="3600" b="1" i="0" dirty="0" smtClean="0">
                <a:solidFill>
                  <a:schemeClr val="bg1"/>
                </a:solidFill>
                <a:effectLst/>
                <a:latin typeface="+mj-lt"/>
              </a:rPr>
              <a:t>chỉ 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+mj-lt"/>
              </a:rPr>
              <a:t>nguyên </a:t>
            </a:r>
            <a:r>
              <a:rPr lang="vi-VN" sz="3600" b="1" i="0" dirty="0" smtClean="0">
                <a:solidFill>
                  <a:schemeClr val="bg1"/>
                </a:solidFill>
                <a:effectLst/>
                <a:latin typeface="+mj-lt"/>
              </a:rPr>
              <a:t>nhân</a:t>
            </a:r>
            <a:r>
              <a:rPr lang="en-US" sz="3600" b="1" i="0" dirty="0" smtClean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3600" b="1" i="0" dirty="0" err="1" smtClean="0">
                <a:solidFill>
                  <a:schemeClr val="bg1"/>
                </a:solidFill>
                <a:effectLst/>
                <a:latin typeface="+mj-lt"/>
              </a:rPr>
              <a:t>lí</a:t>
            </a:r>
            <a:r>
              <a:rPr lang="en-US" sz="3600" b="1" i="0" dirty="0" smtClean="0">
                <a:solidFill>
                  <a:schemeClr val="bg1"/>
                </a:solidFill>
                <a:effectLst/>
                <a:latin typeface="+mj-lt"/>
              </a:rPr>
              <a:t> do</a:t>
            </a:r>
            <a:r>
              <a:rPr lang="vi-VN" sz="3600" b="1" i="0" dirty="0" smtClean="0">
                <a:solidFill>
                  <a:schemeClr val="bg1"/>
                </a:solidFill>
                <a:effectLst/>
                <a:latin typeface="+mj-lt"/>
              </a:rPr>
              <a:t>?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5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A04E87-CE6A-49D6-381C-C5F98EA30AFF}"/>
              </a:ext>
            </a:extLst>
          </p:cNvPr>
          <p:cNvSpPr/>
          <p:nvPr/>
        </p:nvSpPr>
        <p:spPr>
          <a:xfrm>
            <a:off x="-4416090" y="-3579645"/>
            <a:ext cx="18741690" cy="187416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minh_dang_tren_duong_phieu_luu_den_vung_dat_than_dec988e0-1a06-48db-8d69-f4c43adaa8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7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5"/>
            <a:ext cx="11359560" cy="6231903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50504" y="-133317"/>
            <a:ext cx="8918713" cy="42093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51717" y="450804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451717" y="530919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05622" y="530919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05623" y="450804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84" y="4475307"/>
            <a:ext cx="672947" cy="59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45" y="4508043"/>
            <a:ext cx="672129" cy="590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02" y="5460989"/>
            <a:ext cx="672128" cy="537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60" y="5370120"/>
            <a:ext cx="672129" cy="5906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8822" y="1553705"/>
            <a:ext cx="5262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3: Kết từ nào thường dùng để 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 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 đối lập, tương phản?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31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6"/>
            <a:ext cx="11359560" cy="6178894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736035" y="-169237"/>
            <a:ext cx="8640417" cy="4209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6063" y="1646973"/>
            <a:ext cx="5225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4: Kết từ nào thường dùng để 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 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 lựa chọn?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6A058D-6C76-CAC8-37D8-C05145CECBE3}"/>
              </a:ext>
            </a:extLst>
          </p:cNvPr>
          <p:cNvSpPr/>
          <p:nvPr/>
        </p:nvSpPr>
        <p:spPr>
          <a:xfrm>
            <a:off x="2367269" y="448153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à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2FBEC5-E99A-7AE6-B2BF-A910B31C78BF}"/>
              </a:ext>
            </a:extLst>
          </p:cNvPr>
          <p:cNvSpPr/>
          <p:nvPr/>
        </p:nvSpPr>
        <p:spPr>
          <a:xfrm>
            <a:off x="6321174" y="528268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oặc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3D96C-BE3E-6F87-8B44-370CC7A8FEFB}"/>
              </a:ext>
            </a:extLst>
          </p:cNvPr>
          <p:cNvSpPr/>
          <p:nvPr/>
        </p:nvSpPr>
        <p:spPr>
          <a:xfrm>
            <a:off x="2367268" y="528268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hưng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6C937-CF3C-BBDA-7675-774401075A02}"/>
              </a:ext>
            </a:extLst>
          </p:cNvPr>
          <p:cNvSpPr/>
          <p:nvPr/>
        </p:nvSpPr>
        <p:spPr>
          <a:xfrm>
            <a:off x="6321175" y="448153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ì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D95EB-6191-38D2-7202-1E01B66A3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6" y="4448802"/>
            <a:ext cx="672947" cy="591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38646-540A-CB61-037D-17A1898DD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97" y="4481538"/>
            <a:ext cx="672129" cy="590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63AE7-A0B0-C13A-D534-A6B4FACF2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81" y="5388776"/>
            <a:ext cx="672128" cy="537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79660A-5AE4-CB7B-B62B-DDE144C5A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07" y="5309252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506375" y="407435"/>
            <a:ext cx="11359560" cy="6205399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827135-883E-2AAC-3868-B699F958B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590261" y="55036"/>
            <a:ext cx="8712467" cy="42093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054AEC-3F44-E5F4-CC45-28DBA6C93FEE}"/>
              </a:ext>
            </a:extLst>
          </p:cNvPr>
          <p:cNvSpPr/>
          <p:nvPr/>
        </p:nvSpPr>
        <p:spPr>
          <a:xfrm>
            <a:off x="1987019" y="4455035"/>
            <a:ext cx="387553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D1A0D-B8BA-D02C-1221-70A41D6DB24D}"/>
              </a:ext>
            </a:extLst>
          </p:cNvPr>
          <p:cNvSpPr/>
          <p:nvPr/>
        </p:nvSpPr>
        <p:spPr>
          <a:xfrm>
            <a:off x="6427193" y="5256181"/>
            <a:ext cx="387553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4C633-E6C8-5918-1FF5-386A35A3C759}"/>
              </a:ext>
            </a:extLst>
          </p:cNvPr>
          <p:cNvSpPr/>
          <p:nvPr/>
        </p:nvSpPr>
        <p:spPr>
          <a:xfrm>
            <a:off x="2009322" y="5309226"/>
            <a:ext cx="3853232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Lủng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CCDE8D-1B31-3FDD-9C61-9537A6A9AEA0}"/>
              </a:ext>
            </a:extLst>
          </p:cNvPr>
          <p:cNvSpPr/>
          <p:nvPr/>
        </p:nvSpPr>
        <p:spPr>
          <a:xfrm>
            <a:off x="6427192" y="4484609"/>
            <a:ext cx="387553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C37C2-BEF3-E842-7A7B-4D11649876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54" y="4422298"/>
            <a:ext cx="672947" cy="5913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2B4FB4-6A22-970A-37FF-1B34F8E72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970" y="4455035"/>
            <a:ext cx="672129" cy="590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082D4-6C19-3F72-62CD-100E0BE5F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971" y="5309226"/>
            <a:ext cx="672128" cy="5377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7190D7-EC89-D97B-9419-2CE327A10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31" y="5282748"/>
            <a:ext cx="672129" cy="590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D88CA8-6ED0-6612-4CE8-339C48C71679}"/>
              </a:ext>
            </a:extLst>
          </p:cNvPr>
          <p:cNvSpPr txBox="1"/>
          <p:nvPr/>
        </p:nvSpPr>
        <p:spPr>
          <a:xfrm>
            <a:off x="3313874" y="1789231"/>
            <a:ext cx="5231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Kết từ giúp cho câu văn trở nên như thế nào?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5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-15033" y="-313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262477" y="-313"/>
            <a:ext cx="6470734" cy="4922833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11" y="3516543"/>
            <a:ext cx="4139802" cy="2568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8461" y="1888997"/>
            <a:ext cx="6426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Quà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bất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ngờ</a:t>
            </a:r>
            <a:r>
              <a:rPr lang="en-US" sz="6600" b="1" dirty="0" smtClean="0">
                <a:solidFill>
                  <a:srgbClr val="FF0000"/>
                </a:solidFill>
              </a:rPr>
              <a:t>. 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21" name="Freeform 8"/>
          <p:cNvSpPr/>
          <p:nvPr/>
        </p:nvSpPr>
        <p:spPr>
          <a:xfrm>
            <a:off x="8096913" y="1314681"/>
            <a:ext cx="3938333" cy="3783877"/>
          </a:xfrm>
          <a:custGeom>
            <a:avLst/>
            <a:gdLst/>
            <a:ahLst/>
            <a:cxnLst/>
            <a:rect l="l" t="t" r="r" b="b"/>
            <a:pathLst>
              <a:path w="6361439" h="5200411">
                <a:moveTo>
                  <a:pt x="0" y="0"/>
                </a:moveTo>
                <a:lnTo>
                  <a:pt x="6361439" y="0"/>
                </a:lnTo>
                <a:lnTo>
                  <a:pt x="6361439" y="5200411"/>
                </a:lnTo>
                <a:lnTo>
                  <a:pt x="0" y="520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990" r="-9341"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0368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2484" y="328846"/>
            <a:ext cx="10569779" cy="4458655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411228"/>
            <a:ext cx="1773618" cy="2343982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9357574" y="-329621"/>
            <a:ext cx="1912978" cy="1914115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22456"/>
            <a:ext cx="1495207" cy="7724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8"/>
          <a:srcRect l="52480" t="-2980" r="-52480" b="2980"/>
          <a:stretch/>
        </p:blipFill>
        <p:spPr>
          <a:xfrm>
            <a:off x="10052079" y="3632564"/>
            <a:ext cx="4232352" cy="293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8"/>
          <a:srcRect l="-48057" t="-5534" r="48057" b="5534"/>
          <a:stretch/>
        </p:blipFill>
        <p:spPr>
          <a:xfrm>
            <a:off x="-1099800" y="3691012"/>
            <a:ext cx="4222066" cy="29239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46836" y="475516"/>
            <a:ext cx="4626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DẶN DÒ: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82954" y="1283045"/>
            <a:ext cx="9723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 smtClean="0"/>
              <a:t>Nhớ</a:t>
            </a:r>
            <a:r>
              <a:rPr lang="en-US" sz="3600" dirty="0" smtClean="0"/>
              <a:t> </a:t>
            </a:r>
            <a:r>
              <a:rPr lang="en-US" sz="3600" dirty="0" err="1"/>
              <a:t>kiến</a:t>
            </a:r>
            <a:r>
              <a:rPr lang="en-US" sz="3600" dirty="0"/>
              <a:t>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: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.</a:t>
            </a:r>
          </a:p>
          <a:p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, </a:t>
            </a:r>
            <a:r>
              <a:rPr lang="en-US" sz="3600" dirty="0" err="1"/>
              <a:t>đại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, </a:t>
            </a:r>
            <a:r>
              <a:rPr lang="en-US" sz="3600" dirty="0" err="1"/>
              <a:t>điệp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….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khoa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5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smtClean="0"/>
              <a:t>160.</a:t>
            </a:r>
            <a:endParaRPr lang="en-US" sz="3600" dirty="0"/>
          </a:p>
          <a:p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ôn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 I. </a:t>
            </a:r>
          </a:p>
        </p:txBody>
      </p:sp>
    </p:spTree>
    <p:extLst>
      <p:ext uri="{BB962C8B-B14F-4D97-AF65-F5344CB8AC3E}">
        <p14:creationId xmlns:p14="http://schemas.microsoft.com/office/powerpoint/2010/main" val="3816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2400" y="1592972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8"/>
          <a:srcRect l="52480" t="-2980" r="-52480" b="2980"/>
          <a:stretch/>
        </p:blipFill>
        <p:spPr>
          <a:xfrm>
            <a:off x="8491313" y="3193538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8"/>
          <a:srcRect l="-48057" t="-5534" r="48057" b="5534"/>
          <a:stretch/>
        </p:blipFill>
        <p:spPr>
          <a:xfrm>
            <a:off x="-1114350" y="3262931"/>
            <a:ext cx="4922927" cy="34093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E18E32-70BA-E2AC-8F7E-1FC7597762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22527" y="2076298"/>
            <a:ext cx="588315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38902" y="-145058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571730" y="1414677"/>
            <a:ext cx="11487662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030645" y="2105334"/>
              <a:ext cx="4692344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2762490"/>
            <a:ext cx="11478145" cy="1226839"/>
            <a:chOff x="492673" y="3481715"/>
            <a:chExt cx="5406051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951692" y="3713400"/>
              <a:ext cx="494703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noProof="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noProof="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noProof="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noProof="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noProof="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noProof="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36027" y="3905411"/>
            <a:ext cx="10937232" cy="1013263"/>
            <a:chOff x="6300578" y="2125344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578" y="2125344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6747868" y="2343623"/>
              <a:ext cx="4541161" cy="596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  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89862" y="150696"/>
            <a:ext cx="9346805" cy="1197447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492481" y="317459"/>
              <a:ext cx="943827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1.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Kết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từ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là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gì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1479013"/>
            <a:ext cx="7800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700772" y="2781017"/>
            <a:ext cx="5861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812782" y="3892967"/>
            <a:ext cx="85636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76F88D2-A740-4372-93A3-9D9DA2608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45" y="4613851"/>
            <a:ext cx="2503988" cy="2503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492673" y="1344136"/>
            <a:ext cx="953444" cy="9300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35385" r="24458" b="3947"/>
          <a:stretch/>
        </p:blipFill>
        <p:spPr>
          <a:xfrm>
            <a:off x="990461" y="5093951"/>
            <a:ext cx="1869811" cy="18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252658"/>
              <a:ext cx="118141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đang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73248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725071"/>
              <a:ext cx="54732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và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340163"/>
              <a:ext cx="89928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làm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698793"/>
              <a:ext cx="206306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sách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492481" y="317459"/>
              <a:ext cx="9438277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2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Anh ấy đang làm bài tập và cô ấy đang đọc sách.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24918" y="2136546"/>
            <a:ext cx="67969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619220"/>
            <a:ext cx="105553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6335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7956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76F88D2-A740-4372-93A3-9D9DA2608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44" y="4493557"/>
            <a:ext cx="2503988" cy="2503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0609" y="3527662"/>
            <a:ext cx="953444" cy="9300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35385" r="24458" b="3947"/>
          <a:stretch/>
        </p:blipFill>
        <p:spPr>
          <a:xfrm>
            <a:off x="610630" y="4841036"/>
            <a:ext cx="1869811" cy="18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-18327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388130"/>
              <a:ext cx="122790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không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767407"/>
              <a:ext cx="177125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mai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16366"/>
              <a:ext cx="134972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chơi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96950" y="3834265"/>
              <a:ext cx="167994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…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thì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-49047"/>
            <a:ext cx="11412275" cy="1954047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492482" y="317459"/>
              <a:ext cx="9501339" cy="1325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3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 </a:t>
              </a:r>
              <a:r>
                <a:rPr lang="en-US" sz="3200" b="1" dirty="0" err="1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Đ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áp</a:t>
              </a:r>
              <a:r>
                <a:rPr lang="en-US" sz="3200" b="1" noProof="0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án</a:t>
              </a:r>
              <a:r>
                <a:rPr lang="en-US" sz="3200" b="1" noProof="0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nào</a:t>
              </a:r>
              <a:r>
                <a:rPr lang="en-US" sz="3200" b="1" noProof="0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dưới</a:t>
              </a:r>
              <a:r>
                <a:rPr lang="en-US" sz="3200" b="1" noProof="0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đây</a:t>
              </a:r>
              <a:r>
                <a:rPr lang="en-US" sz="3200" b="1" noProof="0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là</a:t>
              </a:r>
              <a:r>
                <a:rPr lang="en-US" sz="3200" b="1" noProof="0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noProof="0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Nếu trời mưa thì ngày mai chúng ta không đi chơi công viên.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241018"/>
            <a:ext cx="62077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717706" y="3720824"/>
            <a:ext cx="58690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37127"/>
            <a:ext cx="6132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6939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76F88D2-A740-4372-93A3-9D9DA2608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084" y="5044855"/>
            <a:ext cx="2202900" cy="14043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91633" y="3495774"/>
            <a:ext cx="953444" cy="9300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35385" r="24458" b="3947"/>
          <a:stretch/>
        </p:blipFill>
        <p:spPr>
          <a:xfrm>
            <a:off x="2502492" y="4736804"/>
            <a:ext cx="1869811" cy="18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B433-9BD6-C67F-DDE1-9FC03365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888"/>
          <a:stretch/>
        </p:blipFill>
        <p:spPr>
          <a:xfrm>
            <a:off x="0" y="0"/>
            <a:ext cx="12192000" cy="7028727"/>
          </a:xfrm>
          <a:prstGeom prst="rect">
            <a:avLst/>
          </a:prstGeom>
        </p:spPr>
      </p:pic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379663"/>
              <a:ext cx="425799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Đối</a:t>
              </a:r>
              <a:r>
                <a:rPr lang="en-US" sz="4000" noProof="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0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30173" y="3859340"/>
              <a:ext cx="376778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Tăng</a:t>
              </a:r>
              <a:r>
                <a:rPr lang="en-US" sz="400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0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tiến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51615"/>
            <a:ext cx="5965689" cy="1226839"/>
            <a:chOff x="6271401" y="2151615"/>
            <a:chExt cx="6299637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1" y="2151615"/>
              <a:ext cx="6299637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087731" y="2450234"/>
              <a:ext cx="53937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Nguyên</a:t>
              </a:r>
              <a:r>
                <a:rPr lang="en-US" sz="400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0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nhân</a:t>
              </a:r>
              <a:r>
                <a:rPr lang="en-US" sz="400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– </a:t>
              </a:r>
              <a:r>
                <a:rPr lang="en-US" sz="40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</a:t>
              </a:r>
              <a:r>
                <a:rPr lang="en-US" sz="40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ết</a:t>
              </a:r>
              <a:r>
                <a:rPr lang="en-US" sz="400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00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quả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920598" cy="1226839"/>
            <a:chOff x="6271402" y="3509965"/>
            <a:chExt cx="5293292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104096" y="3834265"/>
              <a:ext cx="446059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Điều</a:t>
              </a:r>
              <a:r>
                <a:rPr lang="en-US" sz="4000" noProof="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0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kiện</a:t>
              </a:r>
              <a:r>
                <a:rPr lang="en-US" sz="4000" noProof="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– </a:t>
              </a:r>
              <a:r>
                <a:rPr lang="en-US" sz="40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kết</a:t>
              </a:r>
              <a:r>
                <a:rPr lang="en-US" sz="4000" noProof="0" dirty="0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000" noProof="0" dirty="0" err="1" smtClean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quả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DF960-6235-09EF-660A-E33885DDF168}"/>
              </a:ext>
            </a:extLst>
          </p:cNvPr>
          <p:cNvGrpSpPr/>
          <p:nvPr/>
        </p:nvGrpSpPr>
        <p:grpSpPr>
          <a:xfrm>
            <a:off x="304800" y="152400"/>
            <a:ext cx="11412275" cy="1752600"/>
            <a:chOff x="304800" y="152400"/>
            <a:chExt cx="11412275" cy="1752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C5264D-2868-98D9-9536-989134D13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11412275" cy="1752600"/>
            </a:xfrm>
            <a:prstGeom prst="rect">
              <a:avLst/>
            </a:prstGeom>
          </p:spPr>
        </p:pic>
        <p:pic>
          <p:nvPicPr>
            <p:cNvPr id="31" name="Picture 3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F150F72-7A28-E33B-A5DF-1D62F4DE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442437"/>
              <a:ext cx="811936" cy="840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B9F50-5B38-BBC4-6475-7AF23044A886}"/>
                </a:ext>
              </a:extLst>
            </p:cNvPr>
            <p:cNvSpPr txBox="1"/>
            <p:nvPr/>
          </p:nvSpPr>
          <p:spPr>
            <a:xfrm>
              <a:off x="1305620" y="502268"/>
              <a:ext cx="994044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4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80E0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.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Cặp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quan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hệ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từ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: “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vì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…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nên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”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biểu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thị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quan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hệ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 </a:t>
              </a:r>
              <a:r>
                <a:rPr lang="en-US" sz="3200" b="1" dirty="0" err="1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gì</a:t>
              </a:r>
              <a:r>
                <a:rPr lang="en-US" sz="3200" b="1" dirty="0" smtClean="0">
                  <a:solidFill>
                    <a:srgbClr val="A80E0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7 Itim" panose="00000500000000000000" pitchFamily="2" charset="-34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224084"/>
            <a:ext cx="7535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771621"/>
            <a:ext cx="62077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 rot="21337722">
            <a:off x="6355563" y="2390236"/>
            <a:ext cx="76027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466559" y="3742197"/>
            <a:ext cx="6040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76F88D2-A740-4372-93A3-9D9DA2608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1156" y="4090671"/>
            <a:ext cx="3775456" cy="28765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249334" y="2327879"/>
            <a:ext cx="953444" cy="9300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35385" r="24458" b="3947"/>
          <a:stretch/>
        </p:blipFill>
        <p:spPr>
          <a:xfrm>
            <a:off x="3079071" y="4736804"/>
            <a:ext cx="1869811" cy="185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79C737"/>
            </a:gs>
            <a:gs pos="100000">
              <a:srgbClr val="2B9D2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79784B16-98A3-D017-A784-31514B2D465D}"/>
              </a:ext>
            </a:extLst>
          </p:cNvPr>
          <p:cNvSpPr/>
          <p:nvPr/>
        </p:nvSpPr>
        <p:spPr>
          <a:xfrm rot="21280755">
            <a:off x="3243631" y="542622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2947210-8ACC-C1F3-DFED-54BA16208644}"/>
              </a:ext>
            </a:extLst>
          </p:cNvPr>
          <p:cNvSpPr/>
          <p:nvPr/>
        </p:nvSpPr>
        <p:spPr>
          <a:xfrm rot="631900" flipH="1">
            <a:off x="6048174" y="415013"/>
            <a:ext cx="2886379" cy="28863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44958CD-B586-ACA9-4B48-EE8441E78A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" end="510.6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51225" y="134938"/>
            <a:ext cx="406400" cy="406400"/>
          </a:xfrm>
          <a:prstGeom prst="rect">
            <a:avLst/>
          </a:prstGeom>
        </p:spPr>
      </p:pic>
      <p:pic>
        <p:nvPicPr>
          <p:cNvPr id="9" name="minh_da_den_noi_roicam_on_cac_ban_rat_nhieu_558b1c11-710a-4416-8784-4e88d5ff66e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11186</TotalTime>
  <Words>1560</Words>
  <Application>Microsoft Office PowerPoint</Application>
  <PresentationFormat>Widescreen</PresentationFormat>
  <Paragraphs>280</Paragraphs>
  <Slides>45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45</vt:i4>
      </vt:variant>
    </vt:vector>
  </HeadingPairs>
  <TitlesOfParts>
    <vt:vector size="75" baseType="lpstr">
      <vt:lpstr>Microsoft YaHei UI</vt:lpstr>
      <vt:lpstr>宋体</vt:lpstr>
      <vt:lpstr>#9Slide02 Noi dung dai</vt:lpstr>
      <vt:lpstr>#9Slide02 Tieu de dai</vt:lpstr>
      <vt:lpstr>#9Slide05 Aphrodite Pro</vt:lpstr>
      <vt:lpstr>#9Slide05 Bodega Script</vt:lpstr>
      <vt:lpstr>#9Slide07 Itim</vt:lpstr>
      <vt:lpstr>Arial</vt:lpstr>
      <vt:lpstr>Arimo</vt:lpstr>
      <vt:lpstr>Calibri</vt:lpstr>
      <vt:lpstr>Calibri Light</vt:lpstr>
      <vt:lpstr>Cambria</vt:lpstr>
      <vt:lpstr>等线</vt:lpstr>
      <vt:lpstr>Mali</vt:lpstr>
      <vt:lpstr>SVN-Newton</vt:lpstr>
      <vt:lpstr>Times New Roman</vt:lpstr>
      <vt:lpstr>Yu Mincho</vt:lpstr>
      <vt:lpstr>阿里妈妈刀隶体</vt:lpstr>
      <vt:lpstr>阿里巴巴普惠体</vt:lpstr>
      <vt:lpstr>Office Theme</vt:lpstr>
      <vt:lpstr>1_Office Theme</vt:lpstr>
      <vt:lpstr>2_Office Theme</vt:lpstr>
      <vt:lpstr>3_Office Theme</vt:lpstr>
      <vt:lpstr>4_Office Theme</vt:lpstr>
      <vt:lpstr>8_Office Theme</vt:lpstr>
      <vt:lpstr>9_Office Theme</vt:lpstr>
      <vt:lpstr>10_Office Theme</vt:lpstr>
      <vt:lpstr>11_Office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Mr O</cp:lastModifiedBy>
  <cp:revision>476</cp:revision>
  <dcterms:created xsi:type="dcterms:W3CDTF">2024-06-19T08:15:46Z</dcterms:created>
  <dcterms:modified xsi:type="dcterms:W3CDTF">2025-02-11T15:59:16Z</dcterms:modified>
</cp:coreProperties>
</file>