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7" r:id="rId2"/>
    <p:sldMasterId id="2147483745" r:id="rId3"/>
    <p:sldMasterId id="2147483892" r:id="rId4"/>
    <p:sldMasterId id="2147483910" r:id="rId5"/>
  </p:sldMasterIdLst>
  <p:notesMasterIdLst>
    <p:notesMasterId r:id="rId31"/>
  </p:notesMasterIdLst>
  <p:sldIdLst>
    <p:sldId id="634" r:id="rId6"/>
    <p:sldId id="666" r:id="rId7"/>
    <p:sldId id="686" r:id="rId8"/>
    <p:sldId id="685" r:id="rId9"/>
    <p:sldId id="668" r:id="rId10"/>
    <p:sldId id="691" r:id="rId11"/>
    <p:sldId id="692" r:id="rId12"/>
    <p:sldId id="693" r:id="rId13"/>
    <p:sldId id="695" r:id="rId14"/>
    <p:sldId id="646" r:id="rId15"/>
    <p:sldId id="647" r:id="rId16"/>
    <p:sldId id="649" r:id="rId17"/>
    <p:sldId id="648" r:id="rId18"/>
    <p:sldId id="682" r:id="rId19"/>
    <p:sldId id="697" r:id="rId20"/>
    <p:sldId id="674" r:id="rId21"/>
    <p:sldId id="651" r:id="rId22"/>
    <p:sldId id="671" r:id="rId23"/>
    <p:sldId id="654" r:id="rId24"/>
    <p:sldId id="655" r:id="rId25"/>
    <p:sldId id="327" r:id="rId26"/>
    <p:sldId id="260" r:id="rId27"/>
    <p:sldId id="328" r:id="rId28"/>
    <p:sldId id="699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2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126"/>
      </p:cViewPr>
      <p:guideLst>
        <p:guide orient="horz" pos="226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4E04D8-B552-4DEA-AD8B-647F000DA8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0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4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30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86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2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94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6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09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2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3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97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62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15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53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0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23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81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022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28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06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28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1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86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967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9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02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18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39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66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0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4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32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58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50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2077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78700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2368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73765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8548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05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4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41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55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50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113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31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69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0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65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1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89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06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1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3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5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2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650-CA72-4E70-B3EB-6BB6F87D8F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AEDF4-55B5-40AA-9B8A-4424A8050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8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3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7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5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0.png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0.png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11" Type="http://schemas.openxmlformats.org/officeDocument/2006/relationships/audio" Target="../media/audio2.wav"/><Relationship Id="rId5" Type="http://schemas.openxmlformats.org/officeDocument/2006/relationships/image" Target="../media/image43.png"/><Relationship Id="rId10" Type="http://schemas.openxmlformats.org/officeDocument/2006/relationships/image" Target="../media/image65.sv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11" Type="http://schemas.openxmlformats.org/officeDocument/2006/relationships/audio" Target="../media/audio2.wav"/><Relationship Id="rId5" Type="http://schemas.openxmlformats.org/officeDocument/2006/relationships/image" Target="../media/image43.png"/><Relationship Id="rId10" Type="http://schemas.openxmlformats.org/officeDocument/2006/relationships/image" Target="../media/image65.sv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4.mp3"/><Relationship Id="rId7" Type="http://schemas.openxmlformats.org/officeDocument/2006/relationships/image" Target="../media/image9.png"/><Relationship Id="rId2" Type="http://schemas.microsoft.com/office/2007/relationships/media" Target="../media/media14.mp3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15.mp3"/><Relationship Id="rId16" Type="http://schemas.openxmlformats.org/officeDocument/2006/relationships/image" Target="../media/image86.svg"/><Relationship Id="rId1" Type="http://schemas.microsoft.com/office/2007/relationships/media" Target="../media/media15.mp3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75.svg"/><Relationship Id="rId15" Type="http://schemas.openxmlformats.org/officeDocument/2006/relationships/image" Target="../media/image59.png"/><Relationship Id="rId10" Type="http://schemas.openxmlformats.org/officeDocument/2006/relationships/image" Target="../media/image80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956" y="5143501"/>
            <a:ext cx="609600" cy="609600"/>
          </a:xfrm>
          <a:prstGeom prst="rect">
            <a:avLst/>
          </a:prstGeom>
        </p:spPr>
      </p:pic>
      <p:pic>
        <p:nvPicPr>
          <p:cNvPr id="7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7" y="3840153"/>
            <a:ext cx="4324447" cy="29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963" y="123317"/>
            <a:ext cx="1905000" cy="15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78" y="380863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0" y="862124"/>
            <a:ext cx="15069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141990" y="1381346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QUÝ THẦY CÔ VỀ DỰ GIỜ THĂM LỚP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4440" y="2781252"/>
            <a:ext cx="6183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kumimoji="0" lang="en-US" sz="40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4000" b="1" i="0" u="sng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- LỚP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6560" y="538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ỨNG HÒA</a:t>
            </a:r>
            <a:endParaRPr lang="vi-VN" altLang="en-US" b="1" dirty="0">
              <a:solidFill>
                <a:schemeClr val="accent2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vi-VN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altLang="vi-VN" b="1" dirty="0">
              <a:solidFill>
                <a:schemeClr val="accent2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7674" y="5448301"/>
            <a:ext cx="3837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400" b="1" dirty="0" err="1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vi-VN" altLang="en-US" sz="2400" b="1" dirty="0">
              <a:solidFill>
                <a:schemeClr val="accent2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536704" y="587829"/>
            <a:ext cx="6505302" cy="270401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5284ACA-0505-A754-5EFA-5B092BF8E268}"/>
              </a:ext>
            </a:extLst>
          </p:cNvPr>
          <p:cNvSpPr/>
          <p:nvPr/>
        </p:nvSpPr>
        <p:spPr>
          <a:xfrm>
            <a:off x="3035601" y="849039"/>
            <a:ext cx="550750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8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0819" y="4179030"/>
            <a:ext cx="609600" cy="609600"/>
          </a:xfrm>
          <a:prstGeom prst="rect">
            <a:avLst/>
          </a:prstGeom>
        </p:spPr>
      </p:pic>
      <p:pic>
        <p:nvPicPr>
          <p:cNvPr id="12" name="hn">
            <a:hlinkClick r:id="" action="ppaction://media"/>
            <a:extLst>
              <a:ext uri="{FF2B5EF4-FFF2-40B4-BE49-F238E27FC236}">
                <a16:creationId xmlns:a16="http://schemas.microsoft.com/office/drawing/2014/main" id="{4913DFD8-C1A2-0264-24D9-6A3D32137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0819" y="284571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057" y="2283932"/>
            <a:ext cx="9504488" cy="3230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6047" y="2770108"/>
            <a:ext cx="8833870" cy="993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4599" y="3962766"/>
            <a:ext cx="9016765" cy="1082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1870" y="956974"/>
            <a:ext cx="902286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9509" y="2514051"/>
            <a:ext cx="9405257" cy="12540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276" y="2514051"/>
            <a:ext cx="9592490" cy="1254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hn">
            <a:hlinkClick r:id="" action="ppaction://media"/>
            <a:extLst>
              <a:ext uri="{FF2B5EF4-FFF2-40B4-BE49-F238E27FC236}">
                <a16:creationId xmlns:a16="http://schemas.microsoft.com/office/drawing/2014/main" id="{4913DFD8-C1A2-0264-24D9-6A3D32137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843" y="2689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9509" y="2514051"/>
            <a:ext cx="9405257" cy="12540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509" y="2514051"/>
            <a:ext cx="9405257" cy="1254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kn2">
            <a:hlinkClick r:id="" action="ppaction://media"/>
            <a:extLst>
              <a:ext uri="{FF2B5EF4-FFF2-40B4-BE49-F238E27FC236}">
                <a16:creationId xmlns:a16="http://schemas.microsoft.com/office/drawing/2014/main" id="{C6947E44-1599-081A-CAD6-A93F0175F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2676" y="298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2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0333" y="2845716"/>
            <a:ext cx="609600" cy="609600"/>
          </a:xfrm>
          <a:prstGeom prst="rect">
            <a:avLst/>
          </a:prstGeom>
        </p:spPr>
      </p:pic>
      <p:pic>
        <p:nvPicPr>
          <p:cNvPr id="12" name="hn">
            <a:hlinkClick r:id="" action="ppaction://media"/>
            <a:extLst>
              <a:ext uri="{FF2B5EF4-FFF2-40B4-BE49-F238E27FC236}">
                <a16:creationId xmlns:a16="http://schemas.microsoft.com/office/drawing/2014/main" id="{4913DFD8-C1A2-0264-24D9-6A3D32137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0333" y="151309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0495" y="1230464"/>
            <a:ext cx="9504488" cy="3230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9857" y="1230464"/>
            <a:ext cx="9425126" cy="141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4873" y="2851325"/>
            <a:ext cx="9595732" cy="16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9509" y="2514051"/>
            <a:ext cx="9405257" cy="12540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065" y="915124"/>
            <a:ext cx="9504488" cy="135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66" y="915124"/>
            <a:ext cx="10325700" cy="38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200" r="85375" b="89800"/>
          <a:stretch/>
        </p:blipFill>
        <p:spPr>
          <a:xfrm>
            <a:off x="222068" y="5590903"/>
            <a:ext cx="1632857" cy="108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/>
          <p:cNvSpPr/>
          <p:nvPr/>
        </p:nvSpPr>
        <p:spPr>
          <a:xfrm>
            <a:off x="222068" y="0"/>
            <a:ext cx="4624252" cy="26386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Recordor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857897" y="496388"/>
            <a:ext cx="8334103" cy="606116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4" t="744"/>
          <a:stretch/>
        </p:blipFill>
        <p:spPr>
          <a:xfrm>
            <a:off x="5553677" y="1789054"/>
            <a:ext cx="5005573" cy="32050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525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" y="0"/>
            <a:ext cx="12191999" cy="6858000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 rot="3978387">
            <a:off x="180970" y="1320112"/>
            <a:ext cx="3996376" cy="4053822"/>
          </a:xfrm>
          <a:prstGeom prst="teardrop">
            <a:avLst>
              <a:gd name="adj" fmla="val 1289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326653" y="2214655"/>
            <a:ext cx="412790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Ri-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-đơ là một loại sáo dọc có nguồn gốc từ nước ngoài. Trên thân sáo có các lỗ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bấm.Người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kết hợp thổi và bấm ngón tay vào các lỗ của sáo để tạo ra âm thanh.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013" y="1385413"/>
            <a:ext cx="6562987" cy="547258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55630" y="60388"/>
            <a:ext cx="10123343" cy="12673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Rectangle 15"/>
          <p:cNvSpPr/>
          <p:nvPr/>
        </p:nvSpPr>
        <p:spPr>
          <a:xfrm>
            <a:off x="1044098" y="118058"/>
            <a:ext cx="420800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giai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9EC6FB09-4809-52E1-561E-F1A29D2F3F3C}"/>
              </a:ext>
            </a:extLst>
          </p:cNvPr>
          <p:cNvSpPr/>
          <p:nvPr/>
        </p:nvSpPr>
        <p:spPr>
          <a:xfrm>
            <a:off x="1035055" y="646305"/>
            <a:ext cx="491163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ri-cóoc-đơ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15000"/>
              </a:lnSpc>
              <a:buFontTx/>
              <a:buAutoNum type="alphaLcPeriod"/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8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456037285307769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/>
          <a:stretch/>
        </p:blipFill>
        <p:spPr>
          <a:xfrm>
            <a:off x="2919369" y="457285"/>
            <a:ext cx="8498048" cy="4123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4693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2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298" y="176169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4663" y="940526"/>
            <a:ext cx="9091748" cy="1881051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0" normalizeH="0" baseline="0" noProof="0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74CB-ED0B-467F-83F9-B46190D2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15" y="887317"/>
            <a:ext cx="9041152" cy="1987468"/>
          </a:xfrm>
          <a:prstGeom prst="rect">
            <a:avLst/>
          </a:prstGeom>
        </p:spPr>
      </p:pic>
      <p:pic>
        <p:nvPicPr>
          <p:cNvPr id="2" name="Khởi động tiết học - Bài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6702" y="4344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9943" y="431909"/>
            <a:ext cx="590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53" y="1516307"/>
            <a:ext cx="9656748" cy="1910557"/>
          </a:xfrm>
          <a:prstGeom prst="rect">
            <a:avLst/>
          </a:prstGeom>
        </p:spPr>
      </p:pic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8297" y="4283239"/>
            <a:ext cx="609600" cy="6096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492AE06-D464-0A84-DED6-2EFFD995FA18}"/>
              </a:ext>
            </a:extLst>
          </p:cNvPr>
          <p:cNvSpPr/>
          <p:nvPr/>
        </p:nvSpPr>
        <p:spPr>
          <a:xfrm>
            <a:off x="1944477" y="2597125"/>
            <a:ext cx="1099573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2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  <p:sndAc>
          <p:stSnd>
            <p:snd r:embed="rId3" name="applause.wav"/>
          </p:stSnd>
        </p:sndAc>
      </p:transition>
    </mc:Choice>
    <mc:Fallback xmlns="">
      <p:transition spd="slow" advTm="3000">
        <p:fade/>
        <p:sndAc>
          <p:stSnd>
            <p:snd r:embed="rId1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0872" y="161825"/>
            <a:ext cx="4765410" cy="3052285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15504D24-8BA9-45F9-92F2-6A826E6FB24E}"/>
              </a:ext>
            </a:extLst>
          </p:cNvPr>
          <p:cNvSpPr/>
          <p:nvPr/>
        </p:nvSpPr>
        <p:spPr>
          <a:xfrm>
            <a:off x="828281" y="845049"/>
            <a:ext cx="438996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“Chim sáo” là bài há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dân tộc nào?</a:t>
            </a:r>
          </a:p>
          <a:p>
            <a:pPr algn="ctr">
              <a:defRPr/>
            </a:pPr>
            <a:r>
              <a:rPr lang="vi-VN" altLang="en-US" sz="28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vi-VN" altLang="en-US" sz="2800" b="1" dirty="0"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Rectangles 5">
            <a:extLst>
              <a:ext uri="{FF2B5EF4-FFF2-40B4-BE49-F238E27FC236}">
                <a16:creationId xmlns:a16="http://schemas.microsoft.com/office/drawing/2014/main" id="{7460DF3E-065A-40E3-9878-1EEBFB510892}"/>
              </a:ext>
            </a:extLst>
          </p:cNvPr>
          <p:cNvSpPr/>
          <p:nvPr/>
        </p:nvSpPr>
        <p:spPr>
          <a:xfrm>
            <a:off x="5815012" y="1294354"/>
            <a:ext cx="387044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8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hát “Chim sáo” là bài hát của dân tộc Khơme</a:t>
            </a: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9" name="Rectangles 6">
            <a:extLst>
              <a:ext uri="{FF2B5EF4-FFF2-40B4-BE49-F238E27FC236}">
                <a16:creationId xmlns:a16="http://schemas.microsoft.com/office/drawing/2014/main" id="{30EF2EFA-74A7-46A8-BC51-A751F245DDA9}"/>
              </a:ext>
            </a:extLst>
          </p:cNvPr>
          <p:cNvSpPr/>
          <p:nvPr/>
        </p:nvSpPr>
        <p:spPr>
          <a:xfrm>
            <a:off x="825500" y="675548"/>
            <a:ext cx="439376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Trong bài hát “Chim sáo” từ “Đom boong” nghĩa là quả gì?</a:t>
            </a: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FDE0FF52-2FBE-42E6-8E96-517698FB76FE}"/>
              </a:ext>
            </a:extLst>
          </p:cNvPr>
          <p:cNvSpPr/>
          <p:nvPr/>
        </p:nvSpPr>
        <p:spPr>
          <a:xfrm>
            <a:off x="6329718" y="1629705"/>
            <a:ext cx="31435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8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vi-VN" altLang="en-US" sz="28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 đa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136569-847D-F387-D489-115D71DF3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015"/>
            <a:ext cx="12192000" cy="6858000"/>
          </a:xfrm>
          <a:prstGeom prst="rect">
            <a:avLst/>
          </a:prstGeom>
        </p:spPr>
      </p:pic>
      <p:pic>
        <p:nvPicPr>
          <p:cNvPr id="11" name="Chuông Trả Lời Đúng">
            <a:hlinkClick r:id="" action="ppaction://media"/>
            <a:extLst>
              <a:ext uri="{FF2B5EF4-FFF2-40B4-BE49-F238E27FC236}">
                <a16:creationId xmlns:a16="http://schemas.microsoft.com/office/drawing/2014/main" id="{8B826A01-F2FB-4C31-80CE-420EECC0DF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" y="584200"/>
            <a:ext cx="406400" cy="4064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843BB00-6B39-4BB6-B548-0DCE0DE54598}"/>
              </a:ext>
            </a:extLst>
          </p:cNvPr>
          <p:cNvGrpSpPr/>
          <p:nvPr/>
        </p:nvGrpSpPr>
        <p:grpSpPr>
          <a:xfrm>
            <a:off x="1320800" y="2500939"/>
            <a:ext cx="4775200" cy="724863"/>
            <a:chOff x="990600" y="1875703"/>
            <a:chExt cx="3581400" cy="543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D018F8-734C-4A24-A5F4-59988C5D2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875703"/>
              <a:ext cx="3581400" cy="54364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264D8A-D5EB-4419-B462-7754478DF403}"/>
                </a:ext>
              </a:extLst>
            </p:cNvPr>
            <p:cNvSpPr txBox="1"/>
            <p:nvPr/>
          </p:nvSpPr>
          <p:spPr>
            <a:xfrm>
              <a:off x="1595505" y="1965596"/>
              <a:ext cx="1059425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667" b="1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Sáo</a:t>
              </a:r>
              <a:r>
                <a:rPr lang="en-US" sz="2667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6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8A80619-CBF0-41F2-A8C9-64F8B7BB9DF3}"/>
              </a:ext>
            </a:extLst>
          </p:cNvPr>
          <p:cNvSpPr txBox="1"/>
          <p:nvPr/>
        </p:nvSpPr>
        <p:spPr>
          <a:xfrm>
            <a:off x="7400066" y="3841202"/>
            <a:ext cx="36505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667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Ma-ra-cát (maracas)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D560C0-377D-4D45-92EE-6BF44991B353}"/>
              </a:ext>
            </a:extLst>
          </p:cNvPr>
          <p:cNvGrpSpPr/>
          <p:nvPr/>
        </p:nvGrpSpPr>
        <p:grpSpPr>
          <a:xfrm>
            <a:off x="1320800" y="3696717"/>
            <a:ext cx="4775200" cy="800212"/>
            <a:chOff x="990600" y="2772537"/>
            <a:chExt cx="3581400" cy="6001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6C545A-93C1-44D7-AD3A-42AC0378D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772537"/>
              <a:ext cx="3581400" cy="60015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BE2D09-08CA-4E4C-A0E7-B8800FC86ED7}"/>
                </a:ext>
              </a:extLst>
            </p:cNvPr>
            <p:cNvSpPr txBox="1"/>
            <p:nvPr/>
          </p:nvSpPr>
          <p:spPr>
            <a:xfrm>
              <a:off x="1706027" y="2864859"/>
              <a:ext cx="133853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667" b="1" dirty="0" err="1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2667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endParaRPr lang="en-US" sz="2667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117888-CF14-42B1-B9B5-DD58E467632A}"/>
              </a:ext>
            </a:extLst>
          </p:cNvPr>
          <p:cNvGrpSpPr/>
          <p:nvPr/>
        </p:nvGrpSpPr>
        <p:grpSpPr>
          <a:xfrm>
            <a:off x="6275827" y="3422494"/>
            <a:ext cx="583040" cy="583040"/>
            <a:chOff x="885510" y="1633375"/>
            <a:chExt cx="437280" cy="4372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02B5E0-DF3E-4ABB-ACE5-5674E8DF1104}"/>
                </a:ext>
              </a:extLst>
            </p:cNvPr>
            <p:cNvSpPr/>
            <p:nvPr/>
          </p:nvSpPr>
          <p:spPr>
            <a:xfrm>
              <a:off x="912901" y="1660766"/>
              <a:ext cx="382499" cy="3824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030759-8A09-476D-8417-5AAEE483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10" y="1633375"/>
              <a:ext cx="437280" cy="43728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416801" y="3819812"/>
            <a:ext cx="3306618" cy="527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Recordor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27340" y="477727"/>
            <a:ext cx="8730050" cy="67494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03324" y="2664647"/>
            <a:ext cx="2755075" cy="4982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8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98565">
            <a:off x="10911660" y="959673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151592" y="2289298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988">
            <a:off x="10357662" y="2251845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11551" y="3484310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132967" y="5090990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0972133" y="3976208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206375" y="1544458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24906" y="2543467"/>
            <a:ext cx="7746406" cy="3626761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734" y="365125"/>
            <a:ext cx="11684000" cy="5811838"/>
          </a:xfrm>
        </p:spPr>
      </p:pic>
    </p:spTree>
    <p:extLst>
      <p:ext uri="{BB962C8B-B14F-4D97-AF65-F5344CB8AC3E}">
        <p14:creationId xmlns:p14="http://schemas.microsoft.com/office/powerpoint/2010/main" val="252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629"/>
            <a:ext cx="12192000" cy="6570618"/>
          </a:xfrm>
          <a:prstGeom prst="rect">
            <a:avLst/>
          </a:prstGeom>
        </p:spPr>
      </p:pic>
      <p:pic>
        <p:nvPicPr>
          <p:cNvPr id="5" name="Ghi âm2023-10-11 09-11-23_denoised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3646" y="448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èo Tom đánh đà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sp>
        <p:nvSpPr>
          <p:cNvPr id="5" name="Rectangles 6"/>
          <p:cNvSpPr/>
          <p:nvPr/>
        </p:nvSpPr>
        <p:spPr>
          <a:xfrm>
            <a:off x="1972733" y="196779"/>
            <a:ext cx="920326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vi-VN" sz="28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altLang="vi-VN" sz="28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b="1" baseline="0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altLang="vi-VN" sz="28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2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89" y="2590400"/>
            <a:ext cx="6958361" cy="4267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9079" y="356625"/>
            <a:ext cx="9702921" cy="51689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C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2909722" y="1126442"/>
            <a:ext cx="8613140" cy="40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0434" y="541667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sáo</a:t>
            </a:r>
            <a:endParaRPr lang="vi-V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KARAOKE CHIM SÁO - KNTTVCS4 - NXBGDVN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0341" y="41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CHIM SÁO - KNTTVCS4 - NXBGDV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8" end="54571.55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89" y="2590400"/>
            <a:ext cx="6958361" cy="4267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9079" y="356625"/>
            <a:ext cx="9702921" cy="51689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C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2909722" y="1126442"/>
            <a:ext cx="8613140" cy="40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0434" y="541667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sáo</a:t>
            </a:r>
            <a:endParaRPr lang="vi-V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8484" y="2399900"/>
            <a:ext cx="379383" cy="258634"/>
          </a:xfrm>
          <a:prstGeom prst="rect">
            <a:avLst/>
          </a:prstGeom>
        </p:spPr>
      </p:pic>
      <p:pic>
        <p:nvPicPr>
          <p:cNvPr id="17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459" y="2393379"/>
            <a:ext cx="406018" cy="258634"/>
          </a:xfrm>
          <a:prstGeom prst="rect">
            <a:avLst/>
          </a:prstGeom>
        </p:spPr>
      </p:pic>
      <p:pic>
        <p:nvPicPr>
          <p:cNvPr id="19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1352" y="3680623"/>
            <a:ext cx="431876" cy="311638"/>
          </a:xfrm>
          <a:prstGeom prst="rect">
            <a:avLst/>
          </a:prstGeom>
        </p:spPr>
      </p:pic>
      <p:pic>
        <p:nvPicPr>
          <p:cNvPr id="22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143" y="3729716"/>
            <a:ext cx="421994" cy="320731"/>
          </a:xfrm>
          <a:prstGeom prst="rect">
            <a:avLst/>
          </a:prstGeom>
        </p:spPr>
      </p:pic>
      <p:pic>
        <p:nvPicPr>
          <p:cNvPr id="24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431" y="3786568"/>
            <a:ext cx="395275" cy="265508"/>
          </a:xfrm>
          <a:prstGeom prst="rect">
            <a:avLst/>
          </a:prstGeom>
        </p:spPr>
      </p:pic>
      <p:pic>
        <p:nvPicPr>
          <p:cNvPr id="26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399" y="5144581"/>
            <a:ext cx="395829" cy="311638"/>
          </a:xfrm>
          <a:prstGeom prst="rect">
            <a:avLst/>
          </a:prstGeom>
        </p:spPr>
      </p:pic>
      <p:pic>
        <p:nvPicPr>
          <p:cNvPr id="31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8069" y="5109910"/>
            <a:ext cx="392365" cy="346309"/>
          </a:xfrm>
          <a:prstGeom prst="rect">
            <a:avLst/>
          </a:prstGeom>
        </p:spPr>
      </p:pic>
      <p:pic>
        <p:nvPicPr>
          <p:cNvPr id="32" name="KARAOKE CHIM SÁO - KNTTVCS4 - NXBGDVN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0341" y="4114600"/>
            <a:ext cx="609600" cy="609600"/>
          </a:xfrm>
          <a:prstGeom prst="rect">
            <a:avLst/>
          </a:prstGeom>
        </p:spPr>
      </p:pic>
      <p:pic>
        <p:nvPicPr>
          <p:cNvPr id="21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568" y="2386858"/>
            <a:ext cx="365365" cy="271676"/>
          </a:xfrm>
          <a:prstGeom prst="rect">
            <a:avLst/>
          </a:prstGeom>
        </p:spPr>
      </p:pic>
      <p:pic>
        <p:nvPicPr>
          <p:cNvPr id="23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611" y="2386858"/>
            <a:ext cx="406018" cy="258634"/>
          </a:xfrm>
          <a:prstGeom prst="rect">
            <a:avLst/>
          </a:prstGeom>
        </p:spPr>
      </p:pic>
      <p:pic>
        <p:nvPicPr>
          <p:cNvPr id="25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2366" y="3681806"/>
            <a:ext cx="431876" cy="311638"/>
          </a:xfrm>
          <a:prstGeom prst="rect">
            <a:avLst/>
          </a:prstGeom>
        </p:spPr>
      </p:pic>
      <p:pic>
        <p:nvPicPr>
          <p:cNvPr id="27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3549" y="3788850"/>
            <a:ext cx="421994" cy="320731"/>
          </a:xfrm>
          <a:prstGeom prst="rect">
            <a:avLst/>
          </a:prstGeom>
        </p:spPr>
      </p:pic>
      <p:pic>
        <p:nvPicPr>
          <p:cNvPr id="28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8890" y="3751424"/>
            <a:ext cx="395275" cy="265508"/>
          </a:xfrm>
          <a:prstGeom prst="rect">
            <a:avLst/>
          </a:prstGeom>
        </p:spPr>
      </p:pic>
      <p:pic>
        <p:nvPicPr>
          <p:cNvPr id="30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1405" y="5127982"/>
            <a:ext cx="409363" cy="337178"/>
          </a:xfrm>
          <a:prstGeom prst="rect">
            <a:avLst/>
          </a:prstGeom>
        </p:spPr>
      </p:pic>
      <p:pic>
        <p:nvPicPr>
          <p:cNvPr id="33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5405" y="5047257"/>
            <a:ext cx="392365" cy="346309"/>
          </a:xfrm>
          <a:prstGeom prst="rect">
            <a:avLst/>
          </a:prstGeom>
        </p:spPr>
      </p:pic>
      <p:pic>
        <p:nvPicPr>
          <p:cNvPr id="34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828" y="5140919"/>
            <a:ext cx="392365" cy="346309"/>
          </a:xfrm>
          <a:prstGeom prst="rect">
            <a:avLst/>
          </a:prstGeom>
        </p:spPr>
      </p:pic>
      <p:sp>
        <p:nvSpPr>
          <p:cNvPr id="29" name="Rectangles 6"/>
          <p:cNvSpPr/>
          <p:nvPr/>
        </p:nvSpPr>
        <p:spPr>
          <a:xfrm>
            <a:off x="-35344" y="52846"/>
            <a:ext cx="271081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92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0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êu cảm nhận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5299</TotalTime>
  <Words>259</Words>
  <Application>Microsoft Office PowerPoint</Application>
  <PresentationFormat>Widescreen</PresentationFormat>
  <Paragraphs>39</Paragraphs>
  <Slides>25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Century Gothic</vt:lpstr>
      <vt:lpstr>等线</vt:lpstr>
      <vt:lpstr>Tahoma</vt:lpstr>
      <vt:lpstr>Times New Roman</vt:lpstr>
      <vt:lpstr>Wingdings 3</vt:lpstr>
      <vt:lpstr>Office Theme</vt:lpstr>
      <vt:lpstr>2_Office Theme</vt:lpstr>
      <vt:lpstr>6_Office Theme</vt:lpstr>
      <vt:lpstr>Wisp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GiaoVien</cp:lastModifiedBy>
  <cp:revision>300</cp:revision>
  <dcterms:created xsi:type="dcterms:W3CDTF">2020-08-11T21:22:00Z</dcterms:created>
  <dcterms:modified xsi:type="dcterms:W3CDTF">2024-11-21T02:59:13Z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