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9"/>
  </p:notesMasterIdLst>
  <p:sldIdLst>
    <p:sldId id="2667" r:id="rId3"/>
    <p:sldId id="2676" r:id="rId4"/>
    <p:sldId id="2649" r:id="rId5"/>
    <p:sldId id="2650" r:id="rId6"/>
    <p:sldId id="2651" r:id="rId7"/>
    <p:sldId id="2652" r:id="rId8"/>
    <p:sldId id="2653" r:id="rId9"/>
    <p:sldId id="2669" r:id="rId10"/>
    <p:sldId id="2675" r:id="rId11"/>
    <p:sldId id="2671" r:id="rId12"/>
    <p:sldId id="2684" r:id="rId13"/>
    <p:sldId id="2672" r:id="rId14"/>
    <p:sldId id="2677" r:id="rId15"/>
    <p:sldId id="2673" r:id="rId16"/>
    <p:sldId id="2674" r:id="rId17"/>
    <p:sldId id="2681" r:id="rId18"/>
    <p:sldId id="2678" r:id="rId19"/>
    <p:sldId id="2679" r:id="rId20"/>
    <p:sldId id="2680" r:id="rId21"/>
    <p:sldId id="2685" r:id="rId22"/>
    <p:sldId id="298" r:id="rId23"/>
    <p:sldId id="299" r:id="rId24"/>
    <p:sldId id="300" r:id="rId25"/>
    <p:sldId id="301" r:id="rId26"/>
    <p:sldId id="302" r:id="rId27"/>
    <p:sldId id="26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81E1"/>
    <a:srgbClr val="1BF530"/>
    <a:srgbClr val="EE6044"/>
    <a:srgbClr val="FD6D55"/>
    <a:srgbClr val="9FE5FB"/>
    <a:srgbClr val="A5FC9E"/>
    <a:srgbClr val="FB805F"/>
    <a:srgbClr val="FABD7A"/>
    <a:srgbClr val="8CDDF0"/>
    <a:srgbClr val="BFEC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86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5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B59857-A547-4E48-93BC-3F12AFC377B4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2283BC-E1CC-42FA-9A18-3706C4C74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566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FC0FE-DC28-44A5-95E1-147450A611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4995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FC0FE-DC28-44A5-95E1-147450A611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238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FC0FE-DC28-44A5-95E1-147450A611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74218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FC0FE-DC28-44A5-95E1-147450A611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82953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FC0FE-DC28-44A5-95E1-147450A611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72018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1303be3818b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4" name="Google Shape;694;g1303be3818b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9756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3.png"/><Relationship Id="rId7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5" Type="http://schemas.openxmlformats.org/officeDocument/2006/relationships/image" Target="../media/image7.png"/><Relationship Id="rId4" Type="http://schemas.openxmlformats.org/officeDocument/2006/relationships/image" Target="../media/image13.png"/><Relationship Id="rId9" Type="http://schemas.openxmlformats.org/officeDocument/2006/relationships/image" Target="../media/image11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42163B-FD22-419C-BBA6-CB9777F35E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477CF9-864C-4360-B99A-637B2D799E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DC3595-65EF-4694-A8D4-9B34A1C3E8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87FE9A-A440-41FF-BA7E-816A82B18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803C39-207C-4609-9ECB-2A51588EA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176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7C65E3-8765-4D8E-9475-8D66587C2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914012E-2441-4F52-AA3E-EF00A0046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C4ADB6-73D2-41AE-982B-9195607D71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4EE861-9EFD-455A-88F2-3AB5CBE64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279D257-0D13-4700-877C-6D23F29D5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947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FCDCD38-6FE3-4B50-9B09-A098E175A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48D92F1-2B6D-4F03-9C7F-33C533D496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225F83-7BFD-41A9-AB96-77E8DC2022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307F57-B31D-49B8-ABDA-690B139C6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5696C-70BA-4E39-81C6-53BC097FB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248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9250512"/>
      </p:ext>
    </p:extLst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404875"/>
      </p:ext>
    </p:extLst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52242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 rot="-452">
            <a:off x="4955749" y="4649831"/>
            <a:ext cx="6082000" cy="568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761551" y="1639367"/>
            <a:ext cx="6470400" cy="2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8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7" y="1"/>
            <a:ext cx="10179541" cy="6858001"/>
            <a:chOff x="-5" y="0"/>
            <a:chExt cx="7634656" cy="5143501"/>
          </a:xfrm>
        </p:grpSpPr>
        <p:pic>
          <p:nvPicPr>
            <p:cNvPr id="12" name="Google Shape;12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49025" y="2682962"/>
              <a:ext cx="2617875" cy="1248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13;p2"/>
            <p:cNvPicPr preferRelativeResize="0"/>
            <p:nvPr/>
          </p:nvPicPr>
          <p:blipFill rotWithShape="1">
            <a:blip r:embed="rId3">
              <a:alphaModFix/>
            </a:blip>
            <a:srcRect l="19028" t="4480" b="10831"/>
            <a:stretch/>
          </p:blipFill>
          <p:spPr>
            <a:xfrm>
              <a:off x="0" y="0"/>
              <a:ext cx="3929374" cy="514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14;p2"/>
            <p:cNvPicPr preferRelativeResize="0"/>
            <p:nvPr/>
          </p:nvPicPr>
          <p:blipFill rotWithShape="1">
            <a:blip r:embed="rId4">
              <a:alphaModFix/>
            </a:blip>
            <a:srcRect l="16506" b="55904"/>
            <a:stretch/>
          </p:blipFill>
          <p:spPr>
            <a:xfrm>
              <a:off x="0" y="3436775"/>
              <a:ext cx="7634650" cy="17067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5;p2"/>
            <p:cNvPicPr preferRelativeResize="0"/>
            <p:nvPr/>
          </p:nvPicPr>
          <p:blipFill rotWithShape="1">
            <a:blip r:embed="rId5">
              <a:alphaModFix/>
            </a:blip>
            <a:srcRect t="36326"/>
            <a:stretch/>
          </p:blipFill>
          <p:spPr>
            <a:xfrm>
              <a:off x="2966025" y="0"/>
              <a:ext cx="2617875" cy="10770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16;p2"/>
            <p:cNvPicPr preferRelativeResize="0"/>
            <p:nvPr/>
          </p:nvPicPr>
          <p:blipFill rotWithShape="1">
            <a:blip r:embed="rId6">
              <a:alphaModFix/>
            </a:blip>
            <a:srcRect l="42015"/>
            <a:stretch/>
          </p:blipFill>
          <p:spPr>
            <a:xfrm>
              <a:off x="-5" y="146750"/>
              <a:ext cx="1517976" cy="16076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" name="Google Shape;17;p2"/>
          <p:cNvGrpSpPr/>
          <p:nvPr/>
        </p:nvGrpSpPr>
        <p:grpSpPr>
          <a:xfrm>
            <a:off x="3076201" y="260034"/>
            <a:ext cx="8757833" cy="6322567"/>
            <a:chOff x="2307150" y="195025"/>
            <a:chExt cx="6568375" cy="4741925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2734126" y="491305"/>
              <a:ext cx="170184" cy="199027"/>
              <a:chOff x="3938129" y="1563480"/>
              <a:chExt cx="400999" cy="468962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" name="Google Shape;29;p2"/>
            <p:cNvSpPr/>
            <p:nvPr/>
          </p:nvSpPr>
          <p:spPr>
            <a:xfrm>
              <a:off x="7907059" y="356422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631450" y="9532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07150" y="3216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188900" y="46940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631450" y="8527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725550" y="3564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645375" y="195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7390725" y="521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712900" y="3970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783850" y="10051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7613675" y="3564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838325" y="41139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466750" y="4720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458475" y="2322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838325" y="36819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084575" y="48997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146356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"/>
          <p:cNvSpPr txBox="1">
            <a:spLocks noGrp="1"/>
          </p:cNvSpPr>
          <p:nvPr>
            <p:ph type="title" hasCustomPrompt="1"/>
          </p:nvPr>
        </p:nvSpPr>
        <p:spPr>
          <a:xfrm>
            <a:off x="8641397" y="1224333"/>
            <a:ext cx="2590800" cy="2578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7" name="Google Shape;47;p3"/>
          <p:cNvSpPr txBox="1">
            <a:spLocks noGrp="1"/>
          </p:cNvSpPr>
          <p:nvPr>
            <p:ph type="subTitle" idx="1"/>
          </p:nvPr>
        </p:nvSpPr>
        <p:spPr>
          <a:xfrm rot="231">
            <a:off x="5267000" y="5022672"/>
            <a:ext cx="5965200" cy="610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title" idx="2"/>
          </p:nvPr>
        </p:nvSpPr>
        <p:spPr>
          <a:xfrm>
            <a:off x="5267000" y="3725167"/>
            <a:ext cx="5965200" cy="1122400"/>
          </a:xfrm>
          <a:prstGeom prst="rect">
            <a:avLst/>
          </a:prstGeom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57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49" name="Google Shape;49;p3"/>
          <p:cNvGrpSpPr/>
          <p:nvPr/>
        </p:nvGrpSpPr>
        <p:grpSpPr>
          <a:xfrm>
            <a:off x="0" y="0"/>
            <a:ext cx="11901336" cy="6858000"/>
            <a:chOff x="0" y="0"/>
            <a:chExt cx="8926002" cy="5143500"/>
          </a:xfrm>
        </p:grpSpPr>
        <p:pic>
          <p:nvPicPr>
            <p:cNvPr id="50" name="Google Shape;50;p3"/>
            <p:cNvPicPr preferRelativeResize="0"/>
            <p:nvPr/>
          </p:nvPicPr>
          <p:blipFill rotWithShape="1">
            <a:blip r:embed="rId2">
              <a:alphaModFix/>
            </a:blip>
            <a:srcRect l="20286" t="-1723" b="21575"/>
            <a:stretch/>
          </p:blipFill>
          <p:spPr>
            <a:xfrm>
              <a:off x="0" y="1596675"/>
              <a:ext cx="4299424" cy="3546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Google Shape;51;p3"/>
            <p:cNvPicPr preferRelativeResize="0"/>
            <p:nvPr/>
          </p:nvPicPr>
          <p:blipFill rotWithShape="1">
            <a:blip r:embed="rId3">
              <a:alphaModFix/>
            </a:blip>
            <a:srcRect l="31534"/>
            <a:stretch/>
          </p:blipFill>
          <p:spPr>
            <a:xfrm>
              <a:off x="1" y="1045050"/>
              <a:ext cx="1152050" cy="1238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Google Shape;52;p3"/>
            <p:cNvPicPr preferRelativeResize="0"/>
            <p:nvPr/>
          </p:nvPicPr>
          <p:blipFill rotWithShape="1">
            <a:blip r:embed="rId4">
              <a:alphaModFix/>
            </a:blip>
            <a:srcRect b="33744"/>
            <a:stretch/>
          </p:blipFill>
          <p:spPr>
            <a:xfrm>
              <a:off x="2162925" y="4085000"/>
              <a:ext cx="2601425" cy="1058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53;p3"/>
            <p:cNvPicPr preferRelativeResize="0"/>
            <p:nvPr/>
          </p:nvPicPr>
          <p:blipFill rotWithShape="1">
            <a:blip r:embed="rId5">
              <a:alphaModFix/>
            </a:blip>
            <a:srcRect l="2381" t="55317"/>
            <a:stretch/>
          </p:blipFill>
          <p:spPr>
            <a:xfrm>
              <a:off x="0" y="0"/>
              <a:ext cx="8926002" cy="1107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" name="Google Shape;54;p3"/>
            <p:cNvPicPr preferRelativeResize="0"/>
            <p:nvPr/>
          </p:nvPicPr>
          <p:blipFill rotWithShape="1">
            <a:blip r:embed="rId6">
              <a:alphaModFix/>
            </a:blip>
            <a:srcRect l="36487"/>
            <a:stretch/>
          </p:blipFill>
          <p:spPr>
            <a:xfrm>
              <a:off x="4" y="2752350"/>
              <a:ext cx="1460250" cy="1801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5" name="Google Shape;55;p3"/>
          <p:cNvGrpSpPr/>
          <p:nvPr/>
        </p:nvGrpSpPr>
        <p:grpSpPr>
          <a:xfrm>
            <a:off x="-39893" y="925033"/>
            <a:ext cx="11776960" cy="5694211"/>
            <a:chOff x="-29920" y="693775"/>
            <a:chExt cx="8832720" cy="4270658"/>
          </a:xfrm>
        </p:grpSpPr>
        <p:grpSp>
          <p:nvGrpSpPr>
            <p:cNvPr id="56" name="Google Shape;56;p3"/>
            <p:cNvGrpSpPr/>
            <p:nvPr/>
          </p:nvGrpSpPr>
          <p:grpSpPr>
            <a:xfrm>
              <a:off x="1217575" y="693775"/>
              <a:ext cx="7585225" cy="4270650"/>
              <a:chOff x="1217575" y="693775"/>
              <a:chExt cx="7585225" cy="4270650"/>
            </a:xfrm>
          </p:grpSpPr>
          <p:sp>
            <p:nvSpPr>
              <p:cNvPr id="57" name="Google Shape;57;p3"/>
              <p:cNvSpPr/>
              <p:nvPr/>
            </p:nvSpPr>
            <p:spPr>
              <a:xfrm>
                <a:off x="8591900" y="40659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7726675" y="49272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8565800" y="4432225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8765600" y="42507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8629100" y="48635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8188550" y="48002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8728400" y="6937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1387325" y="8555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8565800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8728400" y="12646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8001150" y="48263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1217575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9" name="Google Shape;69;p3"/>
            <p:cNvSpPr/>
            <p:nvPr/>
          </p:nvSpPr>
          <p:spPr>
            <a:xfrm>
              <a:off x="-29920" y="2388122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0" name="Google Shape;70;p3"/>
            <p:cNvGrpSpPr/>
            <p:nvPr/>
          </p:nvGrpSpPr>
          <p:grpSpPr>
            <a:xfrm>
              <a:off x="7283126" y="4765405"/>
              <a:ext cx="170184" cy="199027"/>
              <a:chOff x="3938129" y="1563480"/>
              <a:chExt cx="400999" cy="468962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1" name="Google Shape;81;p3"/>
            <p:cNvSpPr/>
            <p:nvPr/>
          </p:nvSpPr>
          <p:spPr>
            <a:xfrm>
              <a:off x="8582145" y="156354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545891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"/>
          <p:cNvSpPr txBox="1">
            <a:spLocks noGrp="1"/>
          </p:cNvSpPr>
          <p:nvPr>
            <p:ph type="subTitle" idx="1"/>
          </p:nvPr>
        </p:nvSpPr>
        <p:spPr>
          <a:xfrm>
            <a:off x="900400" y="3786400"/>
            <a:ext cx="3936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5"/>
          <p:cNvSpPr txBox="1">
            <a:spLocks noGrp="1"/>
          </p:cNvSpPr>
          <p:nvPr>
            <p:ph type="subTitle" idx="2"/>
          </p:nvPr>
        </p:nvSpPr>
        <p:spPr>
          <a:xfrm>
            <a:off x="7355200" y="3786467"/>
            <a:ext cx="3936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5"/>
          <p:cNvSpPr txBox="1">
            <a:spLocks noGrp="1"/>
          </p:cNvSpPr>
          <p:nvPr>
            <p:ph type="title"/>
          </p:nvPr>
        </p:nvSpPr>
        <p:spPr>
          <a:xfrm>
            <a:off x="900417" y="3163467"/>
            <a:ext cx="3936400" cy="62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2" name="Google Shape;112;p5"/>
          <p:cNvSpPr txBox="1">
            <a:spLocks noGrp="1"/>
          </p:cNvSpPr>
          <p:nvPr>
            <p:ph type="title" idx="3"/>
          </p:nvPr>
        </p:nvSpPr>
        <p:spPr>
          <a:xfrm>
            <a:off x="7355217" y="3163467"/>
            <a:ext cx="3936400" cy="62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3" name="Google Shape;113;p5"/>
          <p:cNvSpPr txBox="1">
            <a:spLocks noGrp="1"/>
          </p:cNvSpPr>
          <p:nvPr>
            <p:ph type="title" idx="4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14" name="Google Shape;114;p5"/>
          <p:cNvGrpSpPr/>
          <p:nvPr/>
        </p:nvGrpSpPr>
        <p:grpSpPr>
          <a:xfrm>
            <a:off x="-1" y="304900"/>
            <a:ext cx="12192005" cy="6553101"/>
            <a:chOff x="-1" y="228675"/>
            <a:chExt cx="9144004" cy="4914826"/>
          </a:xfrm>
        </p:grpSpPr>
        <p:pic>
          <p:nvPicPr>
            <p:cNvPr id="115" name="Google Shape;115;p5"/>
            <p:cNvPicPr preferRelativeResize="0"/>
            <p:nvPr/>
          </p:nvPicPr>
          <p:blipFill rotWithShape="1">
            <a:blip r:embed="rId2">
              <a:alphaModFix/>
            </a:blip>
            <a:srcRect b="39972"/>
            <a:stretch/>
          </p:blipFill>
          <p:spPr>
            <a:xfrm>
              <a:off x="377725" y="3559250"/>
              <a:ext cx="1427501" cy="15842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" name="Google Shape;116;p5"/>
            <p:cNvPicPr preferRelativeResize="0"/>
            <p:nvPr/>
          </p:nvPicPr>
          <p:blipFill rotWithShape="1">
            <a:blip r:embed="rId3">
              <a:alphaModFix/>
            </a:blip>
            <a:srcRect l="42508" b="27896"/>
            <a:stretch/>
          </p:blipFill>
          <p:spPr>
            <a:xfrm>
              <a:off x="0" y="3381900"/>
              <a:ext cx="1369475" cy="1761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" name="Google Shape;117;p5"/>
            <p:cNvPicPr preferRelativeResize="0"/>
            <p:nvPr/>
          </p:nvPicPr>
          <p:blipFill rotWithShape="1">
            <a:blip r:embed="rId4">
              <a:alphaModFix/>
            </a:blip>
            <a:srcRect r="34258" b="8206"/>
            <a:stretch/>
          </p:blipFill>
          <p:spPr>
            <a:xfrm>
              <a:off x="6637825" y="3474500"/>
              <a:ext cx="2506175" cy="1669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" name="Google Shape;118;p5"/>
            <p:cNvPicPr preferRelativeResize="0"/>
            <p:nvPr/>
          </p:nvPicPr>
          <p:blipFill rotWithShape="1">
            <a:blip r:embed="rId5">
              <a:alphaModFix/>
            </a:blip>
            <a:srcRect l="34383" r="10159"/>
            <a:stretch/>
          </p:blipFill>
          <p:spPr>
            <a:xfrm>
              <a:off x="0" y="1174500"/>
              <a:ext cx="1061600" cy="1175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" name="Google Shape;119;p5"/>
            <p:cNvPicPr preferRelativeResize="0"/>
            <p:nvPr/>
          </p:nvPicPr>
          <p:blipFill rotWithShape="1">
            <a:blip r:embed="rId6">
              <a:alphaModFix/>
            </a:blip>
            <a:srcRect b="44183"/>
            <a:stretch/>
          </p:blipFill>
          <p:spPr>
            <a:xfrm>
              <a:off x="2226000" y="4433651"/>
              <a:ext cx="4692001" cy="709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" name="Google Shape;120;p5"/>
            <p:cNvPicPr preferRelativeResize="0"/>
            <p:nvPr/>
          </p:nvPicPr>
          <p:blipFill rotWithShape="1">
            <a:blip r:embed="rId7">
              <a:alphaModFix/>
            </a:blip>
            <a:srcRect l="20760" b="13058"/>
            <a:stretch/>
          </p:blipFill>
          <p:spPr>
            <a:xfrm>
              <a:off x="-1" y="4037800"/>
              <a:ext cx="1369475" cy="1105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" name="Google Shape;121;p5"/>
            <p:cNvPicPr preferRelativeResize="0"/>
            <p:nvPr/>
          </p:nvPicPr>
          <p:blipFill rotWithShape="1">
            <a:blip r:embed="rId3">
              <a:alphaModFix/>
            </a:blip>
            <a:srcRect l="46198" b="27896"/>
            <a:stretch/>
          </p:blipFill>
          <p:spPr>
            <a:xfrm flipH="1">
              <a:off x="7862425" y="3381900"/>
              <a:ext cx="1281575" cy="1761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" name="Google Shape;122;p5"/>
            <p:cNvPicPr preferRelativeResize="0"/>
            <p:nvPr/>
          </p:nvPicPr>
          <p:blipFill rotWithShape="1">
            <a:blip r:embed="rId7">
              <a:alphaModFix/>
            </a:blip>
            <a:srcRect r="44760"/>
            <a:stretch/>
          </p:blipFill>
          <p:spPr>
            <a:xfrm>
              <a:off x="8189353" y="1014550"/>
              <a:ext cx="954650" cy="1271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3" name="Google Shape;123;p5"/>
            <p:cNvSpPr/>
            <p:nvPr/>
          </p:nvSpPr>
          <p:spPr>
            <a:xfrm>
              <a:off x="8978000" y="31384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80325" y="25875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4044425" y="2286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317525" y="10652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5"/>
            <p:cNvSpPr/>
            <p:nvPr/>
          </p:nvSpPr>
          <p:spPr>
            <a:xfrm>
              <a:off x="377075" y="277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2129100" y="47383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8850225" y="29048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8850225" y="7022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8722150" y="31123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8748250" y="463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1948563" y="47383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350975" y="23726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135" name="Google Shape;135;p5"/>
            <p:cNvPicPr preferRelativeResize="0"/>
            <p:nvPr/>
          </p:nvPicPr>
          <p:blipFill rotWithShape="1">
            <a:blip r:embed="rId8">
              <a:alphaModFix/>
            </a:blip>
            <a:srcRect b="31982"/>
            <a:stretch/>
          </p:blipFill>
          <p:spPr>
            <a:xfrm>
              <a:off x="7008625" y="4144475"/>
              <a:ext cx="1127475" cy="99902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7066551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9"/>
          <p:cNvSpPr txBox="1">
            <a:spLocks noGrp="1"/>
          </p:cNvSpPr>
          <p:nvPr>
            <p:ph type="title"/>
          </p:nvPr>
        </p:nvSpPr>
        <p:spPr>
          <a:xfrm>
            <a:off x="2757800" y="2016600"/>
            <a:ext cx="6676400" cy="12520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8" name="Google Shape;208;p9"/>
          <p:cNvSpPr txBox="1">
            <a:spLocks noGrp="1"/>
          </p:cNvSpPr>
          <p:nvPr>
            <p:ph type="subTitle" idx="1"/>
          </p:nvPr>
        </p:nvSpPr>
        <p:spPr>
          <a:xfrm>
            <a:off x="2757667" y="3325800"/>
            <a:ext cx="6676400" cy="15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9" name="Google Shape;209;p9"/>
          <p:cNvGrpSpPr/>
          <p:nvPr/>
        </p:nvGrpSpPr>
        <p:grpSpPr>
          <a:xfrm>
            <a:off x="-3" y="-302250"/>
            <a:ext cx="12192003" cy="7160251"/>
            <a:chOff x="-2" y="-226687"/>
            <a:chExt cx="9144002" cy="5370188"/>
          </a:xfrm>
        </p:grpSpPr>
        <p:pic>
          <p:nvPicPr>
            <p:cNvPr id="210" name="Google Shape;210;p9"/>
            <p:cNvPicPr preferRelativeResize="0"/>
            <p:nvPr/>
          </p:nvPicPr>
          <p:blipFill rotWithShape="1">
            <a:blip r:embed="rId2">
              <a:alphaModFix/>
            </a:blip>
            <a:srcRect l="49212" b="12960"/>
            <a:stretch/>
          </p:blipFill>
          <p:spPr>
            <a:xfrm>
              <a:off x="0" y="703981"/>
              <a:ext cx="2068451" cy="44364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1" name="Google Shape;211;p9"/>
            <p:cNvPicPr preferRelativeResize="0"/>
            <p:nvPr/>
          </p:nvPicPr>
          <p:blipFill rotWithShape="1">
            <a:blip r:embed="rId3">
              <a:alphaModFix/>
            </a:blip>
            <a:srcRect l="45021" b="41857"/>
            <a:stretch/>
          </p:blipFill>
          <p:spPr>
            <a:xfrm>
              <a:off x="4" y="3817998"/>
              <a:ext cx="2627999" cy="1325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2" name="Google Shape;212;p9"/>
            <p:cNvPicPr preferRelativeResize="0"/>
            <p:nvPr/>
          </p:nvPicPr>
          <p:blipFill rotWithShape="1">
            <a:blip r:embed="rId4">
              <a:alphaModFix/>
            </a:blip>
            <a:srcRect l="52387" b="19955"/>
            <a:stretch/>
          </p:blipFill>
          <p:spPr>
            <a:xfrm>
              <a:off x="-2" y="2494675"/>
              <a:ext cx="1536226" cy="2648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3" name="Google Shape;213;p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8641" y="-31850"/>
              <a:ext cx="2974850" cy="18268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4" name="Google Shape;214;p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242348" y="-226687"/>
              <a:ext cx="2282475" cy="15333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5" name="Google Shape;215;p9"/>
            <p:cNvPicPr preferRelativeResize="0"/>
            <p:nvPr/>
          </p:nvPicPr>
          <p:blipFill rotWithShape="1">
            <a:blip r:embed="rId7">
              <a:alphaModFix/>
            </a:blip>
            <a:srcRect r="41911" b="45471"/>
            <a:stretch/>
          </p:blipFill>
          <p:spPr>
            <a:xfrm>
              <a:off x="5726500" y="3385670"/>
              <a:ext cx="3417499" cy="1757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6" name="Google Shape;216;p9"/>
            <p:cNvPicPr preferRelativeResize="0"/>
            <p:nvPr/>
          </p:nvPicPr>
          <p:blipFill rotWithShape="1">
            <a:blip r:embed="rId8">
              <a:alphaModFix/>
            </a:blip>
            <a:srcRect b="48717"/>
            <a:stretch/>
          </p:blipFill>
          <p:spPr>
            <a:xfrm>
              <a:off x="4084775" y="4087344"/>
              <a:ext cx="2798624" cy="1056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7" name="Google Shape;217;p9"/>
            <p:cNvPicPr preferRelativeResize="0"/>
            <p:nvPr/>
          </p:nvPicPr>
          <p:blipFill rotWithShape="1">
            <a:blip r:embed="rId9">
              <a:alphaModFix/>
            </a:blip>
            <a:srcRect r="21327" b="52945"/>
            <a:stretch/>
          </p:blipFill>
          <p:spPr>
            <a:xfrm>
              <a:off x="7075548" y="4174400"/>
              <a:ext cx="2068451" cy="9690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8" name="Google Shape;218;p9"/>
          <p:cNvGrpSpPr/>
          <p:nvPr/>
        </p:nvGrpSpPr>
        <p:grpSpPr>
          <a:xfrm>
            <a:off x="2849768" y="220000"/>
            <a:ext cx="8715233" cy="6037200"/>
            <a:chOff x="2137325" y="165000"/>
            <a:chExt cx="6536425" cy="4527900"/>
          </a:xfrm>
        </p:grpSpPr>
        <p:sp>
          <p:nvSpPr>
            <p:cNvPr id="219" name="Google Shape;219;p9"/>
            <p:cNvSpPr/>
            <p:nvPr/>
          </p:nvSpPr>
          <p:spPr>
            <a:xfrm>
              <a:off x="3347759" y="433335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4278920" y="22619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9"/>
            <p:cNvSpPr/>
            <p:nvPr/>
          </p:nvSpPr>
          <p:spPr>
            <a:xfrm>
              <a:off x="8424001" y="1100036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9"/>
            <p:cNvSpPr/>
            <p:nvPr/>
          </p:nvSpPr>
          <p:spPr>
            <a:xfrm>
              <a:off x="2137325" y="165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9"/>
            <p:cNvSpPr/>
            <p:nvPr/>
          </p:nvSpPr>
          <p:spPr>
            <a:xfrm>
              <a:off x="3952675" y="44227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9"/>
            <p:cNvSpPr/>
            <p:nvPr/>
          </p:nvSpPr>
          <p:spPr>
            <a:xfrm>
              <a:off x="4227225" y="495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9"/>
            <p:cNvSpPr/>
            <p:nvPr/>
          </p:nvSpPr>
          <p:spPr>
            <a:xfrm>
              <a:off x="2174525" y="27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9"/>
            <p:cNvSpPr/>
            <p:nvPr/>
          </p:nvSpPr>
          <p:spPr>
            <a:xfrm>
              <a:off x="289637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9"/>
            <p:cNvSpPr/>
            <p:nvPr/>
          </p:nvSpPr>
          <p:spPr>
            <a:xfrm>
              <a:off x="2270100" y="2262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9"/>
            <p:cNvSpPr/>
            <p:nvPr/>
          </p:nvSpPr>
          <p:spPr>
            <a:xfrm>
              <a:off x="4078550" y="315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9"/>
            <p:cNvSpPr/>
            <p:nvPr/>
          </p:nvSpPr>
          <p:spPr>
            <a:xfrm>
              <a:off x="8636550" y="88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9"/>
            <p:cNvSpPr/>
            <p:nvPr/>
          </p:nvSpPr>
          <p:spPr>
            <a:xfrm>
              <a:off x="3059825" y="46035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9"/>
            <p:cNvSpPr/>
            <p:nvPr/>
          </p:nvSpPr>
          <p:spPr>
            <a:xfrm>
              <a:off x="8468350" y="736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9"/>
            <p:cNvSpPr/>
            <p:nvPr/>
          </p:nvSpPr>
          <p:spPr>
            <a:xfrm>
              <a:off x="4142225" y="41740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9"/>
            <p:cNvSpPr/>
            <p:nvPr/>
          </p:nvSpPr>
          <p:spPr>
            <a:xfrm>
              <a:off x="4227225" y="43333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202168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1"/>
          <p:cNvSpPr txBox="1">
            <a:spLocks noGrp="1"/>
          </p:cNvSpPr>
          <p:nvPr>
            <p:ph type="subTitle" idx="1"/>
          </p:nvPr>
        </p:nvSpPr>
        <p:spPr>
          <a:xfrm>
            <a:off x="4712400" y="4442400"/>
            <a:ext cx="6519600" cy="587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42" name="Google Shape;242;p11"/>
          <p:cNvSpPr txBox="1">
            <a:spLocks noGrp="1"/>
          </p:cNvSpPr>
          <p:nvPr>
            <p:ph type="title" hasCustomPrompt="1"/>
          </p:nvPr>
        </p:nvSpPr>
        <p:spPr>
          <a:xfrm rot="422">
            <a:off x="4712367" y="1828800"/>
            <a:ext cx="6519600" cy="2410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4666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grpSp>
        <p:nvGrpSpPr>
          <p:cNvPr id="243" name="Google Shape;243;p11"/>
          <p:cNvGrpSpPr/>
          <p:nvPr/>
        </p:nvGrpSpPr>
        <p:grpSpPr>
          <a:xfrm>
            <a:off x="0" y="2"/>
            <a:ext cx="12192000" cy="6858003"/>
            <a:chOff x="0" y="2"/>
            <a:chExt cx="9144000" cy="5143502"/>
          </a:xfrm>
        </p:grpSpPr>
        <p:pic>
          <p:nvPicPr>
            <p:cNvPr id="244" name="Google Shape;244;p11"/>
            <p:cNvPicPr preferRelativeResize="0"/>
            <p:nvPr/>
          </p:nvPicPr>
          <p:blipFill rotWithShape="1">
            <a:blip r:embed="rId2">
              <a:alphaModFix/>
            </a:blip>
            <a:srcRect l="53761" b="27330"/>
            <a:stretch/>
          </p:blipFill>
          <p:spPr>
            <a:xfrm flipH="1">
              <a:off x="7792149" y="2956750"/>
              <a:ext cx="1351849" cy="2179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p11"/>
            <p:cNvPicPr preferRelativeResize="0"/>
            <p:nvPr/>
          </p:nvPicPr>
          <p:blipFill rotWithShape="1">
            <a:blip r:embed="rId3">
              <a:alphaModFix/>
            </a:blip>
            <a:srcRect t="50663"/>
            <a:stretch/>
          </p:blipFill>
          <p:spPr>
            <a:xfrm>
              <a:off x="3896175" y="2"/>
              <a:ext cx="3125501" cy="103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11"/>
            <p:cNvPicPr preferRelativeResize="0"/>
            <p:nvPr/>
          </p:nvPicPr>
          <p:blipFill rotWithShape="1">
            <a:blip r:embed="rId4">
              <a:alphaModFix/>
            </a:blip>
            <a:srcRect l="49176" b="8483"/>
            <a:stretch/>
          </p:blipFill>
          <p:spPr>
            <a:xfrm>
              <a:off x="0" y="790125"/>
              <a:ext cx="1307601" cy="4353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7" name="Google Shape;247;p11"/>
            <p:cNvPicPr preferRelativeResize="0"/>
            <p:nvPr/>
          </p:nvPicPr>
          <p:blipFill rotWithShape="1">
            <a:blip r:embed="rId5">
              <a:alphaModFix/>
            </a:blip>
            <a:srcRect l="34798" t="-3449" b="37495"/>
            <a:stretch/>
          </p:blipFill>
          <p:spPr>
            <a:xfrm>
              <a:off x="0" y="2910904"/>
              <a:ext cx="2817625" cy="223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" name="Google Shape;248;p11"/>
            <p:cNvPicPr preferRelativeResize="0"/>
            <p:nvPr/>
          </p:nvPicPr>
          <p:blipFill rotWithShape="1">
            <a:blip r:embed="rId5">
              <a:alphaModFix/>
            </a:blip>
            <a:srcRect r="28515" b="69399"/>
            <a:stretch/>
          </p:blipFill>
          <p:spPr>
            <a:xfrm>
              <a:off x="6054775" y="4099900"/>
              <a:ext cx="3089225" cy="1035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9" name="Google Shape;249;p11"/>
          <p:cNvGrpSpPr/>
          <p:nvPr/>
        </p:nvGrpSpPr>
        <p:grpSpPr>
          <a:xfrm>
            <a:off x="793502" y="211733"/>
            <a:ext cx="11043041" cy="6348603"/>
            <a:chOff x="595126" y="158800"/>
            <a:chExt cx="8282281" cy="4761452"/>
          </a:xfrm>
        </p:grpSpPr>
        <p:sp>
          <p:nvSpPr>
            <p:cNvPr id="250" name="Google Shape;250;p11"/>
            <p:cNvSpPr/>
            <p:nvPr/>
          </p:nvSpPr>
          <p:spPr>
            <a:xfrm>
              <a:off x="3233730" y="4661997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8618534" y="172770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595126" y="330361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5858225" y="4624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3717500" y="3034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3857550" y="2140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1"/>
            <p:cNvSpPr/>
            <p:nvPr/>
          </p:nvSpPr>
          <p:spPr>
            <a:xfrm>
              <a:off x="927100" y="158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1"/>
            <p:cNvSpPr/>
            <p:nvPr/>
          </p:nvSpPr>
          <p:spPr>
            <a:xfrm>
              <a:off x="596052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1"/>
            <p:cNvSpPr/>
            <p:nvPr/>
          </p:nvSpPr>
          <p:spPr>
            <a:xfrm>
              <a:off x="8618525" y="1303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8813275" y="1069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3754700" y="4662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1"/>
            <p:cNvSpPr/>
            <p:nvPr/>
          </p:nvSpPr>
          <p:spPr>
            <a:xfrm>
              <a:off x="8776075" y="225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8823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ABA4B8-CEA6-4724-9068-9A6DBF440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FB3083-AB69-4F21-934C-14A88787A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29F189-3146-4164-87CE-0144BF6B70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A3F472-21CA-491B-B181-B6ADC3267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66058F-DC23-43FF-86B0-7C464650B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462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60268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3"/>
          <p:cNvSpPr txBox="1">
            <a:spLocks noGrp="1"/>
          </p:cNvSpPr>
          <p:nvPr>
            <p:ph type="title" hasCustomPrompt="1"/>
          </p:nvPr>
        </p:nvSpPr>
        <p:spPr>
          <a:xfrm rot="1973">
            <a:off x="960000" y="1749217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5" name="Google Shape;265;p13"/>
          <p:cNvSpPr txBox="1">
            <a:spLocks noGrp="1"/>
          </p:cNvSpPr>
          <p:nvPr>
            <p:ph type="title" idx="2"/>
          </p:nvPr>
        </p:nvSpPr>
        <p:spPr>
          <a:xfrm>
            <a:off x="960000" y="2428433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6" name="Google Shape;266;p13"/>
          <p:cNvSpPr txBox="1">
            <a:spLocks noGrp="1"/>
          </p:cNvSpPr>
          <p:nvPr>
            <p:ph type="subTitle" idx="1"/>
          </p:nvPr>
        </p:nvSpPr>
        <p:spPr>
          <a:xfrm>
            <a:off x="960000" y="3090809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13"/>
          <p:cNvSpPr txBox="1">
            <a:spLocks noGrp="1"/>
          </p:cNvSpPr>
          <p:nvPr>
            <p:ph type="title" idx="3" hasCustomPrompt="1"/>
          </p:nvPr>
        </p:nvSpPr>
        <p:spPr>
          <a:xfrm rot="1973">
            <a:off x="960000" y="4032284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" name="Google Shape;268;p13"/>
          <p:cNvSpPr txBox="1">
            <a:spLocks noGrp="1"/>
          </p:cNvSpPr>
          <p:nvPr>
            <p:ph type="title" idx="4"/>
          </p:nvPr>
        </p:nvSpPr>
        <p:spPr>
          <a:xfrm>
            <a:off x="960000" y="4711868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" name="Google Shape;269;p13"/>
          <p:cNvSpPr txBox="1">
            <a:spLocks noGrp="1"/>
          </p:cNvSpPr>
          <p:nvPr>
            <p:ph type="subTitle" idx="5"/>
          </p:nvPr>
        </p:nvSpPr>
        <p:spPr>
          <a:xfrm>
            <a:off x="960000" y="5374003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13"/>
          <p:cNvSpPr txBox="1">
            <a:spLocks noGrp="1"/>
          </p:cNvSpPr>
          <p:nvPr>
            <p:ph type="title" idx="6" hasCustomPrompt="1"/>
          </p:nvPr>
        </p:nvSpPr>
        <p:spPr>
          <a:xfrm rot="1973">
            <a:off x="4538400" y="1749217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71" name="Google Shape;271;p13"/>
          <p:cNvSpPr txBox="1">
            <a:spLocks noGrp="1"/>
          </p:cNvSpPr>
          <p:nvPr>
            <p:ph type="title" idx="7"/>
          </p:nvPr>
        </p:nvSpPr>
        <p:spPr>
          <a:xfrm>
            <a:off x="4538400" y="2428433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72" name="Google Shape;272;p13"/>
          <p:cNvSpPr txBox="1">
            <a:spLocks noGrp="1"/>
          </p:cNvSpPr>
          <p:nvPr>
            <p:ph type="subTitle" idx="8"/>
          </p:nvPr>
        </p:nvSpPr>
        <p:spPr>
          <a:xfrm>
            <a:off x="4538400" y="3090809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13"/>
          <p:cNvSpPr txBox="1">
            <a:spLocks noGrp="1"/>
          </p:cNvSpPr>
          <p:nvPr>
            <p:ph type="title" idx="9" hasCustomPrompt="1"/>
          </p:nvPr>
        </p:nvSpPr>
        <p:spPr>
          <a:xfrm rot="1973">
            <a:off x="4538400" y="4032284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74" name="Google Shape;274;p13"/>
          <p:cNvSpPr txBox="1">
            <a:spLocks noGrp="1"/>
          </p:cNvSpPr>
          <p:nvPr>
            <p:ph type="title" idx="13"/>
          </p:nvPr>
        </p:nvSpPr>
        <p:spPr>
          <a:xfrm>
            <a:off x="4538400" y="4711868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75" name="Google Shape;275;p13"/>
          <p:cNvSpPr txBox="1">
            <a:spLocks noGrp="1"/>
          </p:cNvSpPr>
          <p:nvPr>
            <p:ph type="subTitle" idx="14"/>
          </p:nvPr>
        </p:nvSpPr>
        <p:spPr>
          <a:xfrm>
            <a:off x="4538400" y="5374003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13"/>
          <p:cNvSpPr txBox="1">
            <a:spLocks noGrp="1"/>
          </p:cNvSpPr>
          <p:nvPr>
            <p:ph type="title" idx="15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77" name="Google Shape;277;p13"/>
          <p:cNvGrpSpPr/>
          <p:nvPr/>
        </p:nvGrpSpPr>
        <p:grpSpPr>
          <a:xfrm>
            <a:off x="8034433" y="3177832"/>
            <a:ext cx="4157569" cy="3680168"/>
            <a:chOff x="6025824" y="2383374"/>
            <a:chExt cx="3118177" cy="2760126"/>
          </a:xfrm>
        </p:grpSpPr>
        <p:pic>
          <p:nvPicPr>
            <p:cNvPr id="278" name="Google Shape;278;p13"/>
            <p:cNvPicPr preferRelativeResize="0"/>
            <p:nvPr/>
          </p:nvPicPr>
          <p:blipFill rotWithShape="1">
            <a:blip r:embed="rId2">
              <a:alphaModFix/>
            </a:blip>
            <a:srcRect b="20923"/>
            <a:stretch/>
          </p:blipFill>
          <p:spPr>
            <a:xfrm>
              <a:off x="6038775" y="3389973"/>
              <a:ext cx="2830875" cy="17535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9" name="Google Shape;279;p13"/>
            <p:cNvPicPr preferRelativeResize="0"/>
            <p:nvPr/>
          </p:nvPicPr>
          <p:blipFill rotWithShape="1">
            <a:blip r:embed="rId3">
              <a:alphaModFix/>
            </a:blip>
            <a:srcRect r="9633" b="14390"/>
            <a:stretch/>
          </p:blipFill>
          <p:spPr>
            <a:xfrm>
              <a:off x="6698900" y="2383374"/>
              <a:ext cx="2445101" cy="2760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0" name="Google Shape;280;p1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025824" y="3050079"/>
              <a:ext cx="1575425" cy="10583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1" name="Google Shape;281;p13"/>
          <p:cNvGrpSpPr/>
          <p:nvPr/>
        </p:nvGrpSpPr>
        <p:grpSpPr>
          <a:xfrm>
            <a:off x="268401" y="146267"/>
            <a:ext cx="11557801" cy="5634533"/>
            <a:chOff x="201300" y="109700"/>
            <a:chExt cx="8668351" cy="4225900"/>
          </a:xfrm>
        </p:grpSpPr>
        <p:grpSp>
          <p:nvGrpSpPr>
            <p:cNvPr id="282" name="Google Shape;282;p13"/>
            <p:cNvGrpSpPr/>
            <p:nvPr/>
          </p:nvGrpSpPr>
          <p:grpSpPr>
            <a:xfrm>
              <a:off x="212826" y="804480"/>
              <a:ext cx="170184" cy="199027"/>
              <a:chOff x="3938129" y="1563480"/>
              <a:chExt cx="400999" cy="468962"/>
            </a:xfrm>
          </p:grpSpPr>
          <p:sp>
            <p:nvSpPr>
              <p:cNvPr id="283" name="Google Shape;283;p1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1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1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" name="Google Shape;286;p1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" name="Google Shape;287;p1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" name="Google Shape;288;p1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1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1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" name="Google Shape;291;p1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1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3" name="Google Shape;293;p13"/>
            <p:cNvSpPr/>
            <p:nvPr/>
          </p:nvSpPr>
          <p:spPr>
            <a:xfrm>
              <a:off x="8540259" y="1950947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4" name="Google Shape;294;p13"/>
            <p:cNvGrpSpPr/>
            <p:nvPr/>
          </p:nvGrpSpPr>
          <p:grpSpPr>
            <a:xfrm>
              <a:off x="8776550" y="779328"/>
              <a:ext cx="93101" cy="334443"/>
              <a:chOff x="2058353" y="1704261"/>
              <a:chExt cx="219370" cy="788036"/>
            </a:xfrm>
          </p:grpSpPr>
          <p:sp>
            <p:nvSpPr>
              <p:cNvPr id="295" name="Google Shape;295;p13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13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7" name="Google Shape;297;p13"/>
            <p:cNvSpPr/>
            <p:nvPr/>
          </p:nvSpPr>
          <p:spPr>
            <a:xfrm>
              <a:off x="240300" y="14576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13"/>
            <p:cNvSpPr/>
            <p:nvPr/>
          </p:nvSpPr>
          <p:spPr>
            <a:xfrm>
              <a:off x="4293775" y="365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13"/>
            <p:cNvSpPr/>
            <p:nvPr/>
          </p:nvSpPr>
          <p:spPr>
            <a:xfrm>
              <a:off x="353700" y="1311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379800" y="1709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13"/>
            <p:cNvSpPr/>
            <p:nvPr/>
          </p:nvSpPr>
          <p:spPr>
            <a:xfrm>
              <a:off x="3816025" y="225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13"/>
            <p:cNvSpPr/>
            <p:nvPr/>
          </p:nvSpPr>
          <p:spPr>
            <a:xfrm>
              <a:off x="4065625" y="1734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4449000" y="1097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13"/>
            <p:cNvSpPr/>
            <p:nvPr/>
          </p:nvSpPr>
          <p:spPr>
            <a:xfrm>
              <a:off x="8776550" y="16100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13"/>
            <p:cNvSpPr/>
            <p:nvPr/>
          </p:nvSpPr>
          <p:spPr>
            <a:xfrm>
              <a:off x="390900" y="38764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3"/>
            <p:cNvSpPr/>
            <p:nvPr/>
          </p:nvSpPr>
          <p:spPr>
            <a:xfrm>
              <a:off x="8602825" y="14652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3"/>
            <p:cNvSpPr/>
            <p:nvPr/>
          </p:nvSpPr>
          <p:spPr>
            <a:xfrm>
              <a:off x="4647900" y="173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3"/>
            <p:cNvSpPr/>
            <p:nvPr/>
          </p:nvSpPr>
          <p:spPr>
            <a:xfrm>
              <a:off x="201300" y="429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3"/>
            <p:cNvSpPr/>
            <p:nvPr/>
          </p:nvSpPr>
          <p:spPr>
            <a:xfrm>
              <a:off x="201300" y="39724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3"/>
            <p:cNvSpPr/>
            <p:nvPr/>
          </p:nvSpPr>
          <p:spPr>
            <a:xfrm>
              <a:off x="327600" y="41688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780230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5"/>
          <p:cNvSpPr txBox="1">
            <a:spLocks noGrp="1"/>
          </p:cNvSpPr>
          <p:nvPr>
            <p:ph type="subTitle" idx="1"/>
          </p:nvPr>
        </p:nvSpPr>
        <p:spPr>
          <a:xfrm>
            <a:off x="6917251" y="3452817"/>
            <a:ext cx="3760400" cy="13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1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348" name="Google Shape;348;p15"/>
          <p:cNvGrpSpPr/>
          <p:nvPr/>
        </p:nvGrpSpPr>
        <p:grpSpPr>
          <a:xfrm>
            <a:off x="1" y="1806968"/>
            <a:ext cx="12192001" cy="5051033"/>
            <a:chOff x="0" y="1355225"/>
            <a:chExt cx="9144001" cy="3788275"/>
          </a:xfrm>
        </p:grpSpPr>
        <p:pic>
          <p:nvPicPr>
            <p:cNvPr id="349" name="Google Shape;349;p15"/>
            <p:cNvPicPr preferRelativeResize="0"/>
            <p:nvPr/>
          </p:nvPicPr>
          <p:blipFill rotWithShape="1">
            <a:blip r:embed="rId2">
              <a:alphaModFix/>
            </a:blip>
            <a:srcRect r="26964"/>
            <a:stretch/>
          </p:blipFill>
          <p:spPr>
            <a:xfrm>
              <a:off x="7801975" y="1355225"/>
              <a:ext cx="1342025" cy="123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0" name="Google Shape;350;p15"/>
            <p:cNvPicPr preferRelativeResize="0"/>
            <p:nvPr/>
          </p:nvPicPr>
          <p:blipFill rotWithShape="1">
            <a:blip r:embed="rId3">
              <a:alphaModFix/>
            </a:blip>
            <a:srcRect b="56356"/>
            <a:stretch/>
          </p:blipFill>
          <p:spPr>
            <a:xfrm>
              <a:off x="5655800" y="3951450"/>
              <a:ext cx="1477350" cy="11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1" name="Google Shape;351;p15"/>
            <p:cNvPicPr preferRelativeResize="0"/>
            <p:nvPr/>
          </p:nvPicPr>
          <p:blipFill rotWithShape="1">
            <a:blip r:embed="rId4">
              <a:alphaModFix/>
            </a:blip>
            <a:srcRect r="10530" b="33119"/>
            <a:stretch/>
          </p:blipFill>
          <p:spPr>
            <a:xfrm>
              <a:off x="5655800" y="3004046"/>
              <a:ext cx="3488201" cy="2139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2" name="Google Shape;352;p15"/>
            <p:cNvPicPr preferRelativeResize="0"/>
            <p:nvPr/>
          </p:nvPicPr>
          <p:blipFill rotWithShape="1">
            <a:blip r:embed="rId5">
              <a:alphaModFix/>
            </a:blip>
            <a:srcRect b="40971"/>
            <a:stretch/>
          </p:blipFill>
          <p:spPr>
            <a:xfrm>
              <a:off x="5418175" y="4121149"/>
              <a:ext cx="2820301" cy="1022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3" name="Google Shape;353;p15"/>
            <p:cNvPicPr preferRelativeResize="0"/>
            <p:nvPr/>
          </p:nvPicPr>
          <p:blipFill rotWithShape="1">
            <a:blip r:embed="rId6">
              <a:alphaModFix/>
            </a:blip>
            <a:srcRect l="44040" b="14258"/>
            <a:stretch/>
          </p:blipFill>
          <p:spPr>
            <a:xfrm>
              <a:off x="0" y="3358350"/>
              <a:ext cx="1487374" cy="17851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54" name="Google Shape;354;p15"/>
          <p:cNvGrpSpPr/>
          <p:nvPr/>
        </p:nvGrpSpPr>
        <p:grpSpPr>
          <a:xfrm>
            <a:off x="370701" y="235867"/>
            <a:ext cx="11456233" cy="6219117"/>
            <a:chOff x="278025" y="176900"/>
            <a:chExt cx="8592175" cy="4664338"/>
          </a:xfrm>
        </p:grpSpPr>
        <p:grpSp>
          <p:nvGrpSpPr>
            <p:cNvPr id="355" name="Google Shape;355;p15"/>
            <p:cNvGrpSpPr/>
            <p:nvPr/>
          </p:nvGrpSpPr>
          <p:grpSpPr>
            <a:xfrm>
              <a:off x="367426" y="1663768"/>
              <a:ext cx="170184" cy="199027"/>
              <a:chOff x="3938129" y="1563480"/>
              <a:chExt cx="400999" cy="468962"/>
            </a:xfrm>
          </p:grpSpPr>
          <p:sp>
            <p:nvSpPr>
              <p:cNvPr id="356" name="Google Shape;356;p15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15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15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" name="Google Shape;359;p15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" name="Google Shape;360;p15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15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" name="Google Shape;362;p15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" name="Google Shape;363;p15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" name="Google Shape;364;p15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15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" name="Google Shape;366;p15"/>
            <p:cNvSpPr/>
            <p:nvPr/>
          </p:nvSpPr>
          <p:spPr>
            <a:xfrm>
              <a:off x="5248459" y="4474097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7" name="Google Shape;367;p15"/>
            <p:cNvGrpSpPr/>
            <p:nvPr/>
          </p:nvGrpSpPr>
          <p:grpSpPr>
            <a:xfrm>
              <a:off x="8739900" y="508903"/>
              <a:ext cx="93101" cy="334443"/>
              <a:chOff x="2058353" y="1704261"/>
              <a:chExt cx="219370" cy="788036"/>
            </a:xfrm>
          </p:grpSpPr>
          <p:sp>
            <p:nvSpPr>
              <p:cNvPr id="368" name="Google Shape;368;p15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15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0" name="Google Shape;370;p15"/>
            <p:cNvSpPr/>
            <p:nvPr/>
          </p:nvSpPr>
          <p:spPr>
            <a:xfrm>
              <a:off x="3612925" y="17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15"/>
            <p:cNvSpPr/>
            <p:nvPr/>
          </p:nvSpPr>
          <p:spPr>
            <a:xfrm>
              <a:off x="433925" y="12292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8618875" y="1769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15"/>
            <p:cNvSpPr/>
            <p:nvPr/>
          </p:nvSpPr>
          <p:spPr>
            <a:xfrm>
              <a:off x="8833000" y="292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15"/>
            <p:cNvSpPr/>
            <p:nvPr/>
          </p:nvSpPr>
          <p:spPr>
            <a:xfrm>
              <a:off x="3926100" y="203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15"/>
            <p:cNvSpPr/>
            <p:nvPr/>
          </p:nvSpPr>
          <p:spPr>
            <a:xfrm>
              <a:off x="278025" y="14208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15"/>
            <p:cNvSpPr/>
            <p:nvPr/>
          </p:nvSpPr>
          <p:spPr>
            <a:xfrm>
              <a:off x="8405400" y="32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15"/>
            <p:cNvSpPr/>
            <p:nvPr/>
          </p:nvSpPr>
          <p:spPr>
            <a:xfrm>
              <a:off x="5102950" y="4762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15"/>
            <p:cNvSpPr/>
            <p:nvPr/>
          </p:nvSpPr>
          <p:spPr>
            <a:xfrm>
              <a:off x="3755150" y="266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15"/>
            <p:cNvSpPr/>
            <p:nvPr/>
          </p:nvSpPr>
          <p:spPr>
            <a:xfrm>
              <a:off x="433913" y="2682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15"/>
            <p:cNvSpPr/>
            <p:nvPr/>
          </p:nvSpPr>
          <p:spPr>
            <a:xfrm>
              <a:off x="367425" y="3063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278025" y="28068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519105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19"/>
          <p:cNvSpPr txBox="1">
            <a:spLocks noGrp="1"/>
          </p:cNvSpPr>
          <p:nvPr>
            <p:ph type="title" hasCustomPrompt="1"/>
          </p:nvPr>
        </p:nvSpPr>
        <p:spPr>
          <a:xfrm rot="-358">
            <a:off x="6861267" y="1112125"/>
            <a:ext cx="3841600" cy="146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97" name="Google Shape;497;p19"/>
          <p:cNvSpPr txBox="1">
            <a:spLocks noGrp="1"/>
          </p:cNvSpPr>
          <p:nvPr>
            <p:ph type="subTitle" idx="1"/>
          </p:nvPr>
        </p:nvSpPr>
        <p:spPr>
          <a:xfrm>
            <a:off x="6861236" y="2575016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19"/>
          <p:cNvSpPr txBox="1">
            <a:spLocks noGrp="1"/>
          </p:cNvSpPr>
          <p:nvPr>
            <p:ph type="title" idx="2" hasCustomPrompt="1"/>
          </p:nvPr>
        </p:nvSpPr>
        <p:spPr>
          <a:xfrm>
            <a:off x="6861267" y="3761833"/>
            <a:ext cx="3841600" cy="14632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99" name="Google Shape;499;p19"/>
          <p:cNvSpPr txBox="1">
            <a:spLocks noGrp="1"/>
          </p:cNvSpPr>
          <p:nvPr>
            <p:ph type="subTitle" idx="3"/>
          </p:nvPr>
        </p:nvSpPr>
        <p:spPr>
          <a:xfrm>
            <a:off x="6861236" y="5224883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0" name="Google Shape;500;p19"/>
          <p:cNvSpPr txBox="1">
            <a:spLocks noGrp="1"/>
          </p:cNvSpPr>
          <p:nvPr>
            <p:ph type="title" idx="4" hasCustomPrompt="1"/>
          </p:nvPr>
        </p:nvSpPr>
        <p:spPr>
          <a:xfrm rot="-358">
            <a:off x="1489167" y="1112125"/>
            <a:ext cx="3841600" cy="146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501" name="Google Shape;501;p19"/>
          <p:cNvSpPr txBox="1">
            <a:spLocks noGrp="1"/>
          </p:cNvSpPr>
          <p:nvPr>
            <p:ph type="subTitle" idx="5"/>
          </p:nvPr>
        </p:nvSpPr>
        <p:spPr>
          <a:xfrm>
            <a:off x="1489137" y="2575016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19"/>
          <p:cNvSpPr txBox="1">
            <a:spLocks noGrp="1"/>
          </p:cNvSpPr>
          <p:nvPr>
            <p:ph type="title" idx="6" hasCustomPrompt="1"/>
          </p:nvPr>
        </p:nvSpPr>
        <p:spPr>
          <a:xfrm>
            <a:off x="1489167" y="3761833"/>
            <a:ext cx="3841600" cy="14632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503" name="Google Shape;503;p19"/>
          <p:cNvSpPr txBox="1">
            <a:spLocks noGrp="1"/>
          </p:cNvSpPr>
          <p:nvPr>
            <p:ph type="subTitle" idx="7"/>
          </p:nvPr>
        </p:nvSpPr>
        <p:spPr>
          <a:xfrm>
            <a:off x="1489137" y="5224883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04" name="Google Shape;504;p19"/>
          <p:cNvGrpSpPr/>
          <p:nvPr/>
        </p:nvGrpSpPr>
        <p:grpSpPr>
          <a:xfrm>
            <a:off x="-7" y="1"/>
            <a:ext cx="12192013" cy="6858001"/>
            <a:chOff x="-5" y="0"/>
            <a:chExt cx="9144010" cy="5143501"/>
          </a:xfrm>
        </p:grpSpPr>
        <p:pic>
          <p:nvPicPr>
            <p:cNvPr id="505" name="Google Shape;505;p19"/>
            <p:cNvPicPr preferRelativeResize="0"/>
            <p:nvPr/>
          </p:nvPicPr>
          <p:blipFill rotWithShape="1">
            <a:blip r:embed="rId2">
              <a:alphaModFix/>
            </a:blip>
            <a:srcRect t="40259"/>
            <a:stretch/>
          </p:blipFill>
          <p:spPr>
            <a:xfrm>
              <a:off x="4625075" y="0"/>
              <a:ext cx="1633550" cy="764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6" name="Google Shape;506;p19"/>
            <p:cNvPicPr preferRelativeResize="0"/>
            <p:nvPr/>
          </p:nvPicPr>
          <p:blipFill rotWithShape="1">
            <a:blip r:embed="rId3">
              <a:alphaModFix/>
            </a:blip>
            <a:srcRect r="51679" b="27235"/>
            <a:stretch/>
          </p:blipFill>
          <p:spPr>
            <a:xfrm flipH="1">
              <a:off x="0" y="2688525"/>
              <a:ext cx="1986800" cy="24549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7" name="Google Shape;507;p19"/>
            <p:cNvPicPr preferRelativeResize="0"/>
            <p:nvPr/>
          </p:nvPicPr>
          <p:blipFill rotWithShape="1">
            <a:blip r:embed="rId4">
              <a:alphaModFix/>
            </a:blip>
            <a:srcRect r="29804"/>
            <a:stretch/>
          </p:blipFill>
          <p:spPr>
            <a:xfrm>
              <a:off x="8027153" y="1862325"/>
              <a:ext cx="1116851" cy="1097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8" name="Google Shape;508;p19"/>
            <p:cNvPicPr preferRelativeResize="0"/>
            <p:nvPr/>
          </p:nvPicPr>
          <p:blipFill rotWithShape="1">
            <a:blip r:embed="rId5">
              <a:alphaModFix/>
            </a:blip>
            <a:srcRect l="2827" b="61151"/>
            <a:stretch/>
          </p:blipFill>
          <p:spPr>
            <a:xfrm>
              <a:off x="0" y="4511925"/>
              <a:ext cx="5827952" cy="631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9" name="Google Shape;509;p19"/>
            <p:cNvPicPr preferRelativeResize="0"/>
            <p:nvPr/>
          </p:nvPicPr>
          <p:blipFill rotWithShape="1">
            <a:blip r:embed="rId6">
              <a:alphaModFix/>
            </a:blip>
            <a:srcRect l="28253" b="60460"/>
            <a:stretch/>
          </p:blipFill>
          <p:spPr>
            <a:xfrm flipH="1">
              <a:off x="4840777" y="4139700"/>
              <a:ext cx="4303223" cy="1003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0" name="Google Shape;510;p19"/>
            <p:cNvPicPr preferRelativeResize="0"/>
            <p:nvPr/>
          </p:nvPicPr>
          <p:blipFill rotWithShape="1">
            <a:blip r:embed="rId4">
              <a:alphaModFix/>
            </a:blip>
            <a:srcRect l="59054"/>
            <a:stretch/>
          </p:blipFill>
          <p:spPr>
            <a:xfrm>
              <a:off x="-5" y="153125"/>
              <a:ext cx="668850" cy="10974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11" name="Google Shape;511;p19"/>
          <p:cNvGrpSpPr/>
          <p:nvPr/>
        </p:nvGrpSpPr>
        <p:grpSpPr>
          <a:xfrm>
            <a:off x="211027" y="211630"/>
            <a:ext cx="11730573" cy="5184213"/>
            <a:chOff x="158270" y="158722"/>
            <a:chExt cx="8797930" cy="3888160"/>
          </a:xfrm>
        </p:grpSpPr>
        <p:sp>
          <p:nvSpPr>
            <p:cNvPr id="512" name="Google Shape;512;p19"/>
            <p:cNvSpPr/>
            <p:nvPr/>
          </p:nvSpPr>
          <p:spPr>
            <a:xfrm>
              <a:off x="3377855" y="158722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19"/>
            <p:cNvSpPr/>
            <p:nvPr/>
          </p:nvSpPr>
          <p:spPr>
            <a:xfrm>
              <a:off x="8655821" y="453779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19"/>
            <p:cNvSpPr/>
            <p:nvPr/>
          </p:nvSpPr>
          <p:spPr>
            <a:xfrm>
              <a:off x="158270" y="240269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19"/>
            <p:cNvSpPr/>
            <p:nvPr/>
          </p:nvSpPr>
          <p:spPr>
            <a:xfrm>
              <a:off x="8623176" y="3812436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19"/>
            <p:cNvSpPr/>
            <p:nvPr/>
          </p:nvSpPr>
          <p:spPr>
            <a:xfrm>
              <a:off x="8729450" y="3563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19"/>
            <p:cNvSpPr/>
            <p:nvPr/>
          </p:nvSpPr>
          <p:spPr>
            <a:xfrm>
              <a:off x="3177675" y="188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19"/>
            <p:cNvSpPr/>
            <p:nvPr/>
          </p:nvSpPr>
          <p:spPr>
            <a:xfrm>
              <a:off x="8677250" y="13022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19"/>
            <p:cNvSpPr/>
            <p:nvPr/>
          </p:nvSpPr>
          <p:spPr>
            <a:xfrm>
              <a:off x="8618450" y="32381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19"/>
            <p:cNvSpPr/>
            <p:nvPr/>
          </p:nvSpPr>
          <p:spPr>
            <a:xfrm>
              <a:off x="2758325" y="188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19"/>
            <p:cNvSpPr/>
            <p:nvPr/>
          </p:nvSpPr>
          <p:spPr>
            <a:xfrm>
              <a:off x="2928275" y="2742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19"/>
            <p:cNvSpPr/>
            <p:nvPr/>
          </p:nvSpPr>
          <p:spPr>
            <a:xfrm>
              <a:off x="8829600" y="1507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19"/>
            <p:cNvSpPr/>
            <p:nvPr/>
          </p:nvSpPr>
          <p:spPr>
            <a:xfrm>
              <a:off x="8766650" y="10578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19"/>
            <p:cNvSpPr/>
            <p:nvPr/>
          </p:nvSpPr>
          <p:spPr>
            <a:xfrm>
              <a:off x="8866800" y="32381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19"/>
            <p:cNvSpPr/>
            <p:nvPr/>
          </p:nvSpPr>
          <p:spPr>
            <a:xfrm>
              <a:off x="458450" y="26083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19"/>
            <p:cNvSpPr/>
            <p:nvPr/>
          </p:nvSpPr>
          <p:spPr>
            <a:xfrm>
              <a:off x="362875" y="22288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19"/>
            <p:cNvSpPr/>
            <p:nvPr/>
          </p:nvSpPr>
          <p:spPr>
            <a:xfrm>
              <a:off x="527500" y="2313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795964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0"/>
          <p:cNvSpPr txBox="1">
            <a:spLocks noGrp="1"/>
          </p:cNvSpPr>
          <p:nvPr>
            <p:ph type="subTitle" idx="1"/>
          </p:nvPr>
        </p:nvSpPr>
        <p:spPr>
          <a:xfrm>
            <a:off x="960000" y="3292767"/>
            <a:ext cx="4288800" cy="13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0" name="Google Shape;530;p20"/>
          <p:cNvSpPr txBox="1">
            <a:spLocks noGrp="1"/>
          </p:cNvSpPr>
          <p:nvPr>
            <p:ph type="subTitle" idx="2"/>
          </p:nvPr>
        </p:nvSpPr>
        <p:spPr>
          <a:xfrm rot="-1251">
            <a:off x="960000" y="5578917"/>
            <a:ext cx="4398400" cy="558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20"/>
          <p:cNvSpPr txBox="1">
            <a:spLocks noGrp="1"/>
          </p:cNvSpPr>
          <p:nvPr>
            <p:ph type="ctrTitle"/>
          </p:nvPr>
        </p:nvSpPr>
        <p:spPr>
          <a:xfrm>
            <a:off x="960000" y="720000"/>
            <a:ext cx="6329600" cy="2027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200"/>
              <a:buNone/>
              <a:defRPr sz="1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grpSp>
        <p:nvGrpSpPr>
          <p:cNvPr id="533" name="Google Shape;533;p20"/>
          <p:cNvGrpSpPr/>
          <p:nvPr/>
        </p:nvGrpSpPr>
        <p:grpSpPr>
          <a:xfrm>
            <a:off x="4007234" y="0"/>
            <a:ext cx="8184769" cy="6858008"/>
            <a:chOff x="3005425" y="0"/>
            <a:chExt cx="6138577" cy="5143506"/>
          </a:xfrm>
        </p:grpSpPr>
        <p:pic>
          <p:nvPicPr>
            <p:cNvPr id="534" name="Google Shape;534;p20"/>
            <p:cNvPicPr preferRelativeResize="0"/>
            <p:nvPr/>
          </p:nvPicPr>
          <p:blipFill rotWithShape="1">
            <a:blip r:embed="rId2">
              <a:alphaModFix/>
            </a:blip>
            <a:srcRect t="39719"/>
            <a:stretch/>
          </p:blipFill>
          <p:spPr>
            <a:xfrm>
              <a:off x="5582150" y="0"/>
              <a:ext cx="2342225" cy="1106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5" name="Google Shape;535;p20"/>
            <p:cNvPicPr preferRelativeResize="0"/>
            <p:nvPr/>
          </p:nvPicPr>
          <p:blipFill rotWithShape="1">
            <a:blip r:embed="rId3">
              <a:alphaModFix/>
            </a:blip>
            <a:srcRect l="32313" b="26182"/>
            <a:stretch/>
          </p:blipFill>
          <p:spPr>
            <a:xfrm flipH="1">
              <a:off x="4901102" y="1346775"/>
              <a:ext cx="4242900" cy="37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6" name="Google Shape;536;p20"/>
            <p:cNvPicPr preferRelativeResize="0"/>
            <p:nvPr/>
          </p:nvPicPr>
          <p:blipFill rotWithShape="1">
            <a:blip r:embed="rId4">
              <a:alphaModFix/>
            </a:blip>
            <a:srcRect r="42223"/>
            <a:stretch/>
          </p:blipFill>
          <p:spPr>
            <a:xfrm>
              <a:off x="7665775" y="440950"/>
              <a:ext cx="1478225" cy="1718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7" name="Google Shape;537;p2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831676" y="3346402"/>
              <a:ext cx="1097201" cy="708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8" name="Google Shape;538;p20"/>
            <p:cNvPicPr preferRelativeResize="0"/>
            <p:nvPr/>
          </p:nvPicPr>
          <p:blipFill rotWithShape="1">
            <a:blip r:embed="rId6">
              <a:alphaModFix/>
            </a:blip>
            <a:srcRect b="59291"/>
            <a:stretch/>
          </p:blipFill>
          <p:spPr>
            <a:xfrm>
              <a:off x="3005425" y="4295906"/>
              <a:ext cx="4918952" cy="847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39" name="Google Shape;539;p20"/>
          <p:cNvGrpSpPr/>
          <p:nvPr/>
        </p:nvGrpSpPr>
        <p:grpSpPr>
          <a:xfrm>
            <a:off x="265300" y="286067"/>
            <a:ext cx="7101667" cy="4628877"/>
            <a:chOff x="198975" y="214550"/>
            <a:chExt cx="5326250" cy="3471658"/>
          </a:xfrm>
        </p:grpSpPr>
        <p:grpSp>
          <p:nvGrpSpPr>
            <p:cNvPr id="540" name="Google Shape;540;p20"/>
            <p:cNvGrpSpPr/>
            <p:nvPr/>
          </p:nvGrpSpPr>
          <p:grpSpPr>
            <a:xfrm>
              <a:off x="236176" y="3487180"/>
              <a:ext cx="170184" cy="199027"/>
              <a:chOff x="3938129" y="1563480"/>
              <a:chExt cx="400999" cy="468962"/>
            </a:xfrm>
          </p:grpSpPr>
          <p:sp>
            <p:nvSpPr>
              <p:cNvPr id="541" name="Google Shape;541;p20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2" name="Google Shape;542;p20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20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20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" name="Google Shape;545;p20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" name="Google Shape;546;p20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20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8" name="Google Shape;548;p20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" name="Google Shape;549;p20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20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1" name="Google Shape;551;p20"/>
            <p:cNvGrpSpPr/>
            <p:nvPr/>
          </p:nvGrpSpPr>
          <p:grpSpPr>
            <a:xfrm>
              <a:off x="505325" y="793528"/>
              <a:ext cx="93101" cy="334443"/>
              <a:chOff x="2058353" y="1704261"/>
              <a:chExt cx="219370" cy="788036"/>
            </a:xfrm>
          </p:grpSpPr>
          <p:sp>
            <p:nvSpPr>
              <p:cNvPr id="552" name="Google Shape;552;p20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" name="Google Shape;553;p20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54" name="Google Shape;554;p20"/>
            <p:cNvSpPr/>
            <p:nvPr/>
          </p:nvSpPr>
          <p:spPr>
            <a:xfrm>
              <a:off x="198975" y="33083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20"/>
            <p:cNvSpPr/>
            <p:nvPr/>
          </p:nvSpPr>
          <p:spPr>
            <a:xfrm>
              <a:off x="4931400" y="2406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20"/>
            <p:cNvSpPr/>
            <p:nvPr/>
          </p:nvSpPr>
          <p:spPr>
            <a:xfrm>
              <a:off x="5435825" y="2145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20"/>
            <p:cNvSpPr/>
            <p:nvPr/>
          </p:nvSpPr>
          <p:spPr>
            <a:xfrm>
              <a:off x="320450" y="849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20"/>
            <p:cNvSpPr/>
            <p:nvPr/>
          </p:nvSpPr>
          <p:spPr>
            <a:xfrm>
              <a:off x="5181150" y="3401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20"/>
            <p:cNvSpPr/>
            <p:nvPr/>
          </p:nvSpPr>
          <p:spPr>
            <a:xfrm>
              <a:off x="383750" y="31162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20"/>
            <p:cNvSpPr/>
            <p:nvPr/>
          </p:nvSpPr>
          <p:spPr>
            <a:xfrm>
              <a:off x="294350" y="10385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449965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53169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" name="Google Shape;563;p22"/>
          <p:cNvGrpSpPr/>
          <p:nvPr/>
        </p:nvGrpSpPr>
        <p:grpSpPr>
          <a:xfrm>
            <a:off x="0" y="2"/>
            <a:ext cx="12192000" cy="6858003"/>
            <a:chOff x="0" y="2"/>
            <a:chExt cx="9144000" cy="5143502"/>
          </a:xfrm>
        </p:grpSpPr>
        <p:pic>
          <p:nvPicPr>
            <p:cNvPr id="564" name="Google Shape;564;p22"/>
            <p:cNvPicPr preferRelativeResize="0"/>
            <p:nvPr/>
          </p:nvPicPr>
          <p:blipFill rotWithShape="1">
            <a:blip r:embed="rId2">
              <a:alphaModFix/>
            </a:blip>
            <a:srcRect l="53761" b="27330"/>
            <a:stretch/>
          </p:blipFill>
          <p:spPr>
            <a:xfrm flipH="1">
              <a:off x="7792149" y="2956750"/>
              <a:ext cx="1351849" cy="2179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5" name="Google Shape;565;p22"/>
            <p:cNvPicPr preferRelativeResize="0"/>
            <p:nvPr/>
          </p:nvPicPr>
          <p:blipFill rotWithShape="1">
            <a:blip r:embed="rId3">
              <a:alphaModFix/>
            </a:blip>
            <a:srcRect t="50663"/>
            <a:stretch/>
          </p:blipFill>
          <p:spPr>
            <a:xfrm>
              <a:off x="3896175" y="2"/>
              <a:ext cx="3125501" cy="103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6" name="Google Shape;566;p22"/>
            <p:cNvPicPr preferRelativeResize="0"/>
            <p:nvPr/>
          </p:nvPicPr>
          <p:blipFill rotWithShape="1">
            <a:blip r:embed="rId4">
              <a:alphaModFix/>
            </a:blip>
            <a:srcRect l="49176" b="8483"/>
            <a:stretch/>
          </p:blipFill>
          <p:spPr>
            <a:xfrm>
              <a:off x="0" y="790125"/>
              <a:ext cx="1307601" cy="4353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7" name="Google Shape;567;p22"/>
            <p:cNvPicPr preferRelativeResize="0"/>
            <p:nvPr/>
          </p:nvPicPr>
          <p:blipFill rotWithShape="1">
            <a:blip r:embed="rId5">
              <a:alphaModFix/>
            </a:blip>
            <a:srcRect l="34798" t="-3449" b="37495"/>
            <a:stretch/>
          </p:blipFill>
          <p:spPr>
            <a:xfrm>
              <a:off x="0" y="2910904"/>
              <a:ext cx="2817625" cy="223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8" name="Google Shape;568;p22"/>
            <p:cNvPicPr preferRelativeResize="0"/>
            <p:nvPr/>
          </p:nvPicPr>
          <p:blipFill rotWithShape="1">
            <a:blip r:embed="rId5">
              <a:alphaModFix/>
            </a:blip>
            <a:srcRect r="28515" b="69399"/>
            <a:stretch/>
          </p:blipFill>
          <p:spPr>
            <a:xfrm>
              <a:off x="6054775" y="4099900"/>
              <a:ext cx="3089225" cy="1035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69" name="Google Shape;569;p22"/>
          <p:cNvGrpSpPr/>
          <p:nvPr/>
        </p:nvGrpSpPr>
        <p:grpSpPr>
          <a:xfrm>
            <a:off x="793502" y="211733"/>
            <a:ext cx="11043041" cy="6348603"/>
            <a:chOff x="595126" y="158800"/>
            <a:chExt cx="8282281" cy="4761452"/>
          </a:xfrm>
        </p:grpSpPr>
        <p:sp>
          <p:nvSpPr>
            <p:cNvPr id="570" name="Google Shape;570;p22"/>
            <p:cNvSpPr/>
            <p:nvPr/>
          </p:nvSpPr>
          <p:spPr>
            <a:xfrm>
              <a:off x="3233730" y="4661997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22"/>
            <p:cNvSpPr/>
            <p:nvPr/>
          </p:nvSpPr>
          <p:spPr>
            <a:xfrm>
              <a:off x="8618534" y="172770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2"/>
            <p:cNvSpPr/>
            <p:nvPr/>
          </p:nvSpPr>
          <p:spPr>
            <a:xfrm>
              <a:off x="595126" y="330361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22"/>
            <p:cNvSpPr/>
            <p:nvPr/>
          </p:nvSpPr>
          <p:spPr>
            <a:xfrm>
              <a:off x="5858225" y="4624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22"/>
            <p:cNvSpPr/>
            <p:nvPr/>
          </p:nvSpPr>
          <p:spPr>
            <a:xfrm>
              <a:off x="3717500" y="3034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22"/>
            <p:cNvSpPr/>
            <p:nvPr/>
          </p:nvSpPr>
          <p:spPr>
            <a:xfrm>
              <a:off x="3857550" y="2140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22"/>
            <p:cNvSpPr/>
            <p:nvPr/>
          </p:nvSpPr>
          <p:spPr>
            <a:xfrm>
              <a:off x="927100" y="158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22"/>
            <p:cNvSpPr/>
            <p:nvPr/>
          </p:nvSpPr>
          <p:spPr>
            <a:xfrm>
              <a:off x="596052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22"/>
            <p:cNvSpPr/>
            <p:nvPr/>
          </p:nvSpPr>
          <p:spPr>
            <a:xfrm>
              <a:off x="8618525" y="1303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22"/>
            <p:cNvSpPr/>
            <p:nvPr/>
          </p:nvSpPr>
          <p:spPr>
            <a:xfrm>
              <a:off x="8813275" y="1069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22"/>
            <p:cNvSpPr/>
            <p:nvPr/>
          </p:nvSpPr>
          <p:spPr>
            <a:xfrm>
              <a:off x="3754700" y="4662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22"/>
            <p:cNvSpPr/>
            <p:nvPr/>
          </p:nvSpPr>
          <p:spPr>
            <a:xfrm>
              <a:off x="8776075" y="225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307451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" name="Google Shape;583;p23"/>
          <p:cNvGrpSpPr/>
          <p:nvPr/>
        </p:nvGrpSpPr>
        <p:grpSpPr>
          <a:xfrm>
            <a:off x="1" y="1806968"/>
            <a:ext cx="12192001" cy="5051033"/>
            <a:chOff x="0" y="1355225"/>
            <a:chExt cx="9144001" cy="3788275"/>
          </a:xfrm>
        </p:grpSpPr>
        <p:pic>
          <p:nvPicPr>
            <p:cNvPr id="584" name="Google Shape;584;p23"/>
            <p:cNvPicPr preferRelativeResize="0"/>
            <p:nvPr/>
          </p:nvPicPr>
          <p:blipFill rotWithShape="1">
            <a:blip r:embed="rId2">
              <a:alphaModFix/>
            </a:blip>
            <a:srcRect r="26964"/>
            <a:stretch/>
          </p:blipFill>
          <p:spPr>
            <a:xfrm>
              <a:off x="7801975" y="1355225"/>
              <a:ext cx="1342025" cy="123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5" name="Google Shape;585;p23"/>
            <p:cNvPicPr preferRelativeResize="0"/>
            <p:nvPr/>
          </p:nvPicPr>
          <p:blipFill rotWithShape="1">
            <a:blip r:embed="rId3">
              <a:alphaModFix/>
            </a:blip>
            <a:srcRect b="56356"/>
            <a:stretch/>
          </p:blipFill>
          <p:spPr>
            <a:xfrm>
              <a:off x="5655800" y="3951450"/>
              <a:ext cx="1477350" cy="11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6" name="Google Shape;586;p23"/>
            <p:cNvPicPr preferRelativeResize="0"/>
            <p:nvPr/>
          </p:nvPicPr>
          <p:blipFill rotWithShape="1">
            <a:blip r:embed="rId4">
              <a:alphaModFix/>
            </a:blip>
            <a:srcRect r="10530" b="33119"/>
            <a:stretch/>
          </p:blipFill>
          <p:spPr>
            <a:xfrm>
              <a:off x="5655800" y="3004046"/>
              <a:ext cx="3488201" cy="2139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7" name="Google Shape;587;p23"/>
            <p:cNvPicPr preferRelativeResize="0"/>
            <p:nvPr/>
          </p:nvPicPr>
          <p:blipFill rotWithShape="1">
            <a:blip r:embed="rId5">
              <a:alphaModFix/>
            </a:blip>
            <a:srcRect b="40971"/>
            <a:stretch/>
          </p:blipFill>
          <p:spPr>
            <a:xfrm>
              <a:off x="5418175" y="4121149"/>
              <a:ext cx="2820301" cy="1022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8" name="Google Shape;588;p23"/>
            <p:cNvPicPr preferRelativeResize="0"/>
            <p:nvPr/>
          </p:nvPicPr>
          <p:blipFill rotWithShape="1">
            <a:blip r:embed="rId6">
              <a:alphaModFix/>
            </a:blip>
            <a:srcRect l="44040" b="14258"/>
            <a:stretch/>
          </p:blipFill>
          <p:spPr>
            <a:xfrm>
              <a:off x="0" y="3358350"/>
              <a:ext cx="1487374" cy="17851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89" name="Google Shape;589;p23"/>
          <p:cNvGrpSpPr/>
          <p:nvPr/>
        </p:nvGrpSpPr>
        <p:grpSpPr>
          <a:xfrm>
            <a:off x="370701" y="235867"/>
            <a:ext cx="11456233" cy="6219117"/>
            <a:chOff x="278025" y="176900"/>
            <a:chExt cx="8592175" cy="4664338"/>
          </a:xfrm>
        </p:grpSpPr>
        <p:grpSp>
          <p:nvGrpSpPr>
            <p:cNvPr id="590" name="Google Shape;590;p23"/>
            <p:cNvGrpSpPr/>
            <p:nvPr/>
          </p:nvGrpSpPr>
          <p:grpSpPr>
            <a:xfrm>
              <a:off x="367426" y="1663768"/>
              <a:ext cx="170184" cy="199027"/>
              <a:chOff x="3938129" y="1563480"/>
              <a:chExt cx="400999" cy="468962"/>
            </a:xfrm>
          </p:grpSpPr>
          <p:sp>
            <p:nvSpPr>
              <p:cNvPr id="591" name="Google Shape;591;p2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2" name="Google Shape;592;p2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3" name="Google Shape;593;p2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4" name="Google Shape;594;p2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5" name="Google Shape;595;p2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6" name="Google Shape;596;p2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7" name="Google Shape;597;p2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8" name="Google Shape;598;p2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9" name="Google Shape;599;p2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2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1" name="Google Shape;601;p23"/>
            <p:cNvSpPr/>
            <p:nvPr/>
          </p:nvSpPr>
          <p:spPr>
            <a:xfrm>
              <a:off x="5248459" y="4474097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2" name="Google Shape;602;p23"/>
            <p:cNvGrpSpPr/>
            <p:nvPr/>
          </p:nvGrpSpPr>
          <p:grpSpPr>
            <a:xfrm>
              <a:off x="8739900" y="508903"/>
              <a:ext cx="93101" cy="334443"/>
              <a:chOff x="2058353" y="1704261"/>
              <a:chExt cx="219370" cy="788036"/>
            </a:xfrm>
          </p:grpSpPr>
          <p:sp>
            <p:nvSpPr>
              <p:cNvPr id="603" name="Google Shape;603;p23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23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5" name="Google Shape;605;p23"/>
            <p:cNvSpPr/>
            <p:nvPr/>
          </p:nvSpPr>
          <p:spPr>
            <a:xfrm>
              <a:off x="3612925" y="17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23"/>
            <p:cNvSpPr/>
            <p:nvPr/>
          </p:nvSpPr>
          <p:spPr>
            <a:xfrm>
              <a:off x="433925" y="12292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23"/>
            <p:cNvSpPr/>
            <p:nvPr/>
          </p:nvSpPr>
          <p:spPr>
            <a:xfrm>
              <a:off x="8618875" y="1769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8833000" y="292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23"/>
            <p:cNvSpPr/>
            <p:nvPr/>
          </p:nvSpPr>
          <p:spPr>
            <a:xfrm>
              <a:off x="3926100" y="203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23"/>
            <p:cNvSpPr/>
            <p:nvPr/>
          </p:nvSpPr>
          <p:spPr>
            <a:xfrm>
              <a:off x="278025" y="14208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23"/>
            <p:cNvSpPr/>
            <p:nvPr/>
          </p:nvSpPr>
          <p:spPr>
            <a:xfrm>
              <a:off x="8405400" y="32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23"/>
            <p:cNvSpPr/>
            <p:nvPr/>
          </p:nvSpPr>
          <p:spPr>
            <a:xfrm>
              <a:off x="5102950" y="4762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23"/>
            <p:cNvSpPr/>
            <p:nvPr/>
          </p:nvSpPr>
          <p:spPr>
            <a:xfrm>
              <a:off x="3755150" y="266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433913" y="2682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23"/>
            <p:cNvSpPr/>
            <p:nvPr/>
          </p:nvSpPr>
          <p:spPr>
            <a:xfrm>
              <a:off x="367425" y="3063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23"/>
            <p:cNvSpPr/>
            <p:nvPr/>
          </p:nvSpPr>
          <p:spPr>
            <a:xfrm>
              <a:off x="278025" y="28068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449883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1555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6CD300-B375-449D-82E1-EA0BA19FF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5E3CEEB-D602-4947-A0A0-E4D4CBDD5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7063B1-A6BC-45C4-99BD-8127A5AFC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2A91E5-AB00-4475-B860-79DEA23A4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988DE88-38DE-4A72-8060-1B5C5FAB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25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A4D8F8-DA83-45AD-A98D-40750A04E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28205F-10DC-43AB-84CC-CC99B07A4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3FED303-BA22-4F56-8B26-0FFE1C47F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AD0A593-00D2-4ED1-82B7-8BD2211E18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29E633B-7823-4965-AC3A-75A494A9A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F2AD9BB-8E72-444C-BBDE-B4237357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32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E769E9-912E-43AC-BECA-BA18382A6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629964-83FF-4829-857D-E28D69C18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4B2E5-6D29-433A-8906-4010AC274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CB1034F-04E1-409A-B469-F2A4F7AD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01FAC3B-FDD0-44BF-8B23-2E2C418726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86C5A5E-9314-4CD7-864B-5F4FA4629B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171DCCC-63FD-4B56-BFCA-F6E9757F6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C4C5626-C0F5-47CF-AE7C-DE1473EA8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61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D48E6D-E096-472E-BD07-3D5B1B8D0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6D4E129-EDEB-4C59-9744-8F2D8C310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0FCFE56-FC14-4043-827B-6C0767C7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A473F6-3623-40C7-9E9A-4BC898A34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6436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C3675DB-BE68-4E99-9EBA-D7787A7E9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165565-CE15-47DB-B59E-00C53DD33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CFC10C-27CF-49D3-ABCC-894DFE72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696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EAE70-7F1D-479D-8822-268C1FFFB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E34DB8-82DD-45F1-BF65-715D2FD07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9EDF2A-DE44-4336-AA05-51646B18B3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38054ED-485F-40FD-B058-A389D79910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20485E-92B4-4395-8726-C7BDBDF8D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DED9AD4-CCBA-42C9-8708-6E66BEE8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343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60D5FE-ADEE-40B8-ACE0-91C766AFC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9820831-13CF-45D4-B7D2-A503158FE4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CEBE428-21E6-4EB3-8340-040FD629E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5789585-FFEB-4D20-8A90-45C1D2C9A2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018688-58A0-4816-B813-7612CFED6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C2F646-191C-4DDD-9AD2-3EA65A8CB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126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09862235-3807-E7D3-6B95-030D295AF39D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3520" y="339090"/>
            <a:ext cx="1261110" cy="1261110"/>
          </a:xfrm>
          <a:prstGeom prst="rect">
            <a:avLst/>
          </a:prstGeom>
        </p:spPr>
      </p:pic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1D4F58EC-CFFB-182C-277D-C6AFE695C27B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429" y="8526160"/>
            <a:ext cx="1261110" cy="126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763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7" r:id="rId12"/>
    <p:sldLayoutId id="2147483688" r:id="rId13"/>
    <p:sldLayoutId id="2147483689" r:id="rId14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389324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emf"/><Relationship Id="rId13" Type="http://schemas.microsoft.com/office/2007/relationships/hdphoto" Target="../media/hdphoto3.wdp"/><Relationship Id="rId3" Type="http://schemas.openxmlformats.org/officeDocument/2006/relationships/image" Target="../media/image23.png"/><Relationship Id="rId7" Type="http://schemas.openxmlformats.org/officeDocument/2006/relationships/image" Target="../media/image51.png"/><Relationship Id="rId12" Type="http://schemas.openxmlformats.org/officeDocument/2006/relationships/image" Target="../media/image5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5.sv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5.png"/><Relationship Id="rId9" Type="http://schemas.openxmlformats.org/officeDocument/2006/relationships/image" Target="../media/image5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6.png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8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4.wdp"/><Relationship Id="rId5" Type="http://schemas.openxmlformats.org/officeDocument/2006/relationships/image" Target="../media/image59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1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2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slide" Target="slide22.xml"/><Relationship Id="rId18" Type="http://schemas.openxmlformats.org/officeDocument/2006/relationships/image" Target="../media/image67.png"/><Relationship Id="rId26" Type="http://schemas.openxmlformats.org/officeDocument/2006/relationships/image" Target="../media/image71.png"/><Relationship Id="rId3" Type="http://schemas.openxmlformats.org/officeDocument/2006/relationships/image" Target="../media/image63.png"/><Relationship Id="rId21" Type="http://schemas.openxmlformats.org/officeDocument/2006/relationships/image" Target="../media/image68.png"/><Relationship Id="rId7" Type="http://schemas.openxmlformats.org/officeDocument/2006/relationships/image" Target="../media/image9.png"/><Relationship Id="rId12" Type="http://schemas.microsoft.com/office/2007/relationships/hdphoto" Target="../media/hdphoto6.wdp"/><Relationship Id="rId17" Type="http://schemas.openxmlformats.org/officeDocument/2006/relationships/slide" Target="slide25.xml"/><Relationship Id="rId25" Type="http://schemas.microsoft.com/office/2007/relationships/hdphoto" Target="../media/hdphoto8.wdp"/><Relationship Id="rId2" Type="http://schemas.openxmlformats.org/officeDocument/2006/relationships/notesSlide" Target="../notesSlides/notesSlide6.xml"/><Relationship Id="rId16" Type="http://schemas.openxmlformats.org/officeDocument/2006/relationships/slide" Target="slide24.xml"/><Relationship Id="rId20" Type="http://schemas.openxmlformats.org/officeDocument/2006/relationships/slide" Target="slide2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.png"/><Relationship Id="rId11" Type="http://schemas.openxmlformats.org/officeDocument/2006/relationships/image" Target="../media/image65.png"/><Relationship Id="rId24" Type="http://schemas.openxmlformats.org/officeDocument/2006/relationships/image" Target="../media/image70.png"/><Relationship Id="rId5" Type="http://schemas.openxmlformats.org/officeDocument/2006/relationships/image" Target="../media/image3.png"/><Relationship Id="rId15" Type="http://schemas.openxmlformats.org/officeDocument/2006/relationships/slide" Target="slide23.xml"/><Relationship Id="rId23" Type="http://schemas.openxmlformats.org/officeDocument/2006/relationships/image" Target="../media/image69.png"/><Relationship Id="rId10" Type="http://schemas.openxmlformats.org/officeDocument/2006/relationships/image" Target="../media/image6.png"/><Relationship Id="rId19" Type="http://schemas.openxmlformats.org/officeDocument/2006/relationships/slide" Target="slide10.xml"/><Relationship Id="rId4" Type="http://schemas.microsoft.com/office/2007/relationships/hdphoto" Target="../media/hdphoto5.wdp"/><Relationship Id="rId9" Type="http://schemas.openxmlformats.org/officeDocument/2006/relationships/image" Target="../media/image64.png"/><Relationship Id="rId14" Type="http://schemas.openxmlformats.org/officeDocument/2006/relationships/image" Target="../media/image66.png"/><Relationship Id="rId22" Type="http://schemas.microsoft.com/office/2007/relationships/hdphoto" Target="../media/hdphoto7.wdp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67.png"/><Relationship Id="rId7" Type="http://schemas.openxmlformats.org/officeDocument/2006/relationships/image" Target="../media/image7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9.xml"/><Relationship Id="rId6" Type="http://schemas.microsoft.com/office/2007/relationships/hdphoto" Target="../media/hdphoto9.wdp"/><Relationship Id="rId5" Type="http://schemas.openxmlformats.org/officeDocument/2006/relationships/image" Target="../media/image72.png"/><Relationship Id="rId10" Type="http://schemas.openxmlformats.org/officeDocument/2006/relationships/image" Target="../media/image75.png"/><Relationship Id="rId4" Type="http://schemas.openxmlformats.org/officeDocument/2006/relationships/slide" Target="slide21.xml"/><Relationship Id="rId9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67.png"/><Relationship Id="rId7" Type="http://schemas.openxmlformats.org/officeDocument/2006/relationships/image" Target="../media/image7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9.xml"/><Relationship Id="rId6" Type="http://schemas.microsoft.com/office/2007/relationships/hdphoto" Target="../media/hdphoto9.wdp"/><Relationship Id="rId5" Type="http://schemas.openxmlformats.org/officeDocument/2006/relationships/image" Target="../media/image72.png"/><Relationship Id="rId10" Type="http://schemas.openxmlformats.org/officeDocument/2006/relationships/image" Target="../media/image75.png"/><Relationship Id="rId4" Type="http://schemas.openxmlformats.org/officeDocument/2006/relationships/slide" Target="slide21.xml"/><Relationship Id="rId9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67.png"/><Relationship Id="rId7" Type="http://schemas.openxmlformats.org/officeDocument/2006/relationships/image" Target="../media/image7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9.xml"/><Relationship Id="rId6" Type="http://schemas.microsoft.com/office/2007/relationships/hdphoto" Target="../media/hdphoto9.wdp"/><Relationship Id="rId5" Type="http://schemas.openxmlformats.org/officeDocument/2006/relationships/image" Target="../media/image72.png"/><Relationship Id="rId10" Type="http://schemas.openxmlformats.org/officeDocument/2006/relationships/image" Target="../media/image75.png"/><Relationship Id="rId4" Type="http://schemas.openxmlformats.org/officeDocument/2006/relationships/slide" Target="slide21.xml"/><Relationship Id="rId9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67.png"/><Relationship Id="rId7" Type="http://schemas.openxmlformats.org/officeDocument/2006/relationships/image" Target="../media/image7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9.xml"/><Relationship Id="rId6" Type="http://schemas.microsoft.com/office/2007/relationships/hdphoto" Target="../media/hdphoto9.wdp"/><Relationship Id="rId5" Type="http://schemas.openxmlformats.org/officeDocument/2006/relationships/image" Target="../media/image72.png"/><Relationship Id="rId10" Type="http://schemas.openxmlformats.org/officeDocument/2006/relationships/image" Target="../media/image75.png"/><Relationship Id="rId4" Type="http://schemas.openxmlformats.org/officeDocument/2006/relationships/slide" Target="slide21.xml"/><Relationship Id="rId9" Type="http://schemas.openxmlformats.org/officeDocument/2006/relationships/image" Target="../media/image7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3.emf"/><Relationship Id="rId7" Type="http://schemas.openxmlformats.org/officeDocument/2006/relationships/image" Target="../media/image78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3.png"/><Relationship Id="rId18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12" Type="http://schemas.openxmlformats.org/officeDocument/2006/relationships/image" Target="../media/image32.png"/><Relationship Id="rId17" Type="http://schemas.openxmlformats.org/officeDocument/2006/relationships/image" Target="../media/image36.em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5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openxmlformats.org/officeDocument/2006/relationships/slide" Target="slide6.xml"/><Relationship Id="rId5" Type="http://schemas.openxmlformats.org/officeDocument/2006/relationships/image" Target="../media/image29.png"/><Relationship Id="rId15" Type="http://schemas.openxmlformats.org/officeDocument/2006/relationships/slide" Target="slide8.xml"/><Relationship Id="rId10" Type="http://schemas.openxmlformats.org/officeDocument/2006/relationships/image" Target="../media/image31.png"/><Relationship Id="rId19" Type="http://schemas.openxmlformats.org/officeDocument/2006/relationships/slide" Target="slide7.xml"/><Relationship Id="rId4" Type="http://schemas.openxmlformats.org/officeDocument/2006/relationships/image" Target="../media/image28.jpg"/><Relationship Id="rId9" Type="http://schemas.openxmlformats.org/officeDocument/2006/relationships/slide" Target="slide5.xml"/><Relationship Id="rId1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audio" Target="../media/audio1.wav"/><Relationship Id="rId7" Type="http://schemas.openxmlformats.org/officeDocument/2006/relationships/slide" Target="slide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10" Type="http://schemas.openxmlformats.org/officeDocument/2006/relationships/image" Target="../media/image41.jpeg"/><Relationship Id="rId4" Type="http://schemas.openxmlformats.org/officeDocument/2006/relationships/audio" Target="../media/audio2.wav"/><Relationship Id="rId9" Type="http://schemas.openxmlformats.org/officeDocument/2006/relationships/image" Target="../media/image4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audio" Target="../media/audio1.wav"/><Relationship Id="rId7" Type="http://schemas.openxmlformats.org/officeDocument/2006/relationships/slide" Target="slide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10" Type="http://schemas.openxmlformats.org/officeDocument/2006/relationships/image" Target="../media/image41.jpeg"/><Relationship Id="rId4" Type="http://schemas.openxmlformats.org/officeDocument/2006/relationships/audio" Target="../media/audio2.wav"/><Relationship Id="rId9" Type="http://schemas.openxmlformats.org/officeDocument/2006/relationships/image" Target="../media/image4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audio" Target="../media/audio1.wav"/><Relationship Id="rId7" Type="http://schemas.openxmlformats.org/officeDocument/2006/relationships/slide" Target="slide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10" Type="http://schemas.openxmlformats.org/officeDocument/2006/relationships/image" Target="../media/image41.jpeg"/><Relationship Id="rId4" Type="http://schemas.openxmlformats.org/officeDocument/2006/relationships/audio" Target="../media/audio2.wav"/><Relationship Id="rId9" Type="http://schemas.openxmlformats.org/officeDocument/2006/relationships/image" Target="../media/image4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audio" Target="../media/audio1.wav"/><Relationship Id="rId7" Type="http://schemas.openxmlformats.org/officeDocument/2006/relationships/slide" Target="slide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10" Type="http://schemas.openxmlformats.org/officeDocument/2006/relationships/image" Target="../media/image41.jpeg"/><Relationship Id="rId4" Type="http://schemas.openxmlformats.org/officeDocument/2006/relationships/audio" Target="../media/audio2.wav"/><Relationship Id="rId9" Type="http://schemas.openxmlformats.org/officeDocument/2006/relationships/image" Target="../media/image4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emf"/><Relationship Id="rId5" Type="http://schemas.openxmlformats.org/officeDocument/2006/relationships/image" Target="../media/image4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4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1" descr="258b2ad2d693f5628e36517393941e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9348" y="42545"/>
            <a:ext cx="8537825" cy="6772910"/>
          </a:xfrm>
          <a:prstGeom prst="rect">
            <a:avLst/>
          </a:prstGeom>
        </p:spPr>
      </p:pic>
      <p:pic>
        <p:nvPicPr>
          <p:cNvPr id="4" name="图片 3" descr="undefined (17)"/>
          <p:cNvPicPr>
            <a:picLocks noChangeAspect="1"/>
          </p:cNvPicPr>
          <p:nvPr/>
        </p:nvPicPr>
        <p:blipFill>
          <a:blip r:embed="rId4"/>
          <a:srcRect r="53034" b="34472"/>
          <a:stretch>
            <a:fillRect/>
          </a:stretch>
        </p:blipFill>
        <p:spPr>
          <a:xfrm>
            <a:off x="90556" y="2622728"/>
            <a:ext cx="2974975" cy="4151630"/>
          </a:xfrm>
          <a:prstGeom prst="rect">
            <a:avLst/>
          </a:prstGeom>
        </p:spPr>
      </p:pic>
      <p:pic>
        <p:nvPicPr>
          <p:cNvPr id="5" name="图片 4" descr="undefined (17)"/>
          <p:cNvPicPr>
            <a:picLocks noChangeAspect="1"/>
          </p:cNvPicPr>
          <p:nvPr/>
        </p:nvPicPr>
        <p:blipFill>
          <a:blip r:embed="rId4"/>
          <a:srcRect r="53034" b="34472"/>
          <a:stretch>
            <a:fillRect/>
          </a:stretch>
        </p:blipFill>
        <p:spPr>
          <a:xfrm flipH="1">
            <a:off x="9451168" y="2706370"/>
            <a:ext cx="2974975" cy="415163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08598" y="2080645"/>
            <a:ext cx="5019323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Rounded MT Bold" panose="020F0704030504030204" pitchFamily="34" charset="0"/>
              </a:rPr>
              <a:t>Chào</a:t>
            </a:r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  <a:r>
              <a:rPr lang="en-US" sz="54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Rounded MT Bold" panose="020F0704030504030204" pitchFamily="34" charset="0"/>
              </a:rPr>
              <a:t>mừng</a:t>
            </a:r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</a:p>
          <a:p>
            <a:pPr algn="ctr"/>
            <a:r>
              <a:rPr lang="en-US" sz="54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Rounded MT Bold" panose="020F0704030504030204" pitchFamily="34" charset="0"/>
              </a:rPr>
              <a:t>quý</a:t>
            </a:r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  <a:r>
              <a:rPr lang="en-US" sz="54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Rounded MT Bold" panose="020F0704030504030204" pitchFamily="34" charset="0"/>
              </a:rPr>
              <a:t>thầy</a:t>
            </a:r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  <a:r>
              <a:rPr lang="en-US" sz="54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Rounded MT Bold" panose="020F0704030504030204" pitchFamily="34" charset="0"/>
              </a:rPr>
              <a:t>cô</a:t>
            </a:r>
            <a:endParaRPr lang="en-U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chemeClr val="accent4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/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8CDD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Rounded MT Bold" panose="020F0704030504030204" pitchFamily="34" charset="0"/>
              </a:rPr>
              <a:t>đến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8CDD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8CDD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Rounded MT Bold" panose="020F0704030504030204" pitchFamily="34" charset="0"/>
              </a:rPr>
              <a:t>dự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8CDD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1BF53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Rounded MT Bold" panose="020F0704030504030204" pitchFamily="34" charset="0"/>
              </a:rPr>
              <a:t>tiết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1BF53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1BF53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Rounded MT Bold" panose="020F0704030504030204" pitchFamily="34" charset="0"/>
              </a:rPr>
              <a:t>học</a:t>
            </a:r>
            <a:endParaRPr lang="en-US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1BF53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/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B81E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Rounded MT Bold" panose="020F0704030504030204" pitchFamily="34" charset="0"/>
              </a:rPr>
              <a:t>ngày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B81E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B81E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Rounded MT Bold" panose="020F0704030504030204" pitchFamily="34" charset="0"/>
              </a:rPr>
              <a:t>hôm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B81E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Rounded MT Bold" panose="020F0704030504030204" pitchFamily="34" charset="0"/>
              </a:rPr>
              <a:t> nay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Rounded MT Bold" panose="020F0704030504030204" pitchFamily="34" charset="0"/>
              </a:rPr>
              <a:t>!</a:t>
            </a:r>
          </a:p>
        </p:txBody>
      </p:sp>
      <p:pic>
        <p:nvPicPr>
          <p:cNvPr id="7" name="图片 4" descr="undefined (11)">
            <a:extLst>
              <a:ext uri="{FF2B5EF4-FFF2-40B4-BE49-F238E27FC236}">
                <a16:creationId xmlns:a16="http://schemas.microsoft.com/office/drawing/2014/main" id="{6BB24460-3C82-4E8A-85FD-BC2B870E02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6110">
            <a:off x="7479855" y="-341984"/>
            <a:ext cx="3627394" cy="362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2334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6"/>
            <a:ext cx="12191999" cy="6857003"/>
          </a:xfrm>
          <a:prstGeom prst="rect">
            <a:avLst/>
          </a:prstGeom>
        </p:spPr>
      </p:pic>
      <p:pic>
        <p:nvPicPr>
          <p:cNvPr id="3" name="Picture 2" descr="Picture1">
            <a:extLst>
              <a:ext uri="{FF2B5EF4-FFF2-40B4-BE49-F238E27FC236}">
                <a16:creationId xmlns:a16="http://schemas.microsoft.com/office/drawing/2014/main" id="{14E95150-A055-9055-77D5-12FE330614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61925"/>
            <a:ext cx="12191999" cy="75057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0CDD7F-DD1B-F2BF-226D-78FA1D0EA0C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63006" y="-72245"/>
            <a:ext cx="2591810" cy="12959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BB3BEF-63A1-CD94-EDC3-F7798506A1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27480" y="2477631"/>
            <a:ext cx="6937036" cy="3583212"/>
          </a:xfrm>
          <a:prstGeom prst="rect">
            <a:avLst/>
          </a:prstGeom>
        </p:spPr>
      </p:pic>
      <p:sp>
        <p:nvSpPr>
          <p:cNvPr id="6" name="Rounded Rectangular Callout 2">
            <a:extLst>
              <a:ext uri="{FF2B5EF4-FFF2-40B4-BE49-F238E27FC236}">
                <a16:creationId xmlns:a16="http://schemas.microsoft.com/office/drawing/2014/main" id="{693DE8F5-437C-4141-0A05-60203A539CEE}"/>
              </a:ext>
            </a:extLst>
          </p:cNvPr>
          <p:cNvSpPr/>
          <p:nvPr/>
        </p:nvSpPr>
        <p:spPr>
          <a:xfrm>
            <a:off x="4810801" y="1436849"/>
            <a:ext cx="6127079" cy="1057449"/>
          </a:xfrm>
          <a:prstGeom prst="wedgeRoundRectCallout">
            <a:avLst>
              <a:gd name="adj1" fmla="val -33434"/>
              <a:gd name="adj2" fmla="val 138811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 algn="l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indent="0" algn="l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149 597 876 km.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8E9EF6-F7A3-4B71-E48E-2311E8DCD458}"/>
              </a:ext>
            </a:extLst>
          </p:cNvPr>
          <p:cNvSpPr txBox="1"/>
          <p:nvPr/>
        </p:nvSpPr>
        <p:spPr>
          <a:xfrm>
            <a:off x="5724727" y="6108460"/>
            <a:ext cx="64672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(Theo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385CF0-FA30-DCDD-0FC5-906AF920D043}"/>
              </a:ext>
            </a:extLst>
          </p:cNvPr>
          <p:cNvSpPr txBox="1"/>
          <p:nvPr/>
        </p:nvSpPr>
        <p:spPr>
          <a:xfrm>
            <a:off x="893852" y="1037690"/>
            <a:ext cx="678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6DC492B-8AC3-567B-1B41-3FB9EB9C0E9F}"/>
              </a:ext>
            </a:extLst>
          </p:cNvPr>
          <p:cNvGrpSpPr/>
          <p:nvPr/>
        </p:nvGrpSpPr>
        <p:grpSpPr>
          <a:xfrm>
            <a:off x="1634951" y="565953"/>
            <a:ext cx="10046379" cy="856271"/>
            <a:chOff x="3690833" y="2667763"/>
            <a:chExt cx="7315200" cy="107089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4C9310D-BC70-9409-9FC7-4749AC635D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5165" y="2671388"/>
              <a:ext cx="5866538" cy="1067273"/>
            </a:xfrm>
            <a:prstGeom prst="rect">
              <a:avLst/>
            </a:prstGeom>
          </p:spPr>
        </p:pic>
        <p:sp>
          <p:nvSpPr>
            <p:cNvPr id="11" name="Text Box 66">
              <a:extLst>
                <a:ext uri="{FF2B5EF4-FFF2-40B4-BE49-F238E27FC236}">
                  <a16:creationId xmlns:a16="http://schemas.microsoft.com/office/drawing/2014/main" id="{C118E910-0428-58AF-CF88-BC65AD6F8A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90833" y="2667763"/>
              <a:ext cx="7315200" cy="885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1pPr>
              <a:lvl2pPr marL="8001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2pPr>
              <a:lvl3pPr marL="12573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3pPr>
              <a:lvl4pPr marL="17145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4pPr>
              <a:lvl5pPr marL="21717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9pPr>
            </a:lstStyle>
            <a:p>
              <a:pPr marL="342900" marR="0" lvl="0" indent="-34290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40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40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40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0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40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40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40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40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</a:t>
              </a:r>
              <a:endParaRPr kumimoji="0" lang="en-US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943585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6"/>
            <a:ext cx="12191999" cy="6857003"/>
          </a:xfrm>
          <a:prstGeom prst="rect">
            <a:avLst/>
          </a:prstGeom>
        </p:spPr>
      </p:pic>
      <p:pic>
        <p:nvPicPr>
          <p:cNvPr id="3" name="Picture 2" descr="Picture1">
            <a:extLst>
              <a:ext uri="{FF2B5EF4-FFF2-40B4-BE49-F238E27FC236}">
                <a16:creationId xmlns:a16="http://schemas.microsoft.com/office/drawing/2014/main" id="{14E95150-A055-9055-77D5-12FE330614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290" y="0"/>
            <a:ext cx="11897474" cy="6858000"/>
          </a:xfrm>
          <a:prstGeom prst="rect">
            <a:avLst/>
          </a:prstGeom>
        </p:spPr>
      </p:pic>
      <p:sp>
        <p:nvSpPr>
          <p:cNvPr id="4" name="Rectangle: Rounded Corners 6">
            <a:extLst>
              <a:ext uri="{FF2B5EF4-FFF2-40B4-BE49-F238E27FC236}">
                <a16:creationId xmlns:a16="http://schemas.microsoft.com/office/drawing/2014/main" id="{3DF26D87-85B8-7F08-C0DA-E897AAAF0A44}"/>
              </a:ext>
            </a:extLst>
          </p:cNvPr>
          <p:cNvSpPr/>
          <p:nvPr/>
        </p:nvSpPr>
        <p:spPr>
          <a:xfrm>
            <a:off x="1300800" y="1152310"/>
            <a:ext cx="7623503" cy="1109738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EE6044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7">
            <a:extLst>
              <a:ext uri="{FF2B5EF4-FFF2-40B4-BE49-F238E27FC236}">
                <a16:creationId xmlns:a16="http://schemas.microsoft.com/office/drawing/2014/main" id="{415D3656-7CBF-498B-1A2C-F93E105257D5}"/>
              </a:ext>
            </a:extLst>
          </p:cNvPr>
          <p:cNvSpPr/>
          <p:nvPr/>
        </p:nvSpPr>
        <p:spPr>
          <a:xfrm>
            <a:off x="1073057" y="1327074"/>
            <a:ext cx="7623503" cy="703596"/>
          </a:xfrm>
          <a:prstGeom prst="roundRect">
            <a:avLst/>
          </a:prstGeom>
          <a:solidFill>
            <a:srgbClr val="FABD7A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8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8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8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8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8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8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mấy</a:t>
            </a:r>
            <a:r>
              <a:rPr lang="en-US" sz="38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38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8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sz="3800" b="1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18">
            <a:extLst>
              <a:ext uri="{FF2B5EF4-FFF2-40B4-BE49-F238E27FC236}">
                <a16:creationId xmlns:a16="http://schemas.microsoft.com/office/drawing/2014/main" id="{0BD4CEDC-74D0-2476-B9EB-D069AAD3CE9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27839" y="806446"/>
            <a:ext cx="818039" cy="1177036"/>
          </a:xfrm>
          <a:prstGeom prst="rect">
            <a:avLst/>
          </a:prstGeom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01A040E8-0338-A47E-F573-DFEB1EC3F4A9}"/>
              </a:ext>
            </a:extLst>
          </p:cNvPr>
          <p:cNvSpPr/>
          <p:nvPr/>
        </p:nvSpPr>
        <p:spPr>
          <a:xfrm>
            <a:off x="1449925" y="2863756"/>
            <a:ext cx="7490172" cy="1172678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10">
            <a:extLst>
              <a:ext uri="{FF2B5EF4-FFF2-40B4-BE49-F238E27FC236}">
                <a16:creationId xmlns:a16="http://schemas.microsoft.com/office/drawing/2014/main" id="{4F5116AC-A490-9C94-7671-91BA3D401EE8}"/>
              </a:ext>
            </a:extLst>
          </p:cNvPr>
          <p:cNvSpPr/>
          <p:nvPr/>
        </p:nvSpPr>
        <p:spPr>
          <a:xfrm>
            <a:off x="1222181" y="3105680"/>
            <a:ext cx="7490173" cy="719474"/>
          </a:xfrm>
          <a:prstGeom prst="roundRect">
            <a:avLst/>
          </a:prstGeom>
          <a:solidFill>
            <a:srgbClr val="A5FC9E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3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Số đã cho có thêm lớp gì?</a:t>
            </a:r>
            <a:endParaRPr lang="en-US" sz="3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7E04E87D-8C57-AB23-32D4-D8AC4FD302C3}"/>
              </a:ext>
            </a:extLst>
          </p:cNvPr>
          <p:cNvSpPr/>
          <p:nvPr/>
        </p:nvSpPr>
        <p:spPr>
          <a:xfrm>
            <a:off x="1297435" y="4602156"/>
            <a:ext cx="7642662" cy="1222944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0070C0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12">
            <a:extLst>
              <a:ext uri="{FF2B5EF4-FFF2-40B4-BE49-F238E27FC236}">
                <a16:creationId xmlns:a16="http://schemas.microsoft.com/office/drawing/2014/main" id="{0985BC73-C136-1E0D-C597-FC66E352C641}"/>
              </a:ext>
            </a:extLst>
          </p:cNvPr>
          <p:cNvSpPr/>
          <p:nvPr/>
        </p:nvSpPr>
        <p:spPr>
          <a:xfrm>
            <a:off x="1126200" y="4876319"/>
            <a:ext cx="7658484" cy="771656"/>
          </a:xfrm>
          <a:prstGeom prst="roundRect">
            <a:avLst/>
          </a:prstGeom>
          <a:solidFill>
            <a:srgbClr val="9FE5FB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1" name="Picture 19">
            <a:extLst>
              <a:ext uri="{FF2B5EF4-FFF2-40B4-BE49-F238E27FC236}">
                <a16:creationId xmlns:a16="http://schemas.microsoft.com/office/drawing/2014/main" id="{21C789CB-57D1-DB16-4685-AAAA7848064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17800" y="2674150"/>
            <a:ext cx="877028" cy="1274903"/>
          </a:xfrm>
          <a:prstGeom prst="rect">
            <a:avLst/>
          </a:prstGeom>
        </p:spPr>
      </p:pic>
      <p:pic>
        <p:nvPicPr>
          <p:cNvPr id="12" name="Picture 20">
            <a:extLst>
              <a:ext uri="{FF2B5EF4-FFF2-40B4-BE49-F238E27FC236}">
                <a16:creationId xmlns:a16="http://schemas.microsoft.com/office/drawing/2014/main" id="{62AA9389-13F0-92B7-D554-8D1C90A0C6A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27839" y="4514775"/>
            <a:ext cx="808034" cy="131032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5AB6B09-A111-BF05-D31E-12140F0F066B}"/>
              </a:ext>
            </a:extLst>
          </p:cNvPr>
          <p:cNvGrpSpPr/>
          <p:nvPr/>
        </p:nvGrpSpPr>
        <p:grpSpPr>
          <a:xfrm>
            <a:off x="8484812" y="1723669"/>
            <a:ext cx="3350524" cy="3581471"/>
            <a:chOff x="8001897" y="2517912"/>
            <a:chExt cx="3807499" cy="4003226"/>
          </a:xfrm>
        </p:grpSpPr>
        <p:sp>
          <p:nvSpPr>
            <p:cNvPr id="14" name="Rectangle: Rounded Corners 15">
              <a:extLst>
                <a:ext uri="{FF2B5EF4-FFF2-40B4-BE49-F238E27FC236}">
                  <a16:creationId xmlns:a16="http://schemas.microsoft.com/office/drawing/2014/main" id="{47AD0860-41AD-3D58-5F13-B8DE52B927BD}"/>
                </a:ext>
              </a:extLst>
            </p:cNvPr>
            <p:cNvSpPr/>
            <p:nvPr/>
          </p:nvSpPr>
          <p:spPr>
            <a:xfrm>
              <a:off x="8519278" y="2517912"/>
              <a:ext cx="2888541" cy="1657573"/>
            </a:xfrm>
            <a:custGeom>
              <a:avLst/>
              <a:gdLst>
                <a:gd name="connsiteX0" fmla="*/ 0 w 2888541"/>
                <a:gd name="connsiteY0" fmla="*/ 276268 h 1657573"/>
                <a:gd name="connsiteX1" fmla="*/ 276268 w 2888541"/>
                <a:gd name="connsiteY1" fmla="*/ 0 h 1657573"/>
                <a:gd name="connsiteX2" fmla="*/ 2612273 w 2888541"/>
                <a:gd name="connsiteY2" fmla="*/ 0 h 1657573"/>
                <a:gd name="connsiteX3" fmla="*/ 2888541 w 2888541"/>
                <a:gd name="connsiteY3" fmla="*/ 276268 h 1657573"/>
                <a:gd name="connsiteX4" fmla="*/ 2888541 w 2888541"/>
                <a:gd name="connsiteY4" fmla="*/ 1381305 h 1657573"/>
                <a:gd name="connsiteX5" fmla="*/ 2612273 w 2888541"/>
                <a:gd name="connsiteY5" fmla="*/ 1657573 h 1657573"/>
                <a:gd name="connsiteX6" fmla="*/ 276268 w 2888541"/>
                <a:gd name="connsiteY6" fmla="*/ 1657573 h 1657573"/>
                <a:gd name="connsiteX7" fmla="*/ 0 w 2888541"/>
                <a:gd name="connsiteY7" fmla="*/ 1381305 h 1657573"/>
                <a:gd name="connsiteX8" fmla="*/ 0 w 2888541"/>
                <a:gd name="connsiteY8" fmla="*/ 276268 h 165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8541" h="1657573" fill="none" extrusionOk="0">
                  <a:moveTo>
                    <a:pt x="0" y="276268"/>
                  </a:moveTo>
                  <a:cubicBezTo>
                    <a:pt x="76" y="125740"/>
                    <a:pt x="125096" y="2362"/>
                    <a:pt x="276268" y="0"/>
                  </a:cubicBezTo>
                  <a:cubicBezTo>
                    <a:pt x="1132259" y="72427"/>
                    <a:pt x="2171805" y="61419"/>
                    <a:pt x="2612273" y="0"/>
                  </a:cubicBezTo>
                  <a:cubicBezTo>
                    <a:pt x="2764246" y="-4172"/>
                    <a:pt x="2883308" y="122106"/>
                    <a:pt x="2888541" y="276268"/>
                  </a:cubicBezTo>
                  <a:cubicBezTo>
                    <a:pt x="2938520" y="824394"/>
                    <a:pt x="2904272" y="1256471"/>
                    <a:pt x="2888541" y="1381305"/>
                  </a:cubicBezTo>
                  <a:cubicBezTo>
                    <a:pt x="2891899" y="1516843"/>
                    <a:pt x="2756089" y="1647750"/>
                    <a:pt x="2612273" y="1657573"/>
                  </a:cubicBezTo>
                  <a:cubicBezTo>
                    <a:pt x="2167923" y="1687400"/>
                    <a:pt x="1020063" y="1578267"/>
                    <a:pt x="276268" y="1657573"/>
                  </a:cubicBezTo>
                  <a:cubicBezTo>
                    <a:pt x="126808" y="1657220"/>
                    <a:pt x="-14583" y="1536768"/>
                    <a:pt x="0" y="1381305"/>
                  </a:cubicBezTo>
                  <a:cubicBezTo>
                    <a:pt x="-75329" y="1251181"/>
                    <a:pt x="54893" y="791664"/>
                    <a:pt x="0" y="276268"/>
                  </a:cubicBezTo>
                  <a:close/>
                </a:path>
                <a:path w="2888541" h="1657573" stroke="0" extrusionOk="0">
                  <a:moveTo>
                    <a:pt x="0" y="276268"/>
                  </a:moveTo>
                  <a:cubicBezTo>
                    <a:pt x="7413" y="125710"/>
                    <a:pt x="135193" y="23968"/>
                    <a:pt x="276268" y="0"/>
                  </a:cubicBezTo>
                  <a:cubicBezTo>
                    <a:pt x="734270" y="123000"/>
                    <a:pt x="2257503" y="-96860"/>
                    <a:pt x="2612273" y="0"/>
                  </a:cubicBezTo>
                  <a:cubicBezTo>
                    <a:pt x="2756733" y="-6188"/>
                    <a:pt x="2890240" y="120265"/>
                    <a:pt x="2888541" y="276268"/>
                  </a:cubicBezTo>
                  <a:cubicBezTo>
                    <a:pt x="2891152" y="394968"/>
                    <a:pt x="2834371" y="1083966"/>
                    <a:pt x="2888541" y="1381305"/>
                  </a:cubicBezTo>
                  <a:cubicBezTo>
                    <a:pt x="2860541" y="1544028"/>
                    <a:pt x="2740421" y="1653575"/>
                    <a:pt x="2612273" y="1657573"/>
                  </a:cubicBezTo>
                  <a:cubicBezTo>
                    <a:pt x="1851650" y="1496866"/>
                    <a:pt x="1273574" y="1697240"/>
                    <a:pt x="276268" y="1657573"/>
                  </a:cubicBezTo>
                  <a:cubicBezTo>
                    <a:pt x="115556" y="1655930"/>
                    <a:pt x="-26145" y="1522040"/>
                    <a:pt x="0" y="1381305"/>
                  </a:cubicBezTo>
                  <a:cubicBezTo>
                    <a:pt x="86692" y="843498"/>
                    <a:pt x="-66853" y="591439"/>
                    <a:pt x="0" y="276268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algn="ctr"/>
              <a:r>
                <a:rPr lang="en-US" sz="32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THẢO LUẬN NHÓM ĐÔI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881CEDB-2936-E429-866F-33DABD642FC8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AAB75480-1559-24BE-92A0-08BF8F586C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BA44FCF2-8944-D5C7-B43D-CFA5BBAAC2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  <p:pic>
        <p:nvPicPr>
          <p:cNvPr id="22" name="Picture 25">
            <a:extLst>
              <a:ext uri="{FF2B5EF4-FFF2-40B4-BE49-F238E27FC236}">
                <a16:creationId xmlns:a16="http://schemas.microsoft.com/office/drawing/2014/main" id="{C6EF7D3D-FA86-9E4A-13DC-CDDCDB4848A0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7648506" y="2118051"/>
            <a:ext cx="3003083" cy="1644380"/>
          </a:xfrm>
          <a:prstGeom prst="rect">
            <a:avLst/>
          </a:prstGeom>
        </p:spPr>
      </p:pic>
      <p:pic>
        <p:nvPicPr>
          <p:cNvPr id="23" name="Picture 22" descr="A picture containing text, vector graphics, clipart&#10;&#10;Description automatically generated">
            <a:extLst>
              <a:ext uri="{FF2B5EF4-FFF2-40B4-BE49-F238E27FC236}">
                <a16:creationId xmlns:a16="http://schemas.microsoft.com/office/drawing/2014/main" id="{D6CA7A0B-DE07-A74C-95B9-CE837ED74A51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76" b="92932" l="9976" r="89984">
                        <a14:foregroundMark x1="49596" y1="40994" x2="53110" y2="43861"/>
                        <a14:foregroundMark x1="52181" y1="34410" x2="51010" y2="42892"/>
                        <a14:foregroundMark x1="51010" y1="43134" x2="52181" y2="65792"/>
                        <a14:foregroundMark x1="37318" y1="54927" x2="50283" y2="53029"/>
                        <a14:foregroundMark x1="38974" y1="50687" x2="41074" y2="56583"/>
                        <a14:foregroundMark x1="41801" y1="49960" x2="46769" y2="57068"/>
                        <a14:foregroundMark x1="51696" y1="57754" x2="52908" y2="61309"/>
                        <a14:foregroundMark x1="45355" y1="51373" x2="47698" y2="57512"/>
                        <a14:foregroundMark x1="47213" y1="52100" x2="50525" y2="56826"/>
                        <a14:foregroundMark x1="41074" y1="52100" x2="41074" y2="52100"/>
                        <a14:foregroundMark x1="42730" y1="55856" x2="42730" y2="55856"/>
                        <a14:foregroundMark x1="42730" y1="55856" x2="42730" y2="56826"/>
                        <a14:foregroundMark x1="46769" y1="46688" x2="47011" y2="54443"/>
                        <a14:foregroundMark x1="53110" y1="49515" x2="54079" y2="53998"/>
                        <a14:foregroundMark x1="56422" y1="49758" x2="60218" y2="58481"/>
                        <a14:foregroundMark x1="52908" y1="92932" x2="50767" y2="89378"/>
                        <a14:foregroundMark x1="44871" y1="29685" x2="43700" y2="40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560" y="2409812"/>
            <a:ext cx="4726097" cy="472609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8DB98DA-B860-FE42-519B-08205B6B675C}"/>
              </a:ext>
            </a:extLst>
          </p:cNvPr>
          <p:cNvSpPr txBox="1"/>
          <p:nvPr/>
        </p:nvSpPr>
        <p:spPr>
          <a:xfrm>
            <a:off x="6977411" y="2317299"/>
            <a:ext cx="42787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Cùng</a:t>
            </a:r>
            <a:r>
              <a:rPr kumimoji="0" lang="en-US" sz="4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chia </a:t>
            </a:r>
            <a:r>
              <a:rPr kumimoji="0" lang="en-US" sz="4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sẻ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607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6"/>
            <a:ext cx="12191999" cy="6857003"/>
          </a:xfrm>
          <a:prstGeom prst="rect">
            <a:avLst/>
          </a:prstGeom>
        </p:spPr>
      </p:pic>
      <p:pic>
        <p:nvPicPr>
          <p:cNvPr id="3" name="Picture 2" descr="Picture1">
            <a:extLst>
              <a:ext uri="{FF2B5EF4-FFF2-40B4-BE49-F238E27FC236}">
                <a16:creationId xmlns:a16="http://schemas.microsoft.com/office/drawing/2014/main" id="{14E95150-A055-9055-77D5-12FE330614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290" y="0"/>
            <a:ext cx="11897474" cy="6858000"/>
          </a:xfrm>
          <a:prstGeom prst="rect">
            <a:avLst/>
          </a:prstGeom>
        </p:spPr>
      </p:pic>
      <p:graphicFrame>
        <p:nvGraphicFramePr>
          <p:cNvPr id="4" name="Table 2">
            <a:extLst>
              <a:ext uri="{FF2B5EF4-FFF2-40B4-BE49-F238E27FC236}">
                <a16:creationId xmlns:a16="http://schemas.microsoft.com/office/drawing/2014/main" id="{20201594-6E96-F81E-028B-5B1ACF96224B}"/>
              </a:ext>
            </a:extLst>
          </p:cNvPr>
          <p:cNvGraphicFramePr>
            <a:graphicFrameLocks noGrp="1"/>
          </p:cNvGraphicFramePr>
          <p:nvPr/>
        </p:nvGraphicFramePr>
        <p:xfrm>
          <a:off x="1089062" y="1058713"/>
          <a:ext cx="10253610" cy="339254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39290">
                  <a:extLst>
                    <a:ext uri="{9D8B030D-6E8A-4147-A177-3AD203B41FA5}">
                      <a16:colId xmlns:a16="http://schemas.microsoft.com/office/drawing/2014/main" val="3694271650"/>
                    </a:ext>
                  </a:extLst>
                </a:gridCol>
                <a:gridCol w="1139290">
                  <a:extLst>
                    <a:ext uri="{9D8B030D-6E8A-4147-A177-3AD203B41FA5}">
                      <a16:colId xmlns:a16="http://schemas.microsoft.com/office/drawing/2014/main" val="3242832152"/>
                    </a:ext>
                  </a:extLst>
                </a:gridCol>
                <a:gridCol w="1139290">
                  <a:extLst>
                    <a:ext uri="{9D8B030D-6E8A-4147-A177-3AD203B41FA5}">
                      <a16:colId xmlns:a16="http://schemas.microsoft.com/office/drawing/2014/main" val="1448224560"/>
                    </a:ext>
                  </a:extLst>
                </a:gridCol>
                <a:gridCol w="1139290">
                  <a:extLst>
                    <a:ext uri="{9D8B030D-6E8A-4147-A177-3AD203B41FA5}">
                      <a16:colId xmlns:a16="http://schemas.microsoft.com/office/drawing/2014/main" val="2891829946"/>
                    </a:ext>
                  </a:extLst>
                </a:gridCol>
                <a:gridCol w="1139290">
                  <a:extLst>
                    <a:ext uri="{9D8B030D-6E8A-4147-A177-3AD203B41FA5}">
                      <a16:colId xmlns:a16="http://schemas.microsoft.com/office/drawing/2014/main" val="1190184753"/>
                    </a:ext>
                  </a:extLst>
                </a:gridCol>
                <a:gridCol w="1139290">
                  <a:extLst>
                    <a:ext uri="{9D8B030D-6E8A-4147-A177-3AD203B41FA5}">
                      <a16:colId xmlns:a16="http://schemas.microsoft.com/office/drawing/2014/main" val="176500476"/>
                    </a:ext>
                  </a:extLst>
                </a:gridCol>
                <a:gridCol w="1139290">
                  <a:extLst>
                    <a:ext uri="{9D8B030D-6E8A-4147-A177-3AD203B41FA5}">
                      <a16:colId xmlns:a16="http://schemas.microsoft.com/office/drawing/2014/main" val="1032847586"/>
                    </a:ext>
                  </a:extLst>
                </a:gridCol>
                <a:gridCol w="1139290">
                  <a:extLst>
                    <a:ext uri="{9D8B030D-6E8A-4147-A177-3AD203B41FA5}">
                      <a16:colId xmlns:a16="http://schemas.microsoft.com/office/drawing/2014/main" val="3917560287"/>
                    </a:ext>
                  </a:extLst>
                </a:gridCol>
                <a:gridCol w="1139290">
                  <a:extLst>
                    <a:ext uri="{9D8B030D-6E8A-4147-A177-3AD203B41FA5}">
                      <a16:colId xmlns:a16="http://schemas.microsoft.com/office/drawing/2014/main" val="803203653"/>
                    </a:ext>
                  </a:extLst>
                </a:gridCol>
              </a:tblGrid>
              <a:tr h="600599">
                <a:tc gridSpan="3"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triệu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nghìn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6429996"/>
                  </a:ext>
                </a:extLst>
              </a:tr>
              <a:tr h="155649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trăm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triệu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chục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triệu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triệu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trăm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nghìn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chục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nghìn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nghìn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trăm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chục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2817347"/>
                  </a:ext>
                </a:extLst>
              </a:tr>
              <a:tr h="1235450">
                <a:tc>
                  <a:txBody>
                    <a:bodyPr/>
                    <a:lstStyle/>
                    <a:p>
                      <a:pPr algn="ctr"/>
                      <a:endParaRPr lang="en-US" sz="28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350279"/>
                  </a:ext>
                </a:extLst>
              </a:tr>
            </a:tbl>
          </a:graphicData>
        </a:graphic>
      </p:graphicFrame>
      <p:sp>
        <p:nvSpPr>
          <p:cNvPr id="5" name="Text Box 421">
            <a:extLst>
              <a:ext uri="{FF2B5EF4-FFF2-40B4-BE49-F238E27FC236}">
                <a16:creationId xmlns:a16="http://schemas.microsoft.com/office/drawing/2014/main" id="{CDB7533E-C66B-75CD-1C1D-0BA295106520}"/>
              </a:ext>
            </a:extLst>
          </p:cNvPr>
          <p:cNvSpPr txBox="1"/>
          <p:nvPr/>
        </p:nvSpPr>
        <p:spPr>
          <a:xfrm>
            <a:off x="4325422" y="16452"/>
            <a:ext cx="3780890" cy="834011"/>
          </a:xfrm>
          <a:prstGeom prst="rect">
            <a:avLst/>
          </a:prstGeom>
          <a:solidFill>
            <a:srgbClr val="FFFE95"/>
          </a:solidFill>
          <a:ln>
            <a:solidFill>
              <a:srgbClr val="F03829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149 597 876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08FA8C-5880-6F37-B47D-EDBA511D849E}"/>
              </a:ext>
            </a:extLst>
          </p:cNvPr>
          <p:cNvSpPr txBox="1"/>
          <p:nvPr/>
        </p:nvSpPr>
        <p:spPr>
          <a:xfrm>
            <a:off x="1448656" y="3421294"/>
            <a:ext cx="8322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27A15D-25A4-A134-2714-92D347753081}"/>
              </a:ext>
            </a:extLst>
          </p:cNvPr>
          <p:cNvSpPr txBox="1"/>
          <p:nvPr/>
        </p:nvSpPr>
        <p:spPr>
          <a:xfrm>
            <a:off x="2476072" y="3421294"/>
            <a:ext cx="8322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68A513-F0C3-069D-D787-307CC0A1406D}"/>
              </a:ext>
            </a:extLst>
          </p:cNvPr>
          <p:cNvSpPr txBox="1"/>
          <p:nvPr/>
        </p:nvSpPr>
        <p:spPr>
          <a:xfrm>
            <a:off x="3735824" y="3429514"/>
            <a:ext cx="8322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4A0187-E9E6-29FD-9F23-8BA74D31444A}"/>
              </a:ext>
            </a:extLst>
          </p:cNvPr>
          <p:cNvSpPr txBox="1"/>
          <p:nvPr/>
        </p:nvSpPr>
        <p:spPr>
          <a:xfrm>
            <a:off x="4821149" y="3441843"/>
            <a:ext cx="8322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E5B655-A550-65F9-8DA2-BA95A2672DFE}"/>
              </a:ext>
            </a:extLst>
          </p:cNvPr>
          <p:cNvSpPr txBox="1"/>
          <p:nvPr/>
        </p:nvSpPr>
        <p:spPr>
          <a:xfrm>
            <a:off x="5948737" y="3431569"/>
            <a:ext cx="8322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2B1F8B-02FC-CCB8-6932-C63F7D90DAD9}"/>
              </a:ext>
            </a:extLst>
          </p:cNvPr>
          <p:cNvSpPr txBox="1"/>
          <p:nvPr/>
        </p:nvSpPr>
        <p:spPr>
          <a:xfrm>
            <a:off x="7027525" y="3441843"/>
            <a:ext cx="8322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4CCB2D-472C-C87B-BC8F-B46F9359015C}"/>
              </a:ext>
            </a:extLst>
          </p:cNvPr>
          <p:cNvSpPr txBox="1"/>
          <p:nvPr/>
        </p:nvSpPr>
        <p:spPr>
          <a:xfrm>
            <a:off x="8287044" y="3421293"/>
            <a:ext cx="8322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9BECB9-EC27-1312-6636-879E4C60FCB4}"/>
              </a:ext>
            </a:extLst>
          </p:cNvPr>
          <p:cNvSpPr txBox="1"/>
          <p:nvPr/>
        </p:nvSpPr>
        <p:spPr>
          <a:xfrm>
            <a:off x="9448022" y="3429000"/>
            <a:ext cx="8322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903F78-9F54-B431-AC53-B917C5ACE31F}"/>
              </a:ext>
            </a:extLst>
          </p:cNvPr>
          <p:cNvSpPr txBox="1"/>
          <p:nvPr/>
        </p:nvSpPr>
        <p:spPr>
          <a:xfrm>
            <a:off x="10608069" y="3433904"/>
            <a:ext cx="8322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10A56D-E723-601B-46DA-CA382C8D22A7}"/>
              </a:ext>
            </a:extLst>
          </p:cNvPr>
          <p:cNvSpPr txBox="1"/>
          <p:nvPr/>
        </p:nvSpPr>
        <p:spPr>
          <a:xfrm>
            <a:off x="976044" y="4530903"/>
            <a:ext cx="99145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2800" b="1" i="0" u="none" strike="noStrike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Số gồm: 1 trăm triệu, 4 chục triệu, 9 triệu, 5 trăm nghìn, 9 chục nghìn, 7 nghìn, 8 trăm, 7 chục và 6 đơn vị.</a:t>
            </a:r>
            <a:endParaRPr lang="vi-VN" sz="2800" b="1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D87082-444F-1B2B-A4FA-85C1FADCF92E}"/>
              </a:ext>
            </a:extLst>
          </p:cNvPr>
          <p:cNvSpPr txBox="1"/>
          <p:nvPr/>
        </p:nvSpPr>
        <p:spPr>
          <a:xfrm>
            <a:off x="976044" y="5517222"/>
            <a:ext cx="99145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500"/>
              </a:spcAft>
            </a:pP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Đọc là: Một trăm bốn mươi chín triệu năm trăm chín mươi bảy nghìn tám trăm bảy mươi sáu.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191491" y="1704109"/>
            <a:ext cx="966082" cy="145665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342197" y="1704109"/>
            <a:ext cx="966082" cy="145665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419427" y="1724659"/>
            <a:ext cx="966082" cy="145665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567175" y="1714030"/>
            <a:ext cx="966082" cy="145665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737962" y="1728618"/>
            <a:ext cx="966082" cy="145665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842434" y="1714030"/>
            <a:ext cx="966082" cy="145665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8013221" y="1716962"/>
            <a:ext cx="966082" cy="145665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9153030" y="1714090"/>
            <a:ext cx="966082" cy="145665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0280229" y="1714030"/>
            <a:ext cx="966082" cy="145665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53549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6"/>
            <a:ext cx="12191999" cy="6857003"/>
          </a:xfrm>
          <a:prstGeom prst="rect">
            <a:avLst/>
          </a:prstGeom>
        </p:spPr>
      </p:pic>
      <p:pic>
        <p:nvPicPr>
          <p:cNvPr id="3" name="Picture 2" descr="Picture1">
            <a:extLst>
              <a:ext uri="{FF2B5EF4-FFF2-40B4-BE49-F238E27FC236}">
                <a16:creationId xmlns:a16="http://schemas.microsoft.com/office/drawing/2014/main" id="{14E95150-A055-9055-77D5-12FE330614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854" y="996"/>
            <a:ext cx="11784458" cy="6858000"/>
          </a:xfrm>
          <a:prstGeom prst="rect">
            <a:avLst/>
          </a:prstGeom>
        </p:spPr>
      </p:pic>
      <p:grpSp>
        <p:nvGrpSpPr>
          <p:cNvPr id="4" name="Group 2">
            <a:extLst>
              <a:ext uri="{FF2B5EF4-FFF2-40B4-BE49-F238E27FC236}">
                <a16:creationId xmlns:a16="http://schemas.microsoft.com/office/drawing/2014/main" id="{DF020F3F-D1B4-7B01-D6F6-1440C809AB15}"/>
              </a:ext>
            </a:extLst>
          </p:cNvPr>
          <p:cNvGrpSpPr/>
          <p:nvPr/>
        </p:nvGrpSpPr>
        <p:grpSpPr>
          <a:xfrm>
            <a:off x="1002004" y="660486"/>
            <a:ext cx="5147079" cy="2907061"/>
            <a:chOff x="7962634" y="4022549"/>
            <a:chExt cx="3304011" cy="1850571"/>
          </a:xfrm>
        </p:grpSpPr>
        <p:pic>
          <p:nvPicPr>
            <p:cNvPr id="5" name="Picture 4" descr="Shape, rectangle&#10;&#10;Description automatically generated">
              <a:extLst>
                <a:ext uri="{FF2B5EF4-FFF2-40B4-BE49-F238E27FC236}">
                  <a16:creationId xmlns:a16="http://schemas.microsoft.com/office/drawing/2014/main" id="{A966F830-9D5A-31CE-5A11-79A8DE489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2634" y="4022549"/>
              <a:ext cx="3304011" cy="1850571"/>
            </a:xfrm>
            <a:prstGeom prst="rect">
              <a:avLst/>
            </a:prstGeom>
          </p:spPr>
        </p:pic>
        <p:sp>
          <p:nvSpPr>
            <p:cNvPr id="6" name="TextBox 7">
              <a:extLst>
                <a:ext uri="{FF2B5EF4-FFF2-40B4-BE49-F238E27FC236}">
                  <a16:creationId xmlns:a16="http://schemas.microsoft.com/office/drawing/2014/main" id="{20AB3E40-9075-C1B7-FA49-A48E01A3E14E}"/>
                </a:ext>
              </a:extLst>
            </p:cNvPr>
            <p:cNvSpPr txBox="1"/>
            <p:nvPr/>
          </p:nvSpPr>
          <p:spPr>
            <a:xfrm>
              <a:off x="8078498" y="4671524"/>
              <a:ext cx="2945684" cy="6465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600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401 000 000</a:t>
              </a:r>
            </a:p>
          </p:txBody>
        </p:sp>
      </p:grpSp>
      <p:grpSp>
        <p:nvGrpSpPr>
          <p:cNvPr id="7" name="Group 2">
            <a:extLst>
              <a:ext uri="{FF2B5EF4-FFF2-40B4-BE49-F238E27FC236}">
                <a16:creationId xmlns:a16="http://schemas.microsoft.com/office/drawing/2014/main" id="{DF020F3F-D1B4-7B01-D6F6-1440C809AB15}"/>
              </a:ext>
            </a:extLst>
          </p:cNvPr>
          <p:cNvGrpSpPr/>
          <p:nvPr/>
        </p:nvGrpSpPr>
        <p:grpSpPr>
          <a:xfrm>
            <a:off x="6095999" y="3098606"/>
            <a:ext cx="5147079" cy="2907061"/>
            <a:chOff x="7962634" y="4022549"/>
            <a:chExt cx="3304011" cy="1850571"/>
          </a:xfrm>
        </p:grpSpPr>
        <p:pic>
          <p:nvPicPr>
            <p:cNvPr id="8" name="Picture 7" descr="Shape, rectangle&#10;&#10;Description automatically generated">
              <a:extLst>
                <a:ext uri="{FF2B5EF4-FFF2-40B4-BE49-F238E27FC236}">
                  <a16:creationId xmlns:a16="http://schemas.microsoft.com/office/drawing/2014/main" id="{A966F830-9D5A-31CE-5A11-79A8DE489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2634" y="4022549"/>
              <a:ext cx="3304011" cy="1850571"/>
            </a:xfrm>
            <a:prstGeom prst="rect">
              <a:avLst/>
            </a:prstGeom>
          </p:spPr>
        </p:pic>
        <p:sp>
          <p:nvSpPr>
            <p:cNvPr id="9" name="TextBox 7">
              <a:extLst>
                <a:ext uri="{FF2B5EF4-FFF2-40B4-BE49-F238E27FC236}">
                  <a16:creationId xmlns:a16="http://schemas.microsoft.com/office/drawing/2014/main" id="{20AB3E40-9075-C1B7-FA49-A48E01A3E14E}"/>
                </a:ext>
              </a:extLst>
            </p:cNvPr>
            <p:cNvSpPr txBox="1"/>
            <p:nvPr/>
          </p:nvSpPr>
          <p:spPr>
            <a:xfrm>
              <a:off x="8078498" y="4671524"/>
              <a:ext cx="2945684" cy="6465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600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138 482 000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635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6"/>
            <a:ext cx="12191999" cy="6857003"/>
          </a:xfrm>
          <a:prstGeom prst="rect">
            <a:avLst/>
          </a:prstGeom>
        </p:spPr>
      </p:pic>
      <p:pic>
        <p:nvPicPr>
          <p:cNvPr id="3" name="Picture 2" descr="Picture1">
            <a:extLst>
              <a:ext uri="{FF2B5EF4-FFF2-40B4-BE49-F238E27FC236}">
                <a16:creationId xmlns:a16="http://schemas.microsoft.com/office/drawing/2014/main" id="{14E95150-A055-9055-77D5-12FE330614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854" y="0"/>
            <a:ext cx="1178445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385CF0-FA30-DCDD-0FC5-906AF920D043}"/>
              </a:ext>
            </a:extLst>
          </p:cNvPr>
          <p:cNvSpPr txBox="1"/>
          <p:nvPr/>
        </p:nvSpPr>
        <p:spPr>
          <a:xfrm>
            <a:off x="893852" y="1037690"/>
            <a:ext cx="678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05F43E6-77D3-D9B3-EFFB-C55D16EE34DE}"/>
              </a:ext>
            </a:extLst>
          </p:cNvPr>
          <p:cNvGrpSpPr/>
          <p:nvPr/>
        </p:nvGrpSpPr>
        <p:grpSpPr>
          <a:xfrm>
            <a:off x="1551398" y="2024009"/>
            <a:ext cx="9061806" cy="287676"/>
            <a:chOff x="1551398" y="2024009"/>
            <a:chExt cx="9061806" cy="287676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EBEA1470-8C0B-2E83-15D4-E0BA74FFBD02}"/>
                </a:ext>
              </a:extLst>
            </p:cNvPr>
            <p:cNvCxnSpPr>
              <a:cxnSpLocks/>
            </p:cNvCxnSpPr>
            <p:nvPr/>
          </p:nvCxnSpPr>
          <p:spPr>
            <a:xfrm>
              <a:off x="1551398" y="2178121"/>
              <a:ext cx="9061806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DFC9C829-8322-E5D9-90C5-A2033CA0D2F9}"/>
                </a:ext>
              </a:extLst>
            </p:cNvPr>
            <p:cNvCxnSpPr/>
            <p:nvPr/>
          </p:nvCxnSpPr>
          <p:spPr>
            <a:xfrm>
              <a:off x="2517169" y="2034283"/>
              <a:ext cx="0" cy="27740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18C8CD8F-90A7-3F7F-B901-50A867790D9B}"/>
                </a:ext>
              </a:extLst>
            </p:cNvPr>
            <p:cNvCxnSpPr/>
            <p:nvPr/>
          </p:nvCxnSpPr>
          <p:spPr>
            <a:xfrm>
              <a:off x="4756936" y="2034283"/>
              <a:ext cx="0" cy="27740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DD8D04F-7B6D-F673-ADB4-42A4EE807F9E}"/>
                </a:ext>
              </a:extLst>
            </p:cNvPr>
            <p:cNvCxnSpPr/>
            <p:nvPr/>
          </p:nvCxnSpPr>
          <p:spPr>
            <a:xfrm>
              <a:off x="7109718" y="2024009"/>
              <a:ext cx="0" cy="27740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AAC6A01-FAE2-168F-4224-4481E4CEB965}"/>
                </a:ext>
              </a:extLst>
            </p:cNvPr>
            <p:cNvCxnSpPr/>
            <p:nvPr/>
          </p:nvCxnSpPr>
          <p:spPr>
            <a:xfrm>
              <a:off x="9400855" y="2024009"/>
              <a:ext cx="0" cy="27740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3493E57-6298-66C8-A354-760A1A449845}"/>
              </a:ext>
            </a:extLst>
          </p:cNvPr>
          <p:cNvSpPr txBox="1"/>
          <p:nvPr/>
        </p:nvSpPr>
        <p:spPr>
          <a:xfrm>
            <a:off x="1500026" y="2434974"/>
            <a:ext cx="2270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999 999 997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B12A34-8016-D969-B208-FCB61963F0CC}"/>
              </a:ext>
            </a:extLst>
          </p:cNvPr>
          <p:cNvSpPr txBox="1"/>
          <p:nvPr/>
        </p:nvSpPr>
        <p:spPr>
          <a:xfrm>
            <a:off x="3832258" y="2414426"/>
            <a:ext cx="2270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999 999 998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5C3AFF-AD23-5D0E-316F-800EC6F4C04B}"/>
              </a:ext>
            </a:extLst>
          </p:cNvPr>
          <p:cNvSpPr txBox="1"/>
          <p:nvPr/>
        </p:nvSpPr>
        <p:spPr>
          <a:xfrm>
            <a:off x="6164493" y="2445248"/>
            <a:ext cx="2270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999 999 999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63A425-5CE4-01BA-D2C9-56748E9663FA}"/>
              </a:ext>
            </a:extLst>
          </p:cNvPr>
          <p:cNvSpPr txBox="1"/>
          <p:nvPr/>
        </p:nvSpPr>
        <p:spPr>
          <a:xfrm>
            <a:off x="8496725" y="2440115"/>
            <a:ext cx="2639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1 000 000 000</a:t>
            </a:r>
          </a:p>
        </p:txBody>
      </p:sp>
      <p:pic>
        <p:nvPicPr>
          <p:cNvPr id="15" name="Picture 14" descr="Picture3">
            <a:extLst>
              <a:ext uri="{FF2B5EF4-FFF2-40B4-BE49-F238E27FC236}">
                <a16:creationId xmlns:a16="http://schemas.microsoft.com/office/drawing/2014/main" id="{C8A861C1-C6FD-1C39-4D73-2BAB9388961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9964" t="30048" r="31983" b="28356"/>
          <a:stretch>
            <a:fillRect/>
          </a:stretch>
        </p:blipFill>
        <p:spPr>
          <a:xfrm>
            <a:off x="1626357" y="4585634"/>
            <a:ext cx="1250408" cy="1854109"/>
          </a:xfrm>
          <a:prstGeom prst="rect">
            <a:avLst/>
          </a:prstGeom>
        </p:spPr>
      </p:pic>
      <p:sp>
        <p:nvSpPr>
          <p:cNvPr id="16" name="Speech Bubble: Rectangle with Corners Rounded 26">
            <a:extLst>
              <a:ext uri="{FF2B5EF4-FFF2-40B4-BE49-F238E27FC236}">
                <a16:creationId xmlns:a16="http://schemas.microsoft.com/office/drawing/2014/main" id="{2407D2EB-E091-8F0B-E18E-B30DDABAA556}"/>
              </a:ext>
            </a:extLst>
          </p:cNvPr>
          <p:cNvSpPr/>
          <p:nvPr/>
        </p:nvSpPr>
        <p:spPr>
          <a:xfrm>
            <a:off x="2219218" y="3245868"/>
            <a:ext cx="8862764" cy="1243933"/>
          </a:xfrm>
          <a:prstGeom prst="wedgeRoundRectCallout">
            <a:avLst>
              <a:gd name="adj1" fmla="val -42446"/>
              <a:gd name="adj2" fmla="val 87814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999 999 999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1 000 000 000, </a:t>
            </a:r>
          </a:p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30CDD7F-DD1B-F2BF-226D-78FA1D0EA0C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2742" y="-142459"/>
            <a:ext cx="2591810" cy="1295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03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6"/>
            <a:ext cx="12191999" cy="6857003"/>
          </a:xfrm>
          <a:prstGeom prst="rect">
            <a:avLst/>
          </a:prstGeom>
        </p:spPr>
      </p:pic>
      <p:pic>
        <p:nvPicPr>
          <p:cNvPr id="3" name="图片 2" descr="undefined (17)"/>
          <p:cNvPicPr>
            <a:picLocks noChangeAspect="1"/>
          </p:cNvPicPr>
          <p:nvPr/>
        </p:nvPicPr>
        <p:blipFill>
          <a:blip r:embed="rId3"/>
          <a:srcRect r="53034" b="34472"/>
          <a:stretch>
            <a:fillRect/>
          </a:stretch>
        </p:blipFill>
        <p:spPr>
          <a:xfrm>
            <a:off x="1141730" y="553720"/>
            <a:ext cx="2974975" cy="4151630"/>
          </a:xfrm>
          <a:prstGeom prst="rect">
            <a:avLst/>
          </a:prstGeom>
        </p:spPr>
      </p:pic>
      <p:pic>
        <p:nvPicPr>
          <p:cNvPr id="4" name="图片 3" descr="undefined (17)"/>
          <p:cNvPicPr>
            <a:picLocks noChangeAspect="1"/>
          </p:cNvPicPr>
          <p:nvPr/>
        </p:nvPicPr>
        <p:blipFill>
          <a:blip r:embed="rId3"/>
          <a:srcRect r="53034" b="34472"/>
          <a:stretch>
            <a:fillRect/>
          </a:stretch>
        </p:blipFill>
        <p:spPr>
          <a:xfrm flipH="1">
            <a:off x="8533130" y="553720"/>
            <a:ext cx="2974975" cy="4151630"/>
          </a:xfrm>
          <a:prstGeom prst="rect">
            <a:avLst/>
          </a:prstGeom>
        </p:spPr>
      </p:pic>
      <p:pic>
        <p:nvPicPr>
          <p:cNvPr id="5" name="图片 14" descr="a6a6d201e3a52359e6f7f4c39de6839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5252" y="310514"/>
            <a:ext cx="7744519" cy="60923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8EE912-CE66-FF67-A3AC-F5A5EAD9E6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4706" y="2251700"/>
            <a:ext cx="3853006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00561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6"/>
            <a:ext cx="12191999" cy="6857003"/>
          </a:xfrm>
          <a:prstGeom prst="rect">
            <a:avLst/>
          </a:prstGeom>
        </p:spPr>
      </p:pic>
      <p:pic>
        <p:nvPicPr>
          <p:cNvPr id="3" name="Picture 2" descr="Picture1">
            <a:extLst>
              <a:ext uri="{FF2B5EF4-FFF2-40B4-BE49-F238E27FC236}">
                <a16:creationId xmlns:a16="http://schemas.microsoft.com/office/drawing/2014/main" id="{14E95150-A055-9055-77D5-12FE330614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661" y="0"/>
            <a:ext cx="11866651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AD37EB5-AA1C-AB06-EA15-1A00F242B5ED}"/>
              </a:ext>
            </a:extLst>
          </p:cNvPr>
          <p:cNvGrpSpPr/>
          <p:nvPr/>
        </p:nvGrpSpPr>
        <p:grpSpPr>
          <a:xfrm>
            <a:off x="150688" y="284680"/>
            <a:ext cx="11793855" cy="768350"/>
            <a:chOff x="193" y="679"/>
            <a:chExt cx="18573" cy="1210"/>
          </a:xfrm>
        </p:grpSpPr>
        <p:sp>
          <p:nvSpPr>
            <p:cNvPr id="5" name="Text Box 421">
              <a:extLst>
                <a:ext uri="{FF2B5EF4-FFF2-40B4-BE49-F238E27FC236}">
                  <a16:creationId xmlns:a16="http://schemas.microsoft.com/office/drawing/2014/main" id="{1682AD93-3F93-069D-8BEE-DED22F4EE3F3}"/>
                </a:ext>
              </a:extLst>
            </p:cNvPr>
            <p:cNvSpPr txBox="1"/>
            <p:nvPr/>
          </p:nvSpPr>
          <p:spPr>
            <a:xfrm>
              <a:off x="1342" y="794"/>
              <a:ext cx="17424" cy="1076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Calibri" panose="020F0502020204030204" charset="0"/>
                </a:rPr>
                <a:t>Đọc số dân (theo </a:t>
              </a: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danso.org </a:t>
              </a: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2020)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Calibri" panose="020F0502020204030204" charset="0"/>
                </a:rPr>
                <a:t>của mỗi nước dưới đây.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charset="0"/>
              </a:endParaRPr>
            </a:p>
          </p:txBody>
        </p:sp>
        <p:grpSp>
          <p:nvGrpSpPr>
            <p:cNvPr id="6" name="组合 24">
              <a:extLst>
                <a:ext uri="{FF2B5EF4-FFF2-40B4-BE49-F238E27FC236}">
                  <a16:creationId xmlns:a16="http://schemas.microsoft.com/office/drawing/2014/main" id="{91B016F8-6176-7919-28C0-8D01B3190FBF}"/>
                </a:ext>
              </a:extLst>
            </p:cNvPr>
            <p:cNvGrpSpPr/>
            <p:nvPr/>
          </p:nvGrpSpPr>
          <p:grpSpPr>
            <a:xfrm>
              <a:off x="193" y="679"/>
              <a:ext cx="1334" cy="1210"/>
              <a:chOff x="5847244" y="1618817"/>
              <a:chExt cx="581207" cy="527780"/>
            </a:xfrm>
          </p:grpSpPr>
          <p:sp>
            <p:nvSpPr>
              <p:cNvPr id="7" name="椭圆 26">
                <a:extLst>
                  <a:ext uri="{FF2B5EF4-FFF2-40B4-BE49-F238E27FC236}">
                    <a16:creationId xmlns:a16="http://schemas.microsoft.com/office/drawing/2014/main" id="{61643251-4BA2-8902-BE6D-C209A432A2E9}"/>
                  </a:ext>
                </a:extLst>
              </p:cNvPr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charset="0"/>
                  <a:ea typeface="等线" panose="02010600030101010101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8" name="文本框 27">
                <a:extLst>
                  <a:ext uri="{FF2B5EF4-FFF2-40B4-BE49-F238E27FC236}">
                    <a16:creationId xmlns:a16="http://schemas.microsoft.com/office/drawing/2014/main" id="{30EE64C6-9FA1-95E1-1C17-DD39496BCC50}"/>
                  </a:ext>
                </a:extLst>
              </p:cNvPr>
              <p:cNvSpPr txBox="1"/>
              <p:nvPr/>
            </p:nvSpPr>
            <p:spPr>
              <a:xfrm>
                <a:off x="5847244" y="1618817"/>
                <a:ext cx="581207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charset="0"/>
                    <a:ea typeface="Source Han Sans CN Medium" panose="020B0600000000000000" pitchFamily="34" charset="-122"/>
                    <a:cs typeface="Calibri" panose="020F0502020204030204" charset="0"/>
                  </a:rPr>
                  <a:t>1</a:t>
                </a:r>
              </a:p>
            </p:txBody>
          </p:sp>
        </p:grp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C9675E9A-7DCA-D1F3-C83D-FAC657A125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75439" y="1337710"/>
            <a:ext cx="9563100" cy="299085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192D21B-9FE8-4AA4-A8F3-D1E0DBD16F20}"/>
              </a:ext>
            </a:extLst>
          </p:cNvPr>
          <p:cNvGrpSpPr/>
          <p:nvPr/>
        </p:nvGrpSpPr>
        <p:grpSpPr>
          <a:xfrm>
            <a:off x="997778" y="4423829"/>
            <a:ext cx="3223239" cy="1658406"/>
            <a:chOff x="6856" y="7538"/>
            <a:chExt cx="24894" cy="3760"/>
          </a:xfrm>
          <a:solidFill>
            <a:srgbClr val="FFE6E8"/>
          </a:solidFill>
        </p:grpSpPr>
        <p:sp>
          <p:nvSpPr>
            <p:cNvPr id="11" name="Rounded Rectangular Callout 2">
              <a:extLst>
                <a:ext uri="{FF2B5EF4-FFF2-40B4-BE49-F238E27FC236}">
                  <a16:creationId xmlns:a16="http://schemas.microsoft.com/office/drawing/2014/main" id="{709BC0BB-4058-A836-0D97-6110681F5B7A}"/>
                </a:ext>
              </a:extLst>
            </p:cNvPr>
            <p:cNvSpPr/>
            <p:nvPr/>
          </p:nvSpPr>
          <p:spPr>
            <a:xfrm>
              <a:off x="6856" y="7538"/>
              <a:ext cx="24894" cy="3760"/>
            </a:xfrm>
            <a:prstGeom prst="wedgeRoundRectCallout">
              <a:avLst>
                <a:gd name="adj1" fmla="val -30633"/>
                <a:gd name="adj2" fmla="val 43446"/>
                <a:gd name="adj3" fmla="val 16667"/>
              </a:avLst>
            </a:prstGeom>
            <a:grpFill/>
            <a:ln>
              <a:solidFill>
                <a:srgbClr val="F488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 Box 27">
              <a:extLst>
                <a:ext uri="{FF2B5EF4-FFF2-40B4-BE49-F238E27FC236}">
                  <a16:creationId xmlns:a16="http://schemas.microsoft.com/office/drawing/2014/main" id="{3774629C-B070-DDC2-3F77-CEED5186E07B}"/>
                </a:ext>
              </a:extLst>
            </p:cNvPr>
            <p:cNvSpPr txBox="1"/>
            <p:nvPr/>
          </p:nvSpPr>
          <p:spPr>
            <a:xfrm>
              <a:off x="7327" y="7797"/>
              <a:ext cx="24069" cy="3241"/>
            </a:xfrm>
            <a:prstGeom prst="rect">
              <a:avLst/>
            </a:prstGeom>
            <a:grpFill/>
            <a:ln>
              <a:noFill/>
              <a:prstDash val="dash"/>
            </a:ln>
          </p:spPr>
          <p:txBody>
            <a:bodyPr wrap="square" rtlCol="0">
              <a:spAutoFit/>
            </a:bodyPr>
            <a:lstStyle/>
            <a:p>
              <a:pPr indent="0" algn="just">
                <a:lnSpc>
                  <a:spcPct val="110000"/>
                </a:lnSpc>
                <a:buFont typeface="Arial" panose="020B0604020202020204" pitchFamily="34" charset="0"/>
                <a:buNone/>
              </a:pP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</a:t>
              </a:r>
              <a:r>
                <a:rPr lang="vi-VN" sz="2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ột trăm hai mươi sáu triệu bốn trăm bảy mươi sáu nghìn bốn trăm sáu mươi mốt người.</a:t>
              </a:r>
              <a:endPara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597A315-01B2-8D88-345F-957585AB88D2}"/>
              </a:ext>
            </a:extLst>
          </p:cNvPr>
          <p:cNvGrpSpPr/>
          <p:nvPr/>
        </p:nvGrpSpPr>
        <p:grpSpPr>
          <a:xfrm>
            <a:off x="4444112" y="4439185"/>
            <a:ext cx="3620201" cy="1658406"/>
            <a:chOff x="6659" y="7545"/>
            <a:chExt cx="24894" cy="3760"/>
          </a:xfrm>
          <a:solidFill>
            <a:srgbClr val="FFE6E8"/>
          </a:solidFill>
        </p:grpSpPr>
        <p:sp>
          <p:nvSpPr>
            <p:cNvPr id="14" name="Rounded Rectangular Callout 2">
              <a:extLst>
                <a:ext uri="{FF2B5EF4-FFF2-40B4-BE49-F238E27FC236}">
                  <a16:creationId xmlns:a16="http://schemas.microsoft.com/office/drawing/2014/main" id="{1C5E7E7E-58AE-D950-BD46-4694D0DBEF86}"/>
                </a:ext>
              </a:extLst>
            </p:cNvPr>
            <p:cNvSpPr/>
            <p:nvPr/>
          </p:nvSpPr>
          <p:spPr>
            <a:xfrm>
              <a:off x="6659" y="7545"/>
              <a:ext cx="24894" cy="3760"/>
            </a:xfrm>
            <a:prstGeom prst="wedgeRoundRectCallout">
              <a:avLst>
                <a:gd name="adj1" fmla="val -30633"/>
                <a:gd name="adj2" fmla="val 43446"/>
                <a:gd name="adj3" fmla="val 16667"/>
              </a:avLst>
            </a:prstGeom>
            <a:grpFill/>
            <a:ln>
              <a:solidFill>
                <a:srgbClr val="F488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 Box 27">
              <a:extLst>
                <a:ext uri="{FF2B5EF4-FFF2-40B4-BE49-F238E27FC236}">
                  <a16:creationId xmlns:a16="http://schemas.microsoft.com/office/drawing/2014/main" id="{68F95327-169A-0DD1-0A06-FA0D75DD3B04}"/>
                </a:ext>
              </a:extLst>
            </p:cNvPr>
            <p:cNvSpPr txBox="1"/>
            <p:nvPr/>
          </p:nvSpPr>
          <p:spPr>
            <a:xfrm>
              <a:off x="7340" y="7834"/>
              <a:ext cx="23532" cy="3220"/>
            </a:xfrm>
            <a:prstGeom prst="rect">
              <a:avLst/>
            </a:prstGeom>
            <a:grpFill/>
            <a:ln>
              <a:noFill/>
              <a:prstDash val="dash"/>
            </a:ln>
          </p:spPr>
          <p:txBody>
            <a:bodyPr wrap="square" rtlCol="0">
              <a:spAutoFit/>
            </a:bodyPr>
            <a:lstStyle/>
            <a:p>
              <a:pPr indent="0" algn="just">
                <a:lnSpc>
                  <a:spcPct val="110000"/>
                </a:lnSpc>
                <a:buFont typeface="Arial" panose="020B0604020202020204" pitchFamily="34" charset="0"/>
                <a:buNone/>
              </a:pP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</a:t>
              </a:r>
              <a:r>
                <a:rPr lang="vi-VN" sz="2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hín mươi bảy triệu ba trăm ba mươi tám nghìn năm trăm bảy mươi chín người.</a:t>
              </a:r>
              <a:endPara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7E2C78C-5BDC-D844-2CB9-B2CAF43DE4E9}"/>
              </a:ext>
            </a:extLst>
          </p:cNvPr>
          <p:cNvGrpSpPr/>
          <p:nvPr/>
        </p:nvGrpSpPr>
        <p:grpSpPr>
          <a:xfrm>
            <a:off x="8287531" y="4436098"/>
            <a:ext cx="3384759" cy="1658406"/>
            <a:chOff x="6856" y="7538"/>
            <a:chExt cx="24894" cy="3760"/>
          </a:xfrm>
          <a:solidFill>
            <a:srgbClr val="FFE6E8"/>
          </a:solidFill>
        </p:grpSpPr>
        <p:sp>
          <p:nvSpPr>
            <p:cNvPr id="17" name="Rounded Rectangular Callout 2">
              <a:extLst>
                <a:ext uri="{FF2B5EF4-FFF2-40B4-BE49-F238E27FC236}">
                  <a16:creationId xmlns:a16="http://schemas.microsoft.com/office/drawing/2014/main" id="{030E3571-DD5D-E004-11FB-EE26BEA535E1}"/>
                </a:ext>
              </a:extLst>
            </p:cNvPr>
            <p:cNvSpPr/>
            <p:nvPr/>
          </p:nvSpPr>
          <p:spPr>
            <a:xfrm>
              <a:off x="6856" y="7538"/>
              <a:ext cx="24894" cy="3760"/>
            </a:xfrm>
            <a:prstGeom prst="wedgeRoundRectCallout">
              <a:avLst>
                <a:gd name="adj1" fmla="val -30633"/>
                <a:gd name="adj2" fmla="val 43446"/>
                <a:gd name="adj3" fmla="val 16667"/>
              </a:avLst>
            </a:prstGeom>
            <a:grpFill/>
            <a:ln>
              <a:solidFill>
                <a:srgbClr val="F488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 Box 27">
              <a:extLst>
                <a:ext uri="{FF2B5EF4-FFF2-40B4-BE49-F238E27FC236}">
                  <a16:creationId xmlns:a16="http://schemas.microsoft.com/office/drawing/2014/main" id="{4121D454-376F-E852-3C0B-52C822411B16}"/>
                </a:ext>
              </a:extLst>
            </p:cNvPr>
            <p:cNvSpPr txBox="1"/>
            <p:nvPr/>
          </p:nvSpPr>
          <p:spPr>
            <a:xfrm>
              <a:off x="7524" y="7834"/>
              <a:ext cx="23102" cy="3220"/>
            </a:xfrm>
            <a:prstGeom prst="rect">
              <a:avLst/>
            </a:prstGeom>
            <a:grpFill/>
            <a:ln>
              <a:noFill/>
              <a:prstDash val="dash"/>
            </a:ln>
          </p:spPr>
          <p:txBody>
            <a:bodyPr wrap="square" rtlCol="0">
              <a:spAutoFit/>
            </a:bodyPr>
            <a:lstStyle/>
            <a:p>
              <a:pPr indent="0" algn="just">
                <a:lnSpc>
                  <a:spcPct val="110000"/>
                </a:lnSpc>
                <a:buFont typeface="Arial" panose="020B0604020202020204" pitchFamily="34" charset="0"/>
                <a:buNone/>
              </a:pP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</a:t>
              </a:r>
              <a:r>
                <a:rPr lang="vi-VN" sz="2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ai trăm bảy mươi ba triệu năm trăm hai mươi ba nghìn sáu trăm mười lăm người.</a:t>
              </a:r>
              <a:endPara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55574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6"/>
            <a:ext cx="12191999" cy="6857003"/>
          </a:xfrm>
          <a:prstGeom prst="rect">
            <a:avLst/>
          </a:prstGeom>
        </p:spPr>
      </p:pic>
      <p:pic>
        <p:nvPicPr>
          <p:cNvPr id="3" name="Picture 2" descr="Picture1">
            <a:extLst>
              <a:ext uri="{FF2B5EF4-FFF2-40B4-BE49-F238E27FC236}">
                <a16:creationId xmlns:a16="http://schemas.microsoft.com/office/drawing/2014/main" id="{14E95150-A055-9055-77D5-12FE330614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1998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AD37EB5-AA1C-AB06-EA15-1A00F242B5ED}"/>
              </a:ext>
            </a:extLst>
          </p:cNvPr>
          <p:cNvGrpSpPr/>
          <p:nvPr/>
        </p:nvGrpSpPr>
        <p:grpSpPr>
          <a:xfrm>
            <a:off x="244846" y="286350"/>
            <a:ext cx="7635240" cy="854075"/>
            <a:chOff x="191" y="680"/>
            <a:chExt cx="12024" cy="1345"/>
          </a:xfrm>
        </p:grpSpPr>
        <p:sp>
          <p:nvSpPr>
            <p:cNvPr id="5" name="Text Box 421">
              <a:extLst>
                <a:ext uri="{FF2B5EF4-FFF2-40B4-BE49-F238E27FC236}">
                  <a16:creationId xmlns:a16="http://schemas.microsoft.com/office/drawing/2014/main" id="{1682AD93-3F93-069D-8BEE-DED22F4EE3F3}"/>
                </a:ext>
              </a:extLst>
            </p:cNvPr>
            <p:cNvSpPr txBox="1"/>
            <p:nvPr/>
          </p:nvSpPr>
          <p:spPr>
            <a:xfrm>
              <a:off x="1342" y="794"/>
              <a:ext cx="10873" cy="1231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Calibri" panose="020F0502020204030204" charset="0"/>
                </a:rPr>
                <a:t>Viết số thành tổng (theo mẫu):</a:t>
              </a:r>
            </a:p>
          </p:txBody>
        </p:sp>
        <p:grpSp>
          <p:nvGrpSpPr>
            <p:cNvPr id="6" name="组合 24">
              <a:extLst>
                <a:ext uri="{FF2B5EF4-FFF2-40B4-BE49-F238E27FC236}">
                  <a16:creationId xmlns:a16="http://schemas.microsoft.com/office/drawing/2014/main" id="{91B016F8-6176-7919-28C0-8D01B3190FBF}"/>
                </a:ext>
              </a:extLst>
            </p:cNvPr>
            <p:cNvGrpSpPr/>
            <p:nvPr/>
          </p:nvGrpSpPr>
          <p:grpSpPr>
            <a:xfrm>
              <a:off x="191" y="680"/>
              <a:ext cx="1334" cy="1210"/>
              <a:chOff x="5846404" y="1619423"/>
              <a:chExt cx="581207" cy="527780"/>
            </a:xfrm>
          </p:grpSpPr>
          <p:sp>
            <p:nvSpPr>
              <p:cNvPr id="7" name="椭圆 26">
                <a:extLst>
                  <a:ext uri="{FF2B5EF4-FFF2-40B4-BE49-F238E27FC236}">
                    <a16:creationId xmlns:a16="http://schemas.microsoft.com/office/drawing/2014/main" id="{61643251-4BA2-8902-BE6D-C209A432A2E9}"/>
                  </a:ext>
                </a:extLst>
              </p:cNvPr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charset="0"/>
                  <a:ea typeface="等线" panose="02010600030101010101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8" name="文本框 27">
                <a:extLst>
                  <a:ext uri="{FF2B5EF4-FFF2-40B4-BE49-F238E27FC236}">
                    <a16:creationId xmlns:a16="http://schemas.microsoft.com/office/drawing/2014/main" id="{30EE64C6-9FA1-95E1-1C17-DD39496BCC50}"/>
                  </a:ext>
                </a:extLst>
              </p:cNvPr>
              <p:cNvSpPr txBox="1"/>
              <p:nvPr/>
            </p:nvSpPr>
            <p:spPr>
              <a:xfrm>
                <a:off x="5846404" y="1619423"/>
                <a:ext cx="581207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440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charset="0"/>
                    <a:ea typeface="Source Han Sans CN Medium" panose="020B0600000000000000" pitchFamily="34" charset="-122"/>
                    <a:cs typeface="Calibri" panose="020F0502020204030204" charset="0"/>
                  </a:rPr>
                  <a:t>2</a:t>
                </a:r>
                <a:endPara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charset="0"/>
                  <a:ea typeface="Source Han Sans CN Medium" panose="020B0600000000000000" pitchFamily="34" charset="-122"/>
                  <a:cs typeface="Calibri" panose="020F0502020204030204" charset="0"/>
                </a:endParaRPr>
              </a:p>
            </p:txBody>
          </p:sp>
        </p:grp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710987D-66E5-96F8-726F-CD98B2DAEB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4" t="410" r="68691" b="-410"/>
          <a:stretch/>
        </p:blipFill>
        <p:spPr>
          <a:xfrm>
            <a:off x="1395397" y="1599791"/>
            <a:ext cx="2752725" cy="2322777"/>
          </a:xfrm>
          <a:prstGeom prst="rect">
            <a:avLst/>
          </a:prstGeom>
        </p:spPr>
      </p:pic>
      <p:sp>
        <p:nvSpPr>
          <p:cNvPr id="10" name="Rectangle: Rounded Corners 17">
            <a:extLst>
              <a:ext uri="{FF2B5EF4-FFF2-40B4-BE49-F238E27FC236}">
                <a16:creationId xmlns:a16="http://schemas.microsoft.com/office/drawing/2014/main" id="{FB657449-C61A-E8C1-45F4-B203EB5CF033}"/>
              </a:ext>
            </a:extLst>
          </p:cNvPr>
          <p:cNvSpPr/>
          <p:nvPr/>
        </p:nvSpPr>
        <p:spPr>
          <a:xfrm>
            <a:off x="28152" y="4121530"/>
            <a:ext cx="5487213" cy="85275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2060"/>
                </a:solidFill>
              </a:rPr>
              <a:t>20 000 000 + 7 000 000 + 900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710987D-66E5-96F8-726F-CD98B2DAEB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159" r="26283"/>
          <a:stretch/>
        </p:blipFill>
        <p:spPr>
          <a:xfrm>
            <a:off x="5236360" y="1620550"/>
            <a:ext cx="2933700" cy="23227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10987D-66E5-96F8-726F-CD98B2DAEB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545" r="-4160"/>
          <a:stretch/>
        </p:blipFill>
        <p:spPr>
          <a:xfrm>
            <a:off x="8405812" y="1620550"/>
            <a:ext cx="3028950" cy="232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59687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6"/>
            <a:ext cx="12191999" cy="6857003"/>
          </a:xfrm>
          <a:prstGeom prst="rect">
            <a:avLst/>
          </a:prstGeom>
        </p:spPr>
      </p:pic>
      <p:pic>
        <p:nvPicPr>
          <p:cNvPr id="3" name="Picture 2" descr="Picture1">
            <a:extLst>
              <a:ext uri="{FF2B5EF4-FFF2-40B4-BE49-F238E27FC236}">
                <a16:creationId xmlns:a16="http://schemas.microsoft.com/office/drawing/2014/main" id="{14E95150-A055-9055-77D5-12FE330614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661" y="0"/>
            <a:ext cx="11866651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DA9E38A-E499-8590-94C5-DEDF29D159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0300" y="860464"/>
            <a:ext cx="3797477" cy="3537574"/>
          </a:xfrm>
          <a:prstGeom prst="rect">
            <a:avLst/>
          </a:prstGeom>
        </p:spPr>
      </p:pic>
      <p:sp>
        <p:nvSpPr>
          <p:cNvPr id="5" name="Rectangle: Rounded Corners 7">
            <a:extLst>
              <a:ext uri="{FF2B5EF4-FFF2-40B4-BE49-F238E27FC236}">
                <a16:creationId xmlns:a16="http://schemas.microsoft.com/office/drawing/2014/main" id="{9EFC85C3-2C30-678F-A286-253F010275C6}"/>
              </a:ext>
            </a:extLst>
          </p:cNvPr>
          <p:cNvSpPr/>
          <p:nvPr/>
        </p:nvSpPr>
        <p:spPr>
          <a:xfrm>
            <a:off x="1105470" y="4494697"/>
            <a:ext cx="10017456" cy="85275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2060"/>
                </a:solidFill>
              </a:rPr>
              <a:t>100 000 000 + 9 000 000 + 100 000 + 40 000 + 900 + 3</a:t>
            </a:r>
          </a:p>
        </p:txBody>
      </p:sp>
    </p:spTree>
    <p:extLst>
      <p:ext uri="{BB962C8B-B14F-4D97-AF65-F5344CB8AC3E}">
        <p14:creationId xmlns:p14="http://schemas.microsoft.com/office/powerpoint/2010/main" val="152358213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6"/>
            <a:ext cx="12191999" cy="6857003"/>
          </a:xfrm>
          <a:prstGeom prst="rect">
            <a:avLst/>
          </a:prstGeom>
        </p:spPr>
      </p:pic>
      <p:pic>
        <p:nvPicPr>
          <p:cNvPr id="3" name="Picture 2" descr="Picture1">
            <a:extLst>
              <a:ext uri="{FF2B5EF4-FFF2-40B4-BE49-F238E27FC236}">
                <a16:creationId xmlns:a16="http://schemas.microsoft.com/office/drawing/2014/main" id="{14E95150-A055-9055-77D5-12FE330614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661" y="0"/>
            <a:ext cx="11866651" cy="6858000"/>
          </a:xfrm>
          <a:prstGeom prst="rect">
            <a:avLst/>
          </a:prstGeom>
        </p:spPr>
      </p:pic>
      <p:sp>
        <p:nvSpPr>
          <p:cNvPr id="4" name="Rectangle: Rounded Corners 7">
            <a:extLst>
              <a:ext uri="{FF2B5EF4-FFF2-40B4-BE49-F238E27FC236}">
                <a16:creationId xmlns:a16="http://schemas.microsoft.com/office/drawing/2014/main" id="{9EFC85C3-2C30-678F-A286-253F010275C6}"/>
              </a:ext>
            </a:extLst>
          </p:cNvPr>
          <p:cNvSpPr/>
          <p:nvPr/>
        </p:nvSpPr>
        <p:spPr>
          <a:xfrm>
            <a:off x="1969366" y="4503375"/>
            <a:ext cx="8625385" cy="85275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000" b="1" dirty="0">
                <a:solidFill>
                  <a:srgbClr val="002060"/>
                </a:solidFill>
              </a:rPr>
              <a:t>3 000 000 + 40 000 + 5 000 + 300 + 2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6AF03C-4B97-1BCB-68F4-C918C6F52F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5339" y="931562"/>
            <a:ext cx="3833438" cy="336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49461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6"/>
            <a:ext cx="12191999" cy="6857003"/>
          </a:xfrm>
          <a:prstGeom prst="rect">
            <a:avLst/>
          </a:prstGeom>
        </p:spPr>
      </p:pic>
      <p:pic>
        <p:nvPicPr>
          <p:cNvPr id="3" name="图片 4" descr="undefined (11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50" y="1155700"/>
            <a:ext cx="4146550" cy="4146550"/>
          </a:xfrm>
          <a:prstGeom prst="rect">
            <a:avLst/>
          </a:prstGeom>
        </p:spPr>
      </p:pic>
      <p:pic>
        <p:nvPicPr>
          <p:cNvPr id="4" name="图片 5" descr="61c1b4b54d2965e75f8a432c441188e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160000">
            <a:off x="9928225" y="3041650"/>
            <a:ext cx="1641475" cy="3322320"/>
          </a:xfrm>
          <a:prstGeom prst="rect">
            <a:avLst/>
          </a:prstGeom>
        </p:spPr>
      </p:pic>
      <p:pic>
        <p:nvPicPr>
          <p:cNvPr id="5" name="图片 14" descr="a6a6d201e3a52359e6f7f4c39de6839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6375" y="-711200"/>
            <a:ext cx="9848849" cy="7762405"/>
          </a:xfrm>
          <a:prstGeom prst="rect">
            <a:avLst/>
          </a:prstGeom>
        </p:spPr>
      </p:pic>
      <p:pic>
        <p:nvPicPr>
          <p:cNvPr id="6" name="Picture 5" descr="Picture2">
            <a:extLst>
              <a:ext uri="{FF2B5EF4-FFF2-40B4-BE49-F238E27FC236}">
                <a16:creationId xmlns:a16="http://schemas.microsoft.com/office/drawing/2014/main" id="{0973CD96-492D-F0AC-F25B-61180F5F1C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4300" y="1031875"/>
            <a:ext cx="4639310" cy="460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69169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6"/>
            <a:ext cx="12191999" cy="6857003"/>
          </a:xfrm>
          <a:prstGeom prst="rect">
            <a:avLst/>
          </a:prstGeom>
        </p:spPr>
      </p:pic>
      <p:pic>
        <p:nvPicPr>
          <p:cNvPr id="3" name="图片 2" descr="undefined (17)"/>
          <p:cNvPicPr>
            <a:picLocks noChangeAspect="1"/>
          </p:cNvPicPr>
          <p:nvPr/>
        </p:nvPicPr>
        <p:blipFill>
          <a:blip r:embed="rId3"/>
          <a:srcRect r="53034" b="34472"/>
          <a:stretch>
            <a:fillRect/>
          </a:stretch>
        </p:blipFill>
        <p:spPr>
          <a:xfrm>
            <a:off x="1141730" y="553720"/>
            <a:ext cx="2974975" cy="4151630"/>
          </a:xfrm>
          <a:prstGeom prst="rect">
            <a:avLst/>
          </a:prstGeom>
        </p:spPr>
      </p:pic>
      <p:pic>
        <p:nvPicPr>
          <p:cNvPr id="4" name="图片 3" descr="undefined (17)"/>
          <p:cNvPicPr>
            <a:picLocks noChangeAspect="1"/>
          </p:cNvPicPr>
          <p:nvPr/>
        </p:nvPicPr>
        <p:blipFill>
          <a:blip r:embed="rId3"/>
          <a:srcRect r="53034" b="34472"/>
          <a:stretch>
            <a:fillRect/>
          </a:stretch>
        </p:blipFill>
        <p:spPr>
          <a:xfrm flipH="1">
            <a:off x="8533130" y="553720"/>
            <a:ext cx="2974975" cy="415163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8BF6D56-C8E4-4068-819F-F2E4D596A936}"/>
              </a:ext>
            </a:extLst>
          </p:cNvPr>
          <p:cNvGrpSpPr/>
          <p:nvPr/>
        </p:nvGrpSpPr>
        <p:grpSpPr>
          <a:xfrm>
            <a:off x="2365252" y="310514"/>
            <a:ext cx="7744519" cy="6092326"/>
            <a:chOff x="2365252" y="310514"/>
            <a:chExt cx="7744519" cy="6092326"/>
          </a:xfrm>
        </p:grpSpPr>
        <p:pic>
          <p:nvPicPr>
            <p:cNvPr id="5" name="图片 14" descr="a6a6d201e3a52359e6f7f4c39de6839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65252" y="310514"/>
              <a:ext cx="7744519" cy="609232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132C316-E2DB-4C4E-B960-BB1BCEBBC1D4}"/>
                </a:ext>
              </a:extLst>
            </p:cNvPr>
            <p:cNvSpPr txBox="1"/>
            <p:nvPr/>
          </p:nvSpPr>
          <p:spPr>
            <a:xfrm>
              <a:off x="4610100" y="2274838"/>
              <a:ext cx="3239136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 err="1">
                  <a:solidFill>
                    <a:schemeClr val="accent1"/>
                  </a:solidFill>
                  <a:latin typeface=".VnVogue" panose="020B7200000000000000" pitchFamily="34" charset="0"/>
                </a:rPr>
                <a:t>VẬN</a:t>
              </a:r>
              <a:r>
                <a:rPr lang="en-US" sz="7200" b="1" dirty="0">
                  <a:solidFill>
                    <a:schemeClr val="accent1"/>
                  </a:solidFill>
                  <a:latin typeface=".VnVogue" panose="020B7200000000000000" pitchFamily="34" charset="0"/>
                </a:rPr>
                <a:t>        </a:t>
              </a:r>
              <a:r>
                <a:rPr lang="en-US" sz="7200" b="1" dirty="0" err="1">
                  <a:solidFill>
                    <a:schemeClr val="accent1"/>
                  </a:solidFill>
                  <a:latin typeface=".VnVogue" panose="020B7200000000000000" pitchFamily="34" charset="0"/>
                </a:rPr>
                <a:t>DỤNG</a:t>
              </a:r>
              <a:endParaRPr lang="vi-VN" sz="8000" b="1" dirty="0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802962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icture 90">
            <a:extLst>
              <a:ext uri="{FF2B5EF4-FFF2-40B4-BE49-F238E27FC236}">
                <a16:creationId xmlns:a16="http://schemas.microsoft.com/office/drawing/2014/main" id="{79B028C3-B61D-0382-D2C1-1691D35B80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47699" y="2585062"/>
            <a:ext cx="2049045" cy="2049045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CC331DAE-D003-F284-1248-2ECF519B4D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77651" y="2506859"/>
            <a:ext cx="2049045" cy="2049045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BB5533D4-D96C-ECD6-D033-30FA3049AB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0894" y="2457011"/>
            <a:ext cx="2049045" cy="2049045"/>
          </a:xfrm>
          <a:prstGeom prst="rect">
            <a:avLst/>
          </a:prstGeom>
        </p:spPr>
      </p:pic>
      <p:pic>
        <p:nvPicPr>
          <p:cNvPr id="26" name="Google Shape;211;p9">
            <a:extLst>
              <a:ext uri="{FF2B5EF4-FFF2-40B4-BE49-F238E27FC236}">
                <a16:creationId xmlns:a16="http://schemas.microsoft.com/office/drawing/2014/main" id="{7FD5557A-F887-4270-1AC2-F26F54270BC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45021" b="41857"/>
          <a:stretch/>
        </p:blipFill>
        <p:spPr>
          <a:xfrm>
            <a:off x="6" y="5090664"/>
            <a:ext cx="3503999" cy="1767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13;p9">
            <a:extLst>
              <a:ext uri="{FF2B5EF4-FFF2-40B4-BE49-F238E27FC236}">
                <a16:creationId xmlns:a16="http://schemas.microsoft.com/office/drawing/2014/main" id="{B221DA40-FBB6-238C-C0F8-571C483F3552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18113" y="5090664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16;p9">
            <a:extLst>
              <a:ext uri="{FF2B5EF4-FFF2-40B4-BE49-F238E27FC236}">
                <a16:creationId xmlns:a16="http://schemas.microsoft.com/office/drawing/2014/main" id="{C5A4FF82-7C4C-1F14-93FA-C6A7CCDB03B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5446367" y="5822325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17;p9">
            <a:extLst>
              <a:ext uri="{FF2B5EF4-FFF2-40B4-BE49-F238E27FC236}">
                <a16:creationId xmlns:a16="http://schemas.microsoft.com/office/drawing/2014/main" id="{A5F49E53-C827-907F-571C-F62EA6FE219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r="21327" b="52945"/>
          <a:stretch/>
        </p:blipFill>
        <p:spPr>
          <a:xfrm>
            <a:off x="9434065" y="5938401"/>
            <a:ext cx="2757935" cy="1292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213;p9">
            <a:extLst>
              <a:ext uri="{FF2B5EF4-FFF2-40B4-BE49-F238E27FC236}">
                <a16:creationId xmlns:a16="http://schemas.microsoft.com/office/drawing/2014/main" id="{83056EB0-38EF-607C-8C15-81502D8DBE96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60203" y="520673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216;p9">
            <a:extLst>
              <a:ext uri="{FF2B5EF4-FFF2-40B4-BE49-F238E27FC236}">
                <a16:creationId xmlns:a16="http://schemas.microsoft.com/office/drawing/2014/main" id="{0B19D38D-10B6-6654-69DD-63655AF5242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6888456" y="5938400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213;p9">
            <a:extLst>
              <a:ext uri="{FF2B5EF4-FFF2-40B4-BE49-F238E27FC236}">
                <a16:creationId xmlns:a16="http://schemas.microsoft.com/office/drawing/2014/main" id="{8BBAD476-905F-BE80-ECAE-B92359E97D28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54615" y="5220144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216;p9">
            <a:extLst>
              <a:ext uri="{FF2B5EF4-FFF2-40B4-BE49-F238E27FC236}">
                <a16:creationId xmlns:a16="http://schemas.microsoft.com/office/drawing/2014/main" id="{E628D6FF-DA93-37EF-0E1D-DCBABC5ACA4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7982868" y="5579272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213;p9">
            <a:extLst>
              <a:ext uri="{FF2B5EF4-FFF2-40B4-BE49-F238E27FC236}">
                <a16:creationId xmlns:a16="http://schemas.microsoft.com/office/drawing/2014/main" id="{9B4B4364-516F-988D-26BF-DF70732AFF38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40505" y="4971808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216;p9">
            <a:extLst>
              <a:ext uri="{FF2B5EF4-FFF2-40B4-BE49-F238E27FC236}">
                <a16:creationId xmlns:a16="http://schemas.microsoft.com/office/drawing/2014/main" id="{5CEB5E52-8DDC-9157-CF9D-60874B569AD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9168759" y="5330936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213;p9">
            <a:extLst>
              <a:ext uri="{FF2B5EF4-FFF2-40B4-BE49-F238E27FC236}">
                <a16:creationId xmlns:a16="http://schemas.microsoft.com/office/drawing/2014/main" id="{B45E4C8F-5DD0-F602-E26E-3DA1ED1FD2E1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47649" y="526774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216;p9">
            <a:extLst>
              <a:ext uri="{FF2B5EF4-FFF2-40B4-BE49-F238E27FC236}">
                <a16:creationId xmlns:a16="http://schemas.microsoft.com/office/drawing/2014/main" id="{1569FC2C-DC71-777D-3B40-E3615A8FC99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6575903" y="5999411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13;p9">
            <a:extLst>
              <a:ext uri="{FF2B5EF4-FFF2-40B4-BE49-F238E27FC236}">
                <a16:creationId xmlns:a16="http://schemas.microsoft.com/office/drawing/2014/main" id="{7CC1AB4F-B13F-C272-F795-44A385AFBEB0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657532" y="520673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16;p9">
            <a:extLst>
              <a:ext uri="{FF2B5EF4-FFF2-40B4-BE49-F238E27FC236}">
                <a16:creationId xmlns:a16="http://schemas.microsoft.com/office/drawing/2014/main" id="{894545BF-6B59-2C0E-FACB-FE1FC38CB8D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2470721" y="5938400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213;p9">
            <a:extLst>
              <a:ext uri="{FF2B5EF4-FFF2-40B4-BE49-F238E27FC236}">
                <a16:creationId xmlns:a16="http://schemas.microsoft.com/office/drawing/2014/main" id="{4351C52F-1D76-06EC-5534-FDBFE14BC75B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3084160" y="4994488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216;p9">
            <a:extLst>
              <a:ext uri="{FF2B5EF4-FFF2-40B4-BE49-F238E27FC236}">
                <a16:creationId xmlns:a16="http://schemas.microsoft.com/office/drawing/2014/main" id="{AF3F6729-081A-52B5-6622-6CE74F3358D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44093" y="5353616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213;p9">
            <a:extLst>
              <a:ext uri="{FF2B5EF4-FFF2-40B4-BE49-F238E27FC236}">
                <a16:creationId xmlns:a16="http://schemas.microsoft.com/office/drawing/2014/main" id="{A078CDD5-7565-B352-E426-8D0C5806EED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584279" y="5207196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216;p9">
            <a:extLst>
              <a:ext uri="{FF2B5EF4-FFF2-40B4-BE49-F238E27FC236}">
                <a16:creationId xmlns:a16="http://schemas.microsoft.com/office/drawing/2014/main" id="{98A6B8EA-79A5-4060-4686-72F53420C5F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2543975" y="5938857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213;p9">
            <a:extLst>
              <a:ext uri="{FF2B5EF4-FFF2-40B4-BE49-F238E27FC236}">
                <a16:creationId xmlns:a16="http://schemas.microsoft.com/office/drawing/2014/main" id="{0003ED97-AD81-4BDF-5FA9-0701D0229BB3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93676" y="4994488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216;p9">
            <a:extLst>
              <a:ext uri="{FF2B5EF4-FFF2-40B4-BE49-F238E27FC236}">
                <a16:creationId xmlns:a16="http://schemas.microsoft.com/office/drawing/2014/main" id="{D8C8836E-D805-127C-6843-44C91945790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4621929" y="5726149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213;p9">
            <a:extLst>
              <a:ext uri="{FF2B5EF4-FFF2-40B4-BE49-F238E27FC236}">
                <a16:creationId xmlns:a16="http://schemas.microsoft.com/office/drawing/2014/main" id="{E82E8CBB-E321-F240-C033-D97CF2F8EAA2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52585" y="4687817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216;p9">
            <a:extLst>
              <a:ext uri="{FF2B5EF4-FFF2-40B4-BE49-F238E27FC236}">
                <a16:creationId xmlns:a16="http://schemas.microsoft.com/office/drawing/2014/main" id="{A6CEFD1F-7C1C-0998-C264-F7BA9D9AF08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5180839" y="5419479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213;p9">
            <a:extLst>
              <a:ext uri="{FF2B5EF4-FFF2-40B4-BE49-F238E27FC236}">
                <a16:creationId xmlns:a16="http://schemas.microsoft.com/office/drawing/2014/main" id="{73392D0B-D7A9-83BA-91D5-E05F65087477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10969" y="491592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216;p9">
            <a:extLst>
              <a:ext uri="{FF2B5EF4-FFF2-40B4-BE49-F238E27FC236}">
                <a16:creationId xmlns:a16="http://schemas.microsoft.com/office/drawing/2014/main" id="{42948D3C-D372-B2CB-ADDF-78E7E61EF23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8039223" y="5647591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213;p9">
            <a:extLst>
              <a:ext uri="{FF2B5EF4-FFF2-40B4-BE49-F238E27FC236}">
                <a16:creationId xmlns:a16="http://schemas.microsoft.com/office/drawing/2014/main" id="{0FB393F7-1EEA-840A-A61B-A861CF5B9E87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84580" y="509260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216;p9">
            <a:extLst>
              <a:ext uri="{FF2B5EF4-FFF2-40B4-BE49-F238E27FC236}">
                <a16:creationId xmlns:a16="http://schemas.microsoft.com/office/drawing/2014/main" id="{E3CCA679-E81B-5851-299B-4D59AED838B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9412833" y="5451737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213;p9">
            <a:extLst>
              <a:ext uri="{FF2B5EF4-FFF2-40B4-BE49-F238E27FC236}">
                <a16:creationId xmlns:a16="http://schemas.microsoft.com/office/drawing/2014/main" id="{1AE5D6BE-AF91-00B3-74B4-590FBAEE8765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2687" y="4453871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216;p9">
            <a:extLst>
              <a:ext uri="{FF2B5EF4-FFF2-40B4-BE49-F238E27FC236}">
                <a16:creationId xmlns:a16="http://schemas.microsoft.com/office/drawing/2014/main" id="{5EB43045-8BA5-468A-AFDE-EDA8FE7D108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3950940" y="5185532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213;p9">
            <a:extLst>
              <a:ext uri="{FF2B5EF4-FFF2-40B4-BE49-F238E27FC236}">
                <a16:creationId xmlns:a16="http://schemas.microsoft.com/office/drawing/2014/main" id="{AB4BD21B-3A9F-CA67-8619-DF0B6F4C39C6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362383" y="4978407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216;p9">
            <a:extLst>
              <a:ext uri="{FF2B5EF4-FFF2-40B4-BE49-F238E27FC236}">
                <a16:creationId xmlns:a16="http://schemas.microsoft.com/office/drawing/2014/main" id="{05844C7F-D7FC-29DB-A161-06D0A1E5B89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1765871" y="5337535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213;p9">
            <a:extLst>
              <a:ext uri="{FF2B5EF4-FFF2-40B4-BE49-F238E27FC236}">
                <a16:creationId xmlns:a16="http://schemas.microsoft.com/office/drawing/2014/main" id="{87621368-3C55-9402-28BA-DFABA2160DAA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11589" y="5658747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216;p9">
            <a:extLst>
              <a:ext uri="{FF2B5EF4-FFF2-40B4-BE49-F238E27FC236}">
                <a16:creationId xmlns:a16="http://schemas.microsoft.com/office/drawing/2014/main" id="{55BC78E7-02D7-50BE-1618-BCDF16FC81B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6439843" y="6017875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213;p9">
            <a:extLst>
              <a:ext uri="{FF2B5EF4-FFF2-40B4-BE49-F238E27FC236}">
                <a16:creationId xmlns:a16="http://schemas.microsoft.com/office/drawing/2014/main" id="{57A50BC2-2F73-A132-A7BB-9ABD4CF7D2AD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14499" y="5658747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216;p9">
            <a:extLst>
              <a:ext uri="{FF2B5EF4-FFF2-40B4-BE49-F238E27FC236}">
                <a16:creationId xmlns:a16="http://schemas.microsoft.com/office/drawing/2014/main" id="{87BA0C42-9DF6-442B-9B01-0DD66DB6478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9342752" y="6017875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213;p9">
            <a:extLst>
              <a:ext uri="{FF2B5EF4-FFF2-40B4-BE49-F238E27FC236}">
                <a16:creationId xmlns:a16="http://schemas.microsoft.com/office/drawing/2014/main" id="{4D807770-5191-DEC6-BFE6-7CFCE003CB74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91664" y="5358216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216;p9">
            <a:extLst>
              <a:ext uri="{FF2B5EF4-FFF2-40B4-BE49-F238E27FC236}">
                <a16:creationId xmlns:a16="http://schemas.microsoft.com/office/drawing/2014/main" id="{F46B26C4-ACE2-D23A-183B-929FA9803A0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8419917" y="6089877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216;p9">
            <a:extLst>
              <a:ext uri="{FF2B5EF4-FFF2-40B4-BE49-F238E27FC236}">
                <a16:creationId xmlns:a16="http://schemas.microsoft.com/office/drawing/2014/main" id="{3E540052-22F4-E8A3-F387-6316F1E2912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3036889" y="5690376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216;p9">
            <a:extLst>
              <a:ext uri="{FF2B5EF4-FFF2-40B4-BE49-F238E27FC236}">
                <a16:creationId xmlns:a16="http://schemas.microsoft.com/office/drawing/2014/main" id="{88E67124-E328-1643-AB60-965931B4136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792861" y="5802769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72;p31">
            <a:extLst>
              <a:ext uri="{FF2B5EF4-FFF2-40B4-BE49-F238E27FC236}">
                <a16:creationId xmlns:a16="http://schemas.microsoft.com/office/drawing/2014/main" id="{A57D208C-FF8E-8411-AD8D-62173B639628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18727" r="18721"/>
          <a:stretch/>
        </p:blipFill>
        <p:spPr>
          <a:xfrm>
            <a:off x="-49669" y="1960559"/>
            <a:ext cx="2476200" cy="395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64;p30">
            <a:extLst>
              <a:ext uri="{FF2B5EF4-FFF2-40B4-BE49-F238E27FC236}">
                <a16:creationId xmlns:a16="http://schemas.microsoft.com/office/drawing/2014/main" id="{5D4AE434-7C0B-7A8E-B6E8-4452C2A63793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975307" y="4312493"/>
            <a:ext cx="2476200" cy="1569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4;p30">
            <a:extLst>
              <a:ext uri="{FF2B5EF4-FFF2-40B4-BE49-F238E27FC236}">
                <a16:creationId xmlns:a16="http://schemas.microsoft.com/office/drawing/2014/main" id="{DE439095-9EF0-DF39-9DF5-DB3F7022D83E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269559" y="4265677"/>
            <a:ext cx="2476200" cy="1569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64;p30">
            <a:extLst>
              <a:ext uri="{FF2B5EF4-FFF2-40B4-BE49-F238E27FC236}">
                <a16:creationId xmlns:a16="http://schemas.microsoft.com/office/drawing/2014/main" id="{D8ACF99B-6D1F-92F3-D3DF-383DB99E3298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570333" y="4184798"/>
            <a:ext cx="2476200" cy="1569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64;p30">
            <a:extLst>
              <a:ext uri="{FF2B5EF4-FFF2-40B4-BE49-F238E27FC236}">
                <a16:creationId xmlns:a16="http://schemas.microsoft.com/office/drawing/2014/main" id="{C3336C11-A564-DBEC-B87A-B71AE955F421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899616" y="4199965"/>
            <a:ext cx="2476200" cy="156920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A71134F0-01DF-3C1F-52A7-53AC9CA21AB5}"/>
              </a:ext>
            </a:extLst>
          </p:cNvPr>
          <p:cNvSpPr/>
          <p:nvPr/>
        </p:nvSpPr>
        <p:spPr>
          <a:xfrm>
            <a:off x="2787901" y="118864"/>
            <a:ext cx="7258632" cy="2277005"/>
          </a:xfrm>
          <a:prstGeom prst="wedgeRoundRectCallout">
            <a:avLst>
              <a:gd name="adj1" fmla="val -59336"/>
              <a:gd name="adj2" fmla="val 47866"/>
              <a:gd name="adj3" fmla="val 16667"/>
            </a:avLst>
          </a:prstGeom>
          <a:solidFill>
            <a:srgbClr val="F1EAFA"/>
          </a:solidFill>
          <a:ln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Chào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mừng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lang="en-US" sz="32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con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đến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với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BBBFFF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3200" b="1" kern="0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ườn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lang="en-US" sz="3733" b="1" kern="0" noProof="0" dirty="0" err="1" smtClean="0">
                <a:ln>
                  <a:solidFill>
                    <a:srgbClr val="BBBFFF">
                      <a:lumMod val="10000"/>
                    </a:srgbClr>
                  </a:solidFill>
                </a:ln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Hoa</a:t>
            </a:r>
            <a:r>
              <a:rPr kumimoji="0" lang="en-US" sz="3733" b="1" i="0" u="none" strike="noStrike" kern="0" cap="none" spc="0" normalizeH="0" baseline="0" noProof="0" dirty="0" smtClean="0">
                <a:ln>
                  <a:solidFill>
                    <a:srgbClr val="BBBFFF">
                      <a:lumMod val="10000"/>
                    </a:srgbClr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>
                <a:ln>
                  <a:solidFill>
                    <a:srgbClr val="BBBFFF">
                      <a:lumMod val="10000"/>
                    </a:srgbClr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may </a:t>
            </a:r>
            <a:r>
              <a:rPr kumimoji="0" lang="en-US" sz="3733" b="1" i="0" u="none" strike="noStrike" kern="0" cap="none" spc="0" normalizeH="0" baseline="0" noProof="0" dirty="0" err="1">
                <a:ln>
                  <a:solidFill>
                    <a:srgbClr val="BBBFFF">
                      <a:lumMod val="10000"/>
                    </a:srgbClr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mắn</a:t>
            </a:r>
            <a:r>
              <a:rPr lang="en-US" sz="32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!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Hãy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giúp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ta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tưới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nước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cho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chậu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hoa</a:t>
            </a:r>
            <a:r>
              <a:rPr lang="en-US" sz="3200" b="1" kern="0" dirty="0" smtClean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này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nhé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!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30345AC-B523-CB7A-8414-17C9AE5659C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3311761" y="4173581"/>
            <a:ext cx="1477336" cy="1192315"/>
          </a:xfrm>
          <a:prstGeom prst="rect">
            <a:avLst/>
          </a:prstGeom>
        </p:spPr>
      </p:pic>
      <p:pic>
        <p:nvPicPr>
          <p:cNvPr id="72" name="Google Shape;664;p30">
            <a:extLst>
              <a:ext uri="{FF2B5EF4-FFF2-40B4-BE49-F238E27FC236}">
                <a16:creationId xmlns:a16="http://schemas.microsoft.com/office/drawing/2014/main" id="{A5770314-F886-92B6-E291-10D0CB4A9E16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668395" y="4752495"/>
            <a:ext cx="2176421" cy="133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DCC2B34-A5BF-0720-971E-766A1F96A7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0276" y="2427943"/>
            <a:ext cx="2049045" cy="2049045"/>
          </a:xfrm>
          <a:prstGeom prst="rect">
            <a:avLst/>
          </a:prstGeom>
        </p:spPr>
      </p:pic>
      <p:pic>
        <p:nvPicPr>
          <p:cNvPr id="75" name="Picture 74">
            <a:hlinkClick r:id="rId13" action="ppaction://hlinksldjump"/>
            <a:extLst>
              <a:ext uri="{FF2B5EF4-FFF2-40B4-BE49-F238E27FC236}">
                <a16:creationId xmlns:a16="http://schemas.microsoft.com/office/drawing/2014/main" id="{EDE0293F-3BDA-BE00-24FC-FC8CE9D3AEE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4807" y="2432820"/>
            <a:ext cx="2049045" cy="2049045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DF1AE6B0-E0A0-86ED-8253-464DB2217CC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5712697" y="4192743"/>
            <a:ext cx="1477336" cy="1192315"/>
          </a:xfrm>
          <a:prstGeom prst="rect">
            <a:avLst/>
          </a:prstGeom>
        </p:spPr>
      </p:pic>
      <p:pic>
        <p:nvPicPr>
          <p:cNvPr id="77" name="Google Shape;664;p30">
            <a:extLst>
              <a:ext uri="{FF2B5EF4-FFF2-40B4-BE49-F238E27FC236}">
                <a16:creationId xmlns:a16="http://schemas.microsoft.com/office/drawing/2014/main" id="{04167067-97A0-8832-5478-E4E5F3631FB7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069331" y="4771656"/>
            <a:ext cx="2176421" cy="133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Picture 77">
            <a:hlinkClick r:id="rId15" action="ppaction://hlinksldjump"/>
            <a:extLst>
              <a:ext uri="{FF2B5EF4-FFF2-40B4-BE49-F238E27FC236}">
                <a16:creationId xmlns:a16="http://schemas.microsoft.com/office/drawing/2014/main" id="{45D596ED-89EB-4C69-F0A7-8D2A2481E37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45938" y="2451827"/>
            <a:ext cx="2049045" cy="2049045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F63925D0-3FF1-2613-9FEC-E0C0A5F3DBD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8037744" y="4247179"/>
            <a:ext cx="1477336" cy="1192315"/>
          </a:xfrm>
          <a:prstGeom prst="rect">
            <a:avLst/>
          </a:prstGeom>
        </p:spPr>
      </p:pic>
      <p:pic>
        <p:nvPicPr>
          <p:cNvPr id="80" name="Google Shape;664;p30">
            <a:extLst>
              <a:ext uri="{FF2B5EF4-FFF2-40B4-BE49-F238E27FC236}">
                <a16:creationId xmlns:a16="http://schemas.microsoft.com/office/drawing/2014/main" id="{088D24DD-C553-7F9E-2AC5-AD5DF94053A2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394378" y="4826092"/>
            <a:ext cx="2176421" cy="133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Picture 80">
            <a:hlinkClick r:id="rId16" action="ppaction://hlinksldjump"/>
            <a:extLst>
              <a:ext uri="{FF2B5EF4-FFF2-40B4-BE49-F238E27FC236}">
                <a16:creationId xmlns:a16="http://schemas.microsoft.com/office/drawing/2014/main" id="{70B8FF0A-E197-7A50-86BF-DF948DDC47D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70984" y="2506263"/>
            <a:ext cx="2049045" cy="2049045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0D0FE37D-2419-64AA-872C-3D26ED7F40B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10305477" y="4334188"/>
            <a:ext cx="1477336" cy="1192315"/>
          </a:xfrm>
          <a:prstGeom prst="rect">
            <a:avLst/>
          </a:prstGeom>
        </p:spPr>
      </p:pic>
      <p:pic>
        <p:nvPicPr>
          <p:cNvPr id="83" name="Google Shape;664;p30">
            <a:extLst>
              <a:ext uri="{FF2B5EF4-FFF2-40B4-BE49-F238E27FC236}">
                <a16:creationId xmlns:a16="http://schemas.microsoft.com/office/drawing/2014/main" id="{1D5AAA8A-58D4-A224-E373-DF48100EB2DE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662111" y="4913102"/>
            <a:ext cx="2176421" cy="133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Picture 83">
            <a:hlinkClick r:id="rId17" action="ppaction://hlinksldjump"/>
            <a:extLst>
              <a:ext uri="{FF2B5EF4-FFF2-40B4-BE49-F238E27FC236}">
                <a16:creationId xmlns:a16="http://schemas.microsoft.com/office/drawing/2014/main" id="{41FDC25E-E1A9-1172-D7D4-90A25884ED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38718" y="2593272"/>
            <a:ext cx="2049045" cy="2049045"/>
          </a:xfrm>
          <a:prstGeom prst="rect">
            <a:avLst/>
          </a:prstGeom>
        </p:spPr>
      </p:pic>
      <p:pic>
        <p:nvPicPr>
          <p:cNvPr id="85" name="Google Shape;1018;p48">
            <a:extLst>
              <a:ext uri="{FF2B5EF4-FFF2-40B4-BE49-F238E27FC236}">
                <a16:creationId xmlns:a16="http://schemas.microsoft.com/office/drawing/2014/main" id="{3835F21D-0663-620B-F98A-168C5CE63380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9556775" y="-180346"/>
            <a:ext cx="2213947" cy="2370751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hought Bubble: Cloud 22">
            <a:hlinkClick r:id="rId19" action="ppaction://hlinksldjump"/>
            <a:extLst>
              <a:ext uri="{FF2B5EF4-FFF2-40B4-BE49-F238E27FC236}">
                <a16:creationId xmlns:a16="http://schemas.microsoft.com/office/drawing/2014/main" id="{14D9D98F-42D4-47FD-F31B-9779FDA827CC}"/>
              </a:ext>
            </a:extLst>
          </p:cNvPr>
          <p:cNvSpPr/>
          <p:nvPr/>
        </p:nvSpPr>
        <p:spPr>
          <a:xfrm>
            <a:off x="3162787" y="112115"/>
            <a:ext cx="5465667" cy="2307557"/>
          </a:xfrm>
          <a:prstGeom prst="cloudCallout">
            <a:avLst>
              <a:gd name="adj1" fmla="val 67813"/>
              <a:gd name="adj2" fmla="val -14861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accent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Cảm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ơn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các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con!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2800" b="1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Các</a:t>
            </a:r>
            <a:r>
              <a:rPr lang="en-US" sz="2800" b="1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chậu</a:t>
            </a:r>
            <a:r>
              <a:rPr lang="en-US" sz="2800" b="1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 smtClean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hoa</a:t>
            </a:r>
            <a:r>
              <a:rPr lang="en-US" sz="2800" b="1" kern="0" dirty="0" smtClean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đều</a:t>
            </a:r>
            <a:r>
              <a:rPr lang="en-US" sz="2800" b="1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được</a:t>
            </a:r>
            <a:r>
              <a:rPr lang="en-US" sz="2800" b="1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tưới</a:t>
            </a:r>
            <a:r>
              <a:rPr lang="en-US" sz="2800" b="1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nước</a:t>
            </a:r>
            <a:r>
              <a:rPr lang="en-US" sz="2800" b="1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rồi</a:t>
            </a:r>
            <a:r>
              <a:rPr lang="en-US" sz="2800" b="1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!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pic>
        <p:nvPicPr>
          <p:cNvPr id="25" name="Picture 24">
            <a:hlinkClick r:id="rId20" action="ppaction://hlinksldjump"/>
            <a:extLst>
              <a:ext uri="{FF2B5EF4-FFF2-40B4-BE49-F238E27FC236}">
                <a16:creationId xmlns:a16="http://schemas.microsoft.com/office/drawing/2014/main" id="{11623BDD-5377-389B-A738-D4682ED5093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305075" flipH="1">
            <a:off x="6187099" y="1458392"/>
            <a:ext cx="2525764" cy="1682864"/>
          </a:xfrm>
          <a:prstGeom prst="rect">
            <a:avLst/>
          </a:prstGeom>
        </p:spPr>
      </p:pic>
      <p:sp>
        <p:nvSpPr>
          <p:cNvPr id="87" name="Cloud 272">
            <a:extLst>
              <a:ext uri="{FF2B5EF4-FFF2-40B4-BE49-F238E27FC236}">
                <a16:creationId xmlns:a16="http://schemas.microsoft.com/office/drawing/2014/main" id="{77333F53-79C3-CBEE-D8BF-EA457D800367}"/>
              </a:ext>
            </a:extLst>
          </p:cNvPr>
          <p:cNvSpPr/>
          <p:nvPr/>
        </p:nvSpPr>
        <p:spPr>
          <a:xfrm>
            <a:off x="2345118" y="5088142"/>
            <a:ext cx="9369249" cy="1630139"/>
          </a:xfrm>
          <a:custGeom>
            <a:avLst/>
            <a:gdLst>
              <a:gd name="connsiteX0" fmla="*/ 874816 w 9690272"/>
              <a:gd name="connsiteY0" fmla="*/ 2065645 h 6209875"/>
              <a:gd name="connsiteX1" fmla="*/ 1261305 w 9690272"/>
              <a:gd name="connsiteY1" fmla="*/ 992861 h 6209875"/>
              <a:gd name="connsiteX2" fmla="*/ 3141487 w 9690272"/>
              <a:gd name="connsiteY2" fmla="*/ 747772 h 6209875"/>
              <a:gd name="connsiteX3" fmla="*/ 5037146 w 9690272"/>
              <a:gd name="connsiteY3" fmla="*/ 493340 h 6209875"/>
              <a:gd name="connsiteX4" fmla="*/ 5775805 w 9690272"/>
              <a:gd name="connsiteY4" fmla="*/ 28749 h 6209875"/>
              <a:gd name="connsiteX5" fmla="*/ 6691895 w 9690272"/>
              <a:gd name="connsiteY5" fmla="*/ 356636 h 6209875"/>
              <a:gd name="connsiteX6" fmla="*/ 7954771 w 9690272"/>
              <a:gd name="connsiteY6" fmla="*/ 99185 h 6209875"/>
              <a:gd name="connsiteX7" fmla="*/ 8595181 w 9690272"/>
              <a:gd name="connsiteY7" fmla="*/ 801533 h 6209875"/>
              <a:gd name="connsiteX8" fmla="*/ 9417060 w 9690272"/>
              <a:gd name="connsiteY8" fmla="*/ 1483182 h 6209875"/>
              <a:gd name="connsiteX9" fmla="*/ 9380273 w 9690272"/>
              <a:gd name="connsiteY9" fmla="*/ 2222330 h 6209875"/>
              <a:gd name="connsiteX10" fmla="*/ 9648998 w 9690272"/>
              <a:gd name="connsiteY10" fmla="*/ 3352470 h 6209875"/>
              <a:gd name="connsiteX11" fmla="*/ 8390160 w 9690272"/>
              <a:gd name="connsiteY11" fmla="*/ 4341737 h 6209875"/>
              <a:gd name="connsiteX12" fmla="*/ 7939517 w 9690272"/>
              <a:gd name="connsiteY12" fmla="*/ 5189414 h 6209875"/>
              <a:gd name="connsiteX13" fmla="*/ 6405224 w 9690272"/>
              <a:gd name="connsiteY13" fmla="*/ 5292049 h 6209875"/>
              <a:gd name="connsiteX14" fmla="*/ 5308788 w 9690272"/>
              <a:gd name="connsiteY14" fmla="*/ 6196362 h 6209875"/>
              <a:gd name="connsiteX15" fmla="*/ 3696659 w 9690272"/>
              <a:gd name="connsiteY15" fmla="*/ 5644373 h 6209875"/>
              <a:gd name="connsiteX16" fmla="*/ 1301905 w 9690272"/>
              <a:gd name="connsiteY16" fmla="*/ 5098997 h 6209875"/>
              <a:gd name="connsiteX17" fmla="*/ 248986 w 9690272"/>
              <a:gd name="connsiteY17" fmla="*/ 4492097 h 6209875"/>
              <a:gd name="connsiteX18" fmla="*/ 473970 w 9690272"/>
              <a:gd name="connsiteY18" fmla="*/ 3672882 h 6209875"/>
              <a:gd name="connsiteX19" fmla="*/ -1122 w 9690272"/>
              <a:gd name="connsiteY19" fmla="*/ 2832392 h 6209875"/>
              <a:gd name="connsiteX20" fmla="*/ 866516 w 9690272"/>
              <a:gd name="connsiteY20" fmla="*/ 2085339 h 6209875"/>
              <a:gd name="connsiteX21" fmla="*/ 874816 w 9690272"/>
              <a:gd name="connsiteY21" fmla="*/ 2065645 h 6209875"/>
              <a:gd name="connsiteX0" fmla="*/ 1052695 w 9690272"/>
              <a:gd name="connsiteY0" fmla="*/ 3762868 h 6209875"/>
              <a:gd name="connsiteX1" fmla="*/ 484513 w 9690272"/>
              <a:gd name="connsiteY1" fmla="*/ 3648301 h 6209875"/>
              <a:gd name="connsiteX2" fmla="*/ 1554032 w 9690272"/>
              <a:gd name="connsiteY2" fmla="*/ 5016630 h 6209875"/>
              <a:gd name="connsiteX3" fmla="*/ 1305494 w 9690272"/>
              <a:gd name="connsiteY3" fmla="*/ 5071397 h 6209875"/>
              <a:gd name="connsiteX4" fmla="*/ 3696210 w 9690272"/>
              <a:gd name="connsiteY4" fmla="*/ 5619074 h 6209875"/>
              <a:gd name="connsiteX5" fmla="*/ 3546370 w 9690272"/>
              <a:gd name="connsiteY5" fmla="*/ 5368954 h 6209875"/>
              <a:gd name="connsiteX6" fmla="*/ 6466237 w 9690272"/>
              <a:gd name="connsiteY6" fmla="*/ 4995355 h 6209875"/>
              <a:gd name="connsiteX7" fmla="*/ 6406346 w 9690272"/>
              <a:gd name="connsiteY7" fmla="*/ 5269768 h 6209875"/>
              <a:gd name="connsiteX8" fmla="*/ 7655539 w 9690272"/>
              <a:gd name="connsiteY8" fmla="*/ 3299571 h 6209875"/>
              <a:gd name="connsiteX9" fmla="*/ 8384777 w 9690272"/>
              <a:gd name="connsiteY9" fmla="*/ 4325350 h 6209875"/>
              <a:gd name="connsiteX10" fmla="*/ 9375786 w 9690272"/>
              <a:gd name="connsiteY10" fmla="*/ 2207093 h 6209875"/>
              <a:gd name="connsiteX11" fmla="*/ 9050983 w 9690272"/>
              <a:gd name="connsiteY11" fmla="*/ 2591760 h 6209875"/>
              <a:gd name="connsiteX12" fmla="*/ 8596527 w 9690272"/>
              <a:gd name="connsiteY12" fmla="*/ 779971 h 6209875"/>
              <a:gd name="connsiteX13" fmla="*/ 8613575 w 9690272"/>
              <a:gd name="connsiteY13" fmla="*/ 961668 h 6209875"/>
              <a:gd name="connsiteX14" fmla="*/ 6522540 w 9690272"/>
              <a:gd name="connsiteY14" fmla="*/ 568088 h 6209875"/>
              <a:gd name="connsiteX15" fmla="*/ 6688979 w 9690272"/>
              <a:gd name="connsiteY15" fmla="*/ 336368 h 6209875"/>
              <a:gd name="connsiteX16" fmla="*/ 4966488 w 9690272"/>
              <a:gd name="connsiteY16" fmla="*/ 678486 h 6209875"/>
              <a:gd name="connsiteX17" fmla="*/ 5047016 w 9690272"/>
              <a:gd name="connsiteY17" fmla="*/ 478677 h 6209875"/>
              <a:gd name="connsiteX18" fmla="*/ 3140365 w 9690272"/>
              <a:gd name="connsiteY18" fmla="*/ 746334 h 6209875"/>
              <a:gd name="connsiteX19" fmla="*/ 3431971 w 9690272"/>
              <a:gd name="connsiteY19" fmla="*/ 940106 h 6209875"/>
              <a:gd name="connsiteX20" fmla="*/ 925735 w 9690272"/>
              <a:gd name="connsiteY20" fmla="*/ 2269623 h 6209875"/>
              <a:gd name="connsiteX21" fmla="*/ 874816 w 9690272"/>
              <a:gd name="connsiteY21" fmla="*/ 2065645 h 620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9690272" h="6209875" fill="none" extrusionOk="0">
                <a:moveTo>
                  <a:pt x="874816" y="2065645"/>
                </a:moveTo>
                <a:cubicBezTo>
                  <a:pt x="777802" y="1589682"/>
                  <a:pt x="929921" y="1300247"/>
                  <a:pt x="1261305" y="992861"/>
                </a:cubicBezTo>
                <a:cubicBezTo>
                  <a:pt x="1729864" y="519983"/>
                  <a:pt x="2483157" y="486358"/>
                  <a:pt x="3141487" y="747772"/>
                </a:cubicBezTo>
                <a:cubicBezTo>
                  <a:pt x="3491233" y="146645"/>
                  <a:pt x="4528221" y="132566"/>
                  <a:pt x="5037146" y="493340"/>
                </a:cubicBezTo>
                <a:cubicBezTo>
                  <a:pt x="5221419" y="253538"/>
                  <a:pt x="5496056" y="82013"/>
                  <a:pt x="5775805" y="28749"/>
                </a:cubicBezTo>
                <a:cubicBezTo>
                  <a:pt x="6127648" y="26806"/>
                  <a:pt x="6526166" y="154153"/>
                  <a:pt x="6691895" y="356636"/>
                </a:cubicBezTo>
                <a:cubicBezTo>
                  <a:pt x="6999705" y="2330"/>
                  <a:pt x="7495398" y="-40459"/>
                  <a:pt x="7954771" y="99185"/>
                </a:cubicBezTo>
                <a:cubicBezTo>
                  <a:pt x="8302134" y="233717"/>
                  <a:pt x="8519584" y="466739"/>
                  <a:pt x="8595181" y="801533"/>
                </a:cubicBezTo>
                <a:cubicBezTo>
                  <a:pt x="8896279" y="879637"/>
                  <a:pt x="9306674" y="1140594"/>
                  <a:pt x="9417060" y="1483182"/>
                </a:cubicBezTo>
                <a:cubicBezTo>
                  <a:pt x="9515844" y="1748309"/>
                  <a:pt x="9461254" y="1975798"/>
                  <a:pt x="9380273" y="2222330"/>
                </a:cubicBezTo>
                <a:cubicBezTo>
                  <a:pt x="9623117" y="2587599"/>
                  <a:pt x="9732281" y="2984975"/>
                  <a:pt x="9648998" y="3352470"/>
                </a:cubicBezTo>
                <a:cubicBezTo>
                  <a:pt x="9443230" y="3819255"/>
                  <a:pt x="9024014" y="4232043"/>
                  <a:pt x="8390160" y="4341737"/>
                </a:cubicBezTo>
                <a:cubicBezTo>
                  <a:pt x="8374430" y="4673156"/>
                  <a:pt x="8215902" y="4954480"/>
                  <a:pt x="7939517" y="5189414"/>
                </a:cubicBezTo>
                <a:cubicBezTo>
                  <a:pt x="7515251" y="5547512"/>
                  <a:pt x="6831971" y="5453399"/>
                  <a:pt x="6405224" y="5292049"/>
                </a:cubicBezTo>
                <a:cubicBezTo>
                  <a:pt x="6223306" y="5712294"/>
                  <a:pt x="5948315" y="6041761"/>
                  <a:pt x="5308788" y="6196362"/>
                </a:cubicBezTo>
                <a:cubicBezTo>
                  <a:pt x="4641482" y="6299072"/>
                  <a:pt x="3972139" y="6130486"/>
                  <a:pt x="3696659" y="5644373"/>
                </a:cubicBezTo>
                <a:cubicBezTo>
                  <a:pt x="2864099" y="6138176"/>
                  <a:pt x="1871709" y="5802207"/>
                  <a:pt x="1301905" y="5098997"/>
                </a:cubicBezTo>
                <a:cubicBezTo>
                  <a:pt x="740498" y="5160873"/>
                  <a:pt x="436889" y="4893955"/>
                  <a:pt x="248986" y="4492097"/>
                </a:cubicBezTo>
                <a:cubicBezTo>
                  <a:pt x="84550" y="4241763"/>
                  <a:pt x="288953" y="3860952"/>
                  <a:pt x="473970" y="3672882"/>
                </a:cubicBezTo>
                <a:cubicBezTo>
                  <a:pt x="94437" y="3488386"/>
                  <a:pt x="-55306" y="3188189"/>
                  <a:pt x="-1122" y="2832392"/>
                </a:cubicBezTo>
                <a:cubicBezTo>
                  <a:pt x="104049" y="2526857"/>
                  <a:pt x="449552" y="2152756"/>
                  <a:pt x="866516" y="2085339"/>
                </a:cubicBezTo>
                <a:cubicBezTo>
                  <a:pt x="868728" y="2078362"/>
                  <a:pt x="872548" y="2072161"/>
                  <a:pt x="874816" y="2065645"/>
                </a:cubicBezTo>
                <a:close/>
              </a:path>
              <a:path w="9690272" h="6209875" fill="none" extrusionOk="0">
                <a:moveTo>
                  <a:pt x="1052695" y="3762868"/>
                </a:moveTo>
                <a:cubicBezTo>
                  <a:pt x="875855" y="3762549"/>
                  <a:pt x="660159" y="3747587"/>
                  <a:pt x="484513" y="3648301"/>
                </a:cubicBezTo>
                <a:moveTo>
                  <a:pt x="1554032" y="5016630"/>
                </a:moveTo>
                <a:cubicBezTo>
                  <a:pt x="1474022" y="5040006"/>
                  <a:pt x="1391362" y="5071589"/>
                  <a:pt x="1305494" y="5071397"/>
                </a:cubicBezTo>
                <a:moveTo>
                  <a:pt x="3696210" y="5619074"/>
                </a:moveTo>
                <a:cubicBezTo>
                  <a:pt x="3641691" y="5541850"/>
                  <a:pt x="3583675" y="5436487"/>
                  <a:pt x="3546370" y="5368954"/>
                </a:cubicBezTo>
                <a:moveTo>
                  <a:pt x="6466237" y="4995355"/>
                </a:moveTo>
                <a:cubicBezTo>
                  <a:pt x="6459715" y="5085467"/>
                  <a:pt x="6440160" y="5162786"/>
                  <a:pt x="6406346" y="5269768"/>
                </a:cubicBezTo>
                <a:moveTo>
                  <a:pt x="7655539" y="3299571"/>
                </a:moveTo>
                <a:cubicBezTo>
                  <a:pt x="8066406" y="3576701"/>
                  <a:pt x="8394855" y="3924408"/>
                  <a:pt x="8384777" y="4325350"/>
                </a:cubicBezTo>
                <a:moveTo>
                  <a:pt x="9375786" y="2207093"/>
                </a:moveTo>
                <a:cubicBezTo>
                  <a:pt x="9313888" y="2364963"/>
                  <a:pt x="9221314" y="2460362"/>
                  <a:pt x="9050983" y="2591760"/>
                </a:cubicBezTo>
                <a:moveTo>
                  <a:pt x="8596527" y="779971"/>
                </a:moveTo>
                <a:cubicBezTo>
                  <a:pt x="8605910" y="841757"/>
                  <a:pt x="8617675" y="896759"/>
                  <a:pt x="8613575" y="961668"/>
                </a:cubicBezTo>
                <a:moveTo>
                  <a:pt x="6522540" y="568088"/>
                </a:moveTo>
                <a:cubicBezTo>
                  <a:pt x="6545497" y="496796"/>
                  <a:pt x="6636823" y="420112"/>
                  <a:pt x="6688979" y="336368"/>
                </a:cubicBezTo>
                <a:moveTo>
                  <a:pt x="4966488" y="678486"/>
                </a:moveTo>
                <a:cubicBezTo>
                  <a:pt x="4990020" y="617628"/>
                  <a:pt x="5008484" y="524467"/>
                  <a:pt x="5047016" y="478677"/>
                </a:cubicBezTo>
                <a:moveTo>
                  <a:pt x="3140365" y="746334"/>
                </a:moveTo>
                <a:cubicBezTo>
                  <a:pt x="3252864" y="782026"/>
                  <a:pt x="3345344" y="869767"/>
                  <a:pt x="3431971" y="940106"/>
                </a:cubicBezTo>
                <a:moveTo>
                  <a:pt x="925735" y="2269623"/>
                </a:moveTo>
                <a:cubicBezTo>
                  <a:pt x="892670" y="2193976"/>
                  <a:pt x="888320" y="2138519"/>
                  <a:pt x="874816" y="2065645"/>
                </a:cubicBezTo>
              </a:path>
              <a:path w="9690272" h="6209875" stroke="0" extrusionOk="0">
                <a:moveTo>
                  <a:pt x="874816" y="2065645"/>
                </a:moveTo>
                <a:cubicBezTo>
                  <a:pt x="799337" y="1602193"/>
                  <a:pt x="921237" y="1250709"/>
                  <a:pt x="1261305" y="992861"/>
                </a:cubicBezTo>
                <a:cubicBezTo>
                  <a:pt x="1766385" y="584228"/>
                  <a:pt x="2625901" y="364776"/>
                  <a:pt x="3141487" y="747772"/>
                </a:cubicBezTo>
                <a:cubicBezTo>
                  <a:pt x="3623332" y="31627"/>
                  <a:pt x="4368447" y="137869"/>
                  <a:pt x="5037146" y="493340"/>
                </a:cubicBezTo>
                <a:cubicBezTo>
                  <a:pt x="5167557" y="271088"/>
                  <a:pt x="5485409" y="54484"/>
                  <a:pt x="5775805" y="28749"/>
                </a:cubicBezTo>
                <a:cubicBezTo>
                  <a:pt x="6105326" y="-83346"/>
                  <a:pt x="6467649" y="96776"/>
                  <a:pt x="6691895" y="356636"/>
                </a:cubicBezTo>
                <a:cubicBezTo>
                  <a:pt x="6993442" y="30199"/>
                  <a:pt x="7459695" y="-91772"/>
                  <a:pt x="7954771" y="99185"/>
                </a:cubicBezTo>
                <a:cubicBezTo>
                  <a:pt x="8262145" y="252637"/>
                  <a:pt x="8483602" y="511417"/>
                  <a:pt x="8595181" y="801533"/>
                </a:cubicBezTo>
                <a:cubicBezTo>
                  <a:pt x="8968234" y="935489"/>
                  <a:pt x="9289184" y="1135182"/>
                  <a:pt x="9417060" y="1483182"/>
                </a:cubicBezTo>
                <a:cubicBezTo>
                  <a:pt x="9454819" y="1694587"/>
                  <a:pt x="9444710" y="1953605"/>
                  <a:pt x="9380273" y="2222330"/>
                </a:cubicBezTo>
                <a:cubicBezTo>
                  <a:pt x="9737834" y="2557789"/>
                  <a:pt x="9741159" y="3028964"/>
                  <a:pt x="9648998" y="3352470"/>
                </a:cubicBezTo>
                <a:cubicBezTo>
                  <a:pt x="9462903" y="3823152"/>
                  <a:pt x="8914662" y="4238657"/>
                  <a:pt x="8390160" y="4341737"/>
                </a:cubicBezTo>
                <a:cubicBezTo>
                  <a:pt x="8421728" y="4650879"/>
                  <a:pt x="8276740" y="5008440"/>
                  <a:pt x="7939517" y="5189414"/>
                </a:cubicBezTo>
                <a:cubicBezTo>
                  <a:pt x="7600164" y="5584388"/>
                  <a:pt x="6902615" y="5551418"/>
                  <a:pt x="6405224" y="5292049"/>
                </a:cubicBezTo>
                <a:cubicBezTo>
                  <a:pt x="6288460" y="5701275"/>
                  <a:pt x="5773785" y="6100777"/>
                  <a:pt x="5308788" y="6196362"/>
                </a:cubicBezTo>
                <a:cubicBezTo>
                  <a:pt x="4644302" y="6294909"/>
                  <a:pt x="4080866" y="6013129"/>
                  <a:pt x="3696659" y="5644373"/>
                </a:cubicBezTo>
                <a:cubicBezTo>
                  <a:pt x="2825376" y="6073644"/>
                  <a:pt x="1876629" y="5725595"/>
                  <a:pt x="1301905" y="5098997"/>
                </a:cubicBezTo>
                <a:cubicBezTo>
                  <a:pt x="762693" y="5135486"/>
                  <a:pt x="319803" y="4914895"/>
                  <a:pt x="248986" y="4492097"/>
                </a:cubicBezTo>
                <a:cubicBezTo>
                  <a:pt x="206197" y="4178187"/>
                  <a:pt x="167032" y="3889090"/>
                  <a:pt x="473970" y="3672882"/>
                </a:cubicBezTo>
                <a:cubicBezTo>
                  <a:pt x="139575" y="3416350"/>
                  <a:pt x="-22282" y="3155072"/>
                  <a:pt x="-1122" y="2832392"/>
                </a:cubicBezTo>
                <a:cubicBezTo>
                  <a:pt x="-57233" y="2436115"/>
                  <a:pt x="440917" y="2101791"/>
                  <a:pt x="866516" y="2085339"/>
                </a:cubicBezTo>
                <a:cubicBezTo>
                  <a:pt x="869367" y="2078627"/>
                  <a:pt x="872381" y="2072157"/>
                  <a:pt x="874816" y="2065645"/>
                </a:cubicBezTo>
                <a:close/>
              </a:path>
              <a:path w="9690272" h="6209875" fill="none" stroke="0" extrusionOk="0">
                <a:moveTo>
                  <a:pt x="1052695" y="3762868"/>
                </a:moveTo>
                <a:cubicBezTo>
                  <a:pt x="869887" y="3821982"/>
                  <a:pt x="674361" y="3712728"/>
                  <a:pt x="484513" y="3648301"/>
                </a:cubicBezTo>
                <a:moveTo>
                  <a:pt x="1554032" y="5016630"/>
                </a:moveTo>
                <a:cubicBezTo>
                  <a:pt x="1470199" y="5056190"/>
                  <a:pt x="1383619" y="5045428"/>
                  <a:pt x="1305494" y="5071397"/>
                </a:cubicBezTo>
                <a:moveTo>
                  <a:pt x="3696210" y="5619074"/>
                </a:moveTo>
                <a:cubicBezTo>
                  <a:pt x="3636038" y="5523105"/>
                  <a:pt x="3592102" y="5455098"/>
                  <a:pt x="3546370" y="5368954"/>
                </a:cubicBezTo>
                <a:moveTo>
                  <a:pt x="6466237" y="4995355"/>
                </a:moveTo>
                <a:cubicBezTo>
                  <a:pt x="6455434" y="5085999"/>
                  <a:pt x="6419234" y="5172598"/>
                  <a:pt x="6406346" y="5269768"/>
                </a:cubicBezTo>
                <a:moveTo>
                  <a:pt x="7655539" y="3299571"/>
                </a:moveTo>
                <a:cubicBezTo>
                  <a:pt x="8086119" y="3538745"/>
                  <a:pt x="8344616" y="3864566"/>
                  <a:pt x="8384777" y="4325350"/>
                </a:cubicBezTo>
                <a:moveTo>
                  <a:pt x="9375786" y="2207093"/>
                </a:moveTo>
                <a:cubicBezTo>
                  <a:pt x="9302204" y="2362131"/>
                  <a:pt x="9219678" y="2484552"/>
                  <a:pt x="9050983" y="2591760"/>
                </a:cubicBezTo>
                <a:moveTo>
                  <a:pt x="8596527" y="779971"/>
                </a:moveTo>
                <a:cubicBezTo>
                  <a:pt x="8599143" y="844657"/>
                  <a:pt x="8625636" y="896010"/>
                  <a:pt x="8613575" y="961668"/>
                </a:cubicBezTo>
                <a:moveTo>
                  <a:pt x="6522540" y="568088"/>
                </a:moveTo>
                <a:cubicBezTo>
                  <a:pt x="6573444" y="475176"/>
                  <a:pt x="6606729" y="424665"/>
                  <a:pt x="6688979" y="336368"/>
                </a:cubicBezTo>
                <a:moveTo>
                  <a:pt x="4966488" y="678486"/>
                </a:moveTo>
                <a:cubicBezTo>
                  <a:pt x="4971427" y="605803"/>
                  <a:pt x="5012517" y="544098"/>
                  <a:pt x="5047016" y="478677"/>
                </a:cubicBezTo>
                <a:moveTo>
                  <a:pt x="3140365" y="746334"/>
                </a:moveTo>
                <a:cubicBezTo>
                  <a:pt x="3245157" y="780519"/>
                  <a:pt x="3349542" y="891234"/>
                  <a:pt x="3431971" y="940106"/>
                </a:cubicBezTo>
                <a:moveTo>
                  <a:pt x="925735" y="2269623"/>
                </a:moveTo>
                <a:cubicBezTo>
                  <a:pt x="911387" y="2196338"/>
                  <a:pt x="881352" y="2145152"/>
                  <a:pt x="874816" y="2065645"/>
                </a:cubicBezTo>
              </a:path>
            </a:pathLst>
          </a:custGeom>
          <a:solidFill>
            <a:schemeClr val="tx2">
              <a:lumMod val="20000"/>
              <a:lumOff val="80000"/>
              <a:alpha val="87000"/>
            </a:schemeClr>
          </a:solidFill>
          <a:ln w="28575">
            <a:solidFill>
              <a:srgbClr val="FFC9DB"/>
            </a:solidFill>
            <a:extLst>
              <a:ext uri="{C807C97D-BFC1-408E-A445-0C87EB9F89A2}">
                <ask:lineSketchStyleProps xmlns:ask="http://schemas.microsoft.com/office/drawing/2018/sketchyshapes" xmlns="" sd="182082326">
                  <a:prstGeom prst="cloud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24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F2E34797-5038-585D-FF2B-2A5B516B6DED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flipH="1">
            <a:off x="2172966" y="4795470"/>
            <a:ext cx="1623344" cy="16233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0545" y="4778785"/>
            <a:ext cx="1968621" cy="1968621"/>
          </a:xfrm>
          <a:prstGeom prst="rect">
            <a:avLst/>
          </a:prstGeom>
        </p:spPr>
      </p:pic>
      <p:sp>
        <p:nvSpPr>
          <p:cNvPr id="92" name="TextBox 91">
            <a:extLst>
              <a:ext uri="{FF2B5EF4-FFF2-40B4-BE49-F238E27FC236}">
                <a16:creationId xmlns:a16="http://schemas.microsoft.com/office/drawing/2014/main" id="{90231AEB-556D-EB21-39EF-D0447515F85D}"/>
              </a:ext>
            </a:extLst>
          </p:cNvPr>
          <p:cNvSpPr txBox="1"/>
          <p:nvPr/>
        </p:nvSpPr>
        <p:spPr>
          <a:xfrm>
            <a:off x="3310178" y="5406910"/>
            <a:ext cx="79783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600" b="1" dirty="0">
                <a:solidFill>
                  <a:srgbClr val="FF0000"/>
                </a:solidFill>
                <a:latin typeface="Arial Black" panose="020B0A04020102020204" pitchFamily="34" charset="0"/>
                <a:ea typeface="LNTH-LuoLuoNotangYuanTi 1" pitchFamily="2" charset="-128"/>
                <a:cs typeface="LNTH-LuoLuoNotangYuanTi 1" pitchFamily="2" charset="-128"/>
              </a:rPr>
              <a:t>V</a:t>
            </a:r>
            <a:r>
              <a:rPr kumimoji="0" lang="en-US" sz="4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LNTH-LuoLuoNotangYuanTi 1" pitchFamily="2" charset="-128"/>
                <a:cs typeface="LNTH-LuoLuoNotangYuanTi 1" pitchFamily="2" charset="-128"/>
              </a:rPr>
              <a:t>ườn</a:t>
            </a:r>
            <a:r>
              <a:rPr kumimoji="0" lang="en-US" sz="4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600" b="1" dirty="0" err="1" smtClean="0">
                <a:solidFill>
                  <a:srgbClr val="00B050"/>
                </a:solidFill>
                <a:latin typeface="Arial Black" panose="020B0A04020102020204" pitchFamily="34" charset="0"/>
                <a:ea typeface="LNTH-LuoLuoNotangYuanTi 1" pitchFamily="2" charset="-128"/>
                <a:cs typeface="LNTH-LuoLuoNotangYuanTi 1" pitchFamily="2" charset="-128"/>
              </a:rPr>
              <a:t>Hoa</a:t>
            </a:r>
            <a:r>
              <a:rPr kumimoji="0" lang="en-US" sz="46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 Black" panose="020B0A04020102020204" pitchFamily="34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46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 Black" panose="020B0A04020102020204" pitchFamily="34" charset="0"/>
                <a:ea typeface="LNTH-LuoLuoNotangYuanTi 1" pitchFamily="2" charset="-128"/>
                <a:cs typeface="LNTH-LuoLuoNotangYuanTi 1" pitchFamily="2" charset="-128"/>
              </a:rPr>
              <a:t>may </a:t>
            </a:r>
            <a:r>
              <a:rPr kumimoji="0" lang="en-US" sz="46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 Black" panose="020B0A04020102020204" pitchFamily="34" charset="0"/>
                <a:ea typeface="LNTH-LuoLuoNotangYuanTi 1" pitchFamily="2" charset="-128"/>
                <a:cs typeface="LNTH-LuoLuoNotangYuanTi 1" pitchFamily="2" charset="-128"/>
              </a:rPr>
              <a:t>mắn</a:t>
            </a:r>
            <a:endParaRPr kumimoji="0" lang="en-US" sz="4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 Black" panose="020B0A04020102020204" pitchFamily="34" charset="0"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70" name="图片 8">
            <a:extLst>
              <a:ext uri="{FF2B5EF4-FFF2-40B4-BE49-F238E27FC236}">
                <a16:creationId xmlns:a16="http://schemas.microsoft.com/office/drawing/2014/main" id="{12117134-EED8-4012-AA66-13C01BF33BC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2" y="86932"/>
            <a:ext cx="1170434" cy="1170434"/>
          </a:xfrm>
          <a:prstGeom prst="rect">
            <a:avLst/>
          </a:prstGeom>
        </p:spPr>
      </p:pic>
      <p:pic>
        <p:nvPicPr>
          <p:cNvPr id="71" name="图片 9">
            <a:extLst>
              <a:ext uri="{FF2B5EF4-FFF2-40B4-BE49-F238E27FC236}">
                <a16:creationId xmlns:a16="http://schemas.microsoft.com/office/drawing/2014/main" id="{B8D183AC-488D-487C-A3E1-5C894D61365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7313" y="1599976"/>
            <a:ext cx="1170434" cy="117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39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00"/>
                            </p:stCondLst>
                            <p:childTnLst>
                              <p:par>
                                <p:cTn id="8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50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3" grpId="0" animBg="1"/>
      <p:bldP spid="87" grpId="0" animBg="1"/>
      <p:bldP spid="9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:a16="http://schemas.microsoft.com/office/drawing/2014/main" id="{A138C623-ECF2-6D4D-3870-406C9FBA5B26}"/>
              </a:ext>
            </a:extLst>
          </p:cNvPr>
          <p:cNvSpPr/>
          <p:nvPr/>
        </p:nvSpPr>
        <p:spPr>
          <a:xfrm flipH="1">
            <a:off x="2770971" y="3836490"/>
            <a:ext cx="8750301" cy="1207263"/>
          </a:xfrm>
          <a:prstGeom prst="snip1Rect">
            <a:avLst>
              <a:gd name="adj" fmla="val 0"/>
            </a:avLst>
          </a:prstGeom>
          <a:solidFill>
            <a:srgbClr val="FEE6FB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en-US" sz="4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Hàng</a:t>
            </a:r>
            <a:r>
              <a:rPr lang="en-US" sz="4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nghìn</a:t>
            </a:r>
            <a:r>
              <a:rPr lang="en-US" sz="4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, </a:t>
            </a:r>
            <a:r>
              <a:rPr lang="en-US" sz="44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lớp</a:t>
            </a:r>
            <a:r>
              <a:rPr lang="en-US" sz="4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nghìn</a:t>
            </a:r>
            <a:r>
              <a:rPr lang="en-US" sz="4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.</a:t>
            </a: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:a16="http://schemas.microsoft.com/office/drawing/2014/main" id="{14982C3E-9D51-B16F-9DCE-7B36FD30FA75}"/>
              </a:ext>
            </a:extLst>
          </p:cNvPr>
          <p:cNvSpPr/>
          <p:nvPr/>
        </p:nvSpPr>
        <p:spPr>
          <a:xfrm flipH="1">
            <a:off x="2770083" y="5333105"/>
            <a:ext cx="8750301" cy="1207263"/>
          </a:xfrm>
          <a:prstGeom prst="snip1Rect">
            <a:avLst>
              <a:gd name="adj" fmla="val 0"/>
            </a:avLst>
          </a:prstGeom>
          <a:solidFill>
            <a:schemeClr val="bg1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en-US" sz="4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          </a:t>
            </a:r>
            <a:r>
              <a:rPr lang="en-US" sz="44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Hàng</a:t>
            </a:r>
            <a:r>
              <a:rPr lang="en-US" sz="4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trăm</a:t>
            </a:r>
            <a:r>
              <a:rPr lang="en-US" sz="4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nghìn</a:t>
            </a:r>
            <a:r>
              <a:rPr lang="en-US" sz="4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, </a:t>
            </a:r>
            <a:r>
              <a:rPr lang="en-US" sz="44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lớp</a:t>
            </a:r>
            <a:r>
              <a:rPr lang="en-US" sz="4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nghìn</a:t>
            </a:r>
            <a:r>
              <a:rPr lang="en-US" sz="4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.</a:t>
            </a: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:a16="http://schemas.microsoft.com/office/drawing/2014/main" id="{A867B970-275F-00C4-4B6C-4F19F7D37369}"/>
              </a:ext>
            </a:extLst>
          </p:cNvPr>
          <p:cNvSpPr/>
          <p:nvPr/>
        </p:nvSpPr>
        <p:spPr>
          <a:xfrm flipH="1">
            <a:off x="2770083" y="2350997"/>
            <a:ext cx="8750301" cy="1207263"/>
          </a:xfrm>
          <a:prstGeom prst="snip1Rect">
            <a:avLst>
              <a:gd name="adj" fmla="val 0"/>
            </a:avLst>
          </a:prstGeom>
          <a:solidFill>
            <a:srgbClr val="D2FEE0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      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Hàng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chục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nghìn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lớp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nghìn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id="{7CCC7ABD-C84D-82DE-A844-3BBE63BBB1CA}"/>
              </a:ext>
            </a:extLst>
          </p:cNvPr>
          <p:cNvSpPr/>
          <p:nvPr/>
        </p:nvSpPr>
        <p:spPr>
          <a:xfrm flipH="1">
            <a:off x="2770972" y="266288"/>
            <a:ext cx="8750301" cy="166264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63 7</a:t>
            </a:r>
            <a:r>
              <a:rPr lang="en-US" sz="4400" u="sng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8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2 910, </a:t>
            </a:r>
          </a:p>
          <a:p>
            <a:pPr lvl="0" algn="ctr" defTabSz="1219170">
              <a:buClr>
                <a:srgbClr val="000000"/>
              </a:buClr>
              <a:defRPr/>
            </a:pP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8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thuộc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hàng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nào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lớp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nào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? </a:t>
            </a:r>
          </a:p>
        </p:txBody>
      </p:sp>
      <p:pic>
        <p:nvPicPr>
          <p:cNvPr id="8" name="Google Shape;1018;p48">
            <a:extLst>
              <a:ext uri="{FF2B5EF4-FFF2-40B4-BE49-F238E27FC236}">
                <a16:creationId xmlns:a16="http://schemas.microsoft.com/office/drawing/2014/main" id="{3B6D632F-E0B3-0B0D-A51B-4E9F267EDB7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390318"/>
            <a:ext cx="2810205" cy="313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600246" y="5184584"/>
            <a:ext cx="1708176" cy="18712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2770083" y="2218280"/>
            <a:ext cx="1357213" cy="1460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3004287" y="3690977"/>
            <a:ext cx="1388167" cy="149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2931857" y="5287466"/>
            <a:ext cx="1460597" cy="12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49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:a16="http://schemas.microsoft.com/office/drawing/2014/main" id="{A138C623-ECF2-6D4D-3870-406C9FBA5B26}"/>
              </a:ext>
            </a:extLst>
          </p:cNvPr>
          <p:cNvSpPr/>
          <p:nvPr/>
        </p:nvSpPr>
        <p:spPr>
          <a:xfrm flipH="1">
            <a:off x="2811092" y="3836490"/>
            <a:ext cx="8711068" cy="1207263"/>
          </a:xfrm>
          <a:prstGeom prst="snip1Rect">
            <a:avLst>
              <a:gd name="adj" fmla="val 0"/>
            </a:avLst>
          </a:prstGeom>
          <a:solidFill>
            <a:srgbClr val="FEE6FB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en-US" sz="4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        </a:t>
            </a:r>
            <a:r>
              <a:rPr lang="en-US" sz="44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Hàng</a:t>
            </a:r>
            <a:r>
              <a:rPr lang="en-US" sz="4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chục</a:t>
            </a:r>
            <a:r>
              <a:rPr lang="en-US" sz="4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triệu</a:t>
            </a:r>
            <a:r>
              <a:rPr lang="en-US" sz="4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, </a:t>
            </a:r>
            <a:r>
              <a:rPr lang="en-US" sz="44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lớp</a:t>
            </a:r>
            <a:r>
              <a:rPr lang="en-US" sz="4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triệu</a:t>
            </a:r>
            <a:r>
              <a:rPr lang="en-US" sz="4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.</a:t>
            </a: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:a16="http://schemas.microsoft.com/office/drawing/2014/main" id="{14982C3E-9D51-B16F-9DCE-7B36FD30FA75}"/>
              </a:ext>
            </a:extLst>
          </p:cNvPr>
          <p:cNvSpPr/>
          <p:nvPr/>
        </p:nvSpPr>
        <p:spPr>
          <a:xfrm flipH="1">
            <a:off x="2810204" y="5333105"/>
            <a:ext cx="8711068" cy="1207263"/>
          </a:xfrm>
          <a:prstGeom prst="snip1Rect">
            <a:avLst>
              <a:gd name="adj" fmla="val 0"/>
            </a:avLst>
          </a:prstGeom>
          <a:solidFill>
            <a:schemeClr val="bg1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en-US" sz="4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Hàng</a:t>
            </a:r>
            <a:r>
              <a:rPr lang="en-US" sz="4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triệu</a:t>
            </a:r>
            <a:r>
              <a:rPr lang="en-US" sz="4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, </a:t>
            </a:r>
            <a:r>
              <a:rPr lang="en-US" sz="44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lớp</a:t>
            </a:r>
            <a:r>
              <a:rPr lang="en-US" sz="4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triệu</a:t>
            </a:r>
            <a:r>
              <a:rPr lang="en-US" sz="4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.</a:t>
            </a:r>
          </a:p>
        </p:txBody>
      </p:sp>
      <p:sp>
        <p:nvSpPr>
          <p:cNvPr id="6" name="Google Shape;630;p48">
            <a:extLst>
              <a:ext uri="{FF2B5EF4-FFF2-40B4-BE49-F238E27FC236}">
                <a16:creationId xmlns:a16="http://schemas.microsoft.com/office/drawing/2014/main" id="{A867B970-275F-00C4-4B6C-4F19F7D37369}"/>
              </a:ext>
            </a:extLst>
          </p:cNvPr>
          <p:cNvSpPr/>
          <p:nvPr/>
        </p:nvSpPr>
        <p:spPr>
          <a:xfrm flipH="1">
            <a:off x="2810204" y="2350997"/>
            <a:ext cx="8711068" cy="1207263"/>
          </a:xfrm>
          <a:prstGeom prst="snip1Rect">
            <a:avLst>
              <a:gd name="adj" fmla="val 0"/>
            </a:avLst>
          </a:prstGeom>
          <a:solidFill>
            <a:srgbClr val="D2FEE0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en-US" sz="4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        </a:t>
            </a:r>
            <a:r>
              <a:rPr lang="en-US" sz="44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Hàng</a:t>
            </a:r>
            <a:r>
              <a:rPr lang="en-US" sz="4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trăm</a:t>
            </a:r>
            <a:r>
              <a:rPr lang="en-US" sz="4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triệu</a:t>
            </a:r>
            <a:r>
              <a:rPr lang="en-US" sz="4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, </a:t>
            </a:r>
            <a:r>
              <a:rPr lang="en-US" sz="44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lớp</a:t>
            </a:r>
            <a:r>
              <a:rPr lang="en-US" sz="4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triệu</a:t>
            </a:r>
            <a:r>
              <a:rPr lang="en-US" sz="4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.</a:t>
            </a: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id="{7CCC7ABD-C84D-82DE-A844-3BBE63BBB1CA}"/>
              </a:ext>
            </a:extLst>
          </p:cNvPr>
          <p:cNvSpPr/>
          <p:nvPr/>
        </p:nvSpPr>
        <p:spPr>
          <a:xfrm flipH="1">
            <a:off x="2770972" y="266288"/>
            <a:ext cx="8750301" cy="166264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en-US" sz="4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8</a:t>
            </a:r>
            <a:r>
              <a:rPr lang="en-US" sz="4400" u="sng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</a:t>
            </a:r>
            <a:r>
              <a:rPr lang="en-US" sz="4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9 000 038,</a:t>
            </a:r>
          </a:p>
          <a:p>
            <a:pPr algn="ctr" defTabSz="1219170">
              <a:buClr>
                <a:srgbClr val="000000"/>
              </a:buClr>
              <a:defRPr/>
            </a:pPr>
            <a:r>
              <a:rPr lang="en-US" sz="44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</a:t>
            </a:r>
            <a:r>
              <a:rPr lang="en-US" sz="4400" kern="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hữ</a:t>
            </a:r>
            <a:r>
              <a:rPr lang="en-US" sz="4400" kern="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</a:t>
            </a:r>
            <a:r>
              <a:rPr lang="en-US" sz="4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3 </a:t>
            </a:r>
            <a:r>
              <a:rPr lang="en-US" sz="44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thuộc</a:t>
            </a:r>
            <a:r>
              <a:rPr lang="en-US" sz="4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hàng</a:t>
            </a:r>
            <a:r>
              <a:rPr lang="en-US" sz="4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nào</a:t>
            </a:r>
            <a:r>
              <a:rPr lang="en-US" sz="4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, </a:t>
            </a:r>
            <a:r>
              <a:rPr lang="en-US" sz="44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lớp</a:t>
            </a:r>
            <a:r>
              <a:rPr lang="en-US" sz="4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nào</a:t>
            </a:r>
            <a:r>
              <a:rPr lang="en-US" sz="4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  </a:t>
            </a:r>
          </a:p>
        </p:txBody>
      </p:sp>
      <p:pic>
        <p:nvPicPr>
          <p:cNvPr id="8" name="Google Shape;1018;p48">
            <a:extLst>
              <a:ext uri="{FF2B5EF4-FFF2-40B4-BE49-F238E27FC236}">
                <a16:creationId xmlns:a16="http://schemas.microsoft.com/office/drawing/2014/main" id="{3B6D632F-E0B3-0B0D-A51B-4E9F267EDB7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390318"/>
            <a:ext cx="2810205" cy="313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600246" y="5184584"/>
            <a:ext cx="1708176" cy="18712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2810203" y="2218280"/>
            <a:ext cx="1357213" cy="1460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3030905" y="3690977"/>
            <a:ext cx="1388167" cy="149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2933811" y="5293172"/>
            <a:ext cx="1460597" cy="12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01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6" grpId="0" animBg="1"/>
      <p:bldP spid="6" grpId="1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:a16="http://schemas.microsoft.com/office/drawing/2014/main" id="{A138C623-ECF2-6D4D-3870-406C9FBA5B26}"/>
              </a:ext>
            </a:extLst>
          </p:cNvPr>
          <p:cNvSpPr/>
          <p:nvPr/>
        </p:nvSpPr>
        <p:spPr>
          <a:xfrm flipH="1">
            <a:off x="2811092" y="3836490"/>
            <a:ext cx="8711068" cy="1207263"/>
          </a:xfrm>
          <a:prstGeom prst="snip1Rect">
            <a:avLst>
              <a:gd name="adj" fmla="val 0"/>
            </a:avLst>
          </a:prstGeom>
          <a:solidFill>
            <a:srgbClr val="FEE6FB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vi-VN" sz="4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Hàng </a:t>
            </a:r>
            <a:r>
              <a:rPr lang="en-US" sz="44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trăm</a:t>
            </a:r>
            <a:r>
              <a:rPr lang="vi-VN" sz="4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, lớp đơn vị</a:t>
            </a:r>
            <a:r>
              <a:rPr lang="en-US" sz="4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.</a:t>
            </a:r>
            <a:endParaRPr lang="vi-VN" sz="44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:a16="http://schemas.microsoft.com/office/drawing/2014/main" id="{14982C3E-9D51-B16F-9DCE-7B36FD30FA75}"/>
              </a:ext>
            </a:extLst>
          </p:cNvPr>
          <p:cNvSpPr/>
          <p:nvPr/>
        </p:nvSpPr>
        <p:spPr>
          <a:xfrm flipH="1">
            <a:off x="2810204" y="5333105"/>
            <a:ext cx="8711068" cy="1207263"/>
          </a:xfrm>
          <a:prstGeom prst="snip1Rect">
            <a:avLst>
              <a:gd name="adj" fmla="val 0"/>
            </a:avLst>
          </a:prstGeom>
          <a:solidFill>
            <a:schemeClr val="bg1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vi-VN" sz="4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Hàng </a:t>
            </a:r>
            <a:r>
              <a:rPr lang="en-US" sz="44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chục</a:t>
            </a:r>
            <a:r>
              <a:rPr lang="vi-VN" sz="4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, lớp đơn vị</a:t>
            </a:r>
            <a:r>
              <a:rPr lang="en-US" sz="4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.</a:t>
            </a:r>
            <a:endParaRPr lang="vi-VN" sz="44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:a16="http://schemas.microsoft.com/office/drawing/2014/main" id="{A867B970-275F-00C4-4B6C-4F19F7D37369}"/>
              </a:ext>
            </a:extLst>
          </p:cNvPr>
          <p:cNvSpPr/>
          <p:nvPr/>
        </p:nvSpPr>
        <p:spPr>
          <a:xfrm flipH="1">
            <a:off x="2810204" y="2350997"/>
            <a:ext cx="8711068" cy="1207263"/>
          </a:xfrm>
          <a:prstGeom prst="snip1Rect">
            <a:avLst>
              <a:gd name="adj" fmla="val 0"/>
            </a:avLst>
          </a:prstGeom>
          <a:solidFill>
            <a:srgbClr val="D2FEE0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vi-VN" sz="4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  Hàng đơn vị, lớp đơn vị.</a:t>
            </a: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id="{7CCC7ABD-C84D-82DE-A844-3BBE63BBB1CA}"/>
              </a:ext>
            </a:extLst>
          </p:cNvPr>
          <p:cNvSpPr/>
          <p:nvPr/>
        </p:nvSpPr>
        <p:spPr>
          <a:xfrm flipH="1">
            <a:off x="2770972" y="266288"/>
            <a:ext cx="8750301" cy="166264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en-US" sz="4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9 300 0</a:t>
            </a:r>
            <a:r>
              <a:rPr lang="en-US" sz="4400" u="sng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</a:t>
            </a:r>
            <a:r>
              <a:rPr lang="en-US" sz="4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7,</a:t>
            </a:r>
          </a:p>
          <a:p>
            <a:pPr lvl="0" algn="ctr" defTabSz="1219170">
              <a:buClr>
                <a:srgbClr val="000000"/>
              </a:buClr>
              <a:defRPr/>
            </a:pPr>
            <a:r>
              <a:rPr lang="en-US" sz="44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chữ</a:t>
            </a:r>
            <a:r>
              <a:rPr lang="en-US" sz="4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</a:t>
            </a:r>
            <a:r>
              <a:rPr lang="en-US" sz="4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3 </a:t>
            </a:r>
            <a:r>
              <a:rPr lang="en-US" sz="44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thuộc</a:t>
            </a:r>
            <a:r>
              <a:rPr lang="en-US" sz="4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hàng</a:t>
            </a:r>
            <a:r>
              <a:rPr lang="en-US" sz="4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nào</a:t>
            </a:r>
            <a:r>
              <a:rPr lang="en-US" sz="4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, </a:t>
            </a:r>
            <a:r>
              <a:rPr lang="en-US" sz="44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lớp</a:t>
            </a:r>
            <a:r>
              <a:rPr lang="en-US" sz="4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nào</a:t>
            </a:r>
            <a:r>
              <a:rPr lang="en-US" sz="4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8" name="Google Shape;1018;p48">
            <a:extLst>
              <a:ext uri="{FF2B5EF4-FFF2-40B4-BE49-F238E27FC236}">
                <a16:creationId xmlns:a16="http://schemas.microsoft.com/office/drawing/2014/main" id="{3B6D632F-E0B3-0B0D-A51B-4E9F267EDB7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390318"/>
            <a:ext cx="2810205" cy="313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600245" y="5180525"/>
            <a:ext cx="1711881" cy="18753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2770972" y="2218280"/>
            <a:ext cx="1357213" cy="1460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3041392" y="3694822"/>
            <a:ext cx="1388167" cy="149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2961356" y="5293172"/>
            <a:ext cx="1460597" cy="12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173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6" grpId="0" animBg="1"/>
      <p:bldP spid="6" grpId="1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:a16="http://schemas.microsoft.com/office/drawing/2014/main" id="{A138C623-ECF2-6D4D-3870-406C9FBA5B26}"/>
              </a:ext>
            </a:extLst>
          </p:cNvPr>
          <p:cNvSpPr/>
          <p:nvPr/>
        </p:nvSpPr>
        <p:spPr>
          <a:xfrm flipH="1">
            <a:off x="2771859" y="3836490"/>
            <a:ext cx="8750301" cy="1207263"/>
          </a:xfrm>
          <a:prstGeom prst="snip1Rect">
            <a:avLst>
              <a:gd name="adj" fmla="val 0"/>
            </a:avLst>
          </a:prstGeom>
          <a:solidFill>
            <a:srgbClr val="FEE6FB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en-US" sz="4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       </a:t>
            </a:r>
            <a:r>
              <a:rPr lang="en-US" sz="44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Hàng</a:t>
            </a:r>
            <a:r>
              <a:rPr lang="en-US" sz="4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chục</a:t>
            </a:r>
            <a:r>
              <a:rPr lang="en-US" sz="4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triệu</a:t>
            </a:r>
            <a:r>
              <a:rPr lang="en-US" sz="4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, </a:t>
            </a:r>
            <a:r>
              <a:rPr lang="en-US" sz="44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lớp</a:t>
            </a:r>
            <a:r>
              <a:rPr lang="en-US" sz="4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triệu</a:t>
            </a:r>
            <a:r>
              <a:rPr lang="en-US" sz="4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.</a:t>
            </a: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:a16="http://schemas.microsoft.com/office/drawing/2014/main" id="{14982C3E-9D51-B16F-9DCE-7B36FD30FA75}"/>
              </a:ext>
            </a:extLst>
          </p:cNvPr>
          <p:cNvSpPr/>
          <p:nvPr/>
        </p:nvSpPr>
        <p:spPr>
          <a:xfrm flipH="1">
            <a:off x="2770971" y="5333105"/>
            <a:ext cx="8750301" cy="1207263"/>
          </a:xfrm>
          <a:prstGeom prst="snip1Rect">
            <a:avLst>
              <a:gd name="adj" fmla="val 0"/>
            </a:avLst>
          </a:prstGeom>
          <a:solidFill>
            <a:schemeClr val="bg1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en-US" sz="44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Hàng</a:t>
            </a:r>
            <a:r>
              <a:rPr lang="en-US" sz="4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triệu</a:t>
            </a:r>
            <a:r>
              <a:rPr lang="en-US" sz="4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, </a:t>
            </a:r>
            <a:r>
              <a:rPr lang="en-US" sz="44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lớp</a:t>
            </a:r>
            <a:r>
              <a:rPr lang="en-US" sz="4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triệu</a:t>
            </a:r>
            <a:r>
              <a:rPr lang="en-US" sz="4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.</a:t>
            </a:r>
          </a:p>
        </p:txBody>
      </p:sp>
      <p:sp>
        <p:nvSpPr>
          <p:cNvPr id="6" name="Google Shape;630;p48">
            <a:extLst>
              <a:ext uri="{FF2B5EF4-FFF2-40B4-BE49-F238E27FC236}">
                <a16:creationId xmlns:a16="http://schemas.microsoft.com/office/drawing/2014/main" id="{A867B970-275F-00C4-4B6C-4F19F7D37369}"/>
              </a:ext>
            </a:extLst>
          </p:cNvPr>
          <p:cNvSpPr/>
          <p:nvPr/>
        </p:nvSpPr>
        <p:spPr>
          <a:xfrm flipH="1">
            <a:off x="2770971" y="2350997"/>
            <a:ext cx="8750301" cy="1207263"/>
          </a:xfrm>
          <a:prstGeom prst="snip1Rect">
            <a:avLst>
              <a:gd name="adj" fmla="val 0"/>
            </a:avLst>
          </a:prstGeom>
          <a:solidFill>
            <a:srgbClr val="D2FEE0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en-US" sz="4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       </a:t>
            </a:r>
            <a:r>
              <a:rPr lang="en-US" sz="44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Hàng</a:t>
            </a:r>
            <a:r>
              <a:rPr lang="en-US" sz="4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trăm</a:t>
            </a:r>
            <a:r>
              <a:rPr lang="en-US" sz="4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triệu</a:t>
            </a:r>
            <a:r>
              <a:rPr lang="en-US" sz="4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, </a:t>
            </a:r>
            <a:r>
              <a:rPr lang="en-US" sz="44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lớp</a:t>
            </a:r>
            <a:r>
              <a:rPr lang="en-US" sz="4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triệu</a:t>
            </a:r>
            <a:r>
              <a:rPr lang="en-US" sz="4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.</a:t>
            </a: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id="{7CCC7ABD-C84D-82DE-A844-3BBE63BBB1CA}"/>
              </a:ext>
            </a:extLst>
          </p:cNvPr>
          <p:cNvSpPr/>
          <p:nvPr/>
        </p:nvSpPr>
        <p:spPr>
          <a:xfrm flipH="1">
            <a:off x="2770972" y="266288"/>
            <a:ext cx="8750301" cy="166264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en-US" sz="4400" u="sng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</a:t>
            </a:r>
            <a:r>
              <a:rPr lang="en-US" sz="4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39 111 003,</a:t>
            </a:r>
          </a:p>
          <a:p>
            <a:pPr lvl="0" algn="ctr" defTabSz="1219170">
              <a:buClr>
                <a:srgbClr val="000000"/>
              </a:buClr>
              <a:defRPr/>
            </a:pPr>
            <a:r>
              <a:rPr lang="en-US" sz="44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</a:t>
            </a:r>
            <a:r>
              <a:rPr lang="en-US" sz="4400" kern="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hữ</a:t>
            </a:r>
            <a:r>
              <a:rPr lang="en-US" sz="4400" kern="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</a:t>
            </a:r>
            <a:r>
              <a:rPr lang="en-US" sz="4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2 </a:t>
            </a:r>
            <a:r>
              <a:rPr lang="en-US" sz="44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thuộc</a:t>
            </a:r>
            <a:r>
              <a:rPr lang="en-US" sz="4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hàng</a:t>
            </a:r>
            <a:r>
              <a:rPr lang="en-US" sz="4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nào</a:t>
            </a:r>
            <a:r>
              <a:rPr lang="en-US" sz="4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, </a:t>
            </a:r>
            <a:r>
              <a:rPr lang="en-US" sz="44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lớp</a:t>
            </a:r>
            <a:r>
              <a:rPr lang="en-US" sz="4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nào</a:t>
            </a:r>
            <a:r>
              <a:rPr lang="en-US" sz="4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</a:t>
            </a:r>
            <a:endParaRPr lang="en-US" sz="32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8" name="Google Shape;1018;p48">
            <a:extLst>
              <a:ext uri="{FF2B5EF4-FFF2-40B4-BE49-F238E27FC236}">
                <a16:creationId xmlns:a16="http://schemas.microsoft.com/office/drawing/2014/main" id="{3B6D632F-E0B3-0B0D-A51B-4E9F267EDB7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390318"/>
            <a:ext cx="2810205" cy="313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600246" y="5188429"/>
            <a:ext cx="1704666" cy="18674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2770971" y="2218280"/>
            <a:ext cx="1357213" cy="1460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3078969" y="3694822"/>
            <a:ext cx="1388167" cy="149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2908758" y="5293172"/>
            <a:ext cx="1460597" cy="12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10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11585794" y="-599192"/>
            <a:ext cx="518668" cy="50888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4C9A517-2B2B-4968-BEA0-E63C75393B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96"/>
            <a:ext cx="12191999" cy="6857003"/>
          </a:xfrm>
          <a:prstGeom prst="rect">
            <a:avLst/>
          </a:prstGeom>
        </p:spPr>
      </p:pic>
      <p:pic>
        <p:nvPicPr>
          <p:cNvPr id="19" name="图片 14" descr="a6a6d201e3a52359e6f7f4c39de68391">
            <a:extLst>
              <a:ext uri="{FF2B5EF4-FFF2-40B4-BE49-F238E27FC236}">
                <a16:creationId xmlns:a16="http://schemas.microsoft.com/office/drawing/2014/main" id="{FBB2C6C8-40DD-4356-B229-BB87567D1B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861" y="-458471"/>
            <a:ext cx="10834770" cy="7316470"/>
          </a:xfrm>
          <a:prstGeom prst="rect">
            <a:avLst/>
          </a:prstGeom>
        </p:spPr>
      </p:pic>
      <p:pic>
        <p:nvPicPr>
          <p:cNvPr id="20" name="图片 6" descr="undefined (16)">
            <a:extLst>
              <a:ext uri="{FF2B5EF4-FFF2-40B4-BE49-F238E27FC236}">
                <a16:creationId xmlns:a16="http://schemas.microsoft.com/office/drawing/2014/main" id="{05D1DDE7-1928-45FE-B650-3FE96AA57D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65947" y="3835400"/>
            <a:ext cx="5169048" cy="302259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693586" y="1935268"/>
            <a:ext cx="5558624" cy="2768765"/>
            <a:chOff x="4537315" y="2048934"/>
            <a:chExt cx="5558624" cy="276876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DC6D4BF-5EB8-0A47-D8C6-4DDC92A55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37315" y="2048934"/>
              <a:ext cx="4966369" cy="264443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5B72A29-EE44-478E-B694-E3865CB30E8B}"/>
                </a:ext>
              </a:extLst>
            </p:cNvPr>
            <p:cNvSpPr txBox="1"/>
            <p:nvPr/>
          </p:nvSpPr>
          <p:spPr>
            <a:xfrm rot="313837">
              <a:off x="9503684" y="3371149"/>
              <a:ext cx="59225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>
                  <a:solidFill>
                    <a:srgbClr val="92D050"/>
                  </a:solidFill>
                  <a:latin typeface="Arial Rounded MT Bold" panose="020F0704030504030204" pitchFamily="34" charset="0"/>
                </a:rPr>
                <a:t>!</a:t>
              </a:r>
              <a:endParaRPr lang="vi-VN" sz="8800" dirty="0">
                <a:solidFill>
                  <a:srgbClr val="92D050"/>
                </a:solidFill>
              </a:endParaRPr>
            </a:p>
          </p:txBody>
        </p:sp>
      </p:grpSp>
      <p:pic>
        <p:nvPicPr>
          <p:cNvPr id="12" name="图片 3" descr="undefined (17)"/>
          <p:cNvPicPr>
            <a:picLocks noChangeAspect="1"/>
          </p:cNvPicPr>
          <p:nvPr/>
        </p:nvPicPr>
        <p:blipFill>
          <a:blip r:embed="rId8"/>
          <a:srcRect r="53034" b="34472"/>
          <a:stretch>
            <a:fillRect/>
          </a:stretch>
        </p:blipFill>
        <p:spPr>
          <a:xfrm flipH="1">
            <a:off x="9218674" y="2653353"/>
            <a:ext cx="2973326" cy="414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41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2" name="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79" t="24540" r="27043" b="33527"/>
          <a:stretch/>
        </p:blipFill>
        <p:spPr>
          <a:xfrm>
            <a:off x="3123607" y="4756142"/>
            <a:ext cx="5670440" cy="5696695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8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" t="59567" r="183"/>
          <a:stretch/>
        </p:blipFill>
        <p:spPr>
          <a:xfrm>
            <a:off x="0" y="4197574"/>
            <a:ext cx="12147165" cy="2686621"/>
          </a:xfrm>
          <a:prstGeom prst="rect">
            <a:avLst/>
          </a:prstGeom>
          <a:effectLst>
            <a:outerShdw blurRad="165100" dir="16200000" rotWithShape="0">
              <a:schemeClr val="bg1">
                <a:alpha val="90000"/>
              </a:schemeClr>
            </a:outerShdw>
          </a:effectLst>
        </p:spPr>
      </p:pic>
      <p:grpSp>
        <p:nvGrpSpPr>
          <p:cNvPr id="166" name="组合 3"/>
          <p:cNvGrpSpPr/>
          <p:nvPr/>
        </p:nvGrpSpPr>
        <p:grpSpPr>
          <a:xfrm>
            <a:off x="-7670" y="5077440"/>
            <a:ext cx="12191999" cy="2326243"/>
            <a:chOff x="1" y="4546271"/>
            <a:chExt cx="12191999" cy="2326243"/>
          </a:xfrm>
        </p:grpSpPr>
        <p:sp>
          <p:nvSpPr>
            <p:cNvPr id="167" name="任意多边形 4"/>
            <p:cNvSpPr/>
            <p:nvPr/>
          </p:nvSpPr>
          <p:spPr>
            <a:xfrm>
              <a:off x="1" y="4546271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r="16200000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8" name="任意多边形 5"/>
            <p:cNvSpPr/>
            <p:nvPr/>
          </p:nvSpPr>
          <p:spPr>
            <a:xfrm>
              <a:off x="1" y="4560785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innerShdw blurRad="266700" dist="139700" dir="16200000">
                <a:srgbClr val="18ACCA">
                  <a:alpha val="3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196" name="blue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786" y="530757"/>
            <a:ext cx="1804366" cy="1804366"/>
          </a:xfrm>
          <a:prstGeom prst="rect">
            <a:avLst/>
          </a:prstGeom>
        </p:spPr>
      </p:pic>
      <p:pic>
        <p:nvPicPr>
          <p:cNvPr id="198" name="green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676" y="750605"/>
            <a:ext cx="1841314" cy="1794699"/>
          </a:xfrm>
          <a:prstGeom prst="rect">
            <a:avLst/>
          </a:prstGeom>
        </p:spPr>
      </p:pic>
      <p:pic>
        <p:nvPicPr>
          <p:cNvPr id="214" name="blue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141" y="1077447"/>
            <a:ext cx="1704774" cy="170477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-107708" y="1863277"/>
            <a:ext cx="5178189" cy="5111214"/>
            <a:chOff x="444742" y="786952"/>
            <a:chExt cx="5178189" cy="5111214"/>
          </a:xfrm>
        </p:grpSpPr>
        <p:sp>
          <p:nvSpPr>
            <p:cNvPr id="56" name="任意多边形 68"/>
            <p:cNvSpPr/>
            <p:nvPr/>
          </p:nvSpPr>
          <p:spPr>
            <a:xfrm flipH="1">
              <a:off x="1754038" y="4691528"/>
              <a:ext cx="1933796" cy="1206638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53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宋体" panose="02010600030101010101" pitchFamily="2" charset="-122"/>
                <a:cs typeface="+mn-cs"/>
              </a:endParaRPr>
            </a:p>
          </p:txBody>
        </p:sp>
        <p:pic>
          <p:nvPicPr>
            <p:cNvPr id="53" name="图片 6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0987" y="2492960"/>
              <a:ext cx="3161944" cy="3161944"/>
            </a:xfrm>
            <a:prstGeom prst="rect">
              <a:avLst/>
            </a:prstGeom>
          </p:spPr>
        </p:pic>
        <p:pic>
          <p:nvPicPr>
            <p:cNvPr id="54" name="图片 10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742" y="786952"/>
              <a:ext cx="1711228" cy="3097244"/>
            </a:xfrm>
            <a:prstGeom prst="rect">
              <a:avLst/>
            </a:prstGeom>
          </p:spPr>
        </p:pic>
      </p:grpSp>
      <p:grpSp>
        <p:nvGrpSpPr>
          <p:cNvPr id="172" name="Tho"/>
          <p:cNvGrpSpPr/>
          <p:nvPr/>
        </p:nvGrpSpPr>
        <p:grpSpPr>
          <a:xfrm>
            <a:off x="10074305" y="1077447"/>
            <a:ext cx="1950088" cy="2399832"/>
            <a:chOff x="10246248" y="848721"/>
            <a:chExt cx="1950088" cy="2399832"/>
          </a:xfrm>
        </p:grpSpPr>
        <p:grpSp>
          <p:nvGrpSpPr>
            <p:cNvPr id="169" name="组合 66"/>
            <p:cNvGrpSpPr/>
            <p:nvPr/>
          </p:nvGrpSpPr>
          <p:grpSpPr>
            <a:xfrm flipH="1">
              <a:off x="10246248" y="2025464"/>
              <a:ext cx="1950088" cy="1223089"/>
              <a:chOff x="594424" y="1153191"/>
              <a:chExt cx="2605976" cy="1634460"/>
            </a:xfrm>
          </p:grpSpPr>
          <p:sp>
            <p:nvSpPr>
              <p:cNvPr id="170" name="任意多边形 67"/>
              <p:cNvSpPr/>
              <p:nvPr/>
            </p:nvSpPr>
            <p:spPr>
              <a:xfrm>
                <a:off x="616196" y="1175175"/>
                <a:ext cx="2584204" cy="1612476"/>
              </a:xfrm>
              <a:custGeom>
                <a:avLst/>
                <a:gdLst>
                  <a:gd name="connsiteX0" fmla="*/ 1389184 w 3610707"/>
                  <a:gd name="connsiteY0" fmla="*/ 0 h 2450125"/>
                  <a:gd name="connsiteX1" fmla="*/ 2191163 w 3610707"/>
                  <a:gd name="connsiteY1" fmla="*/ 426409 h 2450125"/>
                  <a:gd name="connsiteX2" fmla="*/ 2262626 w 3610707"/>
                  <a:gd name="connsiteY2" fmla="*/ 558069 h 2450125"/>
                  <a:gd name="connsiteX3" fmla="*/ 2332890 w 3610707"/>
                  <a:gd name="connsiteY3" fmla="*/ 550986 h 2450125"/>
                  <a:gd name="connsiteX4" fmla="*/ 2894584 w 3610707"/>
                  <a:gd name="connsiteY4" fmla="*/ 923302 h 2450125"/>
                  <a:gd name="connsiteX5" fmla="*/ 2915413 w 3610707"/>
                  <a:gd name="connsiteY5" fmla="*/ 990402 h 2450125"/>
                  <a:gd name="connsiteX6" fmla="*/ 2934595 w 3610707"/>
                  <a:gd name="connsiteY6" fmla="*/ 984447 h 2450125"/>
                  <a:gd name="connsiteX7" fmla="*/ 3048000 w 3610707"/>
                  <a:gd name="connsiteY7" fmla="*/ 973015 h 2450125"/>
                  <a:gd name="connsiteX8" fmla="*/ 3610707 w 3610707"/>
                  <a:gd name="connsiteY8" fmla="*/ 1535722 h 2450125"/>
                  <a:gd name="connsiteX9" fmla="*/ 3048000 w 3610707"/>
                  <a:gd name="connsiteY9" fmla="*/ 2098429 h 2450125"/>
                  <a:gd name="connsiteX10" fmla="*/ 2934595 w 3610707"/>
                  <a:gd name="connsiteY10" fmla="*/ 2086997 h 2450125"/>
                  <a:gd name="connsiteX11" fmla="*/ 2841470 w 3610707"/>
                  <a:gd name="connsiteY11" fmla="*/ 2058089 h 2450125"/>
                  <a:gd name="connsiteX12" fmla="*/ 2778805 w 3610707"/>
                  <a:gd name="connsiteY12" fmla="*/ 2134039 h 2450125"/>
                  <a:gd name="connsiteX13" fmla="*/ 2327029 w 3610707"/>
                  <a:gd name="connsiteY13" fmla="*/ 2321171 h 2450125"/>
                  <a:gd name="connsiteX14" fmla="*/ 1897442 w 3610707"/>
                  <a:gd name="connsiteY14" fmla="*/ 2155195 h 2450125"/>
                  <a:gd name="connsiteX15" fmla="*/ 1878393 w 3610707"/>
                  <a:gd name="connsiteY15" fmla="*/ 2135215 h 2450125"/>
                  <a:gd name="connsiteX16" fmla="*/ 1860361 w 3610707"/>
                  <a:gd name="connsiteY16" fmla="*/ 2168437 h 2450125"/>
                  <a:gd name="connsiteX17" fmla="*/ 1330568 w 3610707"/>
                  <a:gd name="connsiteY17" fmla="*/ 2450125 h 2450125"/>
                  <a:gd name="connsiteX18" fmla="*/ 800775 w 3610707"/>
                  <a:gd name="connsiteY18" fmla="*/ 2168437 h 2450125"/>
                  <a:gd name="connsiteX19" fmla="*/ 771869 w 3610707"/>
                  <a:gd name="connsiteY19" fmla="*/ 2115180 h 2450125"/>
                  <a:gd name="connsiteX20" fmla="*/ 753583 w 3610707"/>
                  <a:gd name="connsiteY20" fmla="*/ 2120856 h 2450125"/>
                  <a:gd name="connsiteX21" fmla="*/ 627184 w 3610707"/>
                  <a:gd name="connsiteY21" fmla="*/ 2133598 h 2450125"/>
                  <a:gd name="connsiteX22" fmla="*/ 0 w 3610707"/>
                  <a:gd name="connsiteY22" fmla="*/ 1506414 h 2450125"/>
                  <a:gd name="connsiteX23" fmla="*/ 383056 w 3610707"/>
                  <a:gd name="connsiteY23" fmla="*/ 928517 h 2450125"/>
                  <a:gd name="connsiteX24" fmla="*/ 424632 w 3610707"/>
                  <a:gd name="connsiteY24" fmla="*/ 915611 h 2450125"/>
                  <a:gd name="connsiteX25" fmla="*/ 427023 w 3610707"/>
                  <a:gd name="connsiteY25" fmla="*/ 868268 h 2450125"/>
                  <a:gd name="connsiteX26" fmla="*/ 1389184 w 3610707"/>
                  <a:gd name="connsiteY26" fmla="*/ 0 h 2450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610707" h="2450125">
                    <a:moveTo>
                      <a:pt x="1389184" y="0"/>
                    </a:moveTo>
                    <a:cubicBezTo>
                      <a:pt x="1723024" y="0"/>
                      <a:pt x="2017359" y="169144"/>
                      <a:pt x="2191163" y="426409"/>
                    </a:cubicBezTo>
                    <a:lnTo>
                      <a:pt x="2262626" y="558069"/>
                    </a:lnTo>
                    <a:lnTo>
                      <a:pt x="2332890" y="550986"/>
                    </a:lnTo>
                    <a:cubicBezTo>
                      <a:pt x="2585394" y="550986"/>
                      <a:pt x="2802042" y="704507"/>
                      <a:pt x="2894584" y="923302"/>
                    </a:cubicBezTo>
                    <a:lnTo>
                      <a:pt x="2915413" y="990402"/>
                    </a:lnTo>
                    <a:lnTo>
                      <a:pt x="2934595" y="984447"/>
                    </a:lnTo>
                    <a:cubicBezTo>
                      <a:pt x="2971226" y="976951"/>
                      <a:pt x="3009154" y="973015"/>
                      <a:pt x="3048000" y="973015"/>
                    </a:cubicBezTo>
                    <a:cubicBezTo>
                      <a:pt x="3358774" y="973015"/>
                      <a:pt x="3610707" y="1224948"/>
                      <a:pt x="3610707" y="1535722"/>
                    </a:cubicBezTo>
                    <a:cubicBezTo>
                      <a:pt x="3610707" y="1846496"/>
                      <a:pt x="3358774" y="2098429"/>
                      <a:pt x="3048000" y="2098429"/>
                    </a:cubicBezTo>
                    <a:cubicBezTo>
                      <a:pt x="3009154" y="2098429"/>
                      <a:pt x="2971226" y="2094493"/>
                      <a:pt x="2934595" y="2086997"/>
                    </a:cubicBezTo>
                    <a:lnTo>
                      <a:pt x="2841470" y="2058089"/>
                    </a:lnTo>
                    <a:lnTo>
                      <a:pt x="2778805" y="2134039"/>
                    </a:lnTo>
                    <a:cubicBezTo>
                      <a:pt x="2663186" y="2249659"/>
                      <a:pt x="2503459" y="2321171"/>
                      <a:pt x="2327029" y="2321171"/>
                    </a:cubicBezTo>
                    <a:cubicBezTo>
                      <a:pt x="2161626" y="2321171"/>
                      <a:pt x="2010904" y="2258319"/>
                      <a:pt x="1897442" y="2155195"/>
                    </a:cubicBezTo>
                    <a:lnTo>
                      <a:pt x="1878393" y="2135215"/>
                    </a:lnTo>
                    <a:lnTo>
                      <a:pt x="1860361" y="2168437"/>
                    </a:lnTo>
                    <a:cubicBezTo>
                      <a:pt x="1745544" y="2338387"/>
                      <a:pt x="1551105" y="2450125"/>
                      <a:pt x="1330568" y="2450125"/>
                    </a:cubicBezTo>
                    <a:cubicBezTo>
                      <a:pt x="1110031" y="2450125"/>
                      <a:pt x="915592" y="2338387"/>
                      <a:pt x="800775" y="2168437"/>
                    </a:cubicBezTo>
                    <a:lnTo>
                      <a:pt x="771869" y="2115180"/>
                    </a:lnTo>
                    <a:lnTo>
                      <a:pt x="753583" y="2120856"/>
                    </a:lnTo>
                    <a:cubicBezTo>
                      <a:pt x="712755" y="2129211"/>
                      <a:pt x="670482" y="2133598"/>
                      <a:pt x="627184" y="2133598"/>
                    </a:cubicBezTo>
                    <a:cubicBezTo>
                      <a:pt x="280800" y="2133598"/>
                      <a:pt x="0" y="1852798"/>
                      <a:pt x="0" y="1506414"/>
                    </a:cubicBezTo>
                    <a:cubicBezTo>
                      <a:pt x="0" y="1246626"/>
                      <a:pt x="157950" y="1023729"/>
                      <a:pt x="383056" y="928517"/>
                    </a:cubicBezTo>
                    <a:lnTo>
                      <a:pt x="424632" y="915611"/>
                    </a:lnTo>
                    <a:lnTo>
                      <a:pt x="427023" y="868268"/>
                    </a:lnTo>
                    <a:cubicBezTo>
                      <a:pt x="476551" y="380575"/>
                      <a:pt x="888424" y="0"/>
                      <a:pt x="138918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noFill/>
              </a:ln>
              <a:effectLst>
                <a:outerShdw blurRad="152400" dist="889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1" name="任意多边形 68"/>
              <p:cNvSpPr/>
              <p:nvPr/>
            </p:nvSpPr>
            <p:spPr>
              <a:xfrm>
                <a:off x="594424" y="1153191"/>
                <a:ext cx="2584204" cy="1612476"/>
              </a:xfrm>
              <a:custGeom>
                <a:avLst/>
                <a:gdLst>
                  <a:gd name="connsiteX0" fmla="*/ 1389184 w 3610707"/>
                  <a:gd name="connsiteY0" fmla="*/ 0 h 2450125"/>
                  <a:gd name="connsiteX1" fmla="*/ 2191163 w 3610707"/>
                  <a:gd name="connsiteY1" fmla="*/ 426409 h 2450125"/>
                  <a:gd name="connsiteX2" fmla="*/ 2262626 w 3610707"/>
                  <a:gd name="connsiteY2" fmla="*/ 558069 h 2450125"/>
                  <a:gd name="connsiteX3" fmla="*/ 2332890 w 3610707"/>
                  <a:gd name="connsiteY3" fmla="*/ 550986 h 2450125"/>
                  <a:gd name="connsiteX4" fmla="*/ 2894584 w 3610707"/>
                  <a:gd name="connsiteY4" fmla="*/ 923302 h 2450125"/>
                  <a:gd name="connsiteX5" fmla="*/ 2915413 w 3610707"/>
                  <a:gd name="connsiteY5" fmla="*/ 990402 h 2450125"/>
                  <a:gd name="connsiteX6" fmla="*/ 2934595 w 3610707"/>
                  <a:gd name="connsiteY6" fmla="*/ 984447 h 2450125"/>
                  <a:gd name="connsiteX7" fmla="*/ 3048000 w 3610707"/>
                  <a:gd name="connsiteY7" fmla="*/ 973015 h 2450125"/>
                  <a:gd name="connsiteX8" fmla="*/ 3610707 w 3610707"/>
                  <a:gd name="connsiteY8" fmla="*/ 1535722 h 2450125"/>
                  <a:gd name="connsiteX9" fmla="*/ 3048000 w 3610707"/>
                  <a:gd name="connsiteY9" fmla="*/ 2098429 h 2450125"/>
                  <a:gd name="connsiteX10" fmla="*/ 2934595 w 3610707"/>
                  <a:gd name="connsiteY10" fmla="*/ 2086997 h 2450125"/>
                  <a:gd name="connsiteX11" fmla="*/ 2841470 w 3610707"/>
                  <a:gd name="connsiteY11" fmla="*/ 2058089 h 2450125"/>
                  <a:gd name="connsiteX12" fmla="*/ 2778805 w 3610707"/>
                  <a:gd name="connsiteY12" fmla="*/ 2134039 h 2450125"/>
                  <a:gd name="connsiteX13" fmla="*/ 2327029 w 3610707"/>
                  <a:gd name="connsiteY13" fmla="*/ 2321171 h 2450125"/>
                  <a:gd name="connsiteX14" fmla="*/ 1897442 w 3610707"/>
                  <a:gd name="connsiteY14" fmla="*/ 2155195 h 2450125"/>
                  <a:gd name="connsiteX15" fmla="*/ 1878393 w 3610707"/>
                  <a:gd name="connsiteY15" fmla="*/ 2135215 h 2450125"/>
                  <a:gd name="connsiteX16" fmla="*/ 1860361 w 3610707"/>
                  <a:gd name="connsiteY16" fmla="*/ 2168437 h 2450125"/>
                  <a:gd name="connsiteX17" fmla="*/ 1330568 w 3610707"/>
                  <a:gd name="connsiteY17" fmla="*/ 2450125 h 2450125"/>
                  <a:gd name="connsiteX18" fmla="*/ 800775 w 3610707"/>
                  <a:gd name="connsiteY18" fmla="*/ 2168437 h 2450125"/>
                  <a:gd name="connsiteX19" fmla="*/ 771869 w 3610707"/>
                  <a:gd name="connsiteY19" fmla="*/ 2115180 h 2450125"/>
                  <a:gd name="connsiteX20" fmla="*/ 753583 w 3610707"/>
                  <a:gd name="connsiteY20" fmla="*/ 2120856 h 2450125"/>
                  <a:gd name="connsiteX21" fmla="*/ 627184 w 3610707"/>
                  <a:gd name="connsiteY21" fmla="*/ 2133598 h 2450125"/>
                  <a:gd name="connsiteX22" fmla="*/ 0 w 3610707"/>
                  <a:gd name="connsiteY22" fmla="*/ 1506414 h 2450125"/>
                  <a:gd name="connsiteX23" fmla="*/ 383056 w 3610707"/>
                  <a:gd name="connsiteY23" fmla="*/ 928517 h 2450125"/>
                  <a:gd name="connsiteX24" fmla="*/ 424632 w 3610707"/>
                  <a:gd name="connsiteY24" fmla="*/ 915611 h 2450125"/>
                  <a:gd name="connsiteX25" fmla="*/ 427023 w 3610707"/>
                  <a:gd name="connsiteY25" fmla="*/ 868268 h 2450125"/>
                  <a:gd name="connsiteX26" fmla="*/ 1389184 w 3610707"/>
                  <a:gd name="connsiteY26" fmla="*/ 0 h 2450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610707" h="2450125">
                    <a:moveTo>
                      <a:pt x="1389184" y="0"/>
                    </a:moveTo>
                    <a:cubicBezTo>
                      <a:pt x="1723024" y="0"/>
                      <a:pt x="2017359" y="169144"/>
                      <a:pt x="2191163" y="426409"/>
                    </a:cubicBezTo>
                    <a:lnTo>
                      <a:pt x="2262626" y="558069"/>
                    </a:lnTo>
                    <a:lnTo>
                      <a:pt x="2332890" y="550986"/>
                    </a:lnTo>
                    <a:cubicBezTo>
                      <a:pt x="2585394" y="550986"/>
                      <a:pt x="2802042" y="704507"/>
                      <a:pt x="2894584" y="923302"/>
                    </a:cubicBezTo>
                    <a:lnTo>
                      <a:pt x="2915413" y="990402"/>
                    </a:lnTo>
                    <a:lnTo>
                      <a:pt x="2934595" y="984447"/>
                    </a:lnTo>
                    <a:cubicBezTo>
                      <a:pt x="2971226" y="976951"/>
                      <a:pt x="3009154" y="973015"/>
                      <a:pt x="3048000" y="973015"/>
                    </a:cubicBezTo>
                    <a:cubicBezTo>
                      <a:pt x="3358774" y="973015"/>
                      <a:pt x="3610707" y="1224948"/>
                      <a:pt x="3610707" y="1535722"/>
                    </a:cubicBezTo>
                    <a:cubicBezTo>
                      <a:pt x="3610707" y="1846496"/>
                      <a:pt x="3358774" y="2098429"/>
                      <a:pt x="3048000" y="2098429"/>
                    </a:cubicBezTo>
                    <a:cubicBezTo>
                      <a:pt x="3009154" y="2098429"/>
                      <a:pt x="2971226" y="2094493"/>
                      <a:pt x="2934595" y="2086997"/>
                    </a:cubicBezTo>
                    <a:lnTo>
                      <a:pt x="2841470" y="2058089"/>
                    </a:lnTo>
                    <a:lnTo>
                      <a:pt x="2778805" y="2134039"/>
                    </a:lnTo>
                    <a:cubicBezTo>
                      <a:pt x="2663186" y="2249659"/>
                      <a:pt x="2503459" y="2321171"/>
                      <a:pt x="2327029" y="2321171"/>
                    </a:cubicBezTo>
                    <a:cubicBezTo>
                      <a:pt x="2161626" y="2321171"/>
                      <a:pt x="2010904" y="2258319"/>
                      <a:pt x="1897442" y="2155195"/>
                    </a:cubicBezTo>
                    <a:lnTo>
                      <a:pt x="1878393" y="2135215"/>
                    </a:lnTo>
                    <a:lnTo>
                      <a:pt x="1860361" y="2168437"/>
                    </a:lnTo>
                    <a:cubicBezTo>
                      <a:pt x="1745544" y="2338387"/>
                      <a:pt x="1551105" y="2450125"/>
                      <a:pt x="1330568" y="2450125"/>
                    </a:cubicBezTo>
                    <a:cubicBezTo>
                      <a:pt x="1110031" y="2450125"/>
                      <a:pt x="915592" y="2338387"/>
                      <a:pt x="800775" y="2168437"/>
                    </a:cubicBezTo>
                    <a:lnTo>
                      <a:pt x="771869" y="2115180"/>
                    </a:lnTo>
                    <a:lnTo>
                      <a:pt x="753583" y="2120856"/>
                    </a:lnTo>
                    <a:cubicBezTo>
                      <a:pt x="712755" y="2129211"/>
                      <a:pt x="670482" y="2133598"/>
                      <a:pt x="627184" y="2133598"/>
                    </a:cubicBezTo>
                    <a:cubicBezTo>
                      <a:pt x="280800" y="2133598"/>
                      <a:pt x="0" y="1852798"/>
                      <a:pt x="0" y="1506414"/>
                    </a:cubicBezTo>
                    <a:cubicBezTo>
                      <a:pt x="0" y="1246626"/>
                      <a:pt x="157950" y="1023729"/>
                      <a:pt x="383056" y="928517"/>
                    </a:cubicBezTo>
                    <a:lnTo>
                      <a:pt x="424632" y="915611"/>
                    </a:lnTo>
                    <a:lnTo>
                      <a:pt x="427023" y="868268"/>
                    </a:lnTo>
                    <a:cubicBezTo>
                      <a:pt x="476551" y="380575"/>
                      <a:pt x="888424" y="0"/>
                      <a:pt x="138918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53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165" name="Picture 164">
              <a:hlinkClick r:id="rId15" action="ppaction://hlinksldjump"/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5" t="59884" r="73649" b="12019"/>
            <a:stretch/>
          </p:blipFill>
          <p:spPr>
            <a:xfrm flipH="1">
              <a:off x="10453567" y="848721"/>
              <a:ext cx="1484912" cy="1942875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8833030" y="2360196"/>
            <a:ext cx="2134440" cy="3165366"/>
            <a:chOff x="8833030" y="2360196"/>
            <a:chExt cx="2134440" cy="3165366"/>
          </a:xfrm>
        </p:grpSpPr>
        <p:pic>
          <p:nvPicPr>
            <p:cNvPr id="51" name="图片 44"/>
            <p:cNvPicPr>
              <a:picLocks noChangeAspect="1"/>
            </p:cNvPicPr>
            <p:nvPr/>
          </p:nvPicPr>
          <p:blipFill rotWithShape="1">
            <a:blip r:embed="rId17"/>
            <a:srcRect l="41815" t="48240" r="36403" b="4836"/>
            <a:stretch/>
          </p:blipFill>
          <p:spPr>
            <a:xfrm>
              <a:off x="8833030" y="2360196"/>
              <a:ext cx="2095457" cy="3048000"/>
            </a:xfrm>
            <a:prstGeom prst="rect">
              <a:avLst/>
            </a:prstGeom>
          </p:spPr>
        </p:pic>
        <p:sp>
          <p:nvSpPr>
            <p:cNvPr id="55" name="任意多边形 68"/>
            <p:cNvSpPr/>
            <p:nvPr/>
          </p:nvSpPr>
          <p:spPr>
            <a:xfrm flipH="1">
              <a:off x="9033674" y="4571285"/>
              <a:ext cx="1933796" cy="954277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53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CDA63B8-A671-F5A2-9FDC-21BBB9CB611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37872" y="1750534"/>
            <a:ext cx="8108383" cy="3078747"/>
          </a:xfrm>
          <a:prstGeom prst="rect">
            <a:avLst/>
          </a:prstGeom>
        </p:spPr>
      </p:pic>
      <p:pic>
        <p:nvPicPr>
          <p:cNvPr id="6" name="vang">
            <a:hlinkClick r:id="rId19" action="ppaction://hlinksldjump"/>
            <a:extLst>
              <a:ext uri="{FF2B5EF4-FFF2-40B4-BE49-F238E27FC236}">
                <a16:creationId xmlns:a16="http://schemas.microsoft.com/office/drawing/2014/main" id="{7975208E-D83B-119E-B8F4-FB6CCCCBFE4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975" y="304416"/>
            <a:ext cx="1805377" cy="1866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7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572E80-ED8D-6F36-1514-AE13C7F6C4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6">
            <a:extLst>
              <a:ext uri="{FF2B5EF4-FFF2-40B4-BE49-F238E27FC236}">
                <a16:creationId xmlns:a16="http://schemas.microsoft.com/office/drawing/2014/main" id="{5DF6A707-5D11-FE9B-E844-DF4EE36A4B2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" t="59567" r="183"/>
          <a:stretch/>
        </p:blipFill>
        <p:spPr>
          <a:xfrm>
            <a:off x="1008182" y="3956588"/>
            <a:ext cx="10631551" cy="2429313"/>
          </a:xfrm>
          <a:prstGeom prst="rect">
            <a:avLst/>
          </a:prstGeom>
          <a:effectLst>
            <a:outerShdw blurRad="165100" dir="16200000" rotWithShape="0">
              <a:schemeClr val="bg1">
                <a:alpha val="90000"/>
              </a:schemeClr>
            </a:outerShdw>
          </a:effectLst>
        </p:spPr>
      </p:pic>
      <p:grpSp>
        <p:nvGrpSpPr>
          <p:cNvPr id="6" name="组合 3">
            <a:extLst>
              <a:ext uri="{FF2B5EF4-FFF2-40B4-BE49-F238E27FC236}">
                <a16:creationId xmlns:a16="http://schemas.microsoft.com/office/drawing/2014/main" id="{372B42FE-6C42-B232-CECE-1BC9E2E4FC90}"/>
              </a:ext>
            </a:extLst>
          </p:cNvPr>
          <p:cNvGrpSpPr/>
          <p:nvPr/>
        </p:nvGrpSpPr>
        <p:grpSpPr>
          <a:xfrm>
            <a:off x="0" y="4531757"/>
            <a:ext cx="12191999" cy="2326243"/>
            <a:chOff x="1" y="4546271"/>
            <a:chExt cx="12191999" cy="2326243"/>
          </a:xfrm>
        </p:grpSpPr>
        <p:sp>
          <p:nvSpPr>
            <p:cNvPr id="7" name="任意多边形 4">
              <a:extLst>
                <a:ext uri="{FF2B5EF4-FFF2-40B4-BE49-F238E27FC236}">
                  <a16:creationId xmlns:a16="http://schemas.microsoft.com/office/drawing/2014/main" id="{71F124CD-2B67-ADBF-56B2-590F16D3BF44}"/>
                </a:ext>
              </a:extLst>
            </p:cNvPr>
            <p:cNvSpPr/>
            <p:nvPr/>
          </p:nvSpPr>
          <p:spPr>
            <a:xfrm>
              <a:off x="1" y="4546271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r="16200000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8" name="任意多边形 5">
              <a:extLst>
                <a:ext uri="{FF2B5EF4-FFF2-40B4-BE49-F238E27FC236}">
                  <a16:creationId xmlns:a16="http://schemas.microsoft.com/office/drawing/2014/main" id="{93A1894C-9A26-BFAD-D6EC-C73DCCBCD641}"/>
                </a:ext>
              </a:extLst>
            </p:cNvPr>
            <p:cNvSpPr/>
            <p:nvPr/>
          </p:nvSpPr>
          <p:spPr>
            <a:xfrm>
              <a:off x="1" y="4560785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innerShdw blurRad="266700" dist="139700" dir="16200000">
                <a:srgbClr val="18ACCA">
                  <a:alpha val="3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9" name="next">
            <a:hlinkClick r:id="rId7" action="ppaction://hlinksldjump"/>
            <a:extLst>
              <a:ext uri="{FF2B5EF4-FFF2-40B4-BE49-F238E27FC236}">
                <a16:creationId xmlns:a16="http://schemas.microsoft.com/office/drawing/2014/main" id="{B5E51D58-8A41-C08A-784B-B2F3BA4849B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2522" y="5995536"/>
            <a:ext cx="568889" cy="561150"/>
          </a:xfrm>
          <a:prstGeom prst="ellipse">
            <a:avLst/>
          </a:prstGeom>
        </p:spPr>
      </p:pic>
      <p:sp>
        <p:nvSpPr>
          <p:cNvPr id="13" name="Cloud 12">
            <a:extLst>
              <a:ext uri="{FF2B5EF4-FFF2-40B4-BE49-F238E27FC236}">
                <a16:creationId xmlns:a16="http://schemas.microsoft.com/office/drawing/2014/main" id="{A62E4571-9998-43A1-2875-67B5B5A96472}"/>
              </a:ext>
            </a:extLst>
          </p:cNvPr>
          <p:cNvSpPr/>
          <p:nvPr/>
        </p:nvSpPr>
        <p:spPr>
          <a:xfrm>
            <a:off x="1130157" y="372539"/>
            <a:ext cx="10705672" cy="2748162"/>
          </a:xfrm>
          <a:prstGeom prst="cloud">
            <a:avLst/>
          </a:prstGeom>
          <a:solidFill>
            <a:schemeClr val="bg1"/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5400" b="1" dirty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167 420 </a:t>
            </a:r>
            <a:r>
              <a:rPr lang="en-US" sz="5400" b="1" dirty="0" err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đọc</a:t>
            </a:r>
            <a:r>
              <a:rPr lang="en-US" sz="5400" b="1" dirty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5400" b="1" dirty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  <a:endParaRPr kumimoji="0" lang="en-US" sz="5400" b="1" i="0" u="none" strike="noStrike" kern="1200" cap="none" spc="0" normalizeH="0" baseline="0" noProof="0" dirty="0">
              <a:ln w="28575">
                <a:solidFill>
                  <a:srgbClr val="FF0000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FD4AB55-7377-B03D-00FA-441C541D2272}"/>
              </a:ext>
            </a:extLst>
          </p:cNvPr>
          <p:cNvSpPr/>
          <p:nvPr/>
        </p:nvSpPr>
        <p:spPr>
          <a:xfrm>
            <a:off x="613651" y="3659515"/>
            <a:ext cx="3398112" cy="2144379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46B5124-91E5-6B47-5AB0-22707C90D4BC}"/>
              </a:ext>
            </a:extLst>
          </p:cNvPr>
          <p:cNvSpPr/>
          <p:nvPr/>
        </p:nvSpPr>
        <p:spPr>
          <a:xfrm>
            <a:off x="8137060" y="3669788"/>
            <a:ext cx="3398112" cy="2144379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AE27D4B-CF51-639E-396D-A0A783BD2AA3}"/>
              </a:ext>
            </a:extLst>
          </p:cNvPr>
          <p:cNvSpPr/>
          <p:nvPr/>
        </p:nvSpPr>
        <p:spPr>
          <a:xfrm>
            <a:off x="4309622" y="3690336"/>
            <a:ext cx="3635759" cy="2144379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6" name="dung">
            <a:extLst>
              <a:ext uri="{FF2B5EF4-FFF2-40B4-BE49-F238E27FC236}">
                <a16:creationId xmlns:a16="http://schemas.microsoft.com/office/drawing/2014/main" id="{162501AA-1A6D-0565-DF01-66E0492CA1D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190" y="5489324"/>
            <a:ext cx="854803" cy="854803"/>
          </a:xfrm>
          <a:prstGeom prst="ellipse">
            <a:avLst/>
          </a:prstGeom>
        </p:spPr>
      </p:pic>
      <p:pic>
        <p:nvPicPr>
          <p:cNvPr id="37" name="sai2">
            <a:extLst>
              <a:ext uri="{FF2B5EF4-FFF2-40B4-BE49-F238E27FC236}">
                <a16:creationId xmlns:a16="http://schemas.microsoft.com/office/drawing/2014/main" id="{49F36230-8A83-6CB9-7758-A0899433A9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13" y="5573253"/>
            <a:ext cx="837291" cy="847141"/>
          </a:xfrm>
          <a:prstGeom prst="ellipse">
            <a:avLst/>
          </a:prstGeom>
        </p:spPr>
      </p:pic>
      <p:pic>
        <p:nvPicPr>
          <p:cNvPr id="38" name="sai1">
            <a:extLst>
              <a:ext uri="{FF2B5EF4-FFF2-40B4-BE49-F238E27FC236}">
                <a16:creationId xmlns:a16="http://schemas.microsoft.com/office/drawing/2014/main" id="{D386F0D3-5127-27D4-316C-76E004FF172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328" y="5439489"/>
            <a:ext cx="837291" cy="847141"/>
          </a:xfrm>
          <a:prstGeom prst="ellipse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8CEE82CF-28B6-4617-1E1D-6C632D14E834}"/>
              </a:ext>
            </a:extLst>
          </p:cNvPr>
          <p:cNvSpPr txBox="1"/>
          <p:nvPr/>
        </p:nvSpPr>
        <p:spPr>
          <a:xfrm>
            <a:off x="4228401" y="3691595"/>
            <a:ext cx="3722877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C5D217B-9D61-85D9-D3FC-BA378E6BE3F9}"/>
              </a:ext>
            </a:extLst>
          </p:cNvPr>
          <p:cNvSpPr txBox="1"/>
          <p:nvPr/>
        </p:nvSpPr>
        <p:spPr>
          <a:xfrm>
            <a:off x="788843" y="3827110"/>
            <a:ext cx="307272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6582420-16E3-77BA-1012-063E882A25E0}"/>
              </a:ext>
            </a:extLst>
          </p:cNvPr>
          <p:cNvSpPr txBox="1"/>
          <p:nvPr/>
        </p:nvSpPr>
        <p:spPr>
          <a:xfrm>
            <a:off x="8179535" y="3904003"/>
            <a:ext cx="336743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5078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C159B99-8172-5D5E-1545-5CB8DB6C50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id="{A071CD5A-AA6F-9C0B-DFFE-BADA388ECA8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" t="59567" r="183"/>
          <a:stretch/>
        </p:blipFill>
        <p:spPr>
          <a:xfrm>
            <a:off x="1008182" y="3956588"/>
            <a:ext cx="10631551" cy="2429313"/>
          </a:xfrm>
          <a:prstGeom prst="rect">
            <a:avLst/>
          </a:prstGeom>
          <a:effectLst>
            <a:outerShdw blurRad="165100" dir="16200000" rotWithShape="0">
              <a:schemeClr val="bg1">
                <a:alpha val="90000"/>
              </a:schemeClr>
            </a:outerShdw>
          </a:effectLst>
        </p:spPr>
      </p:pic>
      <p:grpSp>
        <p:nvGrpSpPr>
          <p:cNvPr id="9" name="组合 3">
            <a:extLst>
              <a:ext uri="{FF2B5EF4-FFF2-40B4-BE49-F238E27FC236}">
                <a16:creationId xmlns:a16="http://schemas.microsoft.com/office/drawing/2014/main" id="{84427422-E64A-6370-BD88-8108B63C74EC}"/>
              </a:ext>
            </a:extLst>
          </p:cNvPr>
          <p:cNvGrpSpPr/>
          <p:nvPr/>
        </p:nvGrpSpPr>
        <p:grpSpPr>
          <a:xfrm>
            <a:off x="0" y="4531757"/>
            <a:ext cx="12191999" cy="2326243"/>
            <a:chOff x="1" y="4546271"/>
            <a:chExt cx="12191999" cy="2326243"/>
          </a:xfrm>
        </p:grpSpPr>
        <p:sp>
          <p:nvSpPr>
            <p:cNvPr id="13" name="任意多边形 4">
              <a:extLst>
                <a:ext uri="{FF2B5EF4-FFF2-40B4-BE49-F238E27FC236}">
                  <a16:creationId xmlns:a16="http://schemas.microsoft.com/office/drawing/2014/main" id="{C8E68CA2-8EE7-EF49-982E-5E4301316E39}"/>
                </a:ext>
              </a:extLst>
            </p:cNvPr>
            <p:cNvSpPr/>
            <p:nvPr/>
          </p:nvSpPr>
          <p:spPr>
            <a:xfrm>
              <a:off x="1" y="4546271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r="16200000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18" name="任意多边形 5">
              <a:extLst>
                <a:ext uri="{FF2B5EF4-FFF2-40B4-BE49-F238E27FC236}">
                  <a16:creationId xmlns:a16="http://schemas.microsoft.com/office/drawing/2014/main" id="{8D9A0697-FEAF-E05C-5958-A7FD8A19B141}"/>
                </a:ext>
              </a:extLst>
            </p:cNvPr>
            <p:cNvSpPr/>
            <p:nvPr/>
          </p:nvSpPr>
          <p:spPr>
            <a:xfrm>
              <a:off x="1" y="4560785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innerShdw blurRad="266700" dist="139700" dir="16200000">
                <a:srgbClr val="18ACCA">
                  <a:alpha val="3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19" name="next">
            <a:hlinkClick r:id="rId7" action="ppaction://hlinksldjump"/>
            <a:extLst>
              <a:ext uri="{FF2B5EF4-FFF2-40B4-BE49-F238E27FC236}">
                <a16:creationId xmlns:a16="http://schemas.microsoft.com/office/drawing/2014/main" id="{EEF7E0F0-CB1C-F9A8-1E63-C23E71AAB5B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2522" y="5995536"/>
            <a:ext cx="568889" cy="561150"/>
          </a:xfrm>
          <a:prstGeom prst="ellipse">
            <a:avLst/>
          </a:prstGeom>
        </p:spPr>
      </p:pic>
      <p:sp>
        <p:nvSpPr>
          <p:cNvPr id="20" name="Cloud 19">
            <a:extLst>
              <a:ext uri="{FF2B5EF4-FFF2-40B4-BE49-F238E27FC236}">
                <a16:creationId xmlns:a16="http://schemas.microsoft.com/office/drawing/2014/main" id="{F1AB6BB2-28DC-1CD4-BFD1-85AECD38CCEF}"/>
              </a:ext>
            </a:extLst>
          </p:cNvPr>
          <p:cNvSpPr/>
          <p:nvPr/>
        </p:nvSpPr>
        <p:spPr>
          <a:xfrm>
            <a:off x="1130157" y="372539"/>
            <a:ext cx="10705672" cy="2748162"/>
          </a:xfrm>
          <a:prstGeom prst="cloud">
            <a:avLst/>
          </a:prstGeom>
          <a:solidFill>
            <a:schemeClr val="bg1"/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kumimoji="0" lang="en-US" sz="5400" b="1" i="0" u="none" strike="noStrike" kern="1200" cap="none" spc="0" normalizeH="0" baseline="0" noProof="0" dirty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kumimoji="0" lang="en-US" sz="5400" b="1" i="0" u="none" strike="noStrike" kern="1200" cap="none" spc="0" normalizeH="0" baseline="0" noProof="0" dirty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chứa</a:t>
            </a:r>
            <a:r>
              <a:rPr kumimoji="0" lang="en-US" sz="5400" b="1" i="0" u="none" strike="noStrike" kern="1200" cap="none" spc="0" normalizeH="0" baseline="0" noProof="0" dirty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kumimoji="0" lang="en-US" sz="5400" b="1" i="0" u="none" strike="noStrike" kern="1200" cap="none" spc="0" normalizeH="0" baseline="0" noProof="0" dirty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0 ở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lớp</a:t>
            </a:r>
            <a:r>
              <a:rPr kumimoji="0" lang="en-US" sz="5400" b="1" i="0" u="none" strike="noStrike" kern="1200" cap="none" spc="0" normalizeH="0" baseline="0" noProof="0" dirty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đơn</a:t>
            </a:r>
            <a:r>
              <a:rPr kumimoji="0" lang="en-US" sz="5400" b="1" i="0" u="none" strike="noStrike" kern="1200" cap="none" spc="0" normalizeH="0" baseline="0" noProof="0" dirty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vị</a:t>
            </a:r>
            <a:r>
              <a:rPr kumimoji="0" lang="en-US" sz="5400" b="1" i="0" u="none" strike="noStrike" kern="1200" cap="none" spc="0" normalizeH="0" baseline="0" noProof="0" dirty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96AA0C1-57F8-7F9E-C6C6-A51931EDC929}"/>
              </a:ext>
            </a:extLst>
          </p:cNvPr>
          <p:cNvSpPr/>
          <p:nvPr/>
        </p:nvSpPr>
        <p:spPr>
          <a:xfrm>
            <a:off x="4373993" y="3669788"/>
            <a:ext cx="3398112" cy="2144379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E53E177-6D65-15F9-CCD7-020B7EA2B552}"/>
              </a:ext>
            </a:extLst>
          </p:cNvPr>
          <p:cNvSpPr/>
          <p:nvPr/>
        </p:nvSpPr>
        <p:spPr>
          <a:xfrm>
            <a:off x="8137060" y="3669788"/>
            <a:ext cx="3398112" cy="2144379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BDE352E-DFBC-DC1C-D669-495742C6D3F5}"/>
              </a:ext>
            </a:extLst>
          </p:cNvPr>
          <p:cNvSpPr/>
          <p:nvPr/>
        </p:nvSpPr>
        <p:spPr>
          <a:xfrm>
            <a:off x="610926" y="3669788"/>
            <a:ext cx="3398112" cy="2144379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5" name="dung">
            <a:extLst>
              <a:ext uri="{FF2B5EF4-FFF2-40B4-BE49-F238E27FC236}">
                <a16:creationId xmlns:a16="http://schemas.microsoft.com/office/drawing/2014/main" id="{38FA46D6-96B0-1CBB-6A64-ABD8C2F5E79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580" y="5274732"/>
            <a:ext cx="854803" cy="854803"/>
          </a:xfrm>
          <a:prstGeom prst="ellipse">
            <a:avLst/>
          </a:prstGeom>
        </p:spPr>
      </p:pic>
      <p:pic>
        <p:nvPicPr>
          <p:cNvPr id="26" name="sai2">
            <a:extLst>
              <a:ext uri="{FF2B5EF4-FFF2-40B4-BE49-F238E27FC236}">
                <a16:creationId xmlns:a16="http://schemas.microsoft.com/office/drawing/2014/main" id="{151A7403-9AD2-3643-E00C-67EF8789BAD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341" y="5314552"/>
            <a:ext cx="837291" cy="847141"/>
          </a:xfrm>
          <a:prstGeom prst="ellipse">
            <a:avLst/>
          </a:prstGeom>
        </p:spPr>
      </p:pic>
      <p:pic>
        <p:nvPicPr>
          <p:cNvPr id="27" name="sai1">
            <a:extLst>
              <a:ext uri="{FF2B5EF4-FFF2-40B4-BE49-F238E27FC236}">
                <a16:creationId xmlns:a16="http://schemas.microsoft.com/office/drawing/2014/main" id="{859AC2EB-C5AC-C9AB-FF07-2F4A7CBA151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620" y="5278564"/>
            <a:ext cx="837291" cy="847141"/>
          </a:xfrm>
          <a:prstGeom prst="ellipse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86D6319-BEE2-CD5C-7F60-7EBCC177A62F}"/>
              </a:ext>
            </a:extLst>
          </p:cNvPr>
          <p:cNvSpPr txBox="1"/>
          <p:nvPr/>
        </p:nvSpPr>
        <p:spPr>
          <a:xfrm>
            <a:off x="816504" y="4322315"/>
            <a:ext cx="28664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819 055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14DC65B-A538-77EB-C0F4-EDEDB920DA44}"/>
              </a:ext>
            </a:extLst>
          </p:cNvPr>
          <p:cNvSpPr txBox="1"/>
          <p:nvPr/>
        </p:nvSpPr>
        <p:spPr>
          <a:xfrm>
            <a:off x="4503506" y="4322315"/>
            <a:ext cx="31849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700 198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44DBBEE-D343-42DF-982A-C435C2CD6ABF}"/>
              </a:ext>
            </a:extLst>
          </p:cNvPr>
          <p:cNvSpPr txBox="1"/>
          <p:nvPr/>
        </p:nvSpPr>
        <p:spPr>
          <a:xfrm>
            <a:off x="8402871" y="4332123"/>
            <a:ext cx="28664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340 155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8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3A8F47-96DA-45F8-DA33-FC22B56268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6">
            <a:extLst>
              <a:ext uri="{FF2B5EF4-FFF2-40B4-BE49-F238E27FC236}">
                <a16:creationId xmlns:a16="http://schemas.microsoft.com/office/drawing/2014/main" id="{6FAD870A-38ED-57DC-2913-CA5D13A818C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" t="59567" r="183"/>
          <a:stretch/>
        </p:blipFill>
        <p:spPr>
          <a:xfrm>
            <a:off x="1008182" y="3956588"/>
            <a:ext cx="10631551" cy="2429313"/>
          </a:xfrm>
          <a:prstGeom prst="rect">
            <a:avLst/>
          </a:prstGeom>
          <a:effectLst>
            <a:outerShdw blurRad="165100" dir="16200000" rotWithShape="0">
              <a:schemeClr val="bg1">
                <a:alpha val="90000"/>
              </a:schemeClr>
            </a:outerShdw>
          </a:effectLst>
        </p:spPr>
      </p:pic>
      <p:grpSp>
        <p:nvGrpSpPr>
          <p:cNvPr id="6" name="组合 3">
            <a:extLst>
              <a:ext uri="{FF2B5EF4-FFF2-40B4-BE49-F238E27FC236}">
                <a16:creationId xmlns:a16="http://schemas.microsoft.com/office/drawing/2014/main" id="{761580D2-57FE-EA27-5C5E-2ABC9F9C93B5}"/>
              </a:ext>
            </a:extLst>
          </p:cNvPr>
          <p:cNvGrpSpPr/>
          <p:nvPr/>
        </p:nvGrpSpPr>
        <p:grpSpPr>
          <a:xfrm>
            <a:off x="0" y="4531757"/>
            <a:ext cx="12191999" cy="2326243"/>
            <a:chOff x="1" y="4546271"/>
            <a:chExt cx="12191999" cy="2326243"/>
          </a:xfrm>
        </p:grpSpPr>
        <p:sp>
          <p:nvSpPr>
            <p:cNvPr id="7" name="任意多边形 4">
              <a:extLst>
                <a:ext uri="{FF2B5EF4-FFF2-40B4-BE49-F238E27FC236}">
                  <a16:creationId xmlns:a16="http://schemas.microsoft.com/office/drawing/2014/main" id="{DD8DDA25-F7FC-F32E-3CAD-9EB4A78829E7}"/>
                </a:ext>
              </a:extLst>
            </p:cNvPr>
            <p:cNvSpPr/>
            <p:nvPr/>
          </p:nvSpPr>
          <p:spPr>
            <a:xfrm>
              <a:off x="1" y="4546271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r="16200000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8" name="任意多边形 5">
              <a:extLst>
                <a:ext uri="{FF2B5EF4-FFF2-40B4-BE49-F238E27FC236}">
                  <a16:creationId xmlns:a16="http://schemas.microsoft.com/office/drawing/2014/main" id="{CAC9C7D6-644A-96FC-1DFD-CB39A03127B0}"/>
                </a:ext>
              </a:extLst>
            </p:cNvPr>
            <p:cNvSpPr/>
            <p:nvPr/>
          </p:nvSpPr>
          <p:spPr>
            <a:xfrm>
              <a:off x="1" y="4560785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innerShdw blurRad="266700" dist="139700" dir="16200000">
                <a:srgbClr val="18ACCA">
                  <a:alpha val="3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9" name="next">
            <a:hlinkClick r:id="rId7" action="ppaction://hlinksldjump"/>
            <a:extLst>
              <a:ext uri="{FF2B5EF4-FFF2-40B4-BE49-F238E27FC236}">
                <a16:creationId xmlns:a16="http://schemas.microsoft.com/office/drawing/2014/main" id="{1E82DBFE-9D90-84C9-848B-BAF912C6F04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2522" y="5995536"/>
            <a:ext cx="568889" cy="561150"/>
          </a:xfrm>
          <a:prstGeom prst="ellipse">
            <a:avLst/>
          </a:prstGeom>
        </p:spPr>
      </p:pic>
      <p:sp>
        <p:nvSpPr>
          <p:cNvPr id="13" name="Cloud 12">
            <a:extLst>
              <a:ext uri="{FF2B5EF4-FFF2-40B4-BE49-F238E27FC236}">
                <a16:creationId xmlns:a16="http://schemas.microsoft.com/office/drawing/2014/main" id="{57720F65-0C49-EDCA-B242-40FEEC1CEDAF}"/>
              </a:ext>
            </a:extLst>
          </p:cNvPr>
          <p:cNvSpPr/>
          <p:nvPr/>
        </p:nvSpPr>
        <p:spPr>
          <a:xfrm>
            <a:off x="1130157" y="372539"/>
            <a:ext cx="10705672" cy="2748162"/>
          </a:xfrm>
          <a:prstGeom prst="cloud">
            <a:avLst/>
          </a:prstGeom>
          <a:solidFill>
            <a:schemeClr val="bg1"/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kumimoji="0" lang="en-US" sz="5400" b="1" i="0" u="none" strike="noStrike" kern="1200" cap="none" spc="0" normalizeH="0" noProof="0" dirty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kumimoji="0" lang="en-US" sz="5400" b="1" i="0" u="none" strike="noStrike" kern="1200" cap="none" spc="0" normalizeH="0" noProof="0" dirty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kumimoji="0" lang="en-US" sz="5400" b="1" i="0" u="none" strike="noStrike" kern="1200" cap="none" spc="0" normalizeH="0" noProof="0" dirty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sáu</a:t>
            </a:r>
            <a:r>
              <a:rPr kumimoji="0" lang="en-US" sz="5400" b="1" i="0" u="none" strike="noStrike" kern="1200" cap="none" spc="0" normalizeH="0" noProof="0" dirty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chữ</a:t>
            </a:r>
            <a:r>
              <a:rPr kumimoji="0" lang="en-US" sz="5400" b="1" i="0" u="none" strike="noStrike" kern="1200" cap="none" spc="0" normalizeH="0" noProof="0" dirty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kumimoji="0" lang="en-US" sz="5400" b="1" i="0" u="none" strike="noStrike" kern="1200" cap="none" spc="0" normalizeH="0" noProof="0" dirty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gồm</a:t>
            </a:r>
            <a:r>
              <a:rPr kumimoji="0" lang="en-US" sz="5400" b="1" i="0" u="none" strike="noStrike" kern="1200" cap="none" spc="0" normalizeH="0" noProof="0" dirty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kumimoji="0" lang="en-US" sz="5400" b="1" i="0" u="none" strike="noStrike" kern="1200" cap="none" spc="0" normalizeH="0" noProof="0" dirty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mấy</a:t>
            </a:r>
            <a:r>
              <a:rPr kumimoji="0" lang="en-US" sz="5400" b="1" i="0" u="none" strike="noStrike" kern="1200" cap="none" spc="0" normalizeH="0" noProof="0" dirty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lớp</a:t>
            </a:r>
            <a:r>
              <a:rPr kumimoji="0" lang="en-US" sz="5400" b="1" i="0" u="none" strike="noStrike" kern="1200" cap="none" spc="0" normalizeH="0" noProof="0" dirty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kumimoji="0" lang="en-US" sz="5400" b="1" i="0" u="none" strike="noStrike" kern="1200" cap="none" spc="0" normalizeH="0" baseline="0" noProof="0" dirty="0">
              <a:ln w="28575">
                <a:solidFill>
                  <a:srgbClr val="FF0000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EB6ED2E-94EC-BD89-AF77-C1425621059F}"/>
              </a:ext>
            </a:extLst>
          </p:cNvPr>
          <p:cNvSpPr/>
          <p:nvPr/>
        </p:nvSpPr>
        <p:spPr>
          <a:xfrm>
            <a:off x="613651" y="3659515"/>
            <a:ext cx="3398112" cy="2144379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EDFB891-2B52-37F2-329A-DD2340B59E67}"/>
              </a:ext>
            </a:extLst>
          </p:cNvPr>
          <p:cNvSpPr/>
          <p:nvPr/>
        </p:nvSpPr>
        <p:spPr>
          <a:xfrm>
            <a:off x="8137060" y="3669788"/>
            <a:ext cx="3398112" cy="2144379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338E597-6281-A376-41D6-72E26E1C2523}"/>
              </a:ext>
            </a:extLst>
          </p:cNvPr>
          <p:cNvSpPr/>
          <p:nvPr/>
        </p:nvSpPr>
        <p:spPr>
          <a:xfrm>
            <a:off x="4177067" y="3659515"/>
            <a:ext cx="3798688" cy="2144379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6" name="dung">
            <a:extLst>
              <a:ext uri="{FF2B5EF4-FFF2-40B4-BE49-F238E27FC236}">
                <a16:creationId xmlns:a16="http://schemas.microsoft.com/office/drawing/2014/main" id="{3C24B730-FEFB-E23B-FAD4-1C48BCD50BF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539" y="5476548"/>
            <a:ext cx="854803" cy="854803"/>
          </a:xfrm>
          <a:prstGeom prst="ellipse">
            <a:avLst/>
          </a:prstGeom>
        </p:spPr>
      </p:pic>
      <p:pic>
        <p:nvPicPr>
          <p:cNvPr id="37" name="sai2">
            <a:extLst>
              <a:ext uri="{FF2B5EF4-FFF2-40B4-BE49-F238E27FC236}">
                <a16:creationId xmlns:a16="http://schemas.microsoft.com/office/drawing/2014/main" id="{39835CFE-D1A1-66F9-FA89-7D30E10D4D7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613" y="5496943"/>
            <a:ext cx="837291" cy="847141"/>
          </a:xfrm>
          <a:prstGeom prst="ellipse">
            <a:avLst/>
          </a:prstGeom>
        </p:spPr>
      </p:pic>
      <p:pic>
        <p:nvPicPr>
          <p:cNvPr id="38" name="sai1">
            <a:extLst>
              <a:ext uri="{FF2B5EF4-FFF2-40B4-BE49-F238E27FC236}">
                <a16:creationId xmlns:a16="http://schemas.microsoft.com/office/drawing/2014/main" id="{CB69738E-E2E3-4511-B6CF-647E087A1EF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256" y="5476548"/>
            <a:ext cx="837291" cy="847141"/>
          </a:xfrm>
          <a:prstGeom prst="ellipse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5790CC06-ECAA-167C-8C89-E8847D4A375C}"/>
              </a:ext>
            </a:extLst>
          </p:cNvPr>
          <p:cNvSpPr txBox="1"/>
          <p:nvPr/>
        </p:nvSpPr>
        <p:spPr>
          <a:xfrm>
            <a:off x="4158967" y="4382251"/>
            <a:ext cx="37864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2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59F225C-8C28-7C60-37AE-493B1987F357}"/>
              </a:ext>
            </a:extLst>
          </p:cNvPr>
          <p:cNvSpPr txBox="1"/>
          <p:nvPr/>
        </p:nvSpPr>
        <p:spPr>
          <a:xfrm>
            <a:off x="876606" y="4382251"/>
            <a:ext cx="2866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1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600A912-F1E3-62DC-7C97-7921F3C75F3D}"/>
              </a:ext>
            </a:extLst>
          </p:cNvPr>
          <p:cNvSpPr txBox="1"/>
          <p:nvPr/>
        </p:nvSpPr>
        <p:spPr>
          <a:xfrm>
            <a:off x="8397262" y="4382251"/>
            <a:ext cx="2927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9815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572E80-ED8D-6F36-1514-AE13C7F6C4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6">
            <a:extLst>
              <a:ext uri="{FF2B5EF4-FFF2-40B4-BE49-F238E27FC236}">
                <a16:creationId xmlns:a16="http://schemas.microsoft.com/office/drawing/2014/main" id="{5DF6A707-5D11-FE9B-E844-DF4EE36A4B2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" t="59567" r="183"/>
          <a:stretch/>
        </p:blipFill>
        <p:spPr>
          <a:xfrm>
            <a:off x="1008182" y="3956588"/>
            <a:ext cx="10631551" cy="2429313"/>
          </a:xfrm>
          <a:prstGeom prst="rect">
            <a:avLst/>
          </a:prstGeom>
          <a:effectLst>
            <a:outerShdw blurRad="165100" dir="16200000" rotWithShape="0">
              <a:schemeClr val="bg1">
                <a:alpha val="90000"/>
              </a:schemeClr>
            </a:outerShdw>
          </a:effectLst>
        </p:spPr>
      </p:pic>
      <p:grpSp>
        <p:nvGrpSpPr>
          <p:cNvPr id="6" name="组合 3">
            <a:extLst>
              <a:ext uri="{FF2B5EF4-FFF2-40B4-BE49-F238E27FC236}">
                <a16:creationId xmlns:a16="http://schemas.microsoft.com/office/drawing/2014/main" id="{372B42FE-6C42-B232-CECE-1BC9E2E4FC90}"/>
              </a:ext>
            </a:extLst>
          </p:cNvPr>
          <p:cNvGrpSpPr/>
          <p:nvPr/>
        </p:nvGrpSpPr>
        <p:grpSpPr>
          <a:xfrm>
            <a:off x="0" y="4531757"/>
            <a:ext cx="12191999" cy="2326243"/>
            <a:chOff x="1" y="4546271"/>
            <a:chExt cx="12191999" cy="2326243"/>
          </a:xfrm>
        </p:grpSpPr>
        <p:sp>
          <p:nvSpPr>
            <p:cNvPr id="7" name="任意多边形 4">
              <a:extLst>
                <a:ext uri="{FF2B5EF4-FFF2-40B4-BE49-F238E27FC236}">
                  <a16:creationId xmlns:a16="http://schemas.microsoft.com/office/drawing/2014/main" id="{71F124CD-2B67-ADBF-56B2-590F16D3BF44}"/>
                </a:ext>
              </a:extLst>
            </p:cNvPr>
            <p:cNvSpPr/>
            <p:nvPr/>
          </p:nvSpPr>
          <p:spPr>
            <a:xfrm>
              <a:off x="1" y="4546271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r="16200000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8" name="任意多边形 5">
              <a:extLst>
                <a:ext uri="{FF2B5EF4-FFF2-40B4-BE49-F238E27FC236}">
                  <a16:creationId xmlns:a16="http://schemas.microsoft.com/office/drawing/2014/main" id="{93A1894C-9A26-BFAD-D6EC-C73DCCBCD641}"/>
                </a:ext>
              </a:extLst>
            </p:cNvPr>
            <p:cNvSpPr/>
            <p:nvPr/>
          </p:nvSpPr>
          <p:spPr>
            <a:xfrm>
              <a:off x="1" y="4560785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innerShdw blurRad="266700" dist="139700" dir="16200000">
                <a:srgbClr val="18ACCA">
                  <a:alpha val="3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9" name="next">
            <a:hlinkClick r:id="rId7" action="ppaction://hlinksldjump"/>
            <a:extLst>
              <a:ext uri="{FF2B5EF4-FFF2-40B4-BE49-F238E27FC236}">
                <a16:creationId xmlns:a16="http://schemas.microsoft.com/office/drawing/2014/main" id="{B5E51D58-8A41-C08A-784B-B2F3BA4849B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2522" y="5995536"/>
            <a:ext cx="568889" cy="561150"/>
          </a:xfrm>
          <a:prstGeom prst="ellipse">
            <a:avLst/>
          </a:prstGeom>
        </p:spPr>
      </p:pic>
      <p:sp>
        <p:nvSpPr>
          <p:cNvPr id="13" name="Cloud 12">
            <a:extLst>
              <a:ext uri="{FF2B5EF4-FFF2-40B4-BE49-F238E27FC236}">
                <a16:creationId xmlns:a16="http://schemas.microsoft.com/office/drawing/2014/main" id="{A62E4571-9998-43A1-2875-67B5B5A96472}"/>
              </a:ext>
            </a:extLst>
          </p:cNvPr>
          <p:cNvSpPr/>
          <p:nvPr/>
        </p:nvSpPr>
        <p:spPr>
          <a:xfrm>
            <a:off x="1130157" y="372539"/>
            <a:ext cx="10705672" cy="2748162"/>
          </a:xfrm>
          <a:prstGeom prst="cloud">
            <a:avLst/>
          </a:prstGeom>
          <a:solidFill>
            <a:schemeClr val="bg1"/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kumimoji="0" lang="en-US" sz="5400" b="1" i="0" u="none" strike="noStrike" kern="1200" cap="none" spc="0" normalizeH="0" baseline="0" noProof="0" dirty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kumimoji="0" lang="en-US" sz="5400" b="1" i="0" u="none" strike="noStrike" kern="1200" cap="none" spc="0" normalizeH="0" baseline="0" noProof="0" dirty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chứa</a:t>
            </a:r>
            <a:r>
              <a:rPr kumimoji="0" lang="en-US" sz="5400" b="1" i="0" u="none" strike="noStrike" kern="1200" cap="none" spc="0" normalizeH="0" baseline="0" noProof="0" dirty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kumimoji="0" lang="en-US" sz="5400" b="1" i="0" u="none" strike="noStrike" kern="1200" cap="none" spc="0" normalizeH="0" baseline="0" noProof="0" dirty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5 ở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lớp</a:t>
            </a:r>
            <a:r>
              <a:rPr kumimoji="0" lang="en-US" sz="5400" b="1" i="0" u="none" strike="noStrike" kern="1200" cap="none" spc="0" normalizeH="0" baseline="0" noProof="0" dirty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nghìn</a:t>
            </a:r>
            <a:r>
              <a:rPr kumimoji="0" lang="en-US" sz="5400" b="1" i="0" u="none" strike="noStrike" kern="1200" cap="none" spc="0" normalizeH="0" baseline="0" noProof="0" dirty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FD4AB55-7377-B03D-00FA-441C541D2272}"/>
              </a:ext>
            </a:extLst>
          </p:cNvPr>
          <p:cNvSpPr/>
          <p:nvPr/>
        </p:nvSpPr>
        <p:spPr>
          <a:xfrm>
            <a:off x="613651" y="3659515"/>
            <a:ext cx="3398112" cy="2144379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46B5124-91E5-6B47-5AB0-22707C90D4BC}"/>
              </a:ext>
            </a:extLst>
          </p:cNvPr>
          <p:cNvSpPr/>
          <p:nvPr/>
        </p:nvSpPr>
        <p:spPr>
          <a:xfrm>
            <a:off x="4664395" y="3669789"/>
            <a:ext cx="3398112" cy="2144379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AE27D4B-CF51-639E-396D-A0A783BD2AA3}"/>
              </a:ext>
            </a:extLst>
          </p:cNvPr>
          <p:cNvSpPr/>
          <p:nvPr/>
        </p:nvSpPr>
        <p:spPr>
          <a:xfrm>
            <a:off x="8665866" y="3680062"/>
            <a:ext cx="3398112" cy="2144379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6" name="dung">
            <a:extLst>
              <a:ext uri="{FF2B5EF4-FFF2-40B4-BE49-F238E27FC236}">
                <a16:creationId xmlns:a16="http://schemas.microsoft.com/office/drawing/2014/main" id="{162501AA-1A6D-0565-DF01-66E0492CA1D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433" y="5392950"/>
            <a:ext cx="854803" cy="854803"/>
          </a:xfrm>
          <a:prstGeom prst="ellipse">
            <a:avLst/>
          </a:prstGeom>
        </p:spPr>
      </p:pic>
      <p:pic>
        <p:nvPicPr>
          <p:cNvPr id="37" name="sai2">
            <a:extLst>
              <a:ext uri="{FF2B5EF4-FFF2-40B4-BE49-F238E27FC236}">
                <a16:creationId xmlns:a16="http://schemas.microsoft.com/office/drawing/2014/main" id="{49F36230-8A83-6CB9-7758-A0899433A9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155" y="5374595"/>
            <a:ext cx="837291" cy="847141"/>
          </a:xfrm>
          <a:prstGeom prst="ellipse">
            <a:avLst/>
          </a:prstGeom>
        </p:spPr>
      </p:pic>
      <p:pic>
        <p:nvPicPr>
          <p:cNvPr id="38" name="sai1">
            <a:extLst>
              <a:ext uri="{FF2B5EF4-FFF2-40B4-BE49-F238E27FC236}">
                <a16:creationId xmlns:a16="http://schemas.microsoft.com/office/drawing/2014/main" id="{D386F0D3-5127-27D4-316C-76E004FF172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712" y="5374595"/>
            <a:ext cx="837291" cy="847141"/>
          </a:xfrm>
          <a:prstGeom prst="ellipse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8CEE82CF-28B6-4617-1E1D-6C632D14E834}"/>
              </a:ext>
            </a:extLst>
          </p:cNvPr>
          <p:cNvSpPr txBox="1"/>
          <p:nvPr/>
        </p:nvSpPr>
        <p:spPr>
          <a:xfrm>
            <a:off x="8679960" y="4403535"/>
            <a:ext cx="3369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650 374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C5D217B-9D61-85D9-D3FC-BA378E6BE3F9}"/>
              </a:ext>
            </a:extLst>
          </p:cNvPr>
          <p:cNvSpPr txBox="1"/>
          <p:nvPr/>
        </p:nvSpPr>
        <p:spPr>
          <a:xfrm>
            <a:off x="825354" y="4344120"/>
            <a:ext cx="28664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374 950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6582420-16E3-77BA-1012-063E882A25E0}"/>
              </a:ext>
            </a:extLst>
          </p:cNvPr>
          <p:cNvSpPr txBox="1"/>
          <p:nvPr/>
        </p:nvSpPr>
        <p:spPr>
          <a:xfrm>
            <a:off x="4930206" y="4344120"/>
            <a:ext cx="28664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208 495</a:t>
            </a:r>
          </a:p>
        </p:txBody>
      </p:sp>
    </p:spTree>
    <p:extLst>
      <p:ext uri="{BB962C8B-B14F-4D97-AF65-F5344CB8AC3E}">
        <p14:creationId xmlns:p14="http://schemas.microsoft.com/office/powerpoint/2010/main" val="33213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1" descr="258b2ad2d693f5628e36517393941e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9348" y="42545"/>
            <a:ext cx="8537825" cy="6772910"/>
          </a:xfrm>
          <a:prstGeom prst="rect">
            <a:avLst/>
          </a:prstGeom>
        </p:spPr>
      </p:pic>
      <p:pic>
        <p:nvPicPr>
          <p:cNvPr id="4" name="图片 3" descr="undefined (17)"/>
          <p:cNvPicPr>
            <a:picLocks noChangeAspect="1"/>
          </p:cNvPicPr>
          <p:nvPr/>
        </p:nvPicPr>
        <p:blipFill>
          <a:blip r:embed="rId4"/>
          <a:srcRect r="53034" b="34472"/>
          <a:stretch>
            <a:fillRect/>
          </a:stretch>
        </p:blipFill>
        <p:spPr>
          <a:xfrm>
            <a:off x="0" y="2622727"/>
            <a:ext cx="2974975" cy="4151630"/>
          </a:xfrm>
          <a:prstGeom prst="rect">
            <a:avLst/>
          </a:prstGeom>
        </p:spPr>
      </p:pic>
      <p:pic>
        <p:nvPicPr>
          <p:cNvPr id="5" name="图片 4" descr="undefined (17)"/>
          <p:cNvPicPr>
            <a:picLocks noChangeAspect="1"/>
          </p:cNvPicPr>
          <p:nvPr/>
        </p:nvPicPr>
        <p:blipFill>
          <a:blip r:embed="rId4"/>
          <a:srcRect r="53034" b="34472"/>
          <a:stretch>
            <a:fillRect/>
          </a:stretch>
        </p:blipFill>
        <p:spPr>
          <a:xfrm flipH="1">
            <a:off x="9451168" y="2706370"/>
            <a:ext cx="2974975" cy="41516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CA76A4-B5E6-A190-B2A7-46833BDB36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0415" y="2622728"/>
            <a:ext cx="7466767" cy="20953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4E5A76D-995D-411A-B81F-43EA0B44B12F}"/>
              </a:ext>
            </a:extLst>
          </p:cNvPr>
          <p:cNvSpPr txBox="1"/>
          <p:nvPr/>
        </p:nvSpPr>
        <p:spPr>
          <a:xfrm>
            <a:off x="5250996" y="4459019"/>
            <a:ext cx="20147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9900"/>
                </a:solidFill>
              </a:rPr>
              <a:t>(</a:t>
            </a:r>
            <a:r>
              <a:rPr lang="en-US" sz="4000" b="1" dirty="0" err="1">
                <a:solidFill>
                  <a:srgbClr val="FF9900"/>
                </a:solidFill>
              </a:rPr>
              <a:t>Tiết</a:t>
            </a:r>
            <a:r>
              <a:rPr lang="en-US" sz="4000" b="1" dirty="0">
                <a:solidFill>
                  <a:srgbClr val="FF9900"/>
                </a:solidFill>
              </a:rPr>
              <a:t> 1)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F745D1-6DF4-4A6B-AE80-ABDB61B0B9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8523" y="91971"/>
            <a:ext cx="598311" cy="5870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3A143D-0DED-469B-8A16-BA2CCE9D02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640825">
            <a:off x="465821" y="2077522"/>
            <a:ext cx="1111380" cy="10904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4FA178-FF2E-42FE-B817-5DC41EB7F9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806844">
            <a:off x="9402612" y="934460"/>
            <a:ext cx="1111380" cy="109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791374"/>
      </p:ext>
    </p:extLst>
  </p:cSld>
  <p:clrMapOvr>
    <a:masterClrMapping/>
  </p:clrMapOvr>
  <p:transition spd="slow">
    <p:random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6"/>
            <a:ext cx="12191999" cy="6857003"/>
          </a:xfrm>
          <a:prstGeom prst="rect">
            <a:avLst/>
          </a:prstGeom>
        </p:spPr>
      </p:pic>
      <p:pic>
        <p:nvPicPr>
          <p:cNvPr id="3" name="图片 2" descr="undefined (17)"/>
          <p:cNvPicPr>
            <a:picLocks noChangeAspect="1"/>
          </p:cNvPicPr>
          <p:nvPr/>
        </p:nvPicPr>
        <p:blipFill>
          <a:blip r:embed="rId3"/>
          <a:srcRect r="53034" b="34472"/>
          <a:stretch>
            <a:fillRect/>
          </a:stretch>
        </p:blipFill>
        <p:spPr>
          <a:xfrm>
            <a:off x="1141730" y="553720"/>
            <a:ext cx="2974975" cy="4151630"/>
          </a:xfrm>
          <a:prstGeom prst="rect">
            <a:avLst/>
          </a:prstGeom>
        </p:spPr>
      </p:pic>
      <p:pic>
        <p:nvPicPr>
          <p:cNvPr id="4" name="图片 3" descr="undefined (17)"/>
          <p:cNvPicPr>
            <a:picLocks noChangeAspect="1"/>
          </p:cNvPicPr>
          <p:nvPr/>
        </p:nvPicPr>
        <p:blipFill>
          <a:blip r:embed="rId3"/>
          <a:srcRect r="53034" b="34472"/>
          <a:stretch>
            <a:fillRect/>
          </a:stretch>
        </p:blipFill>
        <p:spPr>
          <a:xfrm flipH="1">
            <a:off x="8533130" y="553720"/>
            <a:ext cx="2974975" cy="4151630"/>
          </a:xfrm>
          <a:prstGeom prst="rect">
            <a:avLst/>
          </a:prstGeom>
        </p:spPr>
      </p:pic>
      <p:pic>
        <p:nvPicPr>
          <p:cNvPr id="5" name="图片 14" descr="a6a6d201e3a52359e6f7f4c39de6839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5252" y="310514"/>
            <a:ext cx="7744519" cy="60923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0B98C8-A3F6-1C50-E52E-DD41C05117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1002" y="2202971"/>
            <a:ext cx="3993226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46089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rop Dudes Minitheme by Slidesgo">
  <a:themeElements>
    <a:clrScheme name="Simple Light">
      <a:dk1>
        <a:srgbClr val="FFFFFF"/>
      </a:dk1>
      <a:lt1>
        <a:srgbClr val="BBBFFF"/>
      </a:lt1>
      <a:dk2>
        <a:srgbClr val="8DD3FF"/>
      </a:dk2>
      <a:lt2>
        <a:srgbClr val="80A9FF"/>
      </a:lt2>
      <a:accent1>
        <a:srgbClr val="A1A6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504</TotalTime>
  <Words>656</Words>
  <Application>Microsoft Office PowerPoint</Application>
  <PresentationFormat>Widescreen</PresentationFormat>
  <Paragraphs>111</Paragraphs>
  <Slides>26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42" baseType="lpstr">
      <vt:lpstr>宋体</vt:lpstr>
      <vt:lpstr>.VnVogue</vt:lpstr>
      <vt:lpstr>Arial</vt:lpstr>
      <vt:lpstr>Arial Black</vt:lpstr>
      <vt:lpstr>Arial Rounded MT Bold</vt:lpstr>
      <vt:lpstr>Calibri</vt:lpstr>
      <vt:lpstr>Cambria</vt:lpstr>
      <vt:lpstr>Corbel</vt:lpstr>
      <vt:lpstr>等线</vt:lpstr>
      <vt:lpstr>等线 Light</vt:lpstr>
      <vt:lpstr>LNTH-LuoLuoNotangYuanTi 1</vt:lpstr>
      <vt:lpstr>Source Han Sans CN Medium</vt:lpstr>
      <vt:lpstr>Tahoma</vt:lpstr>
      <vt:lpstr>Times New Roman</vt:lpstr>
      <vt:lpstr>Office 主题​​</vt:lpstr>
      <vt:lpstr>Drop Dudes Minitheme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GiaoVien</cp:lastModifiedBy>
  <cp:revision>89</cp:revision>
  <dcterms:created xsi:type="dcterms:W3CDTF">2023-10-25T01:07:40Z</dcterms:created>
  <dcterms:modified xsi:type="dcterms:W3CDTF">2024-11-21T01:38:11Z</dcterms:modified>
</cp:coreProperties>
</file>