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91" r:id="rId3"/>
  </p:sldMasterIdLst>
  <p:notesMasterIdLst>
    <p:notesMasterId r:id="rId23"/>
  </p:notesMasterIdLst>
  <p:sldIdLst>
    <p:sldId id="388" r:id="rId4"/>
    <p:sldId id="287" r:id="rId5"/>
    <p:sldId id="384" r:id="rId6"/>
    <p:sldId id="262" r:id="rId7"/>
    <p:sldId id="382" r:id="rId8"/>
    <p:sldId id="383" r:id="rId9"/>
    <p:sldId id="286" r:id="rId10"/>
    <p:sldId id="288" r:id="rId11"/>
    <p:sldId id="277" r:id="rId12"/>
    <p:sldId id="291" r:id="rId13"/>
    <p:sldId id="259" r:id="rId14"/>
    <p:sldId id="261" r:id="rId15"/>
    <p:sldId id="387" r:id="rId16"/>
    <p:sldId id="269" r:id="rId17"/>
    <p:sldId id="296" r:id="rId18"/>
    <p:sldId id="297" r:id="rId19"/>
    <p:sldId id="298" r:id="rId20"/>
    <p:sldId id="386" r:id="rId21"/>
    <p:sldId id="3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F880B1"/>
    <a:srgbClr val="DD6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68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83370-30EB-4919-9070-316773A58877}"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E8AB5-CD81-450A-B056-2028DBE3DDAA}" type="slidenum">
              <a:rPr lang="en-US" smtClean="0"/>
              <a:t>‹#›</a:t>
            </a:fld>
            <a:endParaRPr lang="en-US"/>
          </a:p>
        </p:txBody>
      </p:sp>
    </p:spTree>
    <p:extLst>
      <p:ext uri="{BB962C8B-B14F-4D97-AF65-F5344CB8AC3E}">
        <p14:creationId xmlns:p14="http://schemas.microsoft.com/office/powerpoint/2010/main" val="248389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25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816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25/09/2024</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81933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25/09/2024</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168550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25/09/2024</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436577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25/09/2024</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089392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25/09/2024</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006751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25/09/2024</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43691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25/09/2024</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76508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25/09/2024</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033374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9/25/2024</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134725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763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extLst>
      <p:ext uri="{BB962C8B-B14F-4D97-AF65-F5344CB8AC3E}">
        <p14:creationId xmlns:p14="http://schemas.microsoft.com/office/powerpoint/2010/main" val="325916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2371859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3697795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4072506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25/09/2024</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669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25/09/2024</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53622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25/09/2024</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364654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id="{D2D152BC-3139-DA49-1936-057043A035D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04976" y="228599"/>
            <a:ext cx="1514475" cy="1514475"/>
          </a:xfrm>
          <a:prstGeom prst="rect">
            <a:avLst/>
          </a:prstGeom>
        </p:spPr>
      </p:pic>
    </p:spTree>
    <p:extLst>
      <p:ext uri="{BB962C8B-B14F-4D97-AF65-F5344CB8AC3E}">
        <p14:creationId xmlns:p14="http://schemas.microsoft.com/office/powerpoint/2010/main" val="2647697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text, font, graphics, design&#10;&#10;Description automatically generated">
            <a:extLst>
              <a:ext uri="{FF2B5EF4-FFF2-40B4-BE49-F238E27FC236}">
                <a16:creationId xmlns:a16="http://schemas.microsoft.com/office/drawing/2014/main" id="{3277B019-B510-4169-511D-37A3FB66AA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4976" y="228599"/>
            <a:ext cx="1514475" cy="1514475"/>
          </a:xfrm>
          <a:prstGeom prst="rect">
            <a:avLst/>
          </a:prstGeom>
        </p:spPr>
      </p:pic>
    </p:spTree>
    <p:extLst>
      <p:ext uri="{BB962C8B-B14F-4D97-AF65-F5344CB8AC3E}">
        <p14:creationId xmlns:p14="http://schemas.microsoft.com/office/powerpoint/2010/main" val="115832243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9/25/2024</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spTree>
    <p:extLst>
      <p:ext uri="{BB962C8B-B14F-4D97-AF65-F5344CB8AC3E}">
        <p14:creationId xmlns:p14="http://schemas.microsoft.com/office/powerpoint/2010/main" val="707913835"/>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2.png"/><Relationship Id="rId7" Type="http://schemas.openxmlformats.org/officeDocument/2006/relationships/image" Target="../media/image9.sv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14.png"/><Relationship Id="rId11" Type="http://schemas.openxmlformats.org/officeDocument/2006/relationships/image" Target="../media/image49.svg"/><Relationship Id="rId5" Type="http://schemas.openxmlformats.org/officeDocument/2006/relationships/image" Target="../media/image15.png"/><Relationship Id="rId10" Type="http://schemas.openxmlformats.org/officeDocument/2006/relationships/image" Target="../media/image27.png"/><Relationship Id="rId4" Type="http://schemas.microsoft.com/office/2007/relationships/hdphoto" Target="../media/hdphoto1.wdp"/><Relationship Id="rId9" Type="http://schemas.openxmlformats.org/officeDocument/2006/relationships/image" Target="../media/image36.sv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9.sv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36.sv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1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49.sv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15.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9.sv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0000" y="1206499"/>
            <a:ext cx="9779000" cy="4758149"/>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878904" y="1302707"/>
            <a:ext cx="8516046" cy="4247317"/>
          </a:xfrm>
          <a:prstGeom prst="rect">
            <a:avLst/>
          </a:prstGeom>
          <a:solidFill>
            <a:srgbClr val="FF9999"/>
          </a:solidFill>
          <a:ln>
            <a:noFill/>
          </a:ln>
        </p:spPr>
        <p:txBody>
          <a:bodyPr wrap="square" lIns="91440" tIns="45720" rIns="91440" bIns="45720">
            <a:spAutoFit/>
          </a:bodyPr>
          <a:lstStyle/>
          <a:p>
            <a:pPr algn="ctr"/>
            <a:r>
              <a:rPr lang="vi-VN"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CHÀO MỪNG </a:t>
            </a:r>
          </a:p>
          <a:p>
            <a:pPr algn="ctr"/>
            <a:r>
              <a:rPr lang="vi-VN"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 THẦY </a:t>
            </a:r>
            <a:r>
              <a:rPr lang="vi-VN"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CÔ </a:t>
            </a:r>
            <a:r>
              <a:rPr lang="vi-VN"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GIÁO VÀ </a:t>
            </a:r>
            <a:r>
              <a:rPr lang="vi-VN"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 CON </a:t>
            </a:r>
          </a:p>
          <a:p>
            <a:pPr algn="ctr"/>
            <a:r>
              <a:rPr lang="vi-VN"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ĐẾN VỚI BÀI HỌC </a:t>
            </a:r>
          </a:p>
          <a:p>
            <a:pPr algn="ctr"/>
            <a:r>
              <a:rPr lang="vi-VN"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NGÀY HÔM NAY!</a:t>
            </a:r>
          </a:p>
        </p:txBody>
      </p:sp>
    </p:spTree>
    <p:extLst>
      <p:ext uri="{BB962C8B-B14F-4D97-AF65-F5344CB8AC3E}">
        <p14:creationId xmlns:p14="http://schemas.microsoft.com/office/powerpoint/2010/main" val="29075927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aphicFrame>
        <p:nvGraphicFramePr>
          <p:cNvPr id="2" name="Table 3">
            <a:extLst>
              <a:ext uri="{FF2B5EF4-FFF2-40B4-BE49-F238E27FC236}">
                <a16:creationId xmlns:a16="http://schemas.microsoft.com/office/drawing/2014/main" id="{008265D9-2D71-E1EE-DE43-CEFEF101E1A9}"/>
              </a:ext>
            </a:extLst>
          </p:cNvPr>
          <p:cNvGraphicFramePr>
            <a:graphicFrameLocks noGrp="1"/>
          </p:cNvGraphicFramePr>
          <p:nvPr>
            <p:extLst>
              <p:ext uri="{D42A27DB-BD31-4B8C-83A1-F6EECF244321}">
                <p14:modId xmlns:p14="http://schemas.microsoft.com/office/powerpoint/2010/main" val="1858358307"/>
              </p:ext>
            </p:extLst>
          </p:nvPr>
        </p:nvGraphicFramePr>
        <p:xfrm>
          <a:off x="887507" y="1453091"/>
          <a:ext cx="10247217" cy="3169756"/>
        </p:xfrm>
        <a:graphic>
          <a:graphicData uri="http://schemas.openxmlformats.org/drawingml/2006/table">
            <a:tbl>
              <a:tblPr firstRow="1" bandRow="1">
                <a:tableStyleId>{21E4AEA4-8DFA-4A89-87EB-49C32662AFE0}</a:tableStyleId>
              </a:tblPr>
              <a:tblGrid>
                <a:gridCol w="3465189">
                  <a:extLst>
                    <a:ext uri="{9D8B030D-6E8A-4147-A177-3AD203B41FA5}">
                      <a16:colId xmlns:a16="http://schemas.microsoft.com/office/drawing/2014/main" val="1554984051"/>
                    </a:ext>
                  </a:extLst>
                </a:gridCol>
                <a:gridCol w="3391014">
                  <a:extLst>
                    <a:ext uri="{9D8B030D-6E8A-4147-A177-3AD203B41FA5}">
                      <a16:colId xmlns:a16="http://schemas.microsoft.com/office/drawing/2014/main" val="1834555851"/>
                    </a:ext>
                  </a:extLst>
                </a:gridCol>
                <a:gridCol w="3391014">
                  <a:extLst>
                    <a:ext uri="{9D8B030D-6E8A-4147-A177-3AD203B41FA5}">
                      <a16:colId xmlns:a16="http://schemas.microsoft.com/office/drawing/2014/main" val="622728075"/>
                    </a:ext>
                  </a:extLst>
                </a:gridCol>
              </a:tblGrid>
              <a:tr h="604309">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thời</a:t>
                      </a:r>
                      <a:r>
                        <a:rPr lang="en-US" sz="2800" dirty="0">
                          <a:solidFill>
                            <a:srgbClr val="002060"/>
                          </a:solidFill>
                        </a:rPr>
                        <a:t> </a:t>
                      </a:r>
                      <a:r>
                        <a:rPr lang="en-US" sz="2800" dirty="0" err="1">
                          <a:solidFill>
                            <a:srgbClr val="002060"/>
                          </a:solidFill>
                        </a:rPr>
                        <a:t>gian</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con </a:t>
                      </a:r>
                      <a:r>
                        <a:rPr lang="en-US" sz="2800" dirty="0" err="1">
                          <a:solidFill>
                            <a:srgbClr val="002060"/>
                          </a:solidFill>
                        </a:rPr>
                        <a:t>vật</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cây</a:t>
                      </a:r>
                      <a:r>
                        <a:rPr lang="en-US" sz="2800" dirty="0">
                          <a:solidFill>
                            <a:srgbClr val="002060"/>
                          </a:solidFill>
                        </a:rPr>
                        <a:t> </a:t>
                      </a:r>
                      <a:r>
                        <a:rPr lang="en-US" sz="2800" dirty="0" err="1">
                          <a:solidFill>
                            <a:srgbClr val="002060"/>
                          </a:solidFill>
                        </a:rPr>
                        <a:t>cối</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76285036"/>
                  </a:ext>
                </a:extLst>
              </a:tr>
              <a:tr h="256544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1456766"/>
                  </a:ext>
                </a:extLst>
              </a:tr>
            </a:tbl>
          </a:graphicData>
        </a:graphic>
      </p:graphicFrame>
      <p:sp>
        <p:nvSpPr>
          <p:cNvPr id="5" name="TextBox 4">
            <a:extLst>
              <a:ext uri="{FF2B5EF4-FFF2-40B4-BE49-F238E27FC236}">
                <a16:creationId xmlns:a16="http://schemas.microsoft.com/office/drawing/2014/main" id="{F226705A-0184-B29D-B213-B00F331228E3}"/>
              </a:ext>
            </a:extLst>
          </p:cNvPr>
          <p:cNvSpPr txBox="1"/>
          <p:nvPr/>
        </p:nvSpPr>
        <p:spPr>
          <a:xfrm>
            <a:off x="1123949" y="2286000"/>
            <a:ext cx="3209925" cy="2062103"/>
          </a:xfrm>
          <a:prstGeom prst="rect">
            <a:avLst/>
          </a:prstGeom>
          <a:noFill/>
        </p:spPr>
        <p:txBody>
          <a:bodyPr wrap="square" rtlCol="0">
            <a:spAutoFit/>
          </a:bodyPr>
          <a:lstStyle/>
          <a:p>
            <a:pPr algn="just"/>
            <a:r>
              <a:rPr lang="en-US" sz="3200" b="0" i="0" u="none" strike="noStrike" dirty="0" err="1">
                <a:solidFill>
                  <a:srgbClr val="FF0000"/>
                </a:solidFill>
                <a:effectLst/>
              </a:rPr>
              <a:t>năm</a:t>
            </a:r>
            <a:r>
              <a:rPr lang="en-US" sz="3200" b="0" i="0" u="none" strike="noStrike" dirty="0">
                <a:solidFill>
                  <a:srgbClr val="FF0000"/>
                </a:solidFill>
                <a:effectLst/>
              </a:rPr>
              <a:t>, </a:t>
            </a:r>
            <a:r>
              <a:rPr lang="en-US" sz="3200" b="0" i="0" u="none" strike="noStrike" dirty="0" err="1">
                <a:solidFill>
                  <a:srgbClr val="FF0000"/>
                </a:solidFill>
                <a:effectLst/>
              </a:rPr>
              <a:t>tháng</a:t>
            </a:r>
            <a:r>
              <a:rPr lang="en-US" sz="3200" b="0" i="0" u="none" strike="noStrike" dirty="0">
                <a:solidFill>
                  <a:srgbClr val="FF0000"/>
                </a:solidFill>
                <a:effectLst/>
              </a:rPr>
              <a:t>, </a:t>
            </a:r>
            <a:r>
              <a:rPr lang="en-US" sz="3200" b="0" i="0" u="none" strike="noStrike" dirty="0" err="1">
                <a:solidFill>
                  <a:srgbClr val="FF0000"/>
                </a:solidFill>
                <a:effectLst/>
              </a:rPr>
              <a:t>tuần</a:t>
            </a:r>
            <a:r>
              <a:rPr lang="en-US" sz="3200" b="0" i="0" u="none" strike="noStrike" dirty="0">
                <a:solidFill>
                  <a:srgbClr val="FF0000"/>
                </a:solidFill>
                <a:effectLst/>
              </a:rPr>
              <a:t>, </a:t>
            </a:r>
            <a:r>
              <a:rPr lang="en-US" sz="3200" b="0" i="0" u="none" strike="noStrike" dirty="0" err="1">
                <a:solidFill>
                  <a:srgbClr val="FF0000"/>
                </a:solidFill>
                <a:effectLst/>
              </a:rPr>
              <a:t>ngày</a:t>
            </a:r>
            <a:r>
              <a:rPr lang="en-US" sz="3200" b="0" i="0" u="none" strike="noStrike" dirty="0">
                <a:solidFill>
                  <a:srgbClr val="FF0000"/>
                </a:solidFill>
                <a:effectLst/>
              </a:rPr>
              <a:t>, </a:t>
            </a:r>
            <a:r>
              <a:rPr lang="en-US" sz="3200" b="0" i="0" u="none" strike="noStrike" dirty="0" err="1">
                <a:solidFill>
                  <a:srgbClr val="FF0000"/>
                </a:solidFill>
                <a:effectLst/>
              </a:rPr>
              <a:t>buổi</a:t>
            </a:r>
            <a:r>
              <a:rPr lang="en-US" sz="3200" b="0" i="0" u="none" strike="noStrike" dirty="0">
                <a:solidFill>
                  <a:srgbClr val="FF0000"/>
                </a:solidFill>
                <a:effectLst/>
              </a:rPr>
              <a:t>, </a:t>
            </a:r>
            <a:r>
              <a:rPr lang="en-US" sz="3200" b="0" i="0" u="none" strike="noStrike" dirty="0" err="1">
                <a:solidFill>
                  <a:srgbClr val="FF0000"/>
                </a:solidFill>
                <a:effectLst/>
              </a:rPr>
              <a:t>giờ</a:t>
            </a:r>
            <a:r>
              <a:rPr lang="en-US" sz="3200" b="0" i="0" u="none" strike="noStrike" dirty="0">
                <a:solidFill>
                  <a:srgbClr val="FF0000"/>
                </a:solidFill>
                <a:effectLst/>
              </a:rPr>
              <a:t>, </a:t>
            </a:r>
            <a:r>
              <a:rPr lang="en-US" sz="3200" b="0" i="0" u="none" strike="noStrike" dirty="0" err="1">
                <a:solidFill>
                  <a:srgbClr val="FF0000"/>
                </a:solidFill>
                <a:effectLst/>
              </a:rPr>
              <a:t>phút</a:t>
            </a:r>
            <a:r>
              <a:rPr lang="en-US" sz="3200" b="0" i="0" u="none" strike="noStrike" dirty="0">
                <a:solidFill>
                  <a:srgbClr val="FF0000"/>
                </a:solidFill>
                <a:effectLst/>
              </a:rPr>
              <a:t>, </a:t>
            </a:r>
            <a:r>
              <a:rPr lang="en-US" sz="3200" b="0" i="0" u="none" strike="noStrike" dirty="0" err="1">
                <a:solidFill>
                  <a:srgbClr val="FF0000"/>
                </a:solidFill>
                <a:effectLst/>
              </a:rPr>
              <a:t>giây</a:t>
            </a:r>
            <a:r>
              <a:rPr lang="en-US" sz="3200" b="0" i="0" u="none" strike="noStrike" dirty="0">
                <a:solidFill>
                  <a:srgbClr val="FF0000"/>
                </a:solidFill>
                <a:effectLst/>
              </a:rPr>
              <a:t>, </a:t>
            </a:r>
            <a:r>
              <a:rPr lang="en-US" sz="3200" b="0" i="0" u="none" strike="noStrike" dirty="0" err="1">
                <a:solidFill>
                  <a:srgbClr val="FF0000"/>
                </a:solidFill>
                <a:effectLst/>
              </a:rPr>
              <a:t>sáng</a:t>
            </a:r>
            <a:r>
              <a:rPr lang="en-US" sz="3200" b="0" i="0" u="none" strike="noStrike" dirty="0">
                <a:solidFill>
                  <a:srgbClr val="FF0000"/>
                </a:solidFill>
                <a:effectLst/>
              </a:rPr>
              <a:t>, </a:t>
            </a:r>
            <a:r>
              <a:rPr lang="en-US" sz="3200" b="0" i="0" u="none" strike="noStrike" dirty="0" err="1">
                <a:solidFill>
                  <a:srgbClr val="FF0000"/>
                </a:solidFill>
                <a:effectLst/>
              </a:rPr>
              <a:t>chiều</a:t>
            </a:r>
            <a:r>
              <a:rPr lang="en-US" sz="3200" b="0" i="0" u="none" strike="noStrike" dirty="0">
                <a:solidFill>
                  <a:srgbClr val="FF0000"/>
                </a:solidFill>
                <a:effectLst/>
              </a:rPr>
              <a:t>, </a:t>
            </a:r>
            <a:r>
              <a:rPr lang="en-US" sz="3200" b="0" i="0" u="none" strike="noStrike" dirty="0" err="1">
                <a:solidFill>
                  <a:srgbClr val="FF0000"/>
                </a:solidFill>
                <a:effectLst/>
              </a:rPr>
              <a:t>tối</a:t>
            </a:r>
            <a:r>
              <a:rPr lang="en-US" sz="3200" b="0" i="0" u="none" strike="noStrike" dirty="0">
                <a:solidFill>
                  <a:srgbClr val="FF0000"/>
                </a:solidFill>
                <a:effectLst/>
              </a:rPr>
              <a:t>....</a:t>
            </a:r>
            <a:endParaRPr lang="en-US" sz="3200" dirty="0">
              <a:solidFill>
                <a:srgbClr val="FF0000"/>
              </a:solidFill>
            </a:endParaRPr>
          </a:p>
        </p:txBody>
      </p:sp>
      <p:sp>
        <p:nvSpPr>
          <p:cNvPr id="6" name="TextBox 5">
            <a:extLst>
              <a:ext uri="{FF2B5EF4-FFF2-40B4-BE49-F238E27FC236}">
                <a16:creationId xmlns:a16="http://schemas.microsoft.com/office/drawing/2014/main" id="{46B02A2E-5D9F-9EAF-2626-92CA6BBD361D}"/>
              </a:ext>
            </a:extLst>
          </p:cNvPr>
          <p:cNvSpPr txBox="1"/>
          <p:nvPr/>
        </p:nvSpPr>
        <p:spPr>
          <a:xfrm>
            <a:off x="4524374" y="2028825"/>
            <a:ext cx="3209925" cy="2554545"/>
          </a:xfrm>
          <a:prstGeom prst="rect">
            <a:avLst/>
          </a:prstGeom>
          <a:noFill/>
        </p:spPr>
        <p:txBody>
          <a:bodyPr wrap="square" rtlCol="0">
            <a:spAutoFit/>
          </a:bodyPr>
          <a:lstStyle/>
          <a:p>
            <a:pPr algn="just"/>
            <a:r>
              <a:rPr lang="en-US" sz="3200" dirty="0">
                <a:solidFill>
                  <a:srgbClr val="FF0000"/>
                </a:solidFill>
              </a:rPr>
              <a:t> </a:t>
            </a:r>
            <a:r>
              <a:rPr lang="en-US" sz="3200" dirty="0" err="1">
                <a:solidFill>
                  <a:srgbClr val="FF0000"/>
                </a:solidFill>
              </a:rPr>
              <a:t>thằn</a:t>
            </a:r>
            <a:r>
              <a:rPr lang="en-US" sz="3200" dirty="0">
                <a:solidFill>
                  <a:srgbClr val="FF0000"/>
                </a:solidFill>
              </a:rPr>
              <a:t> </a:t>
            </a:r>
            <a:r>
              <a:rPr lang="en-US" sz="3200" dirty="0" err="1">
                <a:solidFill>
                  <a:srgbClr val="FF0000"/>
                </a:solidFill>
              </a:rPr>
              <a:t>lằn</a:t>
            </a:r>
            <a:r>
              <a:rPr lang="en-US" sz="3200" dirty="0">
                <a:solidFill>
                  <a:srgbClr val="FF0000"/>
                </a:solidFill>
              </a:rPr>
              <a:t>, </a:t>
            </a:r>
            <a:r>
              <a:rPr lang="en-US" sz="3200" dirty="0" err="1">
                <a:solidFill>
                  <a:srgbClr val="FF0000"/>
                </a:solidFill>
              </a:rPr>
              <a:t>tắc</a:t>
            </a:r>
            <a:r>
              <a:rPr lang="en-US" sz="3200" dirty="0">
                <a:solidFill>
                  <a:srgbClr val="FF0000"/>
                </a:solidFill>
              </a:rPr>
              <a:t> </a:t>
            </a:r>
            <a:r>
              <a:rPr lang="en-US" sz="3200" dirty="0" err="1">
                <a:solidFill>
                  <a:srgbClr val="FF0000"/>
                </a:solidFill>
              </a:rPr>
              <a:t>kè</a:t>
            </a:r>
            <a:r>
              <a:rPr lang="en-US" sz="3200" dirty="0">
                <a:solidFill>
                  <a:srgbClr val="FF0000"/>
                </a:solidFill>
              </a:rPr>
              <a:t>, </a:t>
            </a:r>
            <a:r>
              <a:rPr lang="en-US" sz="3200" dirty="0" err="1">
                <a:solidFill>
                  <a:srgbClr val="FF0000"/>
                </a:solidFill>
              </a:rPr>
              <a:t>cá</a:t>
            </a:r>
            <a:r>
              <a:rPr lang="en-US" sz="3200" dirty="0">
                <a:solidFill>
                  <a:srgbClr val="FF0000"/>
                </a:solidFill>
              </a:rPr>
              <a:t>, </a:t>
            </a:r>
            <a:r>
              <a:rPr lang="en-US" sz="3200" dirty="0" err="1">
                <a:solidFill>
                  <a:srgbClr val="FF0000"/>
                </a:solidFill>
              </a:rPr>
              <a:t>chim</a:t>
            </a:r>
            <a:r>
              <a:rPr lang="en-US" sz="3200" dirty="0">
                <a:solidFill>
                  <a:srgbClr val="FF0000"/>
                </a:solidFill>
              </a:rPr>
              <a:t>, </a:t>
            </a:r>
            <a:r>
              <a:rPr lang="en-US" sz="3200" dirty="0" err="1">
                <a:solidFill>
                  <a:srgbClr val="FF0000"/>
                </a:solidFill>
              </a:rPr>
              <a:t>hổ</a:t>
            </a:r>
            <a:r>
              <a:rPr lang="en-US" sz="3200" dirty="0">
                <a:solidFill>
                  <a:srgbClr val="FF0000"/>
                </a:solidFill>
              </a:rPr>
              <a:t>, </a:t>
            </a:r>
            <a:r>
              <a:rPr lang="en-US" sz="3200" dirty="0" err="1">
                <a:solidFill>
                  <a:srgbClr val="FF0000"/>
                </a:solidFill>
              </a:rPr>
              <a:t>báo</a:t>
            </a:r>
            <a:r>
              <a:rPr lang="en-US" sz="3200" dirty="0">
                <a:solidFill>
                  <a:srgbClr val="FF0000"/>
                </a:solidFill>
              </a:rPr>
              <a:t>, </a:t>
            </a:r>
            <a:r>
              <a:rPr lang="en-US" sz="3200" dirty="0" err="1">
                <a:solidFill>
                  <a:srgbClr val="FF0000"/>
                </a:solidFill>
              </a:rPr>
              <a:t>mèo</a:t>
            </a:r>
            <a:r>
              <a:rPr lang="en-US" sz="3200" dirty="0">
                <a:solidFill>
                  <a:srgbClr val="FF0000"/>
                </a:solidFill>
              </a:rPr>
              <a:t>, </a:t>
            </a:r>
            <a:r>
              <a:rPr lang="en-US" sz="3200" dirty="0" err="1">
                <a:solidFill>
                  <a:srgbClr val="FF0000"/>
                </a:solidFill>
              </a:rPr>
              <a:t>gà</a:t>
            </a:r>
            <a:r>
              <a:rPr lang="en-US" sz="3200" dirty="0">
                <a:solidFill>
                  <a:srgbClr val="FF0000"/>
                </a:solidFill>
              </a:rPr>
              <a:t>, </a:t>
            </a:r>
            <a:r>
              <a:rPr lang="en-US" sz="3200" dirty="0" err="1">
                <a:solidFill>
                  <a:srgbClr val="FF0000"/>
                </a:solidFill>
              </a:rPr>
              <a:t>vịt</a:t>
            </a:r>
            <a:r>
              <a:rPr lang="en-US" sz="3200" dirty="0">
                <a:solidFill>
                  <a:srgbClr val="FF0000"/>
                </a:solidFill>
              </a:rPr>
              <a:t>, </a:t>
            </a:r>
            <a:r>
              <a:rPr lang="en-US" sz="3200" dirty="0" err="1">
                <a:solidFill>
                  <a:srgbClr val="FF0000"/>
                </a:solidFill>
              </a:rPr>
              <a:t>lợn</a:t>
            </a:r>
            <a:r>
              <a:rPr lang="en-US" sz="3200" dirty="0">
                <a:solidFill>
                  <a:srgbClr val="FF0000"/>
                </a:solidFill>
              </a:rPr>
              <a:t>, </a:t>
            </a:r>
            <a:r>
              <a:rPr lang="en-US" sz="3200" dirty="0" err="1">
                <a:solidFill>
                  <a:srgbClr val="FF0000"/>
                </a:solidFill>
              </a:rPr>
              <a:t>khủng</a:t>
            </a:r>
            <a:r>
              <a:rPr lang="en-US" sz="3200" dirty="0">
                <a:solidFill>
                  <a:srgbClr val="FF0000"/>
                </a:solidFill>
              </a:rPr>
              <a:t> long, </a:t>
            </a:r>
            <a:r>
              <a:rPr lang="en-US" sz="3200" dirty="0" err="1">
                <a:solidFill>
                  <a:srgbClr val="FF0000"/>
                </a:solidFill>
              </a:rPr>
              <a:t>gấu</a:t>
            </a:r>
            <a:r>
              <a:rPr lang="en-US" sz="3200" dirty="0">
                <a:solidFill>
                  <a:srgbClr val="FF0000"/>
                </a:solidFill>
              </a:rPr>
              <a:t> </a:t>
            </a:r>
            <a:r>
              <a:rPr lang="en-US" sz="3200" dirty="0" err="1">
                <a:solidFill>
                  <a:srgbClr val="FF0000"/>
                </a:solidFill>
              </a:rPr>
              <a:t>trúc</a:t>
            </a:r>
            <a:r>
              <a:rPr lang="en-US" sz="3200" dirty="0">
                <a:solidFill>
                  <a:srgbClr val="FF0000"/>
                </a:solidFill>
              </a:rPr>
              <a:t>, </a:t>
            </a:r>
            <a:r>
              <a:rPr lang="en-US" sz="3200" dirty="0" err="1">
                <a:solidFill>
                  <a:srgbClr val="FF0000"/>
                </a:solidFill>
              </a:rPr>
              <a:t>chuột</a:t>
            </a:r>
            <a:r>
              <a:rPr lang="en-US" sz="3200" dirty="0">
                <a:solidFill>
                  <a:srgbClr val="FF0000"/>
                </a:solidFill>
              </a:rPr>
              <a:t> </a:t>
            </a:r>
            <a:r>
              <a:rPr lang="en-US" sz="3200" dirty="0" err="1">
                <a:solidFill>
                  <a:srgbClr val="FF0000"/>
                </a:solidFill>
              </a:rPr>
              <a:t>túi</a:t>
            </a:r>
            <a:r>
              <a:rPr lang="en-US" sz="3200" dirty="0">
                <a:solidFill>
                  <a:srgbClr val="FF0000"/>
                </a:solidFill>
              </a:rPr>
              <a:t>,...</a:t>
            </a:r>
          </a:p>
        </p:txBody>
      </p:sp>
      <p:sp>
        <p:nvSpPr>
          <p:cNvPr id="9" name="TextBox 8">
            <a:extLst>
              <a:ext uri="{FF2B5EF4-FFF2-40B4-BE49-F238E27FC236}">
                <a16:creationId xmlns:a16="http://schemas.microsoft.com/office/drawing/2014/main" id="{33A95985-BE91-5EB8-85DE-AA1415DD6F15}"/>
              </a:ext>
            </a:extLst>
          </p:cNvPr>
          <p:cNvSpPr txBox="1"/>
          <p:nvPr/>
        </p:nvSpPr>
        <p:spPr>
          <a:xfrm>
            <a:off x="7924799" y="2028824"/>
            <a:ext cx="3209925" cy="2554545"/>
          </a:xfrm>
          <a:prstGeom prst="rect">
            <a:avLst/>
          </a:prstGeom>
          <a:noFill/>
        </p:spPr>
        <p:txBody>
          <a:bodyPr wrap="square" rtlCol="0">
            <a:spAutoFit/>
          </a:bodyPr>
          <a:lstStyle/>
          <a:p>
            <a:pPr algn="just"/>
            <a:r>
              <a:rPr lang="en-US" sz="3200" dirty="0" err="1">
                <a:solidFill>
                  <a:srgbClr val="FF0000"/>
                </a:solidFill>
              </a:rPr>
              <a:t>xà</a:t>
            </a:r>
            <a:r>
              <a:rPr lang="en-US" sz="3200" dirty="0">
                <a:solidFill>
                  <a:srgbClr val="FF0000"/>
                </a:solidFill>
              </a:rPr>
              <a:t> </a:t>
            </a:r>
            <a:r>
              <a:rPr lang="en-US" sz="3200" dirty="0" err="1">
                <a:solidFill>
                  <a:srgbClr val="FF0000"/>
                </a:solidFill>
              </a:rPr>
              <a:t>cừ</a:t>
            </a:r>
            <a:r>
              <a:rPr lang="en-US" sz="3200" dirty="0">
                <a:solidFill>
                  <a:srgbClr val="FF0000"/>
                </a:solidFill>
              </a:rPr>
              <a:t>, long </a:t>
            </a:r>
            <a:r>
              <a:rPr lang="en-US" sz="3200" dirty="0" err="1">
                <a:solidFill>
                  <a:srgbClr val="FF0000"/>
                </a:solidFill>
              </a:rPr>
              <a:t>não</a:t>
            </a:r>
            <a:r>
              <a:rPr lang="en-US" sz="3200" dirty="0">
                <a:solidFill>
                  <a:srgbClr val="FF0000"/>
                </a:solidFill>
              </a:rPr>
              <a:t>, </a:t>
            </a:r>
            <a:r>
              <a:rPr lang="en-US" sz="3200" dirty="0" err="1">
                <a:solidFill>
                  <a:srgbClr val="FF0000"/>
                </a:solidFill>
              </a:rPr>
              <a:t>thông</a:t>
            </a:r>
            <a:r>
              <a:rPr lang="en-US" sz="3200" dirty="0">
                <a:solidFill>
                  <a:srgbClr val="FF0000"/>
                </a:solidFill>
              </a:rPr>
              <a:t>, </a:t>
            </a:r>
            <a:r>
              <a:rPr lang="en-US" sz="3200" dirty="0" err="1">
                <a:solidFill>
                  <a:srgbClr val="FF0000"/>
                </a:solidFill>
              </a:rPr>
              <a:t>tùng</a:t>
            </a:r>
            <a:r>
              <a:rPr lang="en-US" sz="3200" dirty="0">
                <a:solidFill>
                  <a:srgbClr val="FF0000"/>
                </a:solidFill>
              </a:rPr>
              <a:t>, </a:t>
            </a:r>
            <a:r>
              <a:rPr lang="en-US" sz="3200" dirty="0" err="1">
                <a:solidFill>
                  <a:srgbClr val="FF0000"/>
                </a:solidFill>
              </a:rPr>
              <a:t>bách</a:t>
            </a:r>
            <a:r>
              <a:rPr lang="en-US" sz="3200" dirty="0">
                <a:solidFill>
                  <a:srgbClr val="FF0000"/>
                </a:solidFill>
              </a:rPr>
              <a:t>, </a:t>
            </a:r>
            <a:r>
              <a:rPr lang="en-US" sz="3200" dirty="0" err="1">
                <a:solidFill>
                  <a:srgbClr val="FF0000"/>
                </a:solidFill>
              </a:rPr>
              <a:t>xoan</a:t>
            </a:r>
            <a:r>
              <a:rPr lang="en-US" sz="3200" dirty="0">
                <a:solidFill>
                  <a:srgbClr val="FF0000"/>
                </a:solidFill>
              </a:rPr>
              <a:t>, </a:t>
            </a:r>
            <a:r>
              <a:rPr lang="en-US" sz="3200" dirty="0" err="1">
                <a:solidFill>
                  <a:srgbClr val="FF0000"/>
                </a:solidFill>
              </a:rPr>
              <a:t>đào</a:t>
            </a:r>
            <a:r>
              <a:rPr lang="en-US" sz="3200" dirty="0">
                <a:solidFill>
                  <a:srgbClr val="FF0000"/>
                </a:solidFill>
              </a:rPr>
              <a:t>, </a:t>
            </a:r>
            <a:r>
              <a:rPr lang="en-US" sz="3200" dirty="0" err="1">
                <a:solidFill>
                  <a:srgbClr val="FF0000"/>
                </a:solidFill>
              </a:rPr>
              <a:t>hồng</a:t>
            </a:r>
            <a:r>
              <a:rPr lang="en-US" sz="3200" dirty="0">
                <a:solidFill>
                  <a:srgbClr val="FF0000"/>
                </a:solidFill>
              </a:rPr>
              <a:t>, </a:t>
            </a:r>
            <a:r>
              <a:rPr lang="en-US" sz="3200" dirty="0" err="1">
                <a:solidFill>
                  <a:srgbClr val="FF0000"/>
                </a:solidFill>
              </a:rPr>
              <a:t>mai</a:t>
            </a:r>
            <a:r>
              <a:rPr lang="en-US" sz="3200" dirty="0">
                <a:solidFill>
                  <a:srgbClr val="FF0000"/>
                </a:solidFill>
              </a:rPr>
              <a:t>, </a:t>
            </a:r>
            <a:r>
              <a:rPr lang="en-US" sz="3200" dirty="0" err="1">
                <a:solidFill>
                  <a:srgbClr val="FF0000"/>
                </a:solidFill>
              </a:rPr>
              <a:t>hoa</a:t>
            </a:r>
            <a:r>
              <a:rPr lang="en-US" sz="3200" dirty="0">
                <a:solidFill>
                  <a:srgbClr val="FF0000"/>
                </a:solidFill>
              </a:rPr>
              <a:t>, </a:t>
            </a:r>
            <a:r>
              <a:rPr lang="en-US" sz="3200" dirty="0" err="1">
                <a:solidFill>
                  <a:srgbClr val="FF0000"/>
                </a:solidFill>
              </a:rPr>
              <a:t>gốc</a:t>
            </a:r>
            <a:r>
              <a:rPr lang="en-US" sz="3200" dirty="0">
                <a:solidFill>
                  <a:srgbClr val="FF0000"/>
                </a:solidFill>
              </a:rPr>
              <a:t>, </a:t>
            </a:r>
            <a:r>
              <a:rPr lang="en-US" sz="3200" dirty="0" err="1">
                <a:solidFill>
                  <a:srgbClr val="FF0000"/>
                </a:solidFill>
              </a:rPr>
              <a:t>rễ</a:t>
            </a:r>
            <a:r>
              <a:rPr lang="en-US" sz="3200" dirty="0">
                <a:solidFill>
                  <a:srgbClr val="FF0000"/>
                </a:solidFill>
              </a:rPr>
              <a:t>, </a:t>
            </a:r>
            <a:r>
              <a:rPr lang="en-US" sz="3200" dirty="0" err="1">
                <a:solidFill>
                  <a:srgbClr val="FF0000"/>
                </a:solidFill>
              </a:rPr>
              <a:t>cành</a:t>
            </a:r>
            <a:r>
              <a:rPr lang="en-US" sz="3200" dirty="0">
                <a:solidFill>
                  <a:srgbClr val="FF0000"/>
                </a:solidFill>
              </a:rPr>
              <a:t>, </a:t>
            </a:r>
            <a:r>
              <a:rPr lang="en-US" sz="3200" dirty="0" err="1" smtClean="0">
                <a:solidFill>
                  <a:srgbClr val="FF0000"/>
                </a:solidFill>
              </a:rPr>
              <a:t>nhuỵ</a:t>
            </a:r>
            <a:r>
              <a:rPr lang="en-US" sz="3200" dirty="0" smtClean="0">
                <a:solidFill>
                  <a:srgbClr val="FF0000"/>
                </a:solidFill>
              </a:rPr>
              <a:t> ,...</a:t>
            </a:r>
            <a:endParaRPr lang="en-US" sz="3200" dirty="0">
              <a:solidFill>
                <a:srgbClr val="FF0000"/>
              </a:solidFill>
            </a:endParaRPr>
          </a:p>
        </p:txBody>
      </p:sp>
    </p:spTree>
    <p:extLst>
      <p:ext uri="{BB962C8B-B14F-4D97-AF65-F5344CB8AC3E}">
        <p14:creationId xmlns:p14="http://schemas.microsoft.com/office/powerpoint/2010/main" val="289124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pSp>
        <p:nvGrpSpPr>
          <p:cNvPr id="1030" name="Group 1029">
            <a:extLst>
              <a:ext uri="{FF2B5EF4-FFF2-40B4-BE49-F238E27FC236}">
                <a16:creationId xmlns:a16="http://schemas.microsoft.com/office/drawing/2014/main" id="{518FD52C-F61F-A4DE-C6D2-D0415AA898ED}"/>
              </a:ext>
            </a:extLst>
          </p:cNvPr>
          <p:cNvGrpSpPr/>
          <p:nvPr/>
        </p:nvGrpSpPr>
        <p:grpSpPr>
          <a:xfrm>
            <a:off x="643631" y="186571"/>
            <a:ext cx="10922492" cy="826016"/>
            <a:chOff x="825624" y="606090"/>
            <a:chExt cx="10647284" cy="826016"/>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A45A6BB1-E6CB-65CD-9913-C35F047ECCA4}"/>
                </a:ext>
              </a:extLst>
            </p:cNvPr>
            <p:cNvSpPr txBox="1"/>
            <p:nvPr/>
          </p:nvSpPr>
          <p:spPr>
            <a:xfrm>
              <a:off x="969446" y="668567"/>
              <a:ext cx="10503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tiếp các danh từ chỉ người cho mỗi nhóm.</a:t>
              </a:r>
              <a:endPar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921E04CC-BE8A-B803-2948-E585A889A895}"/>
              </a:ext>
            </a:extLst>
          </p:cNvPr>
          <p:cNvPicPr>
            <a:picLocks noChangeAspect="1"/>
          </p:cNvPicPr>
          <p:nvPr/>
        </p:nvPicPr>
        <p:blipFill>
          <a:blip r:embed="rId4"/>
          <a:stretch>
            <a:fillRect/>
          </a:stretch>
        </p:blipFill>
        <p:spPr>
          <a:xfrm>
            <a:off x="1347787" y="1528762"/>
            <a:ext cx="9451750" cy="2795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6354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3"/>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4"/>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4C33A8DC-28C7-0511-8D12-87C016E610C1}"/>
              </a:ext>
            </a:extLst>
          </p:cNvPr>
          <p:cNvPicPr>
            <a:picLocks noChangeAspect="1"/>
          </p:cNvPicPr>
          <p:nvPr/>
        </p:nvPicPr>
        <p:blipFill>
          <a:blip r:embed="rId5"/>
          <a:stretch>
            <a:fillRect/>
          </a:stretch>
        </p:blipFill>
        <p:spPr>
          <a:xfrm>
            <a:off x="3572791" y="1678602"/>
            <a:ext cx="5236918" cy="1938696"/>
          </a:xfrm>
          <a:prstGeom prst="rect">
            <a:avLst/>
          </a:prstGeom>
        </p:spPr>
      </p:pic>
    </p:spTree>
    <p:extLst>
      <p:ext uri="{BB962C8B-B14F-4D97-AF65-F5344CB8AC3E}">
        <p14:creationId xmlns:p14="http://schemas.microsoft.com/office/powerpoint/2010/main" val="28362537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77292564"/>
              </p:ext>
            </p:extLst>
          </p:nvPr>
        </p:nvGraphicFramePr>
        <p:xfrm>
          <a:off x="359218" y="457200"/>
          <a:ext cx="11456895" cy="6126480"/>
        </p:xfrm>
        <a:graphic>
          <a:graphicData uri="http://schemas.openxmlformats.org/drawingml/2006/table">
            <a:tbl>
              <a:tblPr firstRow="1" bandRow="1">
                <a:tableStyleId>{5C22544A-7EE6-4342-B048-85BDC9FD1C3A}</a:tableStyleId>
              </a:tblPr>
              <a:tblGrid>
                <a:gridCol w="3818965">
                  <a:extLst>
                    <a:ext uri="{9D8B030D-6E8A-4147-A177-3AD203B41FA5}">
                      <a16:colId xmlns:a16="http://schemas.microsoft.com/office/drawing/2014/main" val="27175001"/>
                    </a:ext>
                  </a:extLst>
                </a:gridCol>
                <a:gridCol w="3818965">
                  <a:extLst>
                    <a:ext uri="{9D8B030D-6E8A-4147-A177-3AD203B41FA5}">
                      <a16:colId xmlns:a16="http://schemas.microsoft.com/office/drawing/2014/main" val="1172399470"/>
                    </a:ext>
                  </a:extLst>
                </a:gridCol>
                <a:gridCol w="3818965">
                  <a:extLst>
                    <a:ext uri="{9D8B030D-6E8A-4147-A177-3AD203B41FA5}">
                      <a16:colId xmlns:a16="http://schemas.microsoft.com/office/drawing/2014/main" val="2035288128"/>
                    </a:ext>
                  </a:extLst>
                </a:gridCol>
              </a:tblGrid>
              <a:tr h="633306">
                <a:tc>
                  <a:txBody>
                    <a:bodyPr/>
                    <a:lstStyle/>
                    <a:p>
                      <a:endParaRPr lang="en-US" dirty="0"/>
                    </a:p>
                  </a:txBody>
                  <a:tcPr/>
                </a:tc>
                <a:tc>
                  <a:txBody>
                    <a:bodyPr/>
                    <a:lstStyle/>
                    <a:p>
                      <a:endParaRPr lang="vi-VN" dirty="0" smtClean="0"/>
                    </a:p>
                    <a:p>
                      <a:endParaRPr lang="vi-VN" dirty="0" smtClean="0"/>
                    </a:p>
                    <a:p>
                      <a:endParaRPr lang="vi-VN" dirty="0" smtClean="0"/>
                    </a:p>
                    <a:p>
                      <a:endParaRPr lang="vi-VN" dirty="0" smtClean="0"/>
                    </a:p>
                    <a:p>
                      <a:endParaRPr lang="vi-VN" dirty="0" smtClean="0"/>
                    </a:p>
                    <a:p>
                      <a:endParaRPr lang="vi-VN" dirty="0" smtClean="0"/>
                    </a:p>
                    <a:p>
                      <a:endParaRPr lang="vi-VN" dirty="0" smtClean="0"/>
                    </a:p>
                    <a:p>
                      <a:endParaRPr lang="vi-VN" dirty="0" smtClean="0"/>
                    </a:p>
                    <a:p>
                      <a:endParaRPr lang="vi-VN" dirty="0" smtClean="0"/>
                    </a:p>
                    <a:p>
                      <a:endParaRPr lang="vi-VN" dirty="0" smtClean="0"/>
                    </a:p>
                    <a:p>
                      <a:endParaRPr lang="vi-VN" dirty="0" smtClean="0"/>
                    </a:p>
                    <a:p>
                      <a:endParaRPr lang="vi-VN" dirty="0" smtClean="0"/>
                    </a:p>
                    <a:p>
                      <a:endParaRPr lang="vi-VN" dirty="0" smtClean="0"/>
                    </a:p>
                    <a:p>
                      <a:endParaRPr lang="vi-VN" dirty="0" smtClean="0"/>
                    </a:p>
                    <a:p>
                      <a:endParaRPr lang="vi-VN" dirty="0" smtClean="0"/>
                    </a:p>
                    <a:p>
                      <a:endParaRPr lang="vi-VN" dirty="0" smtClean="0"/>
                    </a:p>
                    <a:p>
                      <a:endParaRPr lang="vi-VN" dirty="0" smtClean="0"/>
                    </a:p>
                    <a:p>
                      <a:endParaRPr lang="vi-VN" dirty="0" smtClean="0"/>
                    </a:p>
                    <a:p>
                      <a:endParaRPr lang="vi-VN" dirty="0" smtClean="0"/>
                    </a:p>
                    <a:p>
                      <a:endParaRPr lang="vi-VN" dirty="0" smtClean="0"/>
                    </a:p>
                    <a:p>
                      <a:endParaRPr lang="vi-VN" dirty="0" smtClean="0"/>
                    </a:p>
                    <a:p>
                      <a:endParaRPr lang="en-US" dirty="0"/>
                    </a:p>
                  </a:txBody>
                  <a:tcPr/>
                </a:tc>
                <a:tc>
                  <a:txBody>
                    <a:bodyPr/>
                    <a:lstStyle/>
                    <a:p>
                      <a:endParaRPr lang="en-US" dirty="0"/>
                    </a:p>
                  </a:txBody>
                  <a:tcPr/>
                </a:tc>
                <a:extLst>
                  <a:ext uri="{0D108BD9-81ED-4DB2-BD59-A6C34878D82A}">
                    <a16:rowId xmlns:a16="http://schemas.microsoft.com/office/drawing/2014/main" val="609232070"/>
                  </a:ext>
                </a:extLst>
              </a:tr>
            </a:tbl>
          </a:graphicData>
        </a:graphic>
      </p:graphicFrame>
      <p:sp>
        <p:nvSpPr>
          <p:cNvPr id="3" name="TextBox 2">
            <a:extLst>
              <a:ext uri="{FF2B5EF4-FFF2-40B4-BE49-F238E27FC236}">
                <a16:creationId xmlns:a16="http://schemas.microsoft.com/office/drawing/2014/main" id="{66852280-E5FE-968E-2409-DD0BEC7534DE}"/>
              </a:ext>
            </a:extLst>
          </p:cNvPr>
          <p:cNvSpPr txBox="1"/>
          <p:nvPr/>
        </p:nvSpPr>
        <p:spPr>
          <a:xfrm>
            <a:off x="376518" y="457200"/>
            <a:ext cx="336753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strike="noStrike" kern="1200" cap="none" spc="0" normalizeH="0" baseline="0" noProof="0" dirty="0" err="1">
                <a:ln>
                  <a:noFill/>
                </a:ln>
                <a:solidFill>
                  <a:schemeClr val="bg1"/>
                </a:solidFill>
                <a:effectLst/>
                <a:uLnTx/>
                <a:uFillTx/>
                <a:latin typeface="Calibri (Body)"/>
              </a:rPr>
              <a:t>Trong</a:t>
            </a:r>
            <a:r>
              <a:rPr kumimoji="0" lang="en-US" sz="4400" b="1" i="1" strike="noStrike" kern="1200" cap="none" spc="0" normalizeH="0" baseline="0" noProof="0" dirty="0">
                <a:ln>
                  <a:noFill/>
                </a:ln>
                <a:solidFill>
                  <a:schemeClr val="bg1"/>
                </a:solidFill>
                <a:effectLst/>
                <a:uLnTx/>
                <a:uFillTx/>
                <a:latin typeface="Calibri (Body)"/>
              </a:rPr>
              <a:t> </a:t>
            </a:r>
            <a:r>
              <a:rPr kumimoji="0" lang="en-US" sz="4400" b="1" i="1" strike="noStrike" kern="1200" cap="none" spc="0" normalizeH="0" baseline="0" noProof="0" dirty="0" err="1">
                <a:ln>
                  <a:noFill/>
                </a:ln>
                <a:solidFill>
                  <a:schemeClr val="bg1"/>
                </a:solidFill>
                <a:effectLst/>
                <a:uLnTx/>
                <a:uFillTx/>
                <a:latin typeface="Calibri (Body)"/>
              </a:rPr>
              <a:t>gia</a:t>
            </a:r>
            <a:r>
              <a:rPr kumimoji="0" lang="en-US" sz="4400" b="1" i="1" strike="noStrike" kern="1200" cap="none" spc="0" normalizeH="0" baseline="0" noProof="0" dirty="0">
                <a:ln>
                  <a:noFill/>
                </a:ln>
                <a:solidFill>
                  <a:schemeClr val="bg1"/>
                </a:solidFill>
                <a:effectLst/>
                <a:uLnTx/>
                <a:uFillTx/>
                <a:latin typeface="Calibri (Body)"/>
              </a:rPr>
              <a:t> </a:t>
            </a:r>
            <a:r>
              <a:rPr lang="en-US" sz="4400" b="1" i="1" dirty="0" err="1">
                <a:solidFill>
                  <a:schemeClr val="bg1"/>
                </a:solidFill>
                <a:latin typeface="Calibri (Body)"/>
              </a:rPr>
              <a:t>đình</a:t>
            </a:r>
            <a:endParaRPr kumimoji="0" lang="vi-VN" sz="4400" b="1" i="1" strike="noStrike" kern="1200" cap="none" spc="0" normalizeH="0" baseline="0" noProof="0" dirty="0">
              <a:ln>
                <a:noFill/>
              </a:ln>
              <a:solidFill>
                <a:schemeClr val="bg1"/>
              </a:solidFill>
              <a:effectLst/>
              <a:uLnTx/>
              <a:uFillTx/>
              <a:latin typeface="Calibri (Body)"/>
            </a:endParaRPr>
          </a:p>
        </p:txBody>
      </p:sp>
      <p:sp>
        <p:nvSpPr>
          <p:cNvPr id="4" name="TextBox 3">
            <a:extLst>
              <a:ext uri="{FF2B5EF4-FFF2-40B4-BE49-F238E27FC236}">
                <a16:creationId xmlns:a16="http://schemas.microsoft.com/office/drawing/2014/main" id="{CF7C2AC3-B1E0-153B-2482-60DA946D2216}"/>
              </a:ext>
            </a:extLst>
          </p:cNvPr>
          <p:cNvSpPr txBox="1"/>
          <p:nvPr/>
        </p:nvSpPr>
        <p:spPr>
          <a:xfrm>
            <a:off x="4196743" y="503367"/>
            <a:ext cx="364863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strike="noStrike" kern="1200" cap="none" spc="0" normalizeH="0" baseline="0" noProof="0" dirty="0" err="1">
                <a:ln>
                  <a:noFill/>
                </a:ln>
                <a:solidFill>
                  <a:srgbClr val="FF0000"/>
                </a:solidFill>
                <a:effectLst/>
                <a:uLnTx/>
                <a:uFillTx/>
                <a:latin typeface="Calibri (Body)"/>
                <a:ea typeface="+mn-ea"/>
                <a:cs typeface="+mn-cs"/>
              </a:rPr>
              <a:t>Trong</a:t>
            </a:r>
            <a:r>
              <a:rPr kumimoji="0" lang="en-US" sz="4400" b="1" i="1" strike="noStrike" kern="1200" cap="none" spc="0" normalizeH="0" baseline="0" noProof="0" dirty="0">
                <a:ln>
                  <a:noFill/>
                </a:ln>
                <a:solidFill>
                  <a:srgbClr val="FF0000"/>
                </a:solidFill>
                <a:effectLst/>
                <a:uLnTx/>
                <a:uFillTx/>
                <a:latin typeface="Calibri (Body)"/>
                <a:ea typeface="+mn-ea"/>
                <a:cs typeface="+mn-cs"/>
              </a:rPr>
              <a:t> </a:t>
            </a:r>
            <a:r>
              <a:rPr kumimoji="0" lang="en-US" sz="4400" b="1" i="1" strike="noStrike" kern="1200" cap="none" spc="0" normalizeH="0" baseline="0" noProof="0" dirty="0" err="1">
                <a:ln>
                  <a:noFill/>
                </a:ln>
                <a:solidFill>
                  <a:srgbClr val="FF0000"/>
                </a:solidFill>
                <a:effectLst/>
                <a:uLnTx/>
                <a:uFillTx/>
                <a:latin typeface="Calibri (Body)"/>
                <a:ea typeface="+mn-ea"/>
                <a:cs typeface="+mn-cs"/>
              </a:rPr>
              <a:t>trường</a:t>
            </a:r>
            <a:r>
              <a:rPr kumimoji="0" lang="en-US" sz="4400" b="1" i="1" strike="noStrike" kern="1200" cap="none" spc="0" normalizeH="0" baseline="0" noProof="0" dirty="0">
                <a:ln>
                  <a:noFill/>
                </a:ln>
                <a:solidFill>
                  <a:srgbClr val="FF0000"/>
                </a:solidFill>
                <a:effectLst/>
                <a:uLnTx/>
                <a:uFillTx/>
                <a:latin typeface="Calibri (Body)"/>
                <a:ea typeface="+mn-ea"/>
                <a:cs typeface="+mn-cs"/>
              </a:rPr>
              <a:t> </a:t>
            </a:r>
            <a:r>
              <a:rPr kumimoji="0" lang="en-US" sz="4400" b="1" i="1" strike="noStrike" kern="1200" cap="none" spc="0" normalizeH="0" baseline="0" noProof="0" dirty="0" err="1">
                <a:ln>
                  <a:noFill/>
                </a:ln>
                <a:solidFill>
                  <a:srgbClr val="FF0000"/>
                </a:solidFill>
                <a:effectLst/>
                <a:uLnTx/>
                <a:uFillTx/>
                <a:latin typeface="Calibri (Body)"/>
                <a:ea typeface="+mn-ea"/>
                <a:cs typeface="+mn-cs"/>
              </a:rPr>
              <a:t>học</a:t>
            </a:r>
            <a:endParaRPr kumimoji="0" lang="vi-VN" sz="4400" b="1" i="1" strike="noStrike" kern="1200" cap="none" spc="0" normalizeH="0" baseline="0" noProof="0" dirty="0">
              <a:ln>
                <a:noFill/>
              </a:ln>
              <a:solidFill>
                <a:srgbClr val="FF0000"/>
              </a:solidFill>
              <a:effectLst/>
              <a:uLnTx/>
              <a:uFillTx/>
              <a:latin typeface="Calibri (Body)"/>
              <a:ea typeface="+mn-ea"/>
              <a:cs typeface="+mn-cs"/>
            </a:endParaRPr>
          </a:p>
        </p:txBody>
      </p:sp>
      <p:sp>
        <p:nvSpPr>
          <p:cNvPr id="5" name="TextBox 4">
            <a:extLst>
              <a:ext uri="{FF2B5EF4-FFF2-40B4-BE49-F238E27FC236}">
                <a16:creationId xmlns:a16="http://schemas.microsoft.com/office/drawing/2014/main" id="{CF7C2AC3-B1E0-153B-2482-60DA946D2216}"/>
              </a:ext>
            </a:extLst>
          </p:cNvPr>
          <p:cNvSpPr txBox="1"/>
          <p:nvPr/>
        </p:nvSpPr>
        <p:spPr>
          <a:xfrm>
            <a:off x="7845378" y="435658"/>
            <a:ext cx="398803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strike="noStrike" kern="1200" cap="none" spc="0" normalizeH="0" baseline="0" noProof="0" dirty="0" err="1">
                <a:ln>
                  <a:noFill/>
                </a:ln>
                <a:solidFill>
                  <a:srgbClr val="7030A0"/>
                </a:solidFill>
                <a:effectLst/>
                <a:uLnTx/>
                <a:uFillTx/>
                <a:latin typeface="Calibri (Body)"/>
                <a:ea typeface="+mn-ea"/>
                <a:cs typeface="+mn-cs"/>
              </a:rPr>
              <a:t>Trong</a:t>
            </a:r>
            <a:r>
              <a:rPr kumimoji="0" lang="en-US" sz="4400" b="1" i="1" strike="noStrike" kern="1200" cap="none" spc="0" normalizeH="0" baseline="0" noProof="0" dirty="0">
                <a:ln>
                  <a:noFill/>
                </a:ln>
                <a:solidFill>
                  <a:srgbClr val="7030A0"/>
                </a:solidFill>
                <a:effectLst/>
                <a:uLnTx/>
                <a:uFillTx/>
                <a:latin typeface="Calibri (Body)"/>
                <a:ea typeface="+mn-ea"/>
                <a:cs typeface="+mn-cs"/>
              </a:rPr>
              <a:t> </a:t>
            </a:r>
            <a:r>
              <a:rPr kumimoji="0" lang="en-US" sz="4400" b="1" i="1" strike="noStrike" kern="1200" cap="none" spc="0" normalizeH="0" baseline="0" noProof="0" dirty="0" err="1">
                <a:ln>
                  <a:noFill/>
                </a:ln>
                <a:solidFill>
                  <a:srgbClr val="7030A0"/>
                </a:solidFill>
                <a:effectLst/>
                <a:uLnTx/>
                <a:uFillTx/>
                <a:latin typeface="Calibri (Body)"/>
                <a:ea typeface="+mn-ea"/>
                <a:cs typeface="+mn-cs"/>
              </a:rPr>
              <a:t>trận</a:t>
            </a:r>
            <a:r>
              <a:rPr kumimoji="0" lang="en-US" sz="4400" b="1" i="1" strike="noStrike" kern="1200" cap="none" spc="0" normalizeH="0" baseline="0" noProof="0" dirty="0">
                <a:ln>
                  <a:noFill/>
                </a:ln>
                <a:solidFill>
                  <a:srgbClr val="7030A0"/>
                </a:solidFill>
                <a:effectLst/>
                <a:uLnTx/>
                <a:uFillTx/>
                <a:latin typeface="Calibri (Body)"/>
                <a:ea typeface="+mn-ea"/>
                <a:cs typeface="+mn-cs"/>
              </a:rPr>
              <a:t> </a:t>
            </a:r>
            <a:r>
              <a:rPr kumimoji="0" lang="en-US" sz="4400" b="1" i="1" strike="noStrike" kern="1200" cap="none" spc="0" normalizeH="0" baseline="0" noProof="0" dirty="0" err="1">
                <a:ln>
                  <a:noFill/>
                </a:ln>
                <a:solidFill>
                  <a:srgbClr val="7030A0"/>
                </a:solidFill>
                <a:effectLst/>
                <a:uLnTx/>
                <a:uFillTx/>
                <a:latin typeface="Calibri (Body)"/>
                <a:ea typeface="+mn-ea"/>
                <a:cs typeface="+mn-cs"/>
              </a:rPr>
              <a:t>bóng</a:t>
            </a:r>
            <a:r>
              <a:rPr kumimoji="0" lang="en-US" sz="4400" b="1" i="1" strike="noStrike" kern="1200" cap="none" spc="0" normalizeH="0" baseline="0" noProof="0" dirty="0">
                <a:ln>
                  <a:noFill/>
                </a:ln>
                <a:solidFill>
                  <a:srgbClr val="7030A0"/>
                </a:solidFill>
                <a:effectLst/>
                <a:uLnTx/>
                <a:uFillTx/>
                <a:latin typeface="Calibri (Body)"/>
                <a:ea typeface="+mn-ea"/>
                <a:cs typeface="+mn-cs"/>
              </a:rPr>
              <a:t> </a:t>
            </a:r>
            <a:r>
              <a:rPr kumimoji="0" lang="en-US" sz="4400" b="1" i="1" strike="noStrike" kern="1200" cap="none" spc="0" normalizeH="0" baseline="0" noProof="0" dirty="0" err="1">
                <a:ln>
                  <a:noFill/>
                </a:ln>
                <a:solidFill>
                  <a:srgbClr val="7030A0"/>
                </a:solidFill>
                <a:effectLst/>
                <a:uLnTx/>
                <a:uFillTx/>
                <a:latin typeface="Calibri (Body)"/>
                <a:ea typeface="+mn-ea"/>
                <a:cs typeface="+mn-cs"/>
              </a:rPr>
              <a:t>đá</a:t>
            </a:r>
            <a:endParaRPr kumimoji="0" lang="vi-VN" sz="4400" b="1" i="1" strike="noStrike" kern="1200" cap="none" spc="0" normalizeH="0" baseline="0" noProof="0" dirty="0">
              <a:ln>
                <a:noFill/>
              </a:ln>
              <a:solidFill>
                <a:srgbClr val="7030A0"/>
              </a:solidFill>
              <a:effectLst/>
              <a:uLnTx/>
              <a:uFillTx/>
              <a:latin typeface="Calibri (Body)"/>
              <a:ea typeface="+mn-ea"/>
              <a:cs typeface="+mn-cs"/>
            </a:endParaRPr>
          </a:p>
        </p:txBody>
      </p:sp>
      <p:sp>
        <p:nvSpPr>
          <p:cNvPr id="6" name="TextBox 5">
            <a:extLst>
              <a:ext uri="{FF2B5EF4-FFF2-40B4-BE49-F238E27FC236}">
                <a16:creationId xmlns:a16="http://schemas.microsoft.com/office/drawing/2014/main" id="{A3F6F7ED-14CC-D73C-A52F-681E03BD5A19}"/>
              </a:ext>
            </a:extLst>
          </p:cNvPr>
          <p:cNvSpPr txBox="1"/>
          <p:nvPr/>
        </p:nvSpPr>
        <p:spPr>
          <a:xfrm>
            <a:off x="673778" y="2330268"/>
            <a:ext cx="3386438" cy="34728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i="0" u="none" strike="noStrike" kern="1200" cap="none" spc="0" normalizeH="0" baseline="0" noProof="0" dirty="0" smtClean="0">
                <a:ln>
                  <a:noFill/>
                </a:ln>
                <a:solidFill>
                  <a:prstClr val="black"/>
                </a:solidFill>
                <a:effectLst/>
                <a:uLnTx/>
                <a:uFillTx/>
                <a:latin typeface="Calibri" panose="020F0502020204030204"/>
                <a:ea typeface="+mn-ea"/>
                <a:cs typeface="+mn-cs"/>
              </a:rPr>
              <a:t>Bố, mẹ, ông, bà, anh, chị, em, chú, bác, cô, dì, cậu, mợ...</a:t>
            </a:r>
            <a:endParaRPr kumimoji="0" lang="vi-VN" sz="44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D0E872D4-599F-1FFE-7812-5A4390E9C7F2}"/>
              </a:ext>
            </a:extLst>
          </p:cNvPr>
          <p:cNvSpPr txBox="1"/>
          <p:nvPr/>
        </p:nvSpPr>
        <p:spPr>
          <a:xfrm>
            <a:off x="4352364" y="2324728"/>
            <a:ext cx="3470602"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400" i="0" u="none" strike="noStrike" kern="1200" cap="none" spc="0" normalizeH="0" baseline="0" noProof="0" dirty="0" smtClean="0">
                <a:ln>
                  <a:noFill/>
                </a:ln>
                <a:solidFill>
                  <a:prstClr val="black"/>
                </a:solidFill>
                <a:effectLst/>
                <a:uLnTx/>
                <a:uFillTx/>
                <a:latin typeface="Calibri" panose="020F0502020204030204"/>
                <a:ea typeface="+mn-ea"/>
                <a:cs typeface="+mn-cs"/>
              </a:rPr>
              <a:t>sinh, cô giáo, thầy giáo, bạn bè, hiệu trưởng, bảo vệ...  </a:t>
            </a:r>
            <a:endParaRPr kumimoji="0" lang="vi-VN" sz="44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0E872D4-599F-1FFE-7812-5A4390E9C7F2}"/>
              </a:ext>
            </a:extLst>
          </p:cNvPr>
          <p:cNvSpPr txBox="1"/>
          <p:nvPr/>
        </p:nvSpPr>
        <p:spPr>
          <a:xfrm>
            <a:off x="8334554" y="2324727"/>
            <a:ext cx="3149234"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4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400" i="0" u="none" strike="noStrike" kern="1200" cap="none" spc="0" normalizeH="0" baseline="0" noProof="0" dirty="0" smtClean="0">
                <a:ln>
                  <a:noFill/>
                </a:ln>
                <a:solidFill>
                  <a:prstClr val="black"/>
                </a:solidFill>
                <a:effectLst/>
                <a:uLnTx/>
                <a:uFillTx/>
                <a:latin typeface="Calibri" panose="020F0502020204030204"/>
                <a:ea typeface="+mn-ea"/>
                <a:cs typeface="+mn-cs"/>
              </a:rPr>
              <a:t>thủ, thủ môn, tiền đạo, tiền vệ, huấn luyện viên...</a:t>
            </a:r>
            <a:endParaRPr kumimoji="0" lang="vi-VN" sz="44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214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524000"/>
            <a:ext cx="11020538" cy="5095053"/>
          </a:xfrm>
          <a:custGeom>
            <a:avLst/>
            <a:gdLst>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095053" fill="none" extrusionOk="0">
                <a:moveTo>
                  <a:pt x="0" y="476896"/>
                </a:moveTo>
                <a:cubicBezTo>
                  <a:pt x="-62857" y="204523"/>
                  <a:pt x="297209" y="30388"/>
                  <a:pt x="573702" y="0"/>
                </a:cubicBezTo>
                <a:cubicBezTo>
                  <a:pt x="5625296" y="470217"/>
                  <a:pt x="8384003" y="571865"/>
                  <a:pt x="10446835" y="0"/>
                </a:cubicBezTo>
                <a:cubicBezTo>
                  <a:pt x="10804861" y="60846"/>
                  <a:pt x="11055691" y="252642"/>
                  <a:pt x="11020538" y="476896"/>
                </a:cubicBezTo>
                <a:cubicBezTo>
                  <a:pt x="10959487" y="1391953"/>
                  <a:pt x="11135021" y="3858772"/>
                  <a:pt x="11020538" y="4618155"/>
                </a:cubicBezTo>
                <a:cubicBezTo>
                  <a:pt x="10920109" y="4897159"/>
                  <a:pt x="10690978" y="5050649"/>
                  <a:pt x="10446835" y="5095053"/>
                </a:cubicBezTo>
                <a:cubicBezTo>
                  <a:pt x="6763767" y="5202429"/>
                  <a:pt x="2987825" y="4895954"/>
                  <a:pt x="573702" y="5095053"/>
                </a:cubicBezTo>
                <a:cubicBezTo>
                  <a:pt x="267418" y="4963286"/>
                  <a:pt x="-48866" y="4907331"/>
                  <a:pt x="0" y="4618155"/>
                </a:cubicBezTo>
                <a:cubicBezTo>
                  <a:pt x="9337" y="4196551"/>
                  <a:pt x="110762" y="1118688"/>
                  <a:pt x="0" y="476896"/>
                </a:cubicBezTo>
                <a:close/>
              </a:path>
              <a:path w="11020538" h="5095053" stroke="0" extrusionOk="0">
                <a:moveTo>
                  <a:pt x="0" y="476896"/>
                </a:moveTo>
                <a:cubicBezTo>
                  <a:pt x="-48358" y="224247"/>
                  <a:pt x="313280" y="-41769"/>
                  <a:pt x="573702" y="0"/>
                </a:cubicBezTo>
                <a:cubicBezTo>
                  <a:pt x="1162101" y="749731"/>
                  <a:pt x="6048980" y="-20991"/>
                  <a:pt x="10446835" y="0"/>
                </a:cubicBezTo>
                <a:cubicBezTo>
                  <a:pt x="10746740" y="84623"/>
                  <a:pt x="10970675" y="270096"/>
                  <a:pt x="11020538" y="476896"/>
                </a:cubicBezTo>
                <a:cubicBezTo>
                  <a:pt x="11112612" y="828021"/>
                  <a:pt x="10736906" y="3160754"/>
                  <a:pt x="11020538" y="4618155"/>
                </a:cubicBezTo>
                <a:cubicBezTo>
                  <a:pt x="11082255" y="4926412"/>
                  <a:pt x="10756173" y="5122223"/>
                  <a:pt x="10446835" y="5095053"/>
                </a:cubicBezTo>
                <a:cubicBezTo>
                  <a:pt x="6013385" y="5733703"/>
                  <a:pt x="3427788" y="4651060"/>
                  <a:pt x="573702" y="5095053"/>
                </a:cubicBezTo>
                <a:cubicBezTo>
                  <a:pt x="321025" y="5067063"/>
                  <a:pt x="-4619" y="4835868"/>
                  <a:pt x="0" y="4618155"/>
                </a:cubicBezTo>
                <a:cubicBezTo>
                  <a:pt x="219681" y="4255711"/>
                  <a:pt x="-45561" y="1899190"/>
                  <a:pt x="0" y="476896"/>
                </a:cubicBezTo>
                <a:close/>
              </a:path>
              <a:path w="11020538" h="5095053" fill="none" stroke="0" extrusionOk="0">
                <a:moveTo>
                  <a:pt x="0" y="476896"/>
                </a:moveTo>
                <a:cubicBezTo>
                  <a:pt x="-93929" y="216977"/>
                  <a:pt x="214339" y="8313"/>
                  <a:pt x="573702" y="0"/>
                </a:cubicBezTo>
                <a:cubicBezTo>
                  <a:pt x="5881236" y="-41038"/>
                  <a:pt x="8357107" y="-79316"/>
                  <a:pt x="10446835" y="0"/>
                </a:cubicBezTo>
                <a:cubicBezTo>
                  <a:pt x="10729295" y="34553"/>
                  <a:pt x="11028849" y="274305"/>
                  <a:pt x="11020538" y="476896"/>
                </a:cubicBezTo>
                <a:cubicBezTo>
                  <a:pt x="10840085" y="1470435"/>
                  <a:pt x="11117634" y="4043771"/>
                  <a:pt x="11020538" y="4618155"/>
                </a:cubicBezTo>
                <a:cubicBezTo>
                  <a:pt x="11046332" y="4877585"/>
                  <a:pt x="10720282" y="5072277"/>
                  <a:pt x="10446835" y="5095053"/>
                </a:cubicBezTo>
                <a:cubicBezTo>
                  <a:pt x="7034636" y="5244522"/>
                  <a:pt x="2913094" y="4944642"/>
                  <a:pt x="573702" y="5095053"/>
                </a:cubicBezTo>
                <a:cubicBezTo>
                  <a:pt x="287702" y="5042293"/>
                  <a:pt x="-32056" y="4917684"/>
                  <a:pt x="0" y="4618155"/>
                </a:cubicBezTo>
                <a:cubicBezTo>
                  <a:pt x="190983" y="4190706"/>
                  <a:pt x="97724" y="1068831"/>
                  <a:pt x="0" y="476896"/>
                </a:cubicBezTo>
                <a:close/>
              </a:path>
              <a:path w="11020538" h="5095053" fill="none" stroke="0" extrusionOk="0">
                <a:moveTo>
                  <a:pt x="0" y="476896"/>
                </a:moveTo>
                <a:cubicBezTo>
                  <a:pt x="-84074" y="184713"/>
                  <a:pt x="272766" y="26805"/>
                  <a:pt x="573702" y="0"/>
                </a:cubicBezTo>
                <a:cubicBezTo>
                  <a:pt x="5582335" y="218876"/>
                  <a:pt x="8115080" y="228424"/>
                  <a:pt x="10446835" y="0"/>
                </a:cubicBezTo>
                <a:cubicBezTo>
                  <a:pt x="10769355" y="65445"/>
                  <a:pt x="11048711" y="278243"/>
                  <a:pt x="11020538" y="476896"/>
                </a:cubicBezTo>
                <a:cubicBezTo>
                  <a:pt x="10803987" y="1385787"/>
                  <a:pt x="11147430" y="3952716"/>
                  <a:pt x="11020538" y="4618155"/>
                </a:cubicBezTo>
                <a:cubicBezTo>
                  <a:pt x="10972238" y="4895503"/>
                  <a:pt x="10712137" y="5051789"/>
                  <a:pt x="10446835" y="5095053"/>
                </a:cubicBezTo>
                <a:cubicBezTo>
                  <a:pt x="6791433" y="5197073"/>
                  <a:pt x="2929842" y="5210705"/>
                  <a:pt x="573702" y="5095053"/>
                </a:cubicBezTo>
                <a:cubicBezTo>
                  <a:pt x="261889" y="4981347"/>
                  <a:pt x="-59875" y="4930091"/>
                  <a:pt x="0" y="4618155"/>
                </a:cubicBezTo>
                <a:cubicBezTo>
                  <a:pt x="56445" y="4171588"/>
                  <a:pt x="142362" y="1095700"/>
                  <a:pt x="0" y="476896"/>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0"/>
            <a:ext cx="9171718" cy="1107390"/>
            <a:chOff x="825624" y="606089"/>
            <a:chExt cx="10741570" cy="1107390"/>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89"/>
              <a:ext cx="10647284" cy="10707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srgbClr val="0070C0"/>
                  </a:solidFill>
                  <a:effectLst/>
                  <a:uLnTx/>
                  <a:uFillTx/>
                  <a:latin typeface="Calibri" panose="020F0502020204030204"/>
                  <a:ea typeface="+mn-ea"/>
                  <a:cs typeface="+mn-cs"/>
                </a:rPr>
                <a:t>Danh từ chỉ hiện tượng tự nhiên nào có thể thay cho mỗi bông hoa dưới đây?</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9996440" y="111967"/>
            <a:ext cx="2034549" cy="1023258"/>
          </a:xfrm>
          <a:prstGeom prst="rect">
            <a:avLst/>
          </a:prstGeom>
        </p:spPr>
      </p:pic>
      <p:sp>
        <p:nvSpPr>
          <p:cNvPr id="8" name="TextBox 7">
            <a:extLst>
              <a:ext uri="{FF2B5EF4-FFF2-40B4-BE49-F238E27FC236}">
                <a16:creationId xmlns:a16="http://schemas.microsoft.com/office/drawing/2014/main" id="{101AF2DA-EAFD-9F1A-A702-8A4D3B711CA5}"/>
              </a:ext>
            </a:extLst>
          </p:cNvPr>
          <p:cNvSpPr txBox="1"/>
          <p:nvPr/>
        </p:nvSpPr>
        <p:spPr>
          <a:xfrm>
            <a:off x="981075" y="2438400"/>
            <a:ext cx="9991725" cy="317009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Buổi sáng, mặt trời tỏa </a:t>
            </a:r>
            <a:r>
              <a:rPr lang="vi-VN" sz="4000" b="1" i="0" dirty="0">
                <a:solidFill>
                  <a:srgbClr val="000000"/>
                </a:solidFill>
                <a:effectLst/>
                <a:latin typeface="Calibri" panose="020F0502020204030204" pitchFamily="34" charset="0"/>
                <a:cs typeface="Calibri" panose="020F0502020204030204" pitchFamily="34" charset="0"/>
              </a:rPr>
              <a:t>nắng</a:t>
            </a:r>
            <a:r>
              <a:rPr lang="vi-VN" sz="4000" b="0" i="0" dirty="0">
                <a:solidFill>
                  <a:srgbClr val="000000"/>
                </a:solidFill>
                <a:effectLst/>
                <a:latin typeface="Calibri" panose="020F0502020204030204" pitchFamily="34" charset="0"/>
                <a:cs typeface="Calibri" panose="020F0502020204030204" pitchFamily="34" charset="0"/>
              </a:rPr>
              <a:t> gay gắt, chói chang. Bỗng từ đâu </a:t>
            </a:r>
            <a:r>
              <a:rPr lang="vi-VN" sz="4000" b="1" i="0" dirty="0">
                <a:solidFill>
                  <a:srgbClr val="000000"/>
                </a:solidFill>
                <a:effectLst/>
                <a:latin typeface="Calibri" panose="020F0502020204030204" pitchFamily="34" charset="0"/>
                <a:cs typeface="Calibri" panose="020F0502020204030204" pitchFamily="34" charset="0"/>
              </a:rPr>
              <a:t>mây </a:t>
            </a:r>
            <a:r>
              <a:rPr lang="vi-VN" sz="4000" b="0" i="0" dirty="0">
                <a:solidFill>
                  <a:srgbClr val="000000"/>
                </a:solidFill>
                <a:effectLst/>
                <a:latin typeface="Calibri" panose="020F0502020204030204" pitchFamily="34" charset="0"/>
                <a:cs typeface="Calibri" panose="020F0502020204030204" pitchFamily="34" charset="0"/>
              </a:rPr>
              <a:t>đen kéo tới, che kín bầu trời. </a:t>
            </a:r>
            <a:r>
              <a:rPr lang="vi-VN" sz="4000" b="1" i="0" dirty="0">
                <a:solidFill>
                  <a:srgbClr val="000000"/>
                </a:solidFill>
                <a:effectLst/>
                <a:latin typeface="Calibri" panose="020F0502020204030204" pitchFamily="34" charset="0"/>
                <a:cs typeface="Calibri" panose="020F0502020204030204" pitchFamily="34" charset="0"/>
              </a:rPr>
              <a:t>Gió</a:t>
            </a:r>
            <a:r>
              <a:rPr lang="vi-VN" sz="4000" b="0" i="0" dirty="0">
                <a:solidFill>
                  <a:srgbClr val="000000"/>
                </a:solidFill>
                <a:effectLst/>
                <a:latin typeface="Calibri" panose="020F0502020204030204" pitchFamily="34" charset="0"/>
                <a:cs typeface="Calibri" panose="020F0502020204030204" pitchFamily="34" charset="0"/>
              </a:rPr>
              <a:t> cuồn cuộn thổi. </a:t>
            </a:r>
            <a:r>
              <a:rPr lang="vi-VN" sz="4000" b="1" i="0" dirty="0">
                <a:solidFill>
                  <a:srgbClr val="000000"/>
                </a:solidFill>
                <a:effectLst/>
                <a:latin typeface="Calibri" panose="020F0502020204030204" pitchFamily="34" charset="0"/>
                <a:cs typeface="Calibri" panose="020F0502020204030204" pitchFamily="34" charset="0"/>
              </a:rPr>
              <a:t>Chớp</a:t>
            </a:r>
            <a:r>
              <a:rPr lang="vi-VN" sz="4000" b="0" i="0" dirty="0">
                <a:solidFill>
                  <a:srgbClr val="000000"/>
                </a:solidFill>
                <a:effectLst/>
                <a:latin typeface="Calibri" panose="020F0502020204030204" pitchFamily="34" charset="0"/>
                <a:cs typeface="Calibri" panose="020F0502020204030204" pitchFamily="34" charset="0"/>
              </a:rPr>
              <a:t> lóe lên từng hồi sáng rực. </a:t>
            </a:r>
            <a:r>
              <a:rPr lang="vi-VN" sz="4000" b="1" i="0" dirty="0">
                <a:solidFill>
                  <a:srgbClr val="000000"/>
                </a:solidFill>
                <a:effectLst/>
                <a:latin typeface="Calibri" panose="020F0502020204030204" pitchFamily="34" charset="0"/>
                <a:cs typeface="Calibri" panose="020F0502020204030204" pitchFamily="34" charset="0"/>
              </a:rPr>
              <a:t>Sấm </a:t>
            </a:r>
            <a:r>
              <a:rPr lang="vi-VN" sz="4000" b="0" i="0" dirty="0">
                <a:solidFill>
                  <a:srgbClr val="000000"/>
                </a:solidFill>
                <a:effectLst/>
                <a:latin typeface="Calibri" panose="020F0502020204030204" pitchFamily="34" charset="0"/>
                <a:cs typeface="Calibri" panose="020F0502020204030204" pitchFamily="34" charset="0"/>
              </a:rPr>
              <a:t>nổ đì đùng. Rồi </a:t>
            </a:r>
            <a:r>
              <a:rPr lang="vi-VN" sz="4000" b="1" i="0" dirty="0">
                <a:solidFill>
                  <a:srgbClr val="000000"/>
                </a:solidFill>
                <a:effectLst/>
                <a:latin typeface="Calibri" panose="020F0502020204030204" pitchFamily="34" charset="0"/>
                <a:cs typeface="Calibri" panose="020F0502020204030204" pitchFamily="34" charset="0"/>
              </a:rPr>
              <a:t>mưa</a:t>
            </a:r>
            <a:r>
              <a:rPr lang="vi-VN" sz="4000" b="0" i="0" dirty="0">
                <a:solidFill>
                  <a:srgbClr val="000000"/>
                </a:solidFill>
                <a:effectLst/>
                <a:latin typeface="Calibri" panose="020F0502020204030204" pitchFamily="34" charset="0"/>
                <a:cs typeface="Calibri" panose="020F0502020204030204" pitchFamily="34" charset="0"/>
              </a:rPr>
              <a:t> ầm ầm trút xuống. Không gian đẫm nước.</a:t>
            </a:r>
            <a:endParaRPr lang="en-US" sz="40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28AE0981-82F2-7DA2-2708-CC7A841706D0}"/>
              </a:ext>
            </a:extLst>
          </p:cNvPr>
          <p:cNvPicPr>
            <a:picLocks noChangeAspect="1"/>
          </p:cNvPicPr>
          <p:nvPr/>
        </p:nvPicPr>
        <p:blipFill>
          <a:blip r:embed="rId5"/>
          <a:stretch>
            <a:fillRect/>
          </a:stretch>
        </p:blipFill>
        <p:spPr>
          <a:xfrm>
            <a:off x="6567487" y="2238375"/>
            <a:ext cx="1161761" cy="876300"/>
          </a:xfrm>
          <a:prstGeom prst="rect">
            <a:avLst/>
          </a:prstGeom>
        </p:spPr>
      </p:pic>
      <p:pic>
        <p:nvPicPr>
          <p:cNvPr id="19" name="Picture 18">
            <a:extLst>
              <a:ext uri="{FF2B5EF4-FFF2-40B4-BE49-F238E27FC236}">
                <a16:creationId xmlns:a16="http://schemas.microsoft.com/office/drawing/2014/main" id="{664F07FF-3979-1B69-8771-DB931029B1E2}"/>
              </a:ext>
            </a:extLst>
          </p:cNvPr>
          <p:cNvPicPr>
            <a:picLocks noChangeAspect="1"/>
          </p:cNvPicPr>
          <p:nvPr/>
        </p:nvPicPr>
        <p:blipFill>
          <a:blip r:embed="rId5"/>
          <a:stretch>
            <a:fillRect/>
          </a:stretch>
        </p:blipFill>
        <p:spPr>
          <a:xfrm>
            <a:off x="5338762" y="3000375"/>
            <a:ext cx="1161761" cy="876300"/>
          </a:xfrm>
          <a:prstGeom prst="rect">
            <a:avLst/>
          </a:prstGeom>
        </p:spPr>
      </p:pic>
      <p:pic>
        <p:nvPicPr>
          <p:cNvPr id="25" name="Picture 24">
            <a:extLst>
              <a:ext uri="{FF2B5EF4-FFF2-40B4-BE49-F238E27FC236}">
                <a16:creationId xmlns:a16="http://schemas.microsoft.com/office/drawing/2014/main" id="{F69748D5-D1DE-65E8-B6DA-69D114065C48}"/>
              </a:ext>
            </a:extLst>
          </p:cNvPr>
          <p:cNvPicPr>
            <a:picLocks noChangeAspect="1"/>
          </p:cNvPicPr>
          <p:nvPr/>
        </p:nvPicPr>
        <p:blipFill>
          <a:blip r:embed="rId5"/>
          <a:stretch>
            <a:fillRect/>
          </a:stretch>
        </p:blipFill>
        <p:spPr>
          <a:xfrm>
            <a:off x="2832388" y="3581400"/>
            <a:ext cx="934460" cy="704850"/>
          </a:xfrm>
          <a:prstGeom prst="rect">
            <a:avLst/>
          </a:prstGeom>
        </p:spPr>
      </p:pic>
      <p:pic>
        <p:nvPicPr>
          <p:cNvPr id="26" name="Picture 25">
            <a:extLst>
              <a:ext uri="{FF2B5EF4-FFF2-40B4-BE49-F238E27FC236}">
                <a16:creationId xmlns:a16="http://schemas.microsoft.com/office/drawing/2014/main" id="{FC654000-1EC8-69AD-6A1C-75DCF8C78403}"/>
              </a:ext>
            </a:extLst>
          </p:cNvPr>
          <p:cNvPicPr>
            <a:picLocks noChangeAspect="1"/>
          </p:cNvPicPr>
          <p:nvPr/>
        </p:nvPicPr>
        <p:blipFill>
          <a:blip r:embed="rId5"/>
          <a:stretch>
            <a:fillRect/>
          </a:stretch>
        </p:blipFill>
        <p:spPr>
          <a:xfrm>
            <a:off x="7032912" y="3600449"/>
            <a:ext cx="1272888" cy="787691"/>
          </a:xfrm>
          <a:prstGeom prst="rect">
            <a:avLst/>
          </a:prstGeom>
        </p:spPr>
      </p:pic>
      <p:pic>
        <p:nvPicPr>
          <p:cNvPr id="27" name="Picture 26">
            <a:extLst>
              <a:ext uri="{FF2B5EF4-FFF2-40B4-BE49-F238E27FC236}">
                <a16:creationId xmlns:a16="http://schemas.microsoft.com/office/drawing/2014/main" id="{E491117A-7039-D5AA-0184-8C38C5BFB22B}"/>
              </a:ext>
            </a:extLst>
          </p:cNvPr>
          <p:cNvPicPr>
            <a:picLocks noChangeAspect="1"/>
          </p:cNvPicPr>
          <p:nvPr/>
        </p:nvPicPr>
        <p:blipFill>
          <a:blip r:embed="rId5"/>
          <a:stretch>
            <a:fillRect/>
          </a:stretch>
        </p:blipFill>
        <p:spPr>
          <a:xfrm>
            <a:off x="3822987" y="4267200"/>
            <a:ext cx="1025237" cy="704850"/>
          </a:xfrm>
          <a:prstGeom prst="rect">
            <a:avLst/>
          </a:prstGeom>
        </p:spPr>
      </p:pic>
      <p:pic>
        <p:nvPicPr>
          <p:cNvPr id="28" name="Picture 27">
            <a:extLst>
              <a:ext uri="{FF2B5EF4-FFF2-40B4-BE49-F238E27FC236}">
                <a16:creationId xmlns:a16="http://schemas.microsoft.com/office/drawing/2014/main" id="{2BAD064B-EC29-AB0D-A0A2-22C525159BEC}"/>
              </a:ext>
            </a:extLst>
          </p:cNvPr>
          <p:cNvPicPr>
            <a:picLocks noChangeAspect="1"/>
          </p:cNvPicPr>
          <p:nvPr/>
        </p:nvPicPr>
        <p:blipFill>
          <a:blip r:embed="rId5"/>
          <a:stretch>
            <a:fillRect/>
          </a:stretch>
        </p:blipFill>
        <p:spPr>
          <a:xfrm>
            <a:off x="8261638" y="4305300"/>
            <a:ext cx="1006188" cy="704850"/>
          </a:xfrm>
          <a:prstGeom prst="rect">
            <a:avLst/>
          </a:prstGeom>
        </p:spPr>
      </p:pic>
    </p:spTree>
    <p:extLst>
      <p:ext uri="{BB962C8B-B14F-4D97-AF65-F5344CB8AC3E}">
        <p14:creationId xmlns:p14="http://schemas.microsoft.com/office/powerpoint/2010/main" val="310044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9"/>
                                        </p:tgtEl>
                                        <p:attrNameLst>
                                          <p:attrName>ppt_x</p:attrName>
                                        </p:attrNameLst>
                                      </p:cBhvr>
                                      <p:tavLst>
                                        <p:tav tm="0">
                                          <p:val>
                                            <p:strVal val="ppt_x"/>
                                          </p:val>
                                        </p:tav>
                                        <p:tav tm="100000">
                                          <p:val>
                                            <p:strVal val="ppt_x"/>
                                          </p:val>
                                        </p:tav>
                                      </p:tavLst>
                                    </p:anim>
                                    <p:anim calcmode="lin" valueType="num">
                                      <p:cBhvr additive="base">
                                        <p:cTn id="14" dur="500"/>
                                        <p:tgtEl>
                                          <p:spTgt spid="19"/>
                                        </p:tgtEl>
                                        <p:attrNameLst>
                                          <p:attrName>ppt_y</p:attrName>
                                        </p:attrNameLst>
                                      </p:cBhvr>
                                      <p:tavLst>
                                        <p:tav tm="0">
                                          <p:val>
                                            <p:strVal val="ppt_y"/>
                                          </p:val>
                                        </p:tav>
                                        <p:tav tm="100000">
                                          <p:val>
                                            <p:strVal val="1+ppt_h/2"/>
                                          </p:val>
                                        </p:tav>
                                      </p:tavLst>
                                    </p:anim>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25"/>
                                        </p:tgtEl>
                                        <p:attrNameLst>
                                          <p:attrName>ppt_x</p:attrName>
                                        </p:attrNameLst>
                                      </p:cBhvr>
                                      <p:tavLst>
                                        <p:tav tm="0">
                                          <p:val>
                                            <p:strVal val="ppt_x"/>
                                          </p:val>
                                        </p:tav>
                                        <p:tav tm="100000">
                                          <p:val>
                                            <p:strVal val="ppt_x"/>
                                          </p:val>
                                        </p:tav>
                                      </p:tavLst>
                                    </p:anim>
                                    <p:anim calcmode="lin" valueType="num">
                                      <p:cBhvr additive="base">
                                        <p:cTn id="20" dur="500"/>
                                        <p:tgtEl>
                                          <p:spTgt spid="25"/>
                                        </p:tgtEl>
                                        <p:attrNameLst>
                                          <p:attrName>ppt_y</p:attrName>
                                        </p:attrNameLst>
                                      </p:cBhvr>
                                      <p:tavLst>
                                        <p:tav tm="0">
                                          <p:val>
                                            <p:strVal val="ppt_y"/>
                                          </p:val>
                                        </p:tav>
                                        <p:tav tm="100000">
                                          <p:val>
                                            <p:strVal val="1+ppt_h/2"/>
                                          </p:val>
                                        </p:tav>
                                      </p:tavLst>
                                    </p:anim>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26"/>
                                        </p:tgtEl>
                                      </p:cBhvr>
                                    </p:animEffect>
                                    <p:anim calcmode="lin" valueType="num">
                                      <p:cBhvr>
                                        <p:cTn id="26" dur="1000"/>
                                        <p:tgtEl>
                                          <p:spTgt spid="26"/>
                                        </p:tgtEl>
                                        <p:attrNameLst>
                                          <p:attrName>ppt_x</p:attrName>
                                        </p:attrNameLst>
                                      </p:cBhvr>
                                      <p:tavLst>
                                        <p:tav tm="0">
                                          <p:val>
                                            <p:strVal val="ppt_x"/>
                                          </p:val>
                                        </p:tav>
                                        <p:tav tm="100000">
                                          <p:val>
                                            <p:strVal val="ppt_x"/>
                                          </p:val>
                                        </p:tav>
                                      </p:tavLst>
                                    </p:anim>
                                    <p:anim calcmode="lin" valueType="num">
                                      <p:cBhvr>
                                        <p:cTn id="27" dur="1000"/>
                                        <p:tgtEl>
                                          <p:spTgt spid="26"/>
                                        </p:tgtEl>
                                        <p:attrNameLst>
                                          <p:attrName>ppt_y</p:attrName>
                                        </p:attrNameLst>
                                      </p:cBhvr>
                                      <p:tavLst>
                                        <p:tav tm="0">
                                          <p:val>
                                            <p:strVal val="ppt_y"/>
                                          </p:val>
                                        </p:tav>
                                        <p:tav tm="100000">
                                          <p:val>
                                            <p:strVal val="ppt_y+.1"/>
                                          </p:val>
                                        </p:tav>
                                      </p:tavLst>
                                    </p:anim>
                                    <p:set>
                                      <p:cBhvr>
                                        <p:cTn id="28" dur="1" fill="hold">
                                          <p:stCondLst>
                                            <p:cond delay="999"/>
                                          </p:stCondLst>
                                        </p:cTn>
                                        <p:tgtEl>
                                          <p:spTgt spid="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27"/>
                                        </p:tgtEl>
                                      </p:cBhvr>
                                    </p:animEffect>
                                    <p:anim calcmode="lin" valueType="num">
                                      <p:cBhvr>
                                        <p:cTn id="33" dur="1000"/>
                                        <p:tgtEl>
                                          <p:spTgt spid="27"/>
                                        </p:tgtEl>
                                        <p:attrNameLst>
                                          <p:attrName>ppt_x</p:attrName>
                                        </p:attrNameLst>
                                      </p:cBhvr>
                                      <p:tavLst>
                                        <p:tav tm="0">
                                          <p:val>
                                            <p:strVal val="ppt_x"/>
                                          </p:val>
                                        </p:tav>
                                        <p:tav tm="100000">
                                          <p:val>
                                            <p:strVal val="ppt_x"/>
                                          </p:val>
                                        </p:tav>
                                      </p:tavLst>
                                    </p:anim>
                                    <p:anim calcmode="lin" valueType="num">
                                      <p:cBhvr>
                                        <p:cTn id="34" dur="1000"/>
                                        <p:tgtEl>
                                          <p:spTgt spid="27"/>
                                        </p:tgtEl>
                                        <p:attrNameLst>
                                          <p:attrName>ppt_y</p:attrName>
                                        </p:attrNameLst>
                                      </p:cBhvr>
                                      <p:tavLst>
                                        <p:tav tm="0">
                                          <p:val>
                                            <p:strVal val="ppt_y"/>
                                          </p:val>
                                        </p:tav>
                                        <p:tav tm="100000">
                                          <p:val>
                                            <p:strVal val="ppt_y+.1"/>
                                          </p:val>
                                        </p:tav>
                                      </p:tavLst>
                                    </p:anim>
                                    <p:set>
                                      <p:cBhvr>
                                        <p:cTn id="35" dur="1" fill="hold">
                                          <p:stCondLst>
                                            <p:cond delay="999"/>
                                          </p:stCondLst>
                                        </p:cTn>
                                        <p:tgtEl>
                                          <p:spTgt spid="2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28"/>
                                        </p:tgtEl>
                                      </p:cBhvr>
                                    </p:animEffect>
                                    <p:anim calcmode="lin" valueType="num">
                                      <p:cBhvr>
                                        <p:cTn id="40" dur="1000"/>
                                        <p:tgtEl>
                                          <p:spTgt spid="28"/>
                                        </p:tgtEl>
                                        <p:attrNameLst>
                                          <p:attrName>ppt_x</p:attrName>
                                        </p:attrNameLst>
                                      </p:cBhvr>
                                      <p:tavLst>
                                        <p:tav tm="0">
                                          <p:val>
                                            <p:strVal val="ppt_x"/>
                                          </p:val>
                                        </p:tav>
                                        <p:tav tm="100000">
                                          <p:val>
                                            <p:strVal val="ppt_x"/>
                                          </p:val>
                                        </p:tav>
                                      </p:tavLst>
                                    </p:anim>
                                    <p:anim calcmode="lin" valueType="num">
                                      <p:cBhvr>
                                        <p:cTn id="41" dur="1000"/>
                                        <p:tgtEl>
                                          <p:spTgt spid="28"/>
                                        </p:tgtEl>
                                        <p:attrNameLst>
                                          <p:attrName>ppt_y</p:attrName>
                                        </p:attrNameLst>
                                      </p:cBhvr>
                                      <p:tavLst>
                                        <p:tav tm="0">
                                          <p:val>
                                            <p:strVal val="ppt_y"/>
                                          </p:val>
                                        </p:tav>
                                        <p:tav tm="100000">
                                          <p:val>
                                            <p:strVal val="ppt_y+.1"/>
                                          </p:val>
                                        </p:tav>
                                      </p:tavLst>
                                    </p:anim>
                                    <p:set>
                                      <p:cBhvr>
                                        <p:cTn id="42"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1"/>
            <a:ext cx="9171718" cy="826016"/>
            <a:chOff x="825624" y="606090"/>
            <a:chExt cx="10741570" cy="826016"/>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4.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Đặt</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câu</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chứa</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danh</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từ</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778744" y="1784991"/>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22" name="Group 21">
            <a:extLst>
              <a:ext uri="{FF2B5EF4-FFF2-40B4-BE49-F238E27FC236}">
                <a16:creationId xmlns:a16="http://schemas.microsoft.com/office/drawing/2014/main" id="{AA1915A4-1739-07EC-1BCC-B99C45D4E9C5}"/>
              </a:ext>
            </a:extLst>
          </p:cNvPr>
          <p:cNvGrpSpPr/>
          <p:nvPr/>
        </p:nvGrpSpPr>
        <p:grpSpPr>
          <a:xfrm>
            <a:off x="624582" y="3057592"/>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8" name="Group 7">
            <a:extLst>
              <a:ext uri="{FF2B5EF4-FFF2-40B4-BE49-F238E27FC236}">
                <a16:creationId xmlns:a16="http://schemas.microsoft.com/office/drawing/2014/main" id="{E00589D9-8504-0C23-3C99-5C6727D25FAD}"/>
              </a:ext>
            </a:extLst>
          </p:cNvPr>
          <p:cNvGrpSpPr/>
          <p:nvPr/>
        </p:nvGrpSpPr>
        <p:grpSpPr>
          <a:xfrm>
            <a:off x="586482" y="4429192"/>
            <a:ext cx="9490670" cy="922866"/>
            <a:chOff x="778745" y="3815769"/>
            <a:chExt cx="8765813" cy="922866"/>
          </a:xfrm>
        </p:grpSpPr>
        <p:pic>
          <p:nvPicPr>
            <p:cNvPr id="9" name="Picture 2">
              <a:extLst>
                <a:ext uri="{FF2B5EF4-FFF2-40B4-BE49-F238E27FC236}">
                  <a16:creationId xmlns:a16="http://schemas.microsoft.com/office/drawing/2014/main" id="{9C4172B5-8476-90CA-E3BF-D85332B95C5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78745" y="3815769"/>
              <a:ext cx="8377029" cy="922866"/>
            </a:xfrm>
            <a:prstGeom prst="rect">
              <a:avLst/>
            </a:prstGeom>
          </p:spPr>
        </p:pic>
        <p:sp>
          <p:nvSpPr>
            <p:cNvPr id="10" name="TextBox 9">
              <a:extLst>
                <a:ext uri="{FF2B5EF4-FFF2-40B4-BE49-F238E27FC236}">
                  <a16:creationId xmlns:a16="http://schemas.microsoft.com/office/drawing/2014/main" id="{6BE37D03-F378-F9AE-A537-D0AC7B05CE8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66487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750" fill="hold"/>
                                        <p:tgtEl>
                                          <p:spTgt spid="22"/>
                                        </p:tgtEl>
                                        <p:attrNameLst>
                                          <p:attrName>ppt_x</p:attrName>
                                        </p:attrNameLst>
                                      </p:cBhvr>
                                      <p:tavLst>
                                        <p:tav tm="0">
                                          <p:val>
                                            <p:strVal val="#ppt_x"/>
                                          </p:val>
                                        </p:tav>
                                        <p:tav tm="100000">
                                          <p:val>
                                            <p:strVal val="#ppt_x"/>
                                          </p:val>
                                        </p:tav>
                                      </p:tavLst>
                                    </p:anim>
                                    <p:anim calcmode="lin" valueType="num">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646331"/>
          </a:xfrm>
          <a:prstGeom prst="rect">
            <a:avLst/>
          </a:prstGeom>
          <a:noFill/>
        </p:spPr>
        <p:txBody>
          <a:bodyPr wrap="square" rtlCol="0">
            <a:spAutoFit/>
          </a:bodyPr>
          <a:lstStyle/>
          <a:p>
            <a:pPr lvl="0"/>
            <a:r>
              <a:rPr lang="en-US" sz="3600" dirty="0" err="1">
                <a:solidFill>
                  <a:prstClr val="black"/>
                </a:solidFill>
                <a:latin typeface="Calibri (Body)"/>
              </a:rPr>
              <a:t>Buổi</a:t>
            </a:r>
            <a:r>
              <a:rPr lang="en-US" sz="3600" dirty="0">
                <a:solidFill>
                  <a:prstClr val="black"/>
                </a:solidFill>
                <a:latin typeface="Calibri (Body)"/>
              </a:rPr>
              <a:t> </a:t>
            </a:r>
            <a:r>
              <a:rPr lang="en-US" sz="3600" dirty="0" err="1">
                <a:solidFill>
                  <a:prstClr val="black"/>
                </a:solidFill>
                <a:latin typeface="Calibri (Body)"/>
              </a:rPr>
              <a:t>sáng</a:t>
            </a:r>
            <a:r>
              <a:rPr lang="en-US" sz="3600" dirty="0">
                <a:solidFill>
                  <a:prstClr val="black"/>
                </a:solidFill>
                <a:latin typeface="Calibri (Body)"/>
              </a:rPr>
              <a:t>, </a:t>
            </a:r>
            <a:r>
              <a:rPr lang="en-US" sz="3600" dirty="0" err="1">
                <a:solidFill>
                  <a:prstClr val="black"/>
                </a:solidFill>
                <a:latin typeface="Calibri (Body)"/>
              </a:rPr>
              <a:t>đàn</a:t>
            </a:r>
            <a:r>
              <a:rPr lang="en-US" sz="3600" dirty="0">
                <a:solidFill>
                  <a:prstClr val="black"/>
                </a:solidFill>
                <a:latin typeface="Calibri (Body)"/>
              </a:rPr>
              <a:t> </a:t>
            </a:r>
            <a:r>
              <a:rPr lang="en-US" sz="3600" dirty="0" err="1">
                <a:solidFill>
                  <a:prstClr val="black"/>
                </a:solidFill>
                <a:latin typeface="Calibri (Body)"/>
              </a:rPr>
              <a:t>chim</a:t>
            </a:r>
            <a:r>
              <a:rPr lang="en-US" sz="3600" dirty="0">
                <a:solidFill>
                  <a:prstClr val="black"/>
                </a:solidFill>
                <a:latin typeface="Calibri (Body)"/>
              </a:rPr>
              <a:t> </a:t>
            </a:r>
            <a:r>
              <a:rPr lang="en-US" sz="3600" dirty="0" err="1">
                <a:solidFill>
                  <a:prstClr val="black"/>
                </a:solidFill>
                <a:latin typeface="Calibri (Body)"/>
              </a:rPr>
              <a:t>hót</a:t>
            </a:r>
            <a:r>
              <a:rPr lang="en-US" sz="3600" dirty="0">
                <a:solidFill>
                  <a:prstClr val="black"/>
                </a:solidFill>
                <a:latin typeface="Calibri (Body)"/>
              </a:rPr>
              <a:t> </a:t>
            </a:r>
            <a:r>
              <a:rPr lang="en-US" sz="3600" dirty="0" err="1">
                <a:solidFill>
                  <a:prstClr val="black"/>
                </a:solidFill>
                <a:latin typeface="Calibri (Body)"/>
              </a:rPr>
              <a:t>líu</a:t>
            </a:r>
            <a:r>
              <a:rPr lang="en-US" sz="3600" dirty="0">
                <a:solidFill>
                  <a:prstClr val="black"/>
                </a:solidFill>
                <a:latin typeface="Calibri (Body)"/>
              </a:rPr>
              <a:t> lo </a:t>
            </a:r>
            <a:r>
              <a:rPr lang="en-US" sz="3600" dirty="0" err="1">
                <a:solidFill>
                  <a:prstClr val="black"/>
                </a:solidFill>
                <a:latin typeface="Calibri (Body)"/>
              </a:rPr>
              <a:t>trên</a:t>
            </a:r>
            <a:r>
              <a:rPr lang="en-US" sz="3600" dirty="0">
                <a:solidFill>
                  <a:prstClr val="black"/>
                </a:solidFill>
                <a:latin typeface="Calibri (Body)"/>
              </a:rPr>
              <a:t> </a:t>
            </a:r>
            <a:r>
              <a:rPr lang="en-US" sz="3600" dirty="0" err="1">
                <a:solidFill>
                  <a:prstClr val="black"/>
                </a:solidFill>
                <a:latin typeface="Calibri (Body)"/>
              </a:rPr>
              <a:t>cành</a:t>
            </a:r>
            <a:r>
              <a:rPr lang="en-US" sz="3600" dirty="0">
                <a:solidFill>
                  <a:prstClr val="black"/>
                </a:solidFill>
                <a:latin typeface="Calibri (Body)"/>
              </a:rPr>
              <a:t> </a:t>
            </a:r>
            <a:r>
              <a:rPr lang="en-US" sz="3600" dirty="0" err="1">
                <a:solidFill>
                  <a:prstClr val="black"/>
                </a:solidFill>
                <a:latin typeface="Calibri (Body)"/>
              </a:rPr>
              <a:t>cây</a:t>
            </a:r>
            <a:r>
              <a:rPr lang="en-US" sz="360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trưa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ăn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cơm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gia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đình</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Body)"/>
              </a:rPr>
              <a:t>Vào</a:t>
            </a:r>
            <a:r>
              <a:rPr lang="en-US" sz="3600" dirty="0">
                <a:solidFill>
                  <a:prstClr val="black"/>
                </a:solidFill>
                <a:latin typeface="Calibri (Body)"/>
              </a:rPr>
              <a:t> b</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tối</a:t>
            </a:r>
            <a:r>
              <a:rPr lang="en-US" sz="3600" noProof="0" dirty="0">
                <a:solidFill>
                  <a:prstClr val="black"/>
                </a:solidFill>
                <a:latin typeface="Calibri (Body)"/>
              </a:rPr>
              <a:t>, </a:t>
            </a:r>
            <a:r>
              <a:rPr lang="en-US" sz="3600" noProof="0" dirty="0" err="1">
                <a:solidFill>
                  <a:prstClr val="black"/>
                </a:solidFill>
                <a:latin typeface="Calibri (Body)"/>
              </a:rPr>
              <a:t>em</a:t>
            </a:r>
            <a:r>
              <a:rPr lang="en-US" sz="3600" noProof="0" dirty="0">
                <a:solidFill>
                  <a:prstClr val="black"/>
                </a:solidFill>
                <a:latin typeface="Calibri (Body)"/>
              </a:rPr>
              <a:t> </a:t>
            </a:r>
            <a:r>
              <a:rPr lang="en-US" sz="3600" noProof="0" dirty="0" err="1">
                <a:solidFill>
                  <a:prstClr val="black"/>
                </a:solidFill>
                <a:latin typeface="Calibri (Body)"/>
              </a:rPr>
              <a:t>dành</a:t>
            </a:r>
            <a:r>
              <a:rPr lang="en-US" sz="3600" noProof="0" dirty="0">
                <a:solidFill>
                  <a:prstClr val="black"/>
                </a:solidFill>
                <a:latin typeface="Calibri (Body)"/>
              </a:rPr>
              <a:t> </a:t>
            </a:r>
            <a:r>
              <a:rPr lang="en-US" sz="3600" noProof="0" dirty="0" err="1">
                <a:solidFill>
                  <a:prstClr val="black"/>
                </a:solidFill>
                <a:latin typeface="Calibri (Body)"/>
              </a:rPr>
              <a:t>một</a:t>
            </a:r>
            <a:r>
              <a:rPr lang="en-US" sz="3600" noProof="0" dirty="0">
                <a:solidFill>
                  <a:prstClr val="black"/>
                </a:solidFill>
                <a:latin typeface="Calibri (Body)"/>
              </a:rPr>
              <a:t> </a:t>
            </a:r>
            <a:r>
              <a:rPr lang="en-US" sz="3600" noProof="0" dirty="0" err="1">
                <a:solidFill>
                  <a:prstClr val="black"/>
                </a:solidFill>
                <a:latin typeface="Calibri (Body)"/>
              </a:rPr>
              <a:t>tiếng</a:t>
            </a:r>
            <a:r>
              <a:rPr lang="en-US" sz="3600" noProof="0" dirty="0">
                <a:solidFill>
                  <a:prstClr val="black"/>
                </a:solidFill>
                <a:latin typeface="Calibri (Body)"/>
              </a:rPr>
              <a:t> </a:t>
            </a:r>
            <a:r>
              <a:rPr lang="en-US" sz="3600" noProof="0" dirty="0" err="1">
                <a:solidFill>
                  <a:prstClr val="black"/>
                </a:solidFill>
                <a:latin typeface="Calibri (Body)"/>
              </a:rPr>
              <a:t>để</a:t>
            </a:r>
            <a:r>
              <a:rPr lang="en-US" sz="3600" noProof="0" dirty="0">
                <a:solidFill>
                  <a:prstClr val="black"/>
                </a:solidFill>
                <a:latin typeface="Calibri (Body)"/>
              </a:rPr>
              <a:t> </a:t>
            </a:r>
            <a:r>
              <a:rPr lang="en-US" sz="3600" noProof="0" dirty="0" err="1">
                <a:solidFill>
                  <a:prstClr val="black"/>
                </a:solidFill>
                <a:latin typeface="Calibri (Body)"/>
              </a:rPr>
              <a:t>học</a:t>
            </a:r>
            <a:r>
              <a:rPr lang="en-US" sz="3600" noProof="0" dirty="0">
                <a:solidFill>
                  <a:prstClr val="black"/>
                </a:solidFill>
                <a:latin typeface="Calibri (Body)"/>
              </a:rPr>
              <a:t> </a:t>
            </a:r>
            <a:r>
              <a:rPr lang="en-US" sz="3600" noProof="0" dirty="0" err="1">
                <a:solidFill>
                  <a:prstClr val="black"/>
                </a:solidFill>
                <a:latin typeface="Calibri (Body)"/>
              </a:rPr>
              <a:t>bài</a:t>
            </a:r>
            <a:r>
              <a:rPr lang="en-US" sz="3600" noProof="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550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47750"/>
            <a:ext cx="11020538" cy="5571303"/>
          </a:xfrm>
          <a:custGeom>
            <a:avLst/>
            <a:gdLst>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571303" fill="none" extrusionOk="0">
                <a:moveTo>
                  <a:pt x="0" y="521473"/>
                </a:moveTo>
                <a:cubicBezTo>
                  <a:pt x="-62010" y="224001"/>
                  <a:pt x="299456" y="34250"/>
                  <a:pt x="573702" y="0"/>
                </a:cubicBezTo>
                <a:cubicBezTo>
                  <a:pt x="5509774" y="315824"/>
                  <a:pt x="8369620" y="443554"/>
                  <a:pt x="10446835" y="0"/>
                </a:cubicBezTo>
                <a:cubicBezTo>
                  <a:pt x="10812980" y="77319"/>
                  <a:pt x="11063561" y="285679"/>
                  <a:pt x="11020538" y="521473"/>
                </a:cubicBezTo>
                <a:cubicBezTo>
                  <a:pt x="10987177" y="1502358"/>
                  <a:pt x="11121555" y="4290273"/>
                  <a:pt x="11020538" y="5049828"/>
                </a:cubicBezTo>
                <a:cubicBezTo>
                  <a:pt x="10916965" y="5355002"/>
                  <a:pt x="10675845" y="5513357"/>
                  <a:pt x="10446835" y="5571302"/>
                </a:cubicBezTo>
                <a:cubicBezTo>
                  <a:pt x="6789557" y="5691321"/>
                  <a:pt x="2989820" y="5374295"/>
                  <a:pt x="573702" y="5571302"/>
                </a:cubicBezTo>
                <a:cubicBezTo>
                  <a:pt x="267312" y="5432538"/>
                  <a:pt x="-67945" y="5376669"/>
                  <a:pt x="0" y="5049828"/>
                </a:cubicBezTo>
                <a:cubicBezTo>
                  <a:pt x="-29204" y="4654074"/>
                  <a:pt x="64672" y="1184780"/>
                  <a:pt x="0" y="521473"/>
                </a:cubicBezTo>
                <a:close/>
              </a:path>
              <a:path w="11020538" h="5571303" stroke="0" extrusionOk="0">
                <a:moveTo>
                  <a:pt x="0" y="521473"/>
                </a:moveTo>
                <a:cubicBezTo>
                  <a:pt x="-48795" y="252749"/>
                  <a:pt x="305141" y="-38936"/>
                  <a:pt x="573702" y="0"/>
                </a:cubicBezTo>
                <a:cubicBezTo>
                  <a:pt x="1163346" y="803299"/>
                  <a:pt x="6054260" y="-26562"/>
                  <a:pt x="10446835" y="0"/>
                </a:cubicBezTo>
                <a:cubicBezTo>
                  <a:pt x="10743435" y="83903"/>
                  <a:pt x="10937307" y="312560"/>
                  <a:pt x="11020538" y="521473"/>
                </a:cubicBezTo>
                <a:cubicBezTo>
                  <a:pt x="11100367" y="987420"/>
                  <a:pt x="10868421" y="3464967"/>
                  <a:pt x="11020538" y="5049828"/>
                </a:cubicBezTo>
                <a:cubicBezTo>
                  <a:pt x="11073895" y="5377297"/>
                  <a:pt x="10758313" y="5592803"/>
                  <a:pt x="10446835" y="5571302"/>
                </a:cubicBezTo>
                <a:cubicBezTo>
                  <a:pt x="6131616" y="5990225"/>
                  <a:pt x="3307025" y="4936904"/>
                  <a:pt x="573702" y="5571302"/>
                </a:cubicBezTo>
                <a:cubicBezTo>
                  <a:pt x="334429" y="5544357"/>
                  <a:pt x="-5247" y="5278053"/>
                  <a:pt x="0" y="5049828"/>
                </a:cubicBezTo>
                <a:cubicBezTo>
                  <a:pt x="200897" y="4638091"/>
                  <a:pt x="-127915" y="2093132"/>
                  <a:pt x="0" y="521473"/>
                </a:cubicBezTo>
                <a:close/>
              </a:path>
              <a:path w="11020538" h="5571303" fill="none" stroke="0" extrusionOk="0">
                <a:moveTo>
                  <a:pt x="0" y="521473"/>
                </a:moveTo>
                <a:cubicBezTo>
                  <a:pt x="-101584" y="257974"/>
                  <a:pt x="210538" y="-914"/>
                  <a:pt x="573702" y="0"/>
                </a:cubicBezTo>
                <a:cubicBezTo>
                  <a:pt x="5807559" y="28519"/>
                  <a:pt x="8350116" y="-63898"/>
                  <a:pt x="10446835" y="0"/>
                </a:cubicBezTo>
                <a:cubicBezTo>
                  <a:pt x="10701332" y="27260"/>
                  <a:pt x="11045131" y="284163"/>
                  <a:pt x="11020538" y="521473"/>
                </a:cubicBezTo>
                <a:cubicBezTo>
                  <a:pt x="10823937" y="1615458"/>
                  <a:pt x="11113121" y="4407353"/>
                  <a:pt x="11020538" y="5049828"/>
                </a:cubicBezTo>
                <a:cubicBezTo>
                  <a:pt x="11050028" y="5333472"/>
                  <a:pt x="10713516" y="5569243"/>
                  <a:pt x="10446835" y="5571302"/>
                </a:cubicBezTo>
                <a:cubicBezTo>
                  <a:pt x="6994745" y="5720081"/>
                  <a:pt x="2917206" y="5456231"/>
                  <a:pt x="573702" y="5571302"/>
                </a:cubicBezTo>
                <a:cubicBezTo>
                  <a:pt x="267345" y="5512883"/>
                  <a:pt x="-33968" y="5374800"/>
                  <a:pt x="0" y="5049828"/>
                </a:cubicBezTo>
                <a:cubicBezTo>
                  <a:pt x="215375" y="4602965"/>
                  <a:pt x="126759" y="1238004"/>
                  <a:pt x="0" y="521473"/>
                </a:cubicBezTo>
                <a:close/>
              </a:path>
              <a:path w="11020538" h="5571303" fill="none" stroke="0" extrusionOk="0">
                <a:moveTo>
                  <a:pt x="0" y="521473"/>
                </a:moveTo>
                <a:cubicBezTo>
                  <a:pt x="-88447" y="201357"/>
                  <a:pt x="277194" y="27167"/>
                  <a:pt x="573702" y="0"/>
                </a:cubicBezTo>
                <a:cubicBezTo>
                  <a:pt x="5497660" y="218624"/>
                  <a:pt x="7981512" y="253324"/>
                  <a:pt x="10446835" y="0"/>
                </a:cubicBezTo>
                <a:cubicBezTo>
                  <a:pt x="10773612" y="65255"/>
                  <a:pt x="11048006" y="305538"/>
                  <a:pt x="11020538" y="521473"/>
                </a:cubicBezTo>
                <a:cubicBezTo>
                  <a:pt x="10811070" y="1524311"/>
                  <a:pt x="11246733" y="4368324"/>
                  <a:pt x="11020538" y="5049828"/>
                </a:cubicBezTo>
                <a:cubicBezTo>
                  <a:pt x="10986578" y="5354531"/>
                  <a:pt x="10721330" y="5506019"/>
                  <a:pt x="10446835" y="5571302"/>
                </a:cubicBezTo>
                <a:cubicBezTo>
                  <a:pt x="6809327" y="5686875"/>
                  <a:pt x="2935884" y="5679291"/>
                  <a:pt x="573702" y="5571302"/>
                </a:cubicBezTo>
                <a:cubicBezTo>
                  <a:pt x="258644" y="5418215"/>
                  <a:pt x="-56658" y="5383819"/>
                  <a:pt x="0" y="5049828"/>
                </a:cubicBezTo>
                <a:cubicBezTo>
                  <a:pt x="111196" y="4590850"/>
                  <a:pt x="121080" y="1190924"/>
                  <a:pt x="0" y="52147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16" name="TextBox 15">
            <a:extLst>
              <a:ext uri="{FF2B5EF4-FFF2-40B4-BE49-F238E27FC236}">
                <a16:creationId xmlns:a16="http://schemas.microsoft.com/office/drawing/2014/main" id="{C0E9FDFC-32A0-D2A9-63A0-3FAA9D88B487}"/>
              </a:ext>
            </a:extLst>
          </p:cNvPr>
          <p:cNvSpPr txBox="1"/>
          <p:nvPr/>
        </p:nvSpPr>
        <p:spPr>
          <a:xfrm>
            <a:off x="1017568" y="2985679"/>
            <a:ext cx="10192008" cy="646331"/>
          </a:xfrm>
          <a:prstGeom prst="rect">
            <a:avLst/>
          </a:prstGeom>
          <a:noFill/>
        </p:spPr>
        <p:txBody>
          <a:bodyPr wrap="square" rtlCol="0">
            <a:spAutoFit/>
          </a:bodyPr>
          <a:lstStyle/>
          <a:p>
            <a:pPr lvl="0"/>
            <a:r>
              <a:rPr lang="vi-VN" sz="3600" dirty="0">
                <a:solidFill>
                  <a:prstClr val="black"/>
                </a:solidFill>
                <a:latin typeface="Calibri (Body)"/>
              </a:rPr>
              <a:t>Chủ nhật, em được bố mẹ cho đi chơi công viên.</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grpSp>
        <p:nvGrpSpPr>
          <p:cNvPr id="22" name="Group 21">
            <a:extLst>
              <a:ext uri="{FF2B5EF4-FFF2-40B4-BE49-F238E27FC236}">
                <a16:creationId xmlns:a16="http://schemas.microsoft.com/office/drawing/2014/main" id="{AA1915A4-1739-07EC-1BCC-B99C45D4E9C5}"/>
              </a:ext>
            </a:extLst>
          </p:cNvPr>
          <p:cNvGrpSpPr/>
          <p:nvPr/>
        </p:nvGrpSpPr>
        <p:grpSpPr>
          <a:xfrm>
            <a:off x="643632" y="1696879"/>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pic>
        <p:nvPicPr>
          <p:cNvPr id="17" name="Picture 16">
            <a:extLst>
              <a:ext uri="{FF2B5EF4-FFF2-40B4-BE49-F238E27FC236}">
                <a16:creationId xmlns:a16="http://schemas.microsoft.com/office/drawing/2014/main" id="{69694234-35F0-DCC0-D4B3-C6133FE5648F}"/>
              </a:ext>
            </a:extLst>
          </p:cNvPr>
          <p:cNvPicPr>
            <a:picLocks noChangeAspect="1"/>
          </p:cNvPicPr>
          <p:nvPr/>
        </p:nvPicPr>
        <p:blipFill>
          <a:blip r:embed="rId8"/>
          <a:stretch>
            <a:fillRect/>
          </a:stretch>
        </p:blipFill>
        <p:spPr>
          <a:xfrm>
            <a:off x="500425" y="3054042"/>
            <a:ext cx="509729" cy="501327"/>
          </a:xfrm>
          <a:prstGeom prst="rect">
            <a:avLst/>
          </a:prstGeom>
        </p:spPr>
      </p:pic>
      <p:sp>
        <p:nvSpPr>
          <p:cNvPr id="19" name="TextBox 18">
            <a:extLst>
              <a:ext uri="{FF2B5EF4-FFF2-40B4-BE49-F238E27FC236}">
                <a16:creationId xmlns:a16="http://schemas.microsoft.com/office/drawing/2014/main" id="{FBA6F912-067D-6D48-E2CD-8238ACF2B5C8}"/>
              </a:ext>
            </a:extLst>
          </p:cNvPr>
          <p:cNvSpPr txBox="1"/>
          <p:nvPr/>
        </p:nvSpPr>
        <p:spPr>
          <a:xfrm>
            <a:off x="1017568" y="3640882"/>
            <a:ext cx="106373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Body)"/>
              </a:rPr>
              <a:t>L</a:t>
            </a:r>
            <a:r>
              <a:rPr kumimoji="0" lang="en-US" sz="3600" b="0" i="0" u="none" strike="noStrike" kern="1200" cap="none" spc="0" normalizeH="0" noProof="0" dirty="0" err="1">
                <a:ln>
                  <a:noFill/>
                </a:ln>
                <a:solidFill>
                  <a:prstClr val="black"/>
                </a:solidFill>
                <a:effectLst/>
                <a:uLnTx/>
                <a:uFillTx/>
                <a:latin typeface="Calibri (Body)"/>
                <a:ea typeface="+mn-ea"/>
                <a:cs typeface="+mn-cs"/>
              </a:rPr>
              <a:t>ớp</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có</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bài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kiểm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Toán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vào</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Hai </a:t>
            </a:r>
            <a:r>
              <a:rPr kumimoji="0" lang="en-US" sz="3600" b="0" i="0" u="none" strike="noStrike" kern="1200" cap="none" spc="0" normalizeH="0" noProof="0" dirty="0" err="1">
                <a:ln>
                  <a:noFill/>
                </a:ln>
                <a:solidFill>
                  <a:prstClr val="black"/>
                </a:solidFill>
                <a:effectLst/>
                <a:uLnTx/>
                <a:uFillTx/>
                <a:latin typeface="Calibri (Body)"/>
                <a:ea typeface="+mn-ea"/>
                <a:cs typeface="+mn-cs"/>
              </a:rPr>
              <a:t>tuần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smtClean="0">
                <a:ln>
                  <a:noFill/>
                </a:ln>
                <a:solidFill>
                  <a:prstClr val="black"/>
                </a:solidFill>
                <a:effectLst/>
                <a:uLnTx/>
                <a:uFillTx/>
                <a:latin typeface="Calibri (Body)"/>
                <a:ea typeface="+mn-ea"/>
                <a:cs typeface="+mn-cs"/>
              </a:rPr>
              <a:t>sau</a:t>
            </a:r>
            <a:r>
              <a:rPr kumimoji="0" lang="en-US" sz="3600" b="0" i="0" u="none" strike="noStrike" kern="1200" cap="none" spc="0" normalizeH="0" noProof="0" dirty="0" smtClean="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5" name="Picture 24">
            <a:extLst>
              <a:ext uri="{FF2B5EF4-FFF2-40B4-BE49-F238E27FC236}">
                <a16:creationId xmlns:a16="http://schemas.microsoft.com/office/drawing/2014/main" id="{E8286D08-A4FF-3196-5B4A-83BA6E6B6C8A}"/>
              </a:ext>
            </a:extLst>
          </p:cNvPr>
          <p:cNvPicPr>
            <a:picLocks noChangeAspect="1"/>
          </p:cNvPicPr>
          <p:nvPr/>
        </p:nvPicPr>
        <p:blipFill>
          <a:blip r:embed="rId8"/>
          <a:stretch>
            <a:fillRect/>
          </a:stretch>
        </p:blipFill>
        <p:spPr>
          <a:xfrm>
            <a:off x="500425" y="3709245"/>
            <a:ext cx="509729" cy="501327"/>
          </a:xfrm>
          <a:prstGeom prst="rect">
            <a:avLst/>
          </a:prstGeom>
        </p:spPr>
      </p:pic>
      <p:sp>
        <p:nvSpPr>
          <p:cNvPr id="26" name="TextBox 25">
            <a:extLst>
              <a:ext uri="{FF2B5EF4-FFF2-40B4-BE49-F238E27FC236}">
                <a16:creationId xmlns:a16="http://schemas.microsoft.com/office/drawing/2014/main" id="{358D8DE6-5514-7B81-90CB-E69ACACC5280}"/>
              </a:ext>
            </a:extLst>
          </p:cNvPr>
          <p:cNvSpPr txBox="1"/>
          <p:nvPr/>
        </p:nvSpPr>
        <p:spPr>
          <a:xfrm>
            <a:off x="1017569" y="4361215"/>
            <a:ext cx="9555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bảy</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các</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đá</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bóng</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7" name="Picture 26">
            <a:extLst>
              <a:ext uri="{FF2B5EF4-FFF2-40B4-BE49-F238E27FC236}">
                <a16:creationId xmlns:a16="http://schemas.microsoft.com/office/drawing/2014/main" id="{70B655C9-DA0E-A6D8-2DBF-C88B547CADC8}"/>
              </a:ext>
            </a:extLst>
          </p:cNvPr>
          <p:cNvPicPr>
            <a:picLocks noChangeAspect="1"/>
          </p:cNvPicPr>
          <p:nvPr/>
        </p:nvPicPr>
        <p:blipFill>
          <a:blip r:embed="rId8"/>
          <a:stretch>
            <a:fillRect/>
          </a:stretch>
        </p:blipFill>
        <p:spPr>
          <a:xfrm>
            <a:off x="500425" y="4429578"/>
            <a:ext cx="509729" cy="501327"/>
          </a:xfrm>
          <a:prstGeom prst="rect">
            <a:avLst/>
          </a:prstGeom>
        </p:spPr>
      </p:pic>
    </p:spTree>
    <p:extLst>
      <p:ext uri="{BB962C8B-B14F-4D97-AF65-F5344CB8AC3E}">
        <p14:creationId xmlns:p14="http://schemas.microsoft.com/office/powerpoint/2010/main" val="390396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750" fill="hold"/>
                                        <p:tgtEl>
                                          <p:spTgt spid="22"/>
                                        </p:tgtEl>
                                        <p:attrNameLst>
                                          <p:attrName>ppt_x</p:attrName>
                                        </p:attrNameLst>
                                      </p:cBhvr>
                                      <p:tavLst>
                                        <p:tav tm="0">
                                          <p:val>
                                            <p:strVal val="#ppt_x"/>
                                          </p:val>
                                        </p:tav>
                                        <p:tav tm="100000">
                                          <p:val>
                                            <p:strVal val="#ppt_x"/>
                                          </p:val>
                                        </p:tav>
                                      </p:tavLst>
                                    </p:anim>
                                    <p:anim calcmode="lin" valueType="num">
                                      <p:cBhvr additive="base">
                                        <p:cTn id="14"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750" fill="hold"/>
                                        <p:tgtEl>
                                          <p:spTgt spid="16"/>
                                        </p:tgtEl>
                                        <p:attrNameLst>
                                          <p:attrName>ppt_x</p:attrName>
                                        </p:attrNameLst>
                                      </p:cBhvr>
                                      <p:tavLst>
                                        <p:tav tm="0">
                                          <p:val>
                                            <p:strVal val="#ppt_x"/>
                                          </p:val>
                                        </p:tav>
                                        <p:tav tm="100000">
                                          <p:val>
                                            <p:strVal val="#ppt_x"/>
                                          </p:val>
                                        </p:tav>
                                      </p:tavLst>
                                    </p:anim>
                                    <p:anim calcmode="lin" valueType="num">
                                      <p:cBhvr additive="base">
                                        <p:cTn id="19"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ppt_x"/>
                                          </p:val>
                                        </p:tav>
                                        <p:tav tm="100000">
                                          <p:val>
                                            <p:strVal val="#ppt_x"/>
                                          </p:val>
                                        </p:tav>
                                      </p:tavLst>
                                    </p:anim>
                                    <p:anim calcmode="lin" valueType="num">
                                      <p:cBhvr additive="base">
                                        <p:cTn id="24"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ppt_x"/>
                                          </p:val>
                                        </p:tav>
                                        <p:tav tm="100000">
                                          <p:val>
                                            <p:strVal val="#ppt_x"/>
                                          </p:val>
                                        </p:tav>
                                      </p:tavLst>
                                    </p:anim>
                                    <p:anim calcmode="lin" valueType="num">
                                      <p:cBhvr additive="base">
                                        <p:cTn id="29" dur="75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9"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336098" y="2775646"/>
            <a:ext cx="10361681" cy="1077218"/>
          </a:xfrm>
          <a:prstGeom prst="rect">
            <a:avLst/>
          </a:prstGeom>
          <a:noFill/>
        </p:spPr>
        <p:txBody>
          <a:bodyPr wrap="square" rtlCol="0">
            <a:spAutoFit/>
          </a:bodyPr>
          <a:lstStyle/>
          <a:p>
            <a:pPr lvl="0"/>
            <a:r>
              <a:rPr lang="vi-VN" sz="3200" dirty="0">
                <a:solidFill>
                  <a:prstClr val="black"/>
                </a:solidFill>
                <a:latin typeface="Calibri (Body)"/>
              </a:rPr>
              <a:t>Mùa xuân là mùa của sinh sôi nảy nở, của hoa thơm </a:t>
            </a:r>
            <a:endParaRPr lang="en-US" sz="3200" dirty="0" smtClean="0">
              <a:solidFill>
                <a:prstClr val="black"/>
              </a:solidFill>
              <a:latin typeface="Calibri (Body)"/>
            </a:endParaRPr>
          </a:p>
          <a:p>
            <a:pPr lvl="0"/>
            <a:r>
              <a:rPr lang="vi-VN" sz="3200" dirty="0" smtClean="0">
                <a:solidFill>
                  <a:prstClr val="black"/>
                </a:solidFill>
                <a:latin typeface="Calibri (Body)"/>
              </a:rPr>
              <a:t>trái </a:t>
            </a:r>
            <a:r>
              <a:rPr lang="vi-VN" sz="3200" dirty="0">
                <a:solidFill>
                  <a:prstClr val="black"/>
                </a:solidFill>
                <a:latin typeface="Calibri (Body)"/>
              </a:rPr>
              <a:t>ngọt. </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826369" y="2808093"/>
            <a:ext cx="509729" cy="50132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336098" y="3820417"/>
            <a:ext cx="10361681" cy="584775"/>
          </a:xfrm>
          <a:prstGeom prst="rect">
            <a:avLst/>
          </a:prstGeom>
          <a:noFill/>
        </p:spPr>
        <p:txBody>
          <a:bodyPr wrap="square" rtlCol="0">
            <a:spAutoFit/>
          </a:bodyPr>
          <a:lstStyle/>
          <a:p>
            <a:pPr lvl="0"/>
            <a:r>
              <a:rPr lang="en-US" sz="3200" dirty="0" err="1">
                <a:solidFill>
                  <a:prstClr val="black"/>
                </a:solidFill>
                <a:latin typeface="Calibri (Body)"/>
              </a:rPr>
              <a:t>Một</a:t>
            </a:r>
            <a:r>
              <a:rPr lang="en-US" sz="3200" dirty="0">
                <a:solidFill>
                  <a:prstClr val="black"/>
                </a:solidFill>
                <a:latin typeface="Calibri (Body)"/>
              </a:rPr>
              <a:t> </a:t>
            </a:r>
            <a:r>
              <a:rPr lang="en-US" sz="3200" dirty="0" err="1">
                <a:solidFill>
                  <a:prstClr val="black"/>
                </a:solidFill>
                <a:latin typeface="Calibri (Body)"/>
              </a:rPr>
              <a:t>năm</a:t>
            </a:r>
            <a:r>
              <a:rPr lang="en-US" sz="3200" dirty="0">
                <a:solidFill>
                  <a:prstClr val="black"/>
                </a:solidFill>
                <a:latin typeface="Calibri (Body)"/>
              </a:rPr>
              <a:t> </a:t>
            </a:r>
            <a:r>
              <a:rPr lang="en-US" sz="3200" dirty="0" err="1">
                <a:solidFill>
                  <a:prstClr val="black"/>
                </a:solidFill>
                <a:latin typeface="Calibri (Body)"/>
              </a:rPr>
              <a:t>có</a:t>
            </a:r>
            <a:r>
              <a:rPr lang="en-US" sz="3200" dirty="0">
                <a:solidFill>
                  <a:prstClr val="black"/>
                </a:solidFill>
                <a:latin typeface="Calibri (Body)"/>
              </a:rPr>
              <a:t> </a:t>
            </a:r>
            <a:r>
              <a:rPr lang="en-US" sz="3200" dirty="0" err="1">
                <a:solidFill>
                  <a:prstClr val="black"/>
                </a:solidFill>
                <a:latin typeface="Calibri (Body)"/>
              </a:rPr>
              <a:t>bốn</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thì</a:t>
            </a:r>
            <a:r>
              <a:rPr lang="en-US" sz="3200" dirty="0">
                <a:solidFill>
                  <a:prstClr val="black"/>
                </a:solidFill>
                <a:latin typeface="Calibri (Body)"/>
              </a:rPr>
              <a:t> </a:t>
            </a:r>
            <a:r>
              <a:rPr lang="en-US" sz="3200" dirty="0" err="1">
                <a:solidFill>
                  <a:prstClr val="black"/>
                </a:solidFill>
                <a:latin typeface="Calibri (Body)"/>
              </a:rPr>
              <a:t>em</a:t>
            </a:r>
            <a:r>
              <a:rPr lang="en-US" sz="3200" dirty="0">
                <a:solidFill>
                  <a:prstClr val="black"/>
                </a:solidFill>
                <a:latin typeface="Calibri (Body)"/>
              </a:rPr>
              <a:t> </a:t>
            </a:r>
            <a:r>
              <a:rPr lang="en-US" sz="3200" dirty="0" err="1">
                <a:solidFill>
                  <a:prstClr val="black"/>
                </a:solidFill>
                <a:latin typeface="Calibri (Body)"/>
              </a:rPr>
              <a:t>yêu</a:t>
            </a:r>
            <a:r>
              <a:rPr lang="en-US" sz="3200" dirty="0">
                <a:solidFill>
                  <a:prstClr val="black"/>
                </a:solidFill>
                <a:latin typeface="Calibri (Body)"/>
              </a:rPr>
              <a:t> </a:t>
            </a:r>
            <a:r>
              <a:rPr lang="en-US" sz="3200" dirty="0" err="1">
                <a:solidFill>
                  <a:prstClr val="black"/>
                </a:solidFill>
                <a:latin typeface="Calibri (Body)"/>
              </a:rPr>
              <a:t>thích</a:t>
            </a:r>
            <a:r>
              <a:rPr lang="en-US" sz="3200" dirty="0">
                <a:solidFill>
                  <a:prstClr val="black"/>
                </a:solidFill>
                <a:latin typeface="Calibri (Body)"/>
              </a:rPr>
              <a:t> </a:t>
            </a:r>
            <a:r>
              <a:rPr lang="en-US" sz="3200" dirty="0" err="1">
                <a:solidFill>
                  <a:prstClr val="black"/>
                </a:solidFill>
                <a:latin typeface="Calibri (Body)"/>
              </a:rPr>
              <a:t>nhất</a:t>
            </a:r>
            <a:r>
              <a:rPr lang="en-US" sz="3200" dirty="0">
                <a:solidFill>
                  <a:prstClr val="black"/>
                </a:solidFill>
                <a:latin typeface="Calibri (Body)"/>
              </a:rPr>
              <a:t> </a:t>
            </a:r>
            <a:r>
              <a:rPr lang="en-US" sz="3200" dirty="0" err="1">
                <a:solidFill>
                  <a:prstClr val="black"/>
                </a:solidFill>
                <a:latin typeface="Calibri (Body)"/>
              </a:rPr>
              <a:t>chính</a:t>
            </a:r>
            <a:r>
              <a:rPr lang="en-US" sz="3200" dirty="0">
                <a:solidFill>
                  <a:prstClr val="black"/>
                </a:solidFill>
                <a:latin typeface="Calibri (Body)"/>
              </a:rPr>
              <a:t> </a:t>
            </a:r>
            <a:r>
              <a:rPr lang="en-US" sz="3200" dirty="0" err="1">
                <a:solidFill>
                  <a:prstClr val="black"/>
                </a:solidFill>
                <a:latin typeface="Calibri (Body)"/>
              </a:rPr>
              <a:t>là</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hè</a:t>
            </a:r>
            <a:r>
              <a:rPr lang="en-US" sz="3200" dirty="0">
                <a:solidFill>
                  <a:prstClr val="black"/>
                </a:solidFill>
                <a:latin typeface="Calibri (Body)"/>
              </a:rPr>
              <a:t>.</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826369" y="3852864"/>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358474" y="4867403"/>
            <a:ext cx="10361681" cy="584775"/>
          </a:xfrm>
          <a:prstGeom prst="rect">
            <a:avLst/>
          </a:prstGeom>
          <a:noFill/>
        </p:spPr>
        <p:txBody>
          <a:bodyPr wrap="square" rtlCol="0">
            <a:spAutoFit/>
          </a:bodyPr>
          <a:lstStyle/>
          <a:p>
            <a:pPr lvl="0"/>
            <a:r>
              <a:rPr lang="en-US" sz="3200" dirty="0" err="1">
                <a:solidFill>
                  <a:prstClr val="black"/>
                </a:solidFill>
                <a:latin typeface="Calibri (Body)"/>
              </a:rPr>
              <a:t>Vào</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thu</a:t>
            </a:r>
            <a:r>
              <a:rPr lang="en-US" sz="3200" dirty="0">
                <a:solidFill>
                  <a:prstClr val="black"/>
                </a:solidFill>
                <a:latin typeface="Calibri (Body)"/>
              </a:rPr>
              <a:t>, </a:t>
            </a:r>
            <a:r>
              <a:rPr lang="en-US" sz="3200" dirty="0" err="1">
                <a:solidFill>
                  <a:prstClr val="black"/>
                </a:solidFill>
                <a:latin typeface="Calibri (Body)"/>
              </a:rPr>
              <a:t>bầu</a:t>
            </a:r>
            <a:r>
              <a:rPr lang="en-US" sz="3200" dirty="0">
                <a:solidFill>
                  <a:prstClr val="black"/>
                </a:solidFill>
                <a:latin typeface="Calibri (Body)"/>
              </a:rPr>
              <a:t> </a:t>
            </a:r>
            <a:r>
              <a:rPr lang="en-US" sz="3200" dirty="0" err="1">
                <a:solidFill>
                  <a:prstClr val="black"/>
                </a:solidFill>
                <a:latin typeface="Calibri (Body)"/>
              </a:rPr>
              <a:t>trời</a:t>
            </a:r>
            <a:r>
              <a:rPr lang="en-US" sz="3200" dirty="0">
                <a:solidFill>
                  <a:prstClr val="black"/>
                </a:solidFill>
                <a:latin typeface="Calibri (Body)"/>
              </a:rPr>
              <a:t> </a:t>
            </a:r>
            <a:r>
              <a:rPr lang="en-US" sz="3200" dirty="0" err="1">
                <a:solidFill>
                  <a:prstClr val="black"/>
                </a:solidFill>
                <a:latin typeface="Calibri (Body)"/>
              </a:rPr>
              <a:t>trong</a:t>
            </a:r>
            <a:r>
              <a:rPr lang="en-US" sz="3200" dirty="0">
                <a:solidFill>
                  <a:prstClr val="black"/>
                </a:solidFill>
                <a:latin typeface="Calibri (Body)"/>
              </a:rPr>
              <a:t> </a:t>
            </a:r>
            <a:r>
              <a:rPr lang="en-US" sz="3200" dirty="0" err="1">
                <a:solidFill>
                  <a:prstClr val="black"/>
                </a:solidFill>
                <a:latin typeface="Calibri (Body)"/>
              </a:rPr>
              <a:t>xanh</a:t>
            </a:r>
            <a:r>
              <a:rPr lang="en-US" sz="3200" dirty="0">
                <a:solidFill>
                  <a:prstClr val="black"/>
                </a:solidFill>
                <a:latin typeface="Calibri (Body)"/>
              </a:rPr>
              <a:t>.</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826369" y="4929100"/>
            <a:ext cx="509729" cy="501327"/>
          </a:xfrm>
          <a:prstGeom prst="rect">
            <a:avLst/>
          </a:prstGeom>
        </p:spPr>
      </p:pic>
    </p:spTree>
    <p:extLst>
      <p:ext uri="{BB962C8B-B14F-4D97-AF65-F5344CB8AC3E}">
        <p14:creationId xmlns:p14="http://schemas.microsoft.com/office/powerpoint/2010/main" val="334765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163EF-47EA-B35C-C40C-B8B626B3EB09}"/>
              </a:ext>
            </a:extLst>
          </p:cNvPr>
          <p:cNvPicPr>
            <a:picLocks noChangeAspect="1"/>
          </p:cNvPicPr>
          <p:nvPr/>
        </p:nvPicPr>
        <p:blipFill>
          <a:blip r:embed="rId3"/>
          <a:stretch>
            <a:fillRect/>
          </a:stretch>
        </p:blipFill>
        <p:spPr>
          <a:xfrm>
            <a:off x="2211351" y="1629377"/>
            <a:ext cx="8169348" cy="3694496"/>
          </a:xfrm>
          <a:prstGeom prst="rect">
            <a:avLst/>
          </a:prstGeom>
        </p:spPr>
      </p:pic>
    </p:spTree>
    <p:extLst>
      <p:ext uri="{BB962C8B-B14F-4D97-AF65-F5344CB8AC3E}">
        <p14:creationId xmlns:p14="http://schemas.microsoft.com/office/powerpoint/2010/main" val="44510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1DA0AD84-3A74-3F4F-988D-978A38F0724E}"/>
              </a:ext>
            </a:extLst>
          </p:cNvPr>
          <p:cNvPicPr>
            <a:picLocks noChangeAspect="1"/>
          </p:cNvPicPr>
          <p:nvPr/>
        </p:nvPicPr>
        <p:blipFill>
          <a:blip r:embed="rId6"/>
          <a:stretch>
            <a:fillRect/>
          </a:stretch>
        </p:blipFill>
        <p:spPr>
          <a:xfrm>
            <a:off x="3853218" y="1942667"/>
            <a:ext cx="4980864" cy="1201016"/>
          </a:xfrm>
          <a:prstGeom prst="rect">
            <a:avLst/>
          </a:prstGeom>
        </p:spPr>
      </p:pic>
    </p:spTree>
    <p:extLst>
      <p:ext uri="{BB962C8B-B14F-4D97-AF65-F5344CB8AC3E}">
        <p14:creationId xmlns:p14="http://schemas.microsoft.com/office/powerpoint/2010/main" val="3907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Thiếu Nhi - Vườn Cây Của Ba ♫ Bé Ngọc Vy - Bé Ngọc My ♫ Nhạc Thiếu Nhi Cho Bé ♫ Mầm Chồi Lá">
            <a:hlinkClick r:id="" action="ppaction://media"/>
            <a:extLst>
              <a:ext uri="{FF2B5EF4-FFF2-40B4-BE49-F238E27FC236}">
                <a16:creationId xmlns:a16="http://schemas.microsoft.com/office/drawing/2014/main" id="{A5C4A652-924D-1874-9E46-A4B9B6BC5F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354921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629537" y="2338591"/>
            <a:ext cx="6419462" cy="1992085"/>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473604"/>
              <a:ext cx="614887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Nêu 5 danh từ mà em nghe được trong bài hát </a:t>
              </a:r>
              <a:r>
                <a:rPr kumimoji="0" lang="vi-VN" sz="3600" b="1" i="1" u="none" strike="noStrike" kern="1200" cap="none" spc="0" normalizeH="0" baseline="0" noProof="0" dirty="0">
                  <a:ln>
                    <a:noFill/>
                  </a:ln>
                  <a:solidFill>
                    <a:prstClr val="black"/>
                  </a:solidFill>
                  <a:effectLst/>
                  <a:uLnTx/>
                  <a:uFillTx/>
                  <a:latin typeface="Calibri" panose="020F0502020204030204"/>
                  <a:ea typeface="+mn-ea"/>
                  <a:cs typeface="+mn-cs"/>
                </a:rPr>
                <a:t>Vườn cây của ba.</a:t>
              </a:r>
            </a:p>
          </p:txBody>
        </p:sp>
      </p:grpSp>
    </p:spTree>
    <p:extLst>
      <p:ext uri="{BB962C8B-B14F-4D97-AF65-F5344CB8AC3E}">
        <p14:creationId xmlns:p14="http://schemas.microsoft.com/office/powerpoint/2010/main" val="602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3A98F1D4-3F3E-83E0-9323-C0D19213871E}"/>
              </a:ext>
            </a:extLst>
          </p:cNvPr>
          <p:cNvSpPr txBox="1"/>
          <p:nvPr/>
        </p:nvSpPr>
        <p:spPr>
          <a:xfrm>
            <a:off x="2936290" y="7711718"/>
            <a:ext cx="315971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Ôn</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ε</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ữ h</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Ξ</a:t>
            </a: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ȓ, Ȓ </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(k</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Η</a:t>
            </a: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ểu</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2)</a:t>
            </a:r>
          </a:p>
        </p:txBody>
      </p:sp>
      <p:sp>
        <p:nvSpPr>
          <p:cNvPr id="3" name="Rectangle: Rounded Corners 7">
            <a:extLst>
              <a:ext uri="{FF2B5EF4-FFF2-40B4-BE49-F238E27FC236}">
                <a16:creationId xmlns:a16="http://schemas.microsoft.com/office/drawing/2014/main" id="{071F403A-5036-5E38-5593-332FD8E878DF}"/>
              </a:ext>
            </a:extLst>
          </p:cNvPr>
          <p:cNvSpPr/>
          <p:nvPr/>
        </p:nvSpPr>
        <p:spPr>
          <a:xfrm>
            <a:off x="790575" y="1143001"/>
            <a:ext cx="7562850" cy="3556612"/>
          </a:xfrm>
          <a:custGeom>
            <a:avLst/>
            <a:gdLst>
              <a:gd name="connsiteX0" fmla="*/ 0 w 7562850"/>
              <a:gd name="connsiteY0" fmla="*/ 354665 h 3556612"/>
              <a:gd name="connsiteX1" fmla="*/ 354665 w 7562850"/>
              <a:gd name="connsiteY1" fmla="*/ 0 h 3556612"/>
              <a:gd name="connsiteX2" fmla="*/ 7208185 w 7562850"/>
              <a:gd name="connsiteY2" fmla="*/ 0 h 3556612"/>
              <a:gd name="connsiteX3" fmla="*/ 7562850 w 7562850"/>
              <a:gd name="connsiteY3" fmla="*/ 354665 h 3556612"/>
              <a:gd name="connsiteX4" fmla="*/ 7562850 w 7562850"/>
              <a:gd name="connsiteY4" fmla="*/ 3201947 h 3556612"/>
              <a:gd name="connsiteX5" fmla="*/ 7208185 w 7562850"/>
              <a:gd name="connsiteY5" fmla="*/ 3556612 h 3556612"/>
              <a:gd name="connsiteX6" fmla="*/ 354665 w 7562850"/>
              <a:gd name="connsiteY6" fmla="*/ 3556612 h 3556612"/>
              <a:gd name="connsiteX7" fmla="*/ 0 w 7562850"/>
              <a:gd name="connsiteY7" fmla="*/ 3201947 h 3556612"/>
              <a:gd name="connsiteX8" fmla="*/ 0 w 7562850"/>
              <a:gd name="connsiteY8" fmla="*/ 354665 h 35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2850" h="3556612" fill="none" extrusionOk="0">
                <a:moveTo>
                  <a:pt x="0" y="354665"/>
                </a:moveTo>
                <a:cubicBezTo>
                  <a:pt x="530" y="173123"/>
                  <a:pt x="168602" y="16470"/>
                  <a:pt x="354665" y="0"/>
                </a:cubicBezTo>
                <a:cubicBezTo>
                  <a:pt x="1835577" y="72427"/>
                  <a:pt x="5471048" y="61419"/>
                  <a:pt x="7208185" y="0"/>
                </a:cubicBezTo>
                <a:cubicBezTo>
                  <a:pt x="7401239" y="-19427"/>
                  <a:pt x="7554167" y="156163"/>
                  <a:pt x="7562850" y="354665"/>
                </a:cubicBezTo>
                <a:cubicBezTo>
                  <a:pt x="7663726" y="1636253"/>
                  <a:pt x="7455537" y="2240536"/>
                  <a:pt x="7562850" y="3201947"/>
                </a:cubicBezTo>
                <a:cubicBezTo>
                  <a:pt x="7569534" y="3363898"/>
                  <a:pt x="7384992" y="3535235"/>
                  <a:pt x="7208185" y="3556612"/>
                </a:cubicBezTo>
                <a:cubicBezTo>
                  <a:pt x="5200959" y="3586439"/>
                  <a:pt x="3134477" y="3477306"/>
                  <a:pt x="354665" y="3556612"/>
                </a:cubicBezTo>
                <a:cubicBezTo>
                  <a:pt x="179474" y="3554274"/>
                  <a:pt x="-10364" y="3399872"/>
                  <a:pt x="0" y="3201947"/>
                </a:cubicBezTo>
                <a:cubicBezTo>
                  <a:pt x="50037" y="1872860"/>
                  <a:pt x="770" y="1718883"/>
                  <a:pt x="0" y="354665"/>
                </a:cubicBezTo>
                <a:close/>
              </a:path>
              <a:path w="7562850" h="3556612" stroke="0" extrusionOk="0">
                <a:moveTo>
                  <a:pt x="0" y="354665"/>
                </a:moveTo>
                <a:cubicBezTo>
                  <a:pt x="4795" y="160096"/>
                  <a:pt x="169535" y="22389"/>
                  <a:pt x="354665" y="0"/>
                </a:cubicBezTo>
                <a:cubicBezTo>
                  <a:pt x="1133415" y="123000"/>
                  <a:pt x="4729211" y="-96860"/>
                  <a:pt x="7208185" y="0"/>
                </a:cubicBezTo>
                <a:cubicBezTo>
                  <a:pt x="7374353" y="-22642"/>
                  <a:pt x="7563926" y="156620"/>
                  <a:pt x="7562850" y="354665"/>
                </a:cubicBezTo>
                <a:cubicBezTo>
                  <a:pt x="7566023" y="1191488"/>
                  <a:pt x="7657117" y="2874801"/>
                  <a:pt x="7562850" y="3201947"/>
                </a:cubicBezTo>
                <a:cubicBezTo>
                  <a:pt x="7559507" y="3399034"/>
                  <a:pt x="7383809" y="3553298"/>
                  <a:pt x="7208185" y="3556612"/>
                </a:cubicBezTo>
                <a:cubicBezTo>
                  <a:pt x="4917524" y="3395905"/>
                  <a:pt x="3000131" y="3596279"/>
                  <a:pt x="354665" y="3556612"/>
                </a:cubicBezTo>
                <a:cubicBezTo>
                  <a:pt x="147673" y="3554367"/>
                  <a:pt x="-7306" y="3394513"/>
                  <a:pt x="0" y="3201947"/>
                </a:cubicBezTo>
                <a:cubicBezTo>
                  <a:pt x="32216" y="2076825"/>
                  <a:pt x="57206" y="1064603"/>
                  <a:pt x="0" y="354665"/>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Arial"/>
              <a:sym typeface="Arial"/>
            </a:endParaRPr>
          </a:p>
        </p:txBody>
      </p:sp>
      <p:pic>
        <p:nvPicPr>
          <p:cNvPr id="6" name="Picture 5">
            <a:extLst>
              <a:ext uri="{FF2B5EF4-FFF2-40B4-BE49-F238E27FC236}">
                <a16:creationId xmlns:a16="http://schemas.microsoft.com/office/drawing/2014/main" id="{EC3DB956-AF59-F1CC-72B7-397014EC276F}"/>
              </a:ext>
            </a:extLst>
          </p:cNvPr>
          <p:cNvPicPr>
            <a:picLocks noChangeAspect="1"/>
          </p:cNvPicPr>
          <p:nvPr/>
        </p:nvPicPr>
        <p:blipFill>
          <a:blip r:embed="rId3"/>
          <a:stretch>
            <a:fillRect/>
          </a:stretch>
        </p:blipFill>
        <p:spPr>
          <a:xfrm>
            <a:off x="2964817" y="1350602"/>
            <a:ext cx="2871465" cy="975445"/>
          </a:xfrm>
          <a:prstGeom prst="rect">
            <a:avLst/>
          </a:prstGeom>
        </p:spPr>
      </p:pic>
      <p:pic>
        <p:nvPicPr>
          <p:cNvPr id="7" name="Picture 6">
            <a:extLst>
              <a:ext uri="{FF2B5EF4-FFF2-40B4-BE49-F238E27FC236}">
                <a16:creationId xmlns:a16="http://schemas.microsoft.com/office/drawing/2014/main" id="{DBB13E67-2B62-73F3-0446-5052B1A09663}"/>
              </a:ext>
            </a:extLst>
          </p:cNvPr>
          <p:cNvPicPr>
            <a:picLocks noChangeAspect="1"/>
          </p:cNvPicPr>
          <p:nvPr/>
        </p:nvPicPr>
        <p:blipFill>
          <a:blip r:embed="rId4"/>
          <a:stretch>
            <a:fillRect/>
          </a:stretch>
        </p:blipFill>
        <p:spPr>
          <a:xfrm>
            <a:off x="500679" y="2125116"/>
            <a:ext cx="7742591" cy="2341067"/>
          </a:xfrm>
          <a:prstGeom prst="rect">
            <a:avLst/>
          </a:prstGeom>
        </p:spPr>
      </p:pic>
      <p:grpSp>
        <p:nvGrpSpPr>
          <p:cNvPr id="8" name="Group 7">
            <a:extLst>
              <a:ext uri="{FF2B5EF4-FFF2-40B4-BE49-F238E27FC236}">
                <a16:creationId xmlns:a16="http://schemas.microsoft.com/office/drawing/2014/main" id="{0B3320F1-D750-4C80-B285-7763FD10EB54}"/>
              </a:ext>
            </a:extLst>
          </p:cNvPr>
          <p:cNvGrpSpPr/>
          <p:nvPr/>
        </p:nvGrpSpPr>
        <p:grpSpPr>
          <a:xfrm rot="20172930">
            <a:off x="718103" y="1296805"/>
            <a:ext cx="1844124" cy="846319"/>
            <a:chOff x="5257800" y="5149907"/>
            <a:chExt cx="4585886" cy="1565686"/>
          </a:xfrm>
        </p:grpSpPr>
        <p:sp>
          <p:nvSpPr>
            <p:cNvPr id="9" name="Plaque 8">
              <a:extLst>
                <a:ext uri="{FF2B5EF4-FFF2-40B4-BE49-F238E27FC236}">
                  <a16:creationId xmlns:a16="http://schemas.microsoft.com/office/drawing/2014/main" id="{EFF9D7C7-95AE-09D5-FBAF-2AE2DE3E2DE1}"/>
                </a:ext>
              </a:extLst>
            </p:cNvPr>
            <p:cNvSpPr/>
            <p:nvPr/>
          </p:nvSpPr>
          <p:spPr>
            <a:xfrm>
              <a:off x="5257800" y="5180484"/>
              <a:ext cx="4585886" cy="1535109"/>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0BF6C60-033B-3E5E-53C5-FE4241C3FA75}"/>
                </a:ext>
              </a:extLst>
            </p:cNvPr>
            <p:cNvSpPr txBox="1"/>
            <p:nvPr/>
          </p:nvSpPr>
          <p:spPr>
            <a:xfrm>
              <a:off x="5476788" y="5149907"/>
              <a:ext cx="4175231" cy="1537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FA3A3"/>
                    </a:outerShdw>
                  </a:effectLst>
                  <a:uLnTx/>
                  <a:uFillTx/>
                  <a:ea typeface="+mn-ea"/>
                  <a:cs typeface="+mn-cs"/>
                </a:rPr>
                <a:t>LTVC</a:t>
              </a:r>
            </a:p>
          </p:txBody>
        </p:sp>
      </p:grpSp>
    </p:spTree>
    <p:extLst>
      <p:ext uri="{BB962C8B-B14F-4D97-AF65-F5344CB8AC3E}">
        <p14:creationId xmlns:p14="http://schemas.microsoft.com/office/powerpoint/2010/main" val="34657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21F22C93-E210-FA7D-5DC5-F5BD1C6715E6}"/>
              </a:ext>
            </a:extLst>
          </p:cNvPr>
          <p:cNvPicPr>
            <a:picLocks noChangeAspect="1"/>
          </p:cNvPicPr>
          <p:nvPr/>
        </p:nvPicPr>
        <p:blipFill>
          <a:blip r:embed="rId4"/>
          <a:stretch>
            <a:fillRect/>
          </a:stretch>
        </p:blipFill>
        <p:spPr>
          <a:xfrm>
            <a:off x="3791512" y="339007"/>
            <a:ext cx="4608975" cy="932769"/>
          </a:xfrm>
          <a:prstGeom prst="rect">
            <a:avLst/>
          </a:prstGeom>
        </p:spPr>
      </p:pic>
      <p:grpSp>
        <p:nvGrpSpPr>
          <p:cNvPr id="6" name="Group 5">
            <a:extLst>
              <a:ext uri="{FF2B5EF4-FFF2-40B4-BE49-F238E27FC236}">
                <a16:creationId xmlns:a16="http://schemas.microsoft.com/office/drawing/2014/main" id="{5E78CD56-0701-2564-44CC-2B5A181FEE69}"/>
              </a:ext>
            </a:extLst>
          </p:cNvPr>
          <p:cNvGrpSpPr/>
          <p:nvPr/>
        </p:nvGrpSpPr>
        <p:grpSpPr>
          <a:xfrm>
            <a:off x="669548" y="2614723"/>
            <a:ext cx="10927481" cy="1992843"/>
            <a:chOff x="778744" y="1784990"/>
            <a:chExt cx="8377029" cy="1992843"/>
          </a:xfrm>
        </p:grpSpPr>
        <p:pic>
          <p:nvPicPr>
            <p:cNvPr id="10" name="Picture 2">
              <a:extLst>
                <a:ext uri="{FF2B5EF4-FFF2-40B4-BE49-F238E27FC236}">
                  <a16:creationId xmlns:a16="http://schemas.microsoft.com/office/drawing/2014/main" id="{CA7D9E22-DC89-4FA2-AE2A-422565B542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8744" y="1784990"/>
              <a:ext cx="8377029" cy="1605909"/>
            </a:xfrm>
            <a:prstGeom prst="rect">
              <a:avLst/>
            </a:prstGeom>
          </p:spPr>
        </p:pic>
        <p:sp>
          <p:nvSpPr>
            <p:cNvPr id="11" name="TextBox 10">
              <a:extLst>
                <a:ext uri="{FF2B5EF4-FFF2-40B4-BE49-F238E27FC236}">
                  <a16:creationId xmlns:a16="http://schemas.microsoft.com/office/drawing/2014/main" id="{A5403680-DAD2-569B-C1E5-7510F7664D2D}"/>
                </a:ext>
              </a:extLst>
            </p:cNvPr>
            <p:cNvSpPr txBox="1"/>
            <p:nvPr/>
          </p:nvSpPr>
          <p:spPr>
            <a:xfrm>
              <a:off x="1141605" y="1838841"/>
              <a:ext cx="712414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Biết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diện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và</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phân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loại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số</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nhóm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danh</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từ</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theo</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đặc</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điểm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về</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2468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0347056-A807-5F20-1F3C-02DF63DC9B2F}"/>
              </a:ext>
            </a:extLst>
          </p:cNvPr>
          <p:cNvGrpSpPr/>
          <p:nvPr/>
        </p:nvGrpSpPr>
        <p:grpSpPr>
          <a:xfrm>
            <a:off x="643632" y="141601"/>
            <a:ext cx="9416453" cy="1200329"/>
            <a:chOff x="825624" y="561120"/>
            <a:chExt cx="10908656" cy="1200329"/>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230817" y="561120"/>
              <a:ext cx="1050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1.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danh từ chỉ thời gian, con vật, cây cối trong đoạn văn dưới đây:</a:t>
              </a: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7EEBDD1-0D82-FACD-ACE7-D957B1DAFDA1}"/>
              </a:ext>
            </a:extLst>
          </p:cNvPr>
          <p:cNvSpPr txBox="1"/>
          <p:nvPr/>
        </p:nvSpPr>
        <p:spPr>
          <a:xfrm>
            <a:off x="723900" y="1914787"/>
            <a:ext cx="10658475" cy="2769989"/>
          </a:xfrm>
          <a:prstGeom prst="rect">
            <a:avLst/>
          </a:prstGeom>
          <a:noFill/>
        </p:spPr>
        <p:txBody>
          <a:bodyPr wrap="square" rtlCol="0">
            <a:spAutoFit/>
          </a:bodyPr>
          <a:lstStyle/>
          <a:p>
            <a:pPr lvl="0" algn="just"/>
            <a:r>
              <a:rPr lang="en-US" sz="2900" dirty="0">
                <a:solidFill>
                  <a:prstClr val="black"/>
                </a:solidFill>
                <a:latin typeface="Calibri" panose="020F0502020204030204"/>
              </a:rPr>
              <a:t>   </a:t>
            </a:r>
            <a:r>
              <a:rPr lang="vi-VN" sz="2900" dirty="0">
                <a:solidFill>
                  <a:prstClr val="black"/>
                </a:solidFill>
                <a:latin typeface="Calibri" panose="020F0502020204030204"/>
              </a:rPr>
              <a:t>Tổ vành khuyên nhỏ xinh nằm lọt thỏm giữa hai chiếc lá bưởi. Mẹ vành khuyên cẩn thận khâu hai chiếc lá lại rồi tha cỏ khô về đan tổ bên trong. Đêm đêm, mùi cỏ, mùi lá bưởi thơm cả vào những giấc mơ. Mấy anh em vành khuyên nằm gối đầu lên nhau, mơ một ngày khôn lớn sải cánh bay ra trời rộng.</a:t>
            </a:r>
          </a:p>
          <a:p>
            <a:pPr lvl="0" algn="r"/>
            <a:r>
              <a:rPr lang="vi-VN" sz="2900" i="1" dirty="0">
                <a:solidFill>
                  <a:prstClr val="black"/>
                </a:solidFill>
                <a:latin typeface="Calibri" panose="020F0502020204030204"/>
              </a:rPr>
              <a:t>(Theo Trần Đức Tiến)</a:t>
            </a:r>
            <a:endParaRPr kumimoji="0" lang="vi-VN" sz="2600" b="0" i="1"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35" name="Picture 34">
            <a:extLst>
              <a:ext uri="{FF2B5EF4-FFF2-40B4-BE49-F238E27FC236}">
                <a16:creationId xmlns:a16="http://schemas.microsoft.com/office/drawing/2014/main" id="{3EAE73E4-B149-0A09-438E-74D38341E9E5}"/>
              </a:ext>
            </a:extLst>
          </p:cNvPr>
          <p:cNvPicPr>
            <a:picLocks noChangeAspect="1"/>
          </p:cNvPicPr>
          <p:nvPr/>
        </p:nvPicPr>
        <p:blipFill>
          <a:blip r:embed="rId5"/>
          <a:stretch>
            <a:fillRect/>
          </a:stretch>
        </p:blipFill>
        <p:spPr>
          <a:xfrm>
            <a:off x="7205662" y="4822789"/>
            <a:ext cx="1833563" cy="1720886"/>
          </a:xfrm>
          <a:prstGeom prst="rect">
            <a:avLst/>
          </a:prstGeom>
        </p:spPr>
      </p:pic>
      <p:pic>
        <p:nvPicPr>
          <p:cNvPr id="37" name="Picture 36">
            <a:extLst>
              <a:ext uri="{FF2B5EF4-FFF2-40B4-BE49-F238E27FC236}">
                <a16:creationId xmlns:a16="http://schemas.microsoft.com/office/drawing/2014/main" id="{895D4A6E-84CE-CC9F-8210-9168989CBCD7}"/>
              </a:ext>
            </a:extLst>
          </p:cNvPr>
          <p:cNvPicPr>
            <a:picLocks noChangeAspect="1"/>
          </p:cNvPicPr>
          <p:nvPr/>
        </p:nvPicPr>
        <p:blipFill>
          <a:blip r:embed="rId6"/>
          <a:stretch>
            <a:fillRect/>
          </a:stretch>
        </p:blipFill>
        <p:spPr>
          <a:xfrm>
            <a:off x="4243387" y="4972050"/>
            <a:ext cx="1704975" cy="1600200"/>
          </a:xfrm>
          <a:prstGeom prst="rect">
            <a:avLst/>
          </a:prstGeom>
        </p:spPr>
      </p:pic>
      <p:pic>
        <p:nvPicPr>
          <p:cNvPr id="39" name="Picture 38">
            <a:extLst>
              <a:ext uri="{FF2B5EF4-FFF2-40B4-BE49-F238E27FC236}">
                <a16:creationId xmlns:a16="http://schemas.microsoft.com/office/drawing/2014/main" id="{8BA2FAB7-175D-53EB-20AA-1D85031D8844}"/>
              </a:ext>
            </a:extLst>
          </p:cNvPr>
          <p:cNvPicPr>
            <a:picLocks noChangeAspect="1"/>
          </p:cNvPicPr>
          <p:nvPr/>
        </p:nvPicPr>
        <p:blipFill>
          <a:blip r:embed="rId7"/>
          <a:stretch>
            <a:fillRect/>
          </a:stretch>
        </p:blipFill>
        <p:spPr>
          <a:xfrm>
            <a:off x="1357312" y="4857750"/>
            <a:ext cx="1590675" cy="1619250"/>
          </a:xfrm>
          <a:prstGeom prst="rect">
            <a:avLst/>
          </a:prstGeom>
        </p:spPr>
      </p:pic>
      <p:cxnSp>
        <p:nvCxnSpPr>
          <p:cNvPr id="55" name="Straight Connector 54">
            <a:extLst>
              <a:ext uri="{FF2B5EF4-FFF2-40B4-BE49-F238E27FC236}">
                <a16:creationId xmlns:a16="http://schemas.microsoft.com/office/drawing/2014/main" id="{1F645F1E-AC27-B0E3-D43C-B836B9A21C16}"/>
              </a:ext>
            </a:extLst>
          </p:cNvPr>
          <p:cNvCxnSpPr/>
          <p:nvPr/>
        </p:nvCxnSpPr>
        <p:spPr>
          <a:xfrm>
            <a:off x="2435087" y="675861"/>
            <a:ext cx="69474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7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305385" y="559606"/>
            <a:ext cx="11263535" cy="5482749"/>
            <a:chOff x="400635" y="1483531"/>
            <a:chExt cx="11263535" cy="5482749"/>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400635" y="59246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83AAA08A-8499-3A34-8E2C-0B0591021ABC}"/>
              </a:ext>
            </a:extLst>
          </p:cNvPr>
          <p:cNvPicPr>
            <a:picLocks noChangeAspect="1"/>
          </p:cNvPicPr>
          <p:nvPr/>
        </p:nvPicPr>
        <p:blipFill>
          <a:blip r:embed="rId6"/>
          <a:stretch>
            <a:fillRect/>
          </a:stretch>
        </p:blipFill>
        <p:spPr>
          <a:xfrm>
            <a:off x="1566862" y="1190625"/>
            <a:ext cx="1590675" cy="1619250"/>
          </a:xfrm>
          <a:prstGeom prst="rect">
            <a:avLst/>
          </a:prstGeom>
        </p:spPr>
      </p:pic>
      <p:sp>
        <p:nvSpPr>
          <p:cNvPr id="8" name="Hình chữ nhật 8">
            <a:extLst>
              <a:ext uri="{FF2B5EF4-FFF2-40B4-BE49-F238E27FC236}">
                <a16:creationId xmlns:a16="http://schemas.microsoft.com/office/drawing/2014/main" id="{51078341-6F6A-BF33-F33E-FD2529B37408}"/>
              </a:ext>
            </a:extLst>
          </p:cNvPr>
          <p:cNvSpPr/>
          <p:nvPr/>
        </p:nvSpPr>
        <p:spPr>
          <a:xfrm>
            <a:off x="888711" y="2862014"/>
            <a:ext cx="2456122" cy="1200329"/>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đêm</a:t>
            </a:r>
            <a:r>
              <a:rPr lang="en-US" sz="3600" dirty="0">
                <a:ln w="0"/>
              </a:rPr>
              <a:t> </a:t>
            </a:r>
            <a:r>
              <a:rPr lang="en-US" sz="3600" dirty="0" err="1">
                <a:ln w="0"/>
              </a:rPr>
              <a:t>đêm</a:t>
            </a:r>
            <a:endParaRPr lang="vi-VN" sz="3600" dirty="0">
              <a:ln w="0"/>
            </a:endParaRPr>
          </a:p>
          <a:p>
            <a:pPr marL="457200" indent="-457200">
              <a:buFont typeface="Wingdings" panose="05000000000000000000" pitchFamily="2" charset="2"/>
              <a:buChar char="Ø"/>
            </a:pPr>
            <a:r>
              <a:rPr lang="en-US" sz="3600" b="0" cap="none" spc="0" dirty="0" err="1">
                <a:ln w="0"/>
                <a:solidFill>
                  <a:schemeClr val="tx1"/>
                </a:solidFill>
              </a:rPr>
              <a:t>ngày</a:t>
            </a:r>
            <a:endParaRPr lang="vi-VN" sz="3600" dirty="0">
              <a:ln w="0"/>
            </a:endParaRPr>
          </a:p>
        </p:txBody>
      </p:sp>
      <p:pic>
        <p:nvPicPr>
          <p:cNvPr id="11" name="Picture 10">
            <a:extLst>
              <a:ext uri="{FF2B5EF4-FFF2-40B4-BE49-F238E27FC236}">
                <a16:creationId xmlns:a16="http://schemas.microsoft.com/office/drawing/2014/main" id="{4CF5DC3D-7528-CB16-B91B-7EE8586D18E7}"/>
              </a:ext>
            </a:extLst>
          </p:cNvPr>
          <p:cNvPicPr>
            <a:picLocks noChangeAspect="1"/>
          </p:cNvPicPr>
          <p:nvPr/>
        </p:nvPicPr>
        <p:blipFill>
          <a:blip r:embed="rId7"/>
          <a:stretch>
            <a:fillRect/>
          </a:stretch>
        </p:blipFill>
        <p:spPr>
          <a:xfrm>
            <a:off x="4976812" y="1152524"/>
            <a:ext cx="1814513" cy="1703007"/>
          </a:xfrm>
          <a:prstGeom prst="rect">
            <a:avLst/>
          </a:prstGeom>
        </p:spPr>
      </p:pic>
      <p:sp>
        <p:nvSpPr>
          <p:cNvPr id="14" name="Hình chữ nhật 8">
            <a:extLst>
              <a:ext uri="{FF2B5EF4-FFF2-40B4-BE49-F238E27FC236}">
                <a16:creationId xmlns:a16="http://schemas.microsoft.com/office/drawing/2014/main" id="{0BAD84E6-D1F1-3A3D-2F57-395963F0832D}"/>
              </a:ext>
            </a:extLst>
          </p:cNvPr>
          <p:cNvSpPr/>
          <p:nvPr/>
        </p:nvSpPr>
        <p:spPr>
          <a:xfrm>
            <a:off x="4412961" y="2852489"/>
            <a:ext cx="3059556" cy="646331"/>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vành</a:t>
            </a:r>
            <a:r>
              <a:rPr lang="en-US" sz="3600" dirty="0">
                <a:ln w="0"/>
              </a:rPr>
              <a:t> </a:t>
            </a:r>
            <a:r>
              <a:rPr lang="en-US" sz="3600" dirty="0" err="1">
                <a:ln w="0"/>
              </a:rPr>
              <a:t>khuyên</a:t>
            </a:r>
            <a:endParaRPr lang="vi-VN" sz="3600" dirty="0">
              <a:ln w="0"/>
            </a:endParaRPr>
          </a:p>
        </p:txBody>
      </p:sp>
      <p:pic>
        <p:nvPicPr>
          <p:cNvPr id="16" name="Picture 15">
            <a:extLst>
              <a:ext uri="{FF2B5EF4-FFF2-40B4-BE49-F238E27FC236}">
                <a16:creationId xmlns:a16="http://schemas.microsoft.com/office/drawing/2014/main" id="{F275F8DD-6CC4-D069-C22B-255C128254A8}"/>
              </a:ext>
            </a:extLst>
          </p:cNvPr>
          <p:cNvPicPr>
            <a:picLocks noChangeAspect="1"/>
          </p:cNvPicPr>
          <p:nvPr/>
        </p:nvPicPr>
        <p:blipFill>
          <a:blip r:embed="rId8"/>
          <a:stretch>
            <a:fillRect/>
          </a:stretch>
        </p:blipFill>
        <p:spPr>
          <a:xfrm>
            <a:off x="8510587" y="1184239"/>
            <a:ext cx="1833563" cy="1720886"/>
          </a:xfrm>
          <a:prstGeom prst="rect">
            <a:avLst/>
          </a:prstGeom>
        </p:spPr>
      </p:pic>
      <p:sp>
        <p:nvSpPr>
          <p:cNvPr id="17" name="Hình chữ nhật 8">
            <a:extLst>
              <a:ext uri="{FF2B5EF4-FFF2-40B4-BE49-F238E27FC236}">
                <a16:creationId xmlns:a16="http://schemas.microsoft.com/office/drawing/2014/main" id="{11A83918-47DC-8E11-998C-48E2A79A77FF}"/>
              </a:ext>
            </a:extLst>
          </p:cNvPr>
          <p:cNvSpPr/>
          <p:nvPr/>
        </p:nvSpPr>
        <p:spPr>
          <a:xfrm>
            <a:off x="8280111" y="2842964"/>
            <a:ext cx="1550424" cy="1754326"/>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Lá</a:t>
            </a:r>
            <a:endParaRPr lang="en-US" sz="3600" dirty="0">
              <a:ln w="0"/>
            </a:endParaRPr>
          </a:p>
          <a:p>
            <a:pPr marL="457200" indent="-457200">
              <a:buFont typeface="Wingdings" panose="05000000000000000000" pitchFamily="2" charset="2"/>
              <a:buChar char="Ø"/>
            </a:pPr>
            <a:r>
              <a:rPr lang="en-US" sz="3600" dirty="0" err="1">
                <a:ln w="0"/>
              </a:rPr>
              <a:t>bưởi</a:t>
            </a:r>
            <a:endParaRPr lang="en-US" sz="3600" dirty="0">
              <a:ln w="0"/>
            </a:endParaRPr>
          </a:p>
          <a:p>
            <a:pPr marL="457200" indent="-457200">
              <a:buFont typeface="Wingdings" panose="05000000000000000000" pitchFamily="2" charset="2"/>
              <a:buChar char="Ø"/>
            </a:pPr>
            <a:r>
              <a:rPr lang="en-US" sz="3600" dirty="0" err="1">
                <a:ln w="0"/>
              </a:rPr>
              <a:t>cỏ</a:t>
            </a:r>
            <a:endParaRPr lang="vi-VN" sz="3600" dirty="0">
              <a:ln w="0"/>
            </a:endParaRPr>
          </a:p>
        </p:txBody>
      </p:sp>
    </p:spTree>
    <p:extLst>
      <p:ext uri="{BB962C8B-B14F-4D97-AF65-F5344CB8AC3E}">
        <p14:creationId xmlns:p14="http://schemas.microsoft.com/office/powerpoint/2010/main" val="22432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B310CFD5-370D-2198-BA8A-667E24F901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21706" y="3101898"/>
            <a:ext cx="5878851" cy="3756102"/>
          </a:xfrm>
          <a:prstGeom prst="rect">
            <a:avLst/>
          </a:prstGeom>
        </p:spPr>
      </p:pic>
      <p:sp>
        <p:nvSpPr>
          <p:cNvPr id="14" name="TextBox 13">
            <a:extLst>
              <a:ext uri="{FF2B5EF4-FFF2-40B4-BE49-F238E27FC236}">
                <a16:creationId xmlns:a16="http://schemas.microsoft.com/office/drawing/2014/main" id="{7A30F095-8D4E-6344-2266-6098B60EBDF8}"/>
              </a:ext>
            </a:extLst>
          </p:cNvPr>
          <p:cNvSpPr txBox="1"/>
          <p:nvPr/>
        </p:nvSpPr>
        <p:spPr>
          <a:xfrm>
            <a:off x="2781301" y="1356382"/>
            <a:ext cx="6467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Tìm</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smtClean="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thêm</a:t>
            </a:r>
            <a:r>
              <a:rPr kumimoji="0" lang="en-US" sz="4400" b="1" i="0" u="none" strike="noStrike" kern="1200" cap="none" spc="0" normalizeH="0" noProof="0" dirty="0" smtClean="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các</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danh</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từ</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chỉ</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thời</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gian</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con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vật</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cây</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cối</a:t>
            </a:r>
            <a:endParaRPr kumimoji="0" lang="vi-VN" sz="4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110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1_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567</Words>
  <Application>Microsoft Office PowerPoint</Application>
  <PresentationFormat>Widescreen</PresentationFormat>
  <Paragraphs>74</Paragraphs>
  <Slides>19</Slides>
  <Notes>2</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19</vt:i4>
      </vt:variant>
    </vt:vector>
  </HeadingPairs>
  <TitlesOfParts>
    <vt:vector size="32" baseType="lpstr">
      <vt:lpstr>Arial</vt:lpstr>
      <vt:lpstr>Calibri</vt:lpstr>
      <vt:lpstr>Calibri (Body)</vt:lpstr>
      <vt:lpstr>Calibri Light</vt:lpstr>
      <vt:lpstr>等线</vt:lpstr>
      <vt:lpstr>HP001 4H</vt:lpstr>
      <vt:lpstr>LNTH-LuoLuoNotangYuanTi 1</vt:lpstr>
      <vt:lpstr>Times New Roman</vt:lpstr>
      <vt:lpstr>Wingdings</vt:lpstr>
      <vt:lpstr>字魂36号-正文宋楷</vt:lpstr>
      <vt:lpstr>1_包图主题2</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GiaoVien</cp:lastModifiedBy>
  <cp:revision>63</cp:revision>
  <dcterms:created xsi:type="dcterms:W3CDTF">2023-07-02T10:47:43Z</dcterms:created>
  <dcterms:modified xsi:type="dcterms:W3CDTF">2024-09-25T09:18:23Z</dcterms:modified>
</cp:coreProperties>
</file>