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7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8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9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  <p:sldMasterId id="2147483678" r:id="rId3"/>
    <p:sldMasterId id="2147483699" r:id="rId4"/>
    <p:sldMasterId id="2147483720" r:id="rId5"/>
    <p:sldMasterId id="2147483741" r:id="rId6"/>
    <p:sldMasterId id="2147483762" r:id="rId7"/>
    <p:sldMasterId id="2147483783" r:id="rId8"/>
    <p:sldMasterId id="2147483804" r:id="rId9"/>
    <p:sldMasterId id="2147483816" r:id="rId10"/>
  </p:sldMasterIdLst>
  <p:notesMasterIdLst>
    <p:notesMasterId r:id="rId34"/>
  </p:notesMasterIdLst>
  <p:sldIdLst>
    <p:sldId id="301" r:id="rId11"/>
    <p:sldId id="275" r:id="rId12"/>
    <p:sldId id="298" r:id="rId13"/>
    <p:sldId id="292" r:id="rId14"/>
    <p:sldId id="293" r:id="rId15"/>
    <p:sldId id="294" r:id="rId16"/>
    <p:sldId id="295" r:id="rId17"/>
    <p:sldId id="296" r:id="rId18"/>
    <p:sldId id="297" r:id="rId19"/>
    <p:sldId id="257" r:id="rId20"/>
    <p:sldId id="300" r:id="rId21"/>
    <p:sldId id="263" r:id="rId22"/>
    <p:sldId id="264" r:id="rId23"/>
    <p:sldId id="279" r:id="rId24"/>
    <p:sldId id="302" r:id="rId25"/>
    <p:sldId id="280" r:id="rId26"/>
    <p:sldId id="265" r:id="rId27"/>
    <p:sldId id="305" r:id="rId28"/>
    <p:sldId id="306" r:id="rId29"/>
    <p:sldId id="304" r:id="rId30"/>
    <p:sldId id="303" r:id="rId31"/>
    <p:sldId id="299" r:id="rId32"/>
    <p:sldId id="26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FCE6"/>
    <a:srgbClr val="FF5050"/>
    <a:srgbClr val="F5A54D"/>
    <a:srgbClr val="EA8030"/>
    <a:srgbClr val="33CCCC"/>
    <a:srgbClr val="0066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FF72F-86F5-4A40-8CAA-F6BF294C32CA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D9B22-A228-4B42-905D-43C59FEA0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37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0032153" y="6248401"/>
            <a:ext cx="1838960" cy="47667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1867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8448287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392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361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543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006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003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85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88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6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49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32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1"/>
            <a:ext cx="10972800" cy="13843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0032153" y="6248401"/>
            <a:ext cx="1838960" cy="476673"/>
          </a:xfrm>
        </p:spPr>
        <p:txBody>
          <a:bodyPr/>
          <a:lstStyle>
            <a:lvl1pPr>
              <a:defRPr sz="1867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5638363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00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77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29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28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9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8" y="5405267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011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5766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364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449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341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64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1"/>
            <a:ext cx="10972800" cy="13843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060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7552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492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507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905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138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93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01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18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39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52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531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06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4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78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5400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0443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0384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723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259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12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06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9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8" y="5405267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156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373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833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202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966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203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05114-BBDC-4518-96DD-287BD7CBDA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418374"/>
      </p:ext>
    </p:extLst>
  </p:cSld>
  <p:clrMapOvr>
    <a:masterClrMapping/>
  </p:clrMapOvr>
  <p:transition>
    <p:wipe dir="d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7D57C-4339-48A3-9A72-CF2463704C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471499"/>
      </p:ext>
    </p:extLst>
  </p:cSld>
  <p:clrMapOvr>
    <a:masterClrMapping/>
  </p:clrMapOvr>
  <p:transition>
    <p:wipe dir="d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D6F24-DF63-48CD-AFD2-E825FF490B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803808"/>
      </p:ext>
    </p:extLst>
  </p:cSld>
  <p:clrMapOvr>
    <a:masterClrMapping/>
  </p:clrMapOvr>
  <p:transition>
    <p:wipe dir="d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E177D-3D99-4D98-999A-C5CE3A6DA7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078422"/>
      </p:ext>
    </p:extLst>
  </p:cSld>
  <p:clrMapOvr>
    <a:masterClrMapping/>
  </p:clrMapOvr>
  <p:transition>
    <p:wipe dir="d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1AB0C-DCD0-43EB-97D5-84C0467ADF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839818"/>
      </p:ext>
    </p:extLst>
  </p:cSld>
  <p:clrMapOvr>
    <a:masterClrMapping/>
  </p:clrMapOvr>
  <p:transition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6587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E129A-47A6-4A98-A431-5DDF1D297F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084105"/>
      </p:ext>
    </p:extLst>
  </p:cSld>
  <p:clrMapOvr>
    <a:masterClrMapping/>
  </p:clrMapOvr>
  <p:transition>
    <p:wipe dir="d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18843-19E8-4F1F-9F0F-2B58BE200E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110810"/>
      </p:ext>
    </p:extLst>
  </p:cSld>
  <p:clrMapOvr>
    <a:masterClrMapping/>
  </p:clrMapOvr>
  <p:transition>
    <p:wipe dir="d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D888E-3947-49FC-AD59-48D345BDB0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28598"/>
      </p:ext>
    </p:extLst>
  </p:cSld>
  <p:clrMapOvr>
    <a:masterClrMapping/>
  </p:clrMapOvr>
  <p:transition>
    <p:wipe dir="d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01021-BC2D-4B04-8C7E-74E3A00108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920400"/>
      </p:ext>
    </p:extLst>
  </p:cSld>
  <p:clrMapOvr>
    <a:masterClrMapping/>
  </p:clrMapOvr>
  <p:transition>
    <p:wipe dir="d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BFC78-C47A-41F8-9EA4-330A6F2E81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729831"/>
      </p:ext>
    </p:extLst>
  </p:cSld>
  <p:clrMapOvr>
    <a:masterClrMapping/>
  </p:clrMapOvr>
  <p:transition>
    <p:wipe dir="d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24EA4-F070-46CF-A241-A254820122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035853"/>
      </p:ext>
    </p:extLst>
  </p:cSld>
  <p:clrMapOvr>
    <a:masterClrMapping/>
  </p:clrMapOvr>
  <p:transition>
    <p:wipe dir="d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47632-D7D4-493D-8065-823773F9D9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092028"/>
      </p:ext>
    </p:extLst>
  </p:cSld>
  <p:clrMapOvr>
    <a:masterClrMapping/>
  </p:clrMapOvr>
  <p:transition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433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0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28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60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69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4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07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86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21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43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33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4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91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72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37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87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191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9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8" y="5405267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07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926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63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323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84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1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54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45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74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20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24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39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83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20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69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5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14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81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54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9518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9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8" y="5405267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366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252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601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581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874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49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1853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8448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577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899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495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430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87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1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86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65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4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5934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70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85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49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9860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9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8" y="5405267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75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1129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9151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895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9900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8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2292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827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57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504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389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993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63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11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52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21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87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0599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59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12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28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2558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9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8" y="5405267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84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3327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1780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536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69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2024/10/14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59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96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16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2F235F6-600D-DED1-DFB1-96ACA7516D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976" y="349957"/>
            <a:ext cx="1626327" cy="16263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BAAE34-247C-4C2B-BF41-762E910F9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72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98" decel="100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3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Cooper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Cooper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Cooper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Cooper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Cooper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Cooper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Cooper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NI-Cooper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AAE2E9A-00B5-4805-AE03-73A763711D5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A8391C6-57D1-5125-EFEF-3D3001D6457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697" y="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8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txStyles>
    <p:titleStyle>
      <a:lvl1pPr algn="ctr" defTabSz="1219261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50" indent="-381019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48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93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78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09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8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31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D47A1DA-BF23-C71D-7B04-2A60A547EFA9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2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5" Type="http://schemas.openxmlformats.org/officeDocument/2006/relationships/image" Target="../media/image20.png"/><Relationship Id="rId10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2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53.png"/><Relationship Id="rId4" Type="http://schemas.openxmlformats.org/officeDocument/2006/relationships/image" Target="../media/image1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9" descr="Pictur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3429000"/>
            <a:ext cx="1676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0" descr="Picture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2895600"/>
            <a:ext cx="847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1"/>
          <p:cNvSpPr txBox="1">
            <a:spLocks noChangeArrowheads="1"/>
          </p:cNvSpPr>
          <p:nvPr/>
        </p:nvSpPr>
        <p:spPr bwMode="auto">
          <a:xfrm>
            <a:off x="1981200" y="1752601"/>
            <a:ext cx="830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1" name="Picture 47" descr="Picture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2895600"/>
            <a:ext cx="847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50"/>
          <p:cNvSpPr>
            <a:spLocks noChangeArrowheads="1"/>
          </p:cNvSpPr>
          <p:nvPr/>
        </p:nvSpPr>
        <p:spPr bwMode="auto">
          <a:xfrm>
            <a:off x="3886200" y="762000"/>
            <a:ext cx="5257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Hoà Xá</a:t>
            </a: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4103" name="Rectangle 51"/>
          <p:cNvSpPr>
            <a:spLocks noChangeArrowheads="1"/>
          </p:cNvSpPr>
          <p:nvPr/>
        </p:nvSpPr>
        <p:spPr bwMode="auto">
          <a:xfrm>
            <a:off x="4343400" y="5410200"/>
            <a:ext cx="4038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GV: Nghiêm Thị Thảo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3124200" y="2133601"/>
            <a:ext cx="66294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Luyện từ và câu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581400" y="3276601"/>
            <a:ext cx="5791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Bài: Câu Ghép</a:t>
            </a:r>
          </a:p>
        </p:txBody>
      </p:sp>
      <p:sp>
        <p:nvSpPr>
          <p:cNvPr id="4106" name="WordArt 10"/>
          <p:cNvSpPr>
            <a:spLocks noChangeArrowheads="1" noChangeShapeType="1" noTextEdit="1"/>
          </p:cNvSpPr>
          <p:nvPr/>
        </p:nvSpPr>
        <p:spPr bwMode="auto">
          <a:xfrm>
            <a:off x="3962400" y="228600"/>
            <a:ext cx="5105400" cy="1143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huyện Ứng Hoà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108" name="Picture 5" descr="408bcf573d3cf58b15a94c807ed22b1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WordArt 7"/>
          <p:cNvSpPr>
            <a:spLocks noChangeArrowheads="1" noChangeShapeType="1" noTextEdit="1"/>
          </p:cNvSpPr>
          <p:nvPr/>
        </p:nvSpPr>
        <p:spPr bwMode="auto">
          <a:xfrm>
            <a:off x="2514600" y="1524000"/>
            <a:ext cx="7315200" cy="54864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0" cap="none" spc="0" normalizeH="0" baseline="0" noProof="0"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thầy, cô giáo </a:t>
            </a:r>
          </a:p>
        </p:txBody>
      </p:sp>
      <p:sp>
        <p:nvSpPr>
          <p:cNvPr id="4110" name="WordArt 9"/>
          <p:cNvSpPr>
            <a:spLocks noChangeArrowheads="1" noChangeShapeType="1" noTextEdit="1"/>
          </p:cNvSpPr>
          <p:nvPr/>
        </p:nvSpPr>
        <p:spPr bwMode="auto">
          <a:xfrm>
            <a:off x="2514600" y="4857750"/>
            <a:ext cx="7239000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0" cap="none" spc="0" normalizeH="0" baseline="0" noProof="0" dirty="0" err="1" smtClean="0">
                <a:ln w="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1" i="1" u="none" strike="noStrike" kern="10" cap="none" spc="0" normalizeH="0" baseline="0" noProof="0" dirty="0" smtClean="0">
                <a:ln w="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0" cap="none" spc="0" normalizeH="0" baseline="0" noProof="0" dirty="0" err="1" smtClean="0">
                <a:ln w="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1" i="1" u="none" strike="noStrike" kern="10" cap="none" spc="0" normalizeH="0" baseline="0" noProof="0" dirty="0" smtClean="0">
                <a:ln w="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0" cap="none" spc="0" normalizeH="0" baseline="0" noProof="0" dirty="0" err="1" smtClean="0">
                <a:ln w="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1" u="none" strike="noStrike" kern="10" cap="none" spc="0" normalizeH="0" baseline="0" noProof="0" dirty="0" smtClean="0">
                <a:ln w="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0" cap="none" spc="0" normalizeH="0" baseline="0" noProof="0" dirty="0" err="1" smtClean="0">
                <a:ln w="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1" i="1" u="none" strike="noStrike" kern="10" cap="none" spc="0" normalizeH="0" baseline="0" noProof="0" dirty="0" smtClean="0">
                <a:ln w="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0" cap="none" spc="0" normalizeH="0" baseline="0" noProof="0" dirty="0" err="1" smtClean="0">
                <a:ln w="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4000" b="1" i="1" u="none" strike="noStrike" kern="10" cap="none" spc="0" normalizeH="0" baseline="0" noProof="0" dirty="0" smtClean="0">
                <a:ln w="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0" cap="none" spc="0" normalizeH="0" baseline="0" noProof="0" dirty="0" err="1" smtClean="0">
                <a:ln w="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endParaRPr kumimoji="0" lang="en-US" sz="4000" b="1" i="1" u="none" strike="noStrike" kern="10" cap="none" spc="0" normalizeH="0" baseline="0" noProof="0" dirty="0">
              <a:ln w="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11" name="WordArt 405"/>
          <p:cNvSpPr>
            <a:spLocks noChangeArrowheads="1" noChangeShapeType="1" noTextEdit="1"/>
          </p:cNvSpPr>
          <p:nvPr/>
        </p:nvSpPr>
        <p:spPr bwMode="auto">
          <a:xfrm>
            <a:off x="3352801" y="3314700"/>
            <a:ext cx="5715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 err="1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" cap="none" spc="0" normalizeH="0" baseline="0" noProof="0" dirty="0" err="1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" cap="none" spc="0" normalizeH="0" baseline="0" noProof="0" dirty="0" err="1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800" b="1" i="0" u="none" strike="noStrike" kern="10" cap="none" spc="0" normalizeH="0" baseline="0" noProof="0" dirty="0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" cap="none" spc="0" normalizeH="0" baseline="0" noProof="0" dirty="0" err="1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thao</a:t>
            </a:r>
            <a:r>
              <a:rPr kumimoji="0" lang="en-US" sz="2800" b="1" i="0" u="none" strike="noStrike" kern="10" cap="none" spc="0" normalizeH="0" baseline="0" noProof="0" dirty="0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" cap="none" spc="0" normalizeH="0" baseline="0" noProof="0" dirty="0" err="1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giảng</a:t>
            </a:r>
            <a:r>
              <a:rPr kumimoji="0" lang="en-US" sz="2800" b="1" i="0" u="none" strike="noStrike" kern="10" cap="none" spc="0" normalizeH="0" baseline="0" noProof="0" dirty="0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" cap="none" spc="0" normalizeH="0" baseline="0" noProof="0" dirty="0" err="1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2800" b="1" i="0" u="none" strike="noStrike" kern="10" cap="none" spc="0" normalizeH="0" baseline="0" noProof="0" dirty="0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" cap="none" spc="0" normalizeH="0" baseline="0" noProof="0" dirty="0" err="1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2800" b="1" i="0" u="none" strike="noStrike" kern="10" cap="none" spc="0" normalizeH="0" baseline="0" noProof="0" dirty="0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" cap="none" spc="0" normalizeH="0" baseline="0" noProof="0" dirty="0" err="1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0" cap="none" spc="0" normalizeH="0" baseline="0" noProof="0" dirty="0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20/11 </a:t>
            </a:r>
            <a:endParaRPr kumimoji="0" lang="en-US" sz="2800" b="1" i="0" u="none" strike="noStrike" kern="10" cap="none" spc="0" normalizeH="0" baseline="0" noProof="0" dirty="0">
              <a:ln w="9525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2" name="Picture 43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219826"/>
            <a:ext cx="9144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43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219826"/>
            <a:ext cx="9144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43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791201"/>
            <a:ext cx="9144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43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1"/>
            <a:ext cx="9144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43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19826"/>
            <a:ext cx="9144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43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28601"/>
            <a:ext cx="9144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43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219826"/>
            <a:ext cx="9144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2057400" y="228601"/>
            <a:ext cx="8229600" cy="7016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Đồng Tân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2286000" y="4098926"/>
            <a:ext cx="7772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Môn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5A</a:t>
            </a:r>
          </a:p>
        </p:txBody>
      </p:sp>
      <p:sp>
        <p:nvSpPr>
          <p:cNvPr id="4121" name="TextBox 1"/>
          <p:cNvSpPr txBox="1">
            <a:spLocks noChangeArrowheads="1"/>
          </p:cNvSpPr>
          <p:nvPr/>
        </p:nvSpPr>
        <p:spPr bwMode="auto">
          <a:xfrm>
            <a:off x="2743200" y="5638800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 THỰC HIỆN: TRẦN THỊ THANH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3678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89994" l="3510" r="98288">
                        <a14:foregroundMark x1="54880" y1="49121" x2="55822" y2="51425"/>
                        <a14:foregroundMark x1="40068" y1="50091" x2="45334" y2="50273"/>
                        <a14:foregroundMark x1="80308" y1="39054" x2="80009" y2="4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3" y="3429000"/>
            <a:ext cx="5716696" cy="4036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59E399-C1A1-2AD0-F49D-C18827B743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0228" y="1079681"/>
            <a:ext cx="5279594" cy="16887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F76940-DA2F-1A28-DB13-3C685DF4A3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1141" y="2359085"/>
            <a:ext cx="7785267" cy="153022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4412" y="241096"/>
            <a:ext cx="10260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 từ thích hợp thay cho bông hoa trong mỗi thành ngữ dưới đây: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2CD5C-216F-D087-C6ED-08B3EB01B063}"/>
              </a:ext>
            </a:extLst>
          </p:cNvPr>
          <p:cNvSpPr txBox="1"/>
          <p:nvPr/>
        </p:nvSpPr>
        <p:spPr>
          <a:xfrm>
            <a:off x="874413" y="1229265"/>
            <a:ext cx="10260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in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đậm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2E418B-0DD7-54A5-FA1B-95FC208EB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5" y="1838324"/>
            <a:ext cx="7183622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302A52-4F5C-351E-F86C-0B83F60C204F}"/>
              </a:ext>
            </a:extLst>
          </p:cNvPr>
          <p:cNvSpPr txBox="1"/>
          <p:nvPr/>
        </p:nvSpPr>
        <p:spPr>
          <a:xfrm>
            <a:off x="514350" y="3090583"/>
            <a:ext cx="10239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lành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Cầu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ước </a:t>
            </a:r>
            <a:r>
              <a:rPr kumimoji="0" lang="vi-VN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kumimoji="0" lang="vi-VN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lần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bảy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lượt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vi-VN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búa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Sóng </a:t>
            </a:r>
            <a:r>
              <a:rPr kumimoji="0" 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yên </a:t>
            </a:r>
            <a:r>
              <a:rPr kumimoji="0" lang="vi-VN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biển </a:t>
            </a:r>
            <a:r>
              <a:rPr kumimoji="0" 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lặng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vi-VN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Đi đến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nơi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 đến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0950DD-A49E-EDA9-2989-8D10E4589D7E}"/>
              </a:ext>
            </a:extLst>
          </p:cNvPr>
          <p:cNvGrpSpPr/>
          <p:nvPr/>
        </p:nvGrpSpPr>
        <p:grpSpPr>
          <a:xfrm>
            <a:off x="1866121" y="3323162"/>
            <a:ext cx="715713" cy="561482"/>
            <a:chOff x="-558201" y="4281177"/>
            <a:chExt cx="622182" cy="5614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1AF3903-70B2-B409-F870-AFDDE6DC74C2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07AA15-53DA-99C9-F5C5-314E4114C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36705C-9AC2-DC3A-6CB5-7E4868C65133}"/>
              </a:ext>
            </a:extLst>
          </p:cNvPr>
          <p:cNvGrpSpPr/>
          <p:nvPr/>
        </p:nvGrpSpPr>
        <p:grpSpPr>
          <a:xfrm>
            <a:off x="2957495" y="3893177"/>
            <a:ext cx="666899" cy="561482"/>
            <a:chOff x="-558201" y="4281177"/>
            <a:chExt cx="622182" cy="56148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24FAB3A-2064-DC39-7996-6357C6357421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B132B5-D7E9-D04E-2F1F-80723B28B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2C1E586-6C6B-EB92-15E6-83C4F60FDE4A}"/>
              </a:ext>
            </a:extLst>
          </p:cNvPr>
          <p:cNvGrpSpPr/>
          <p:nvPr/>
        </p:nvGrpSpPr>
        <p:grpSpPr>
          <a:xfrm>
            <a:off x="1682803" y="4547510"/>
            <a:ext cx="547214" cy="561482"/>
            <a:chOff x="-558201" y="4281177"/>
            <a:chExt cx="622182" cy="56148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0D00FCE-F514-C995-B9EC-D4B804FCE633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569A370-FCB1-CBC2-5651-944831030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A126AFE-0F6B-813C-FF62-CEF874F8D28D}"/>
              </a:ext>
            </a:extLst>
          </p:cNvPr>
          <p:cNvGrpSpPr/>
          <p:nvPr/>
        </p:nvGrpSpPr>
        <p:grpSpPr>
          <a:xfrm>
            <a:off x="8252087" y="3206728"/>
            <a:ext cx="709125" cy="561482"/>
            <a:chOff x="-558201" y="4281177"/>
            <a:chExt cx="622182" cy="56148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FA9A9A8-D2F9-6EF6-464C-6D86D7EF5BFD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C4371FC-63C9-86F8-ADF5-5198A9F9F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EF46FBF-FC1C-8259-37E1-A2CC5AC1BA99}"/>
              </a:ext>
            </a:extLst>
          </p:cNvPr>
          <p:cNvGrpSpPr/>
          <p:nvPr/>
        </p:nvGrpSpPr>
        <p:grpSpPr>
          <a:xfrm>
            <a:off x="8533469" y="3968621"/>
            <a:ext cx="855487" cy="561482"/>
            <a:chOff x="-558201" y="4281177"/>
            <a:chExt cx="622182" cy="56148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DE667AE-B92E-C67F-A344-D9F3B159F030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CB56776-6745-8B95-307C-839D71730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2C35E9A-97E0-CD86-B83D-8D29FEC5A688}"/>
              </a:ext>
            </a:extLst>
          </p:cNvPr>
          <p:cNvGrpSpPr/>
          <p:nvPr/>
        </p:nvGrpSpPr>
        <p:grpSpPr>
          <a:xfrm>
            <a:off x="7772401" y="4535639"/>
            <a:ext cx="645458" cy="561482"/>
            <a:chOff x="-558201" y="4281177"/>
            <a:chExt cx="622182" cy="561482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654922B-5A63-9E83-AA54-F7E02E745D4E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2702548-55CD-1F37-C966-B924F8443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DABB78-D511-A881-7ADC-77BC09D6797C}"/>
              </a:ext>
            </a:extLst>
          </p:cNvPr>
          <p:cNvCxnSpPr>
            <a:cxnSpLocks/>
          </p:cNvCxnSpPr>
          <p:nvPr/>
        </p:nvCxnSpPr>
        <p:spPr>
          <a:xfrm flipV="1">
            <a:off x="4681026" y="690156"/>
            <a:ext cx="2746141" cy="210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0DABB78-D511-A881-7ADC-77BC09D6797C}"/>
              </a:ext>
            </a:extLst>
          </p:cNvPr>
          <p:cNvCxnSpPr>
            <a:cxnSpLocks/>
          </p:cNvCxnSpPr>
          <p:nvPr/>
        </p:nvCxnSpPr>
        <p:spPr>
          <a:xfrm flipV="1">
            <a:off x="1424644" y="672685"/>
            <a:ext cx="1262572" cy="105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9852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777C70-66D5-1500-5018-72644011882F}"/>
              </a:ext>
            </a:extLst>
          </p:cNvPr>
          <p:cNvSpPr txBox="1"/>
          <p:nvPr/>
        </p:nvSpPr>
        <p:spPr>
          <a:xfrm>
            <a:off x="855363" y="248190"/>
            <a:ext cx="10260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đồng nghĩa với mỗi từ in đậm trong đoạn thơ dưới đây: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38F94A-D5C5-1B93-6F7B-CAD3B7F566D4}"/>
              </a:ext>
            </a:extLst>
          </p:cNvPr>
          <p:cNvSpPr/>
          <p:nvPr/>
        </p:nvSpPr>
        <p:spPr>
          <a:xfrm>
            <a:off x="1619250" y="1809750"/>
            <a:ext cx="8334375" cy="29432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 sân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 nhỏ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 xây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chiều em đứng nơi này em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trông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 trời xanh biếc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 cò chớp trắng trên sông Kinh Thầy …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(Trần Đăng Khoa)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600" y="3461387"/>
            <a:ext cx="1944740" cy="7813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DABB78-D511-A881-7ADC-77BC09D6797C}"/>
              </a:ext>
            </a:extLst>
          </p:cNvPr>
          <p:cNvCxnSpPr>
            <a:cxnSpLocks/>
          </p:cNvCxnSpPr>
          <p:nvPr/>
        </p:nvCxnSpPr>
        <p:spPr>
          <a:xfrm>
            <a:off x="5125782" y="2508901"/>
            <a:ext cx="1333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DABB78-D511-A881-7ADC-77BC09D6797C}"/>
              </a:ext>
            </a:extLst>
          </p:cNvPr>
          <p:cNvCxnSpPr>
            <a:cxnSpLocks/>
          </p:cNvCxnSpPr>
          <p:nvPr/>
        </p:nvCxnSpPr>
        <p:spPr>
          <a:xfrm>
            <a:off x="8125366" y="3030189"/>
            <a:ext cx="1001542" cy="121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DABB78-D511-A881-7ADC-77BC09D6797C}"/>
              </a:ext>
            </a:extLst>
          </p:cNvPr>
          <p:cNvCxnSpPr>
            <a:cxnSpLocks/>
          </p:cNvCxnSpPr>
          <p:nvPr/>
        </p:nvCxnSpPr>
        <p:spPr>
          <a:xfrm flipV="1">
            <a:off x="6911047" y="733010"/>
            <a:ext cx="1850398" cy="61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785" y="708248"/>
            <a:ext cx="3535997" cy="12587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D0B21C-DAD3-8BBA-22D8-9DA57B77C0D5}"/>
              </a:ext>
            </a:extLst>
          </p:cNvPr>
          <p:cNvSpPr/>
          <p:nvPr/>
        </p:nvSpPr>
        <p:spPr>
          <a:xfrm>
            <a:off x="470648" y="2562225"/>
            <a:ext cx="3233461" cy="1619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ồng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4000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22D9AE-206F-B196-C656-6716B7434B30}"/>
              </a:ext>
            </a:extLst>
          </p:cNvPr>
          <p:cNvCxnSpPr>
            <a:stCxn id="4" idx="3"/>
            <a:endCxn id="8" idx="1"/>
          </p:cNvCxnSpPr>
          <p:nvPr/>
        </p:nvCxnSpPr>
        <p:spPr>
          <a:xfrm flipV="1">
            <a:off x="3704109" y="1443332"/>
            <a:ext cx="1062877" cy="19285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D895ED-6272-683E-6CE3-DCA1EC0672C9}"/>
              </a:ext>
            </a:extLst>
          </p:cNvPr>
          <p:cNvSpPr txBox="1"/>
          <p:nvPr/>
        </p:nvSpPr>
        <p:spPr>
          <a:xfrm>
            <a:off x="4766986" y="781612"/>
            <a:ext cx="6716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kern="0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</a:t>
            </a:r>
            <a:r>
              <a:rPr lang="en-US" sz="4000" b="1" kern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kern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 bé</a:t>
            </a:r>
            <a:r>
              <a:rPr lang="en-US" sz="4000" b="1" kern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be </a:t>
            </a:r>
            <a:r>
              <a:rPr lang="en-US" sz="4000" b="1" kern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kern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kern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kern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kern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tẹo</a:t>
            </a:r>
            <a:r>
              <a:rPr lang="en-US" sz="4000" b="1" kern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 </a:t>
            </a:r>
            <a:r>
              <a:rPr lang="en-US" sz="4000" b="1" kern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kern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</a:t>
            </a:r>
            <a:r>
              <a:rPr lang="en-US" sz="4000" b="1" kern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,……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AA75A1-221F-1E80-FF78-85E6D1049350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704109" y="3223944"/>
            <a:ext cx="1200151" cy="1479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61FBD3-D6A4-F756-F048-AC68E23B9A9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704109" y="3371850"/>
            <a:ext cx="1200151" cy="13620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BF78AB-5648-B7FE-AC14-8F5C20DBD107}"/>
              </a:ext>
            </a:extLst>
          </p:cNvPr>
          <p:cNvSpPr txBox="1"/>
          <p:nvPr/>
        </p:nvSpPr>
        <p:spPr>
          <a:xfrm>
            <a:off x="5015752" y="2696542"/>
            <a:ext cx="6468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rông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coi</a:t>
            </a:r>
            <a:r>
              <a:rPr lang="en-US" sz="40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ngắm</a:t>
            </a:r>
            <a:r>
              <a:rPr lang="en-US" sz="40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ngắm</a:t>
            </a:r>
            <a:r>
              <a:rPr lang="en-US" sz="40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nghía</a:t>
            </a:r>
            <a:r>
              <a:rPr lang="en-US" sz="4000" b="1" kern="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….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96435" y="4303621"/>
            <a:ext cx="6104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thang,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ngút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,…..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777C70-66D5-1500-5018-72644011882F}"/>
              </a:ext>
            </a:extLst>
          </p:cNvPr>
          <p:cNvSpPr txBox="1"/>
          <p:nvPr/>
        </p:nvSpPr>
        <p:spPr>
          <a:xfrm>
            <a:off x="855363" y="248190"/>
            <a:ext cx="10260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từ thích hợp trong ngoặc đơn để hoàn thành đoạn văn.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38F94A-D5C5-1B93-6F7B-CAD3B7F566D4}"/>
              </a:ext>
            </a:extLst>
          </p:cNvPr>
          <p:cNvSpPr/>
          <p:nvPr/>
        </p:nvSpPr>
        <p:spPr>
          <a:xfrm>
            <a:off x="828676" y="1628776"/>
            <a:ext cx="7477124" cy="4486274"/>
          </a:xfrm>
          <a:prstGeom prst="roundRect">
            <a:avLst/>
          </a:prstGeom>
          <a:solidFill>
            <a:srgbClr val="C8FC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mùa xuân xôn xao, phơi phới. Những hạt mưa 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 mọn, bé con, bé nhỏ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mềm mại, rơi như nhảy nhót. Hạt nọ tiếp hạt kia 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 mặt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đất đã 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(2)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 cằn, khô khan, khô khốc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 dậy, âu yếm đón lấy những giọt mưa ấm áp, 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(3)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sáng, trong lành, trong xanh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 Mặt đất lại 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(4)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dịu mềm, dịu nhẹ, dịu ngọt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lại cần mẫn tiếp nhựa sống cho cây cỏ. Mưa mùa xuân đã mang lại cho cây 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(5)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 lực, sức vóc, sức sống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tràn đầy. Và cây trả nghĩa cho mưa bằng cả mùa hoa thơm trái ngọt.</a:t>
            </a:r>
          </a:p>
          <a:p>
            <a:pPr algn="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Nguyễn Thị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6BEE88-11D1-9E86-3E62-EA2E23193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262" y="1604962"/>
            <a:ext cx="2695575" cy="45434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3062DB-A99F-B61A-A648-72BAADD872E5}"/>
              </a:ext>
            </a:extLst>
          </p:cNvPr>
          <p:cNvCxnSpPr>
            <a:cxnSpLocks/>
          </p:cNvCxnSpPr>
          <p:nvPr/>
        </p:nvCxnSpPr>
        <p:spPr>
          <a:xfrm>
            <a:off x="4419600" y="2590800"/>
            <a:ext cx="876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757A1C-EC1B-364A-87BF-BF33DAF94CDB}"/>
              </a:ext>
            </a:extLst>
          </p:cNvPr>
          <p:cNvCxnSpPr>
            <a:cxnSpLocks/>
          </p:cNvCxnSpPr>
          <p:nvPr/>
        </p:nvCxnSpPr>
        <p:spPr>
          <a:xfrm>
            <a:off x="3276600" y="3305175"/>
            <a:ext cx="10477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DABB78-D511-A881-7ADC-77BC09D6797C}"/>
              </a:ext>
            </a:extLst>
          </p:cNvPr>
          <p:cNvCxnSpPr>
            <a:cxnSpLocks/>
          </p:cNvCxnSpPr>
          <p:nvPr/>
        </p:nvCxnSpPr>
        <p:spPr>
          <a:xfrm>
            <a:off x="3724275" y="4038600"/>
            <a:ext cx="1333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28F153-0D11-3DFC-461D-C72CEC97A90C}"/>
              </a:ext>
            </a:extLst>
          </p:cNvPr>
          <p:cNvCxnSpPr>
            <a:cxnSpLocks/>
          </p:cNvCxnSpPr>
          <p:nvPr/>
        </p:nvCxnSpPr>
        <p:spPr>
          <a:xfrm>
            <a:off x="2047875" y="4400550"/>
            <a:ext cx="11144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82114F-1CF1-9234-F938-9F08B91EE8EE}"/>
              </a:ext>
            </a:extLst>
          </p:cNvPr>
          <p:cNvCxnSpPr>
            <a:cxnSpLocks/>
          </p:cNvCxnSpPr>
          <p:nvPr/>
        </p:nvCxnSpPr>
        <p:spPr>
          <a:xfrm>
            <a:off x="4676775" y="5124450"/>
            <a:ext cx="10763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930" y="723671"/>
            <a:ext cx="1079086" cy="54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167" y="702161"/>
            <a:ext cx="2780017" cy="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9430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777C70-66D5-1500-5018-72644011882F}"/>
              </a:ext>
            </a:extLst>
          </p:cNvPr>
          <p:cNvSpPr txBox="1"/>
          <p:nvPr/>
        </p:nvSpPr>
        <p:spPr>
          <a:xfrm>
            <a:off x="855363" y="248190"/>
            <a:ext cx="10260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 từ thích hợp trong ngoặc đơn để hoàn thành đoạn văn.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38F94A-D5C5-1B93-6F7B-CAD3B7F566D4}"/>
              </a:ext>
            </a:extLst>
          </p:cNvPr>
          <p:cNvSpPr/>
          <p:nvPr/>
        </p:nvSpPr>
        <p:spPr>
          <a:xfrm>
            <a:off x="828676" y="1628776"/>
            <a:ext cx="7477124" cy="4486274"/>
          </a:xfrm>
          <a:prstGeom prst="roundRect">
            <a:avLst/>
          </a:prstGeom>
          <a:solidFill>
            <a:srgbClr val="C8FC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 mùa xuân xôn xao, phơi phới. Những hạt mưa </a:t>
            </a:r>
            <a:r>
              <a:rPr kumimoji="0" lang="vi-VN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 nhỏ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mềm mại, rơi như nhảy nhót. Hạt nọ tiếp hạt kia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 mặt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 đất </a:t>
            </a:r>
            <a:r>
              <a:rPr kumimoji="0" lang="vi-VN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cằn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bỗng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 dậy, âu yếm đón lấy những giọt mưa ấm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áp,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lành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 đất lại </a:t>
            </a:r>
            <a:r>
              <a:rPr kumimoji="0" lang="vi-VN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dịu m</a:t>
            </a:r>
            <a:r>
              <a:rPr lang="en-US" sz="2400" i="1" noProof="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ềm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 cần mẫn tiếp nhựa sống cho cây cỏ. Mưa mùa xuân đã mang lại cho cây </a:t>
            </a:r>
            <a:r>
              <a:rPr kumimoji="0" lang="vi-VN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sức sống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tràn đầy. Và cây trả nghĩa cho mưa bằng cả mùa hoa thơm trái ngọt.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Nguyễn Thị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6BEE88-11D1-9E86-3E62-EA2E23193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262" y="1604962"/>
            <a:ext cx="2695575" cy="45434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3062DB-A99F-B61A-A648-72BAADD872E5}"/>
              </a:ext>
            </a:extLst>
          </p:cNvPr>
          <p:cNvCxnSpPr>
            <a:cxnSpLocks/>
          </p:cNvCxnSpPr>
          <p:nvPr/>
        </p:nvCxnSpPr>
        <p:spPr>
          <a:xfrm>
            <a:off x="1853676" y="2936047"/>
            <a:ext cx="876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757A1C-EC1B-364A-87BF-BF33DAF94CDB}"/>
              </a:ext>
            </a:extLst>
          </p:cNvPr>
          <p:cNvCxnSpPr>
            <a:cxnSpLocks/>
          </p:cNvCxnSpPr>
          <p:nvPr/>
        </p:nvCxnSpPr>
        <p:spPr>
          <a:xfrm>
            <a:off x="6234413" y="3323838"/>
            <a:ext cx="10477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DABB78-D511-A881-7ADC-77BC09D6797C}"/>
              </a:ext>
            </a:extLst>
          </p:cNvPr>
          <p:cNvCxnSpPr>
            <a:cxnSpLocks/>
          </p:cNvCxnSpPr>
          <p:nvPr/>
        </p:nvCxnSpPr>
        <p:spPr>
          <a:xfrm>
            <a:off x="1186354" y="4047932"/>
            <a:ext cx="1333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28F153-0D11-3DFC-461D-C72CEC97A90C}"/>
              </a:ext>
            </a:extLst>
          </p:cNvPr>
          <p:cNvCxnSpPr>
            <a:cxnSpLocks/>
          </p:cNvCxnSpPr>
          <p:nvPr/>
        </p:nvCxnSpPr>
        <p:spPr>
          <a:xfrm>
            <a:off x="4408519" y="4055313"/>
            <a:ext cx="11144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82114F-1CF1-9234-F938-9F08B91EE8EE}"/>
              </a:ext>
            </a:extLst>
          </p:cNvPr>
          <p:cNvCxnSpPr>
            <a:cxnSpLocks/>
          </p:cNvCxnSpPr>
          <p:nvPr/>
        </p:nvCxnSpPr>
        <p:spPr>
          <a:xfrm>
            <a:off x="2222811" y="4779209"/>
            <a:ext cx="10763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69105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EE2328-B88F-0544-F72D-BBDB65A72B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9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7818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8FCCEC-DFE1-15B8-F001-CDACE496D457}"/>
              </a:ext>
            </a:extLst>
          </p:cNvPr>
          <p:cNvSpPr txBox="1"/>
          <p:nvPr/>
        </p:nvSpPr>
        <p:spPr>
          <a:xfrm>
            <a:off x="855363" y="248190"/>
            <a:ext cx="10260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(4 – 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– 3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42301" y="-2315912"/>
            <a:ext cx="6204249" cy="1157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3539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55119" y="-2303095"/>
            <a:ext cx="6204252" cy="114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52076"/>
      </p:ext>
    </p:extLst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14CC4D-E094-008F-FC81-9E6FEB9942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50" y="88367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456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350378"/>
            <a:ext cx="11536822" cy="65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4145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8FCCEC-DFE1-15B8-F001-CDACE496D457}"/>
              </a:ext>
            </a:extLst>
          </p:cNvPr>
          <p:cNvSpPr txBox="1"/>
          <p:nvPr/>
        </p:nvSpPr>
        <p:spPr>
          <a:xfrm>
            <a:off x="855363" y="248190"/>
            <a:ext cx="10260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(4 –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–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A7489E-545D-E682-2300-B9B68C2C34C3}"/>
              </a:ext>
            </a:extLst>
          </p:cNvPr>
          <p:cNvSpPr/>
          <p:nvPr/>
        </p:nvSpPr>
        <p:spPr>
          <a:xfrm>
            <a:off x="1619250" y="1809750"/>
            <a:ext cx="9477375" cy="41243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quê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Lúa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ngút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tầm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mênh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ngát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thổi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nhè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song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lúa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đuổi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mãi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chao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nghiêng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thang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chạy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lúa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quyện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1587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D0B21C-DAD3-8BBA-22D8-9DA57B77C0D5}"/>
              </a:ext>
            </a:extLst>
          </p:cNvPr>
          <p:cNvSpPr/>
          <p:nvPr/>
        </p:nvSpPr>
        <p:spPr>
          <a:xfrm>
            <a:off x="589434" y="1620935"/>
            <a:ext cx="3571874" cy="1619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ồng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nghĩa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22D9AE-206F-B196-C656-6716B7434B30}"/>
              </a:ext>
            </a:extLst>
          </p:cNvPr>
          <p:cNvCxnSpPr>
            <a:stCxn id="4" idx="3"/>
          </p:cNvCxnSpPr>
          <p:nvPr/>
        </p:nvCxnSpPr>
        <p:spPr>
          <a:xfrm flipV="1">
            <a:off x="4161308" y="1620935"/>
            <a:ext cx="1412500" cy="8096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D895ED-6272-683E-6CE3-DCA1EC0672C9}"/>
              </a:ext>
            </a:extLst>
          </p:cNvPr>
          <p:cNvSpPr txBox="1"/>
          <p:nvPr/>
        </p:nvSpPr>
        <p:spPr>
          <a:xfrm>
            <a:off x="5573808" y="1171575"/>
            <a:ext cx="5197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ó</a:t>
            </a:r>
            <a:r>
              <a:rPr kumimoji="0" lang="en-US" sz="3600" b="0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600" b="0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sz="3600" b="0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AA75A1-221F-1E80-FF78-85E6D104935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161308" y="2430560"/>
            <a:ext cx="1412500" cy="70260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C640EB-AF3E-F21E-13E4-FBC48FB3D297}"/>
              </a:ext>
            </a:extLst>
          </p:cNvPr>
          <p:cNvSpPr txBox="1"/>
          <p:nvPr/>
        </p:nvSpPr>
        <p:spPr>
          <a:xfrm>
            <a:off x="5674661" y="2846294"/>
            <a:ext cx="5862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i="1" kern="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i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i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362D3A-D44E-8E23-1E79-3604AFAF6163}"/>
              </a:ext>
            </a:extLst>
          </p:cNvPr>
          <p:cNvSpPr txBox="1"/>
          <p:nvPr/>
        </p:nvSpPr>
        <p:spPr>
          <a:xfrm>
            <a:off x="753035" y="3944171"/>
            <a:ext cx="105693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49463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>
            <a:fillRect/>
          </a:stretch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137" y="1655671"/>
            <a:ext cx="7365649" cy="3126219"/>
          </a:xfrm>
          <a:prstGeom prst="rect">
            <a:avLst/>
          </a:prstGeom>
        </p:spPr>
      </p:pic>
      <p:sp>
        <p:nvSpPr>
          <p:cNvPr id="8" name="AutoShape 2" descr="data:image/png;base64,iVBORw0KGgoAAAANSUhEUgAAAfQAAAF3CAYAAABT8rn8AAAAAXNSR0IArs4c6QAAIABJREFUeF7snQeYJWWV938Vb76dJw+TGYaMpAHJCJhBUBFQMODHYmAFFZVdw6oLKoqia8BdFVTEhIACigqK5CxBGJjAxJ6eTjeHyp/nrVs9zYiDDOyzu9o1z326e+6tum+99b7nf87/JG1zLYroHJr6GaHJq/O/uq6haaCrV/y7fC6KIpIT5Yy/dsjntM558pkwjM8yDA1Dj6+bfNdfvch/0xuhBq4GkdxbAEYEJmBGYCTfqRPfcOflaxDIfQDyltX5+d80xKnLTs3A3/UMiHx4Icf2ZI+SZi/s8krO/VXZ1hF72/uK7d9fR6js4BhFbgVhpOTX9uTvX39XoyOOX8gj2Obc5GY0Ik1TcrLthTTbPm0/xIvk/w31EgBRWDOBJH85jO3Pn9z7tpOXzGn8U+GUeoaCXbEwD4IAz/NwPA8sHd9IUY9MRltw052raWtFAiOHGxpo6J0xBhPjlKvJvcVX3f7DE+z764dOEOlEUUgUtbHdLRy5rMjhe81Ac3yakcm19wxRoRsvtNGjiDRNhUUNPUWAjiUz7HvoOqRTNto/MqDLRvASZSacBOgd/FZvJYAuv3fAP5CfnfME+OUjU8fUDEzNwPOfgSlAnyRMnuf0TQH6FKBPAfq2+mQHmbVQgDnCIFI/J0gHUX0UmHc0rckKV2K5P8+NOPXxqRmYmoF4BqYAfQrQ/54t9O3vc51QEGfKQn/xxOEEo6YwPETX5CWg3sFw8QnEiP7MV8y3bAX+F29IU1eamoF/mBmYAvQpQJ8C9CnK/UUReEJZ+eIPlz2lAFrM9HDCryOWunhQBLdj5j32qCT/4v/Zno/kRRnm1EWmZuDvdgamAH0K0KcAfQrQXxQBJ0CeALoEb0iARRxkIX8JsEtwnIB4bLHLKwmT2BbYX5QBTV1kagb+wWZgCtCnAP3vGdC3v751Is2cotxfLJmngkqi2EJXEC57S5eAN/kXW+oxgAuQy+8SBa+p/9tqmU9Z6C/W85i6zj/eDEwB+hSgTwH6lIX+okg+BcWSg9b5EeogryjOqJgA9BjY41Q2AXSF/kmY++Qo+BdlVFMXmZqBf5wZmAL0KUCfAvQpQP+bJZ7vB9i2QbPpkM+ncN0Iy9Lw/Tj3XG+DmQG3AXZOIbbKzay3HSzLxLIMlS8/wcQnSegC6qbgeqByGUUw+b6PaZroSWT8NqOU9+W95H3Jh5TfHcchnU5PnN9sNslmsypf0jAmMuL/5nue+uDUDPxfmYH/bkB/rnl4rjz1v/c89OfO43++SfL/u/LQk+cvzznOQ4cgCFUeuuv7hAb/rXnoL5Ry/9ldg9SNPvwohRaG2GFd8cctM0OoGZhR8I+Vh26aIPUD2u02+XyathQ4aLfp6clTLzl0pVKx6R2B14ZGu0E2n8HOCop3lkMEMm/qT1kTqrJAJy9dCiOYW2n3BNiTgjqu65LJZCZAXEA9DENVbEfAfDJg12o1CoXCBLAn13guoTT1/tQM/F+dgSlA/5+10KcAfQrQ/09VihMDt9kUULVVNZ0whHK5Rm9vgXrNoZBN0W5FZHMx8TM6VsGyTQrFHI12i2w6M4HfWyvjgeuD5zj05FLqp2h8lmVh27YC68mHALgc8v/J7wmQi3Uuv4tln1jmybmiDMj1po6pGfh7nYEpQJ8C9P9Oyn3KQv87K/3aarUVYGazlrLULanVKsA9WlGl8jJpm/HxMbqKBTKZ9IT57bkOlm3jh4FyswcCxpquyu2FcekZVSY22/m5PWta3hPAnwzOCbA/Gz0vn5f35Ryh4qeOqRn4e52BKUCfAvQpQP/rPvQpyn0byed5Pum0SRCIZV4hn8+TTht89KOfZOb0Pvq60swc6GHxggUUsjm6BwaUE70+MkJ+9qzYFE+nEPNektdc9ZK4OFMx9W69Ss5KkRLqvnOIZS1ALVa3UOwitOT3xHKXv8UyF9AWX7n8FH+5WPiTf/97FeJT9zU1A1stp+fro33m3D0XZfxcMz3lQ99+ls7zV7imfOiT19yUD/25duDzfF+C4gTAW62twCrgOXfuXBpjQ+yUNZiWtSlkMqzaME4B2GvpAvp6e9lvv/1J5fLM33lnlu2zD9mFCyGbQSLqWlGoLPVcJj9R8F+AXIBbgPnZaPPE8n62QLckAE4UAHm1Wi1yudwU5f48n/fUx/9vzcDzB4wpQJ9Qhl6E5izPpRA9/+czBehTgP7ClPTtSjDHccnlbAXomYxYzOJTb3HWWWex/v57WOo3GVm7kb3nziSrW1RHxujK5qmMl1W0u5nOUGo12YTLOJDBYo/lyznqVa9g2YEHMnufvcj29z3rGBqNhgLlyeAuYC/gvWbNGlasWMGhhx6qWAMB8MRan/Kb/98CpanR7vgMPH/AmAL0KUCfmIHn7La2lQmainJXc/F/vX2qtGu1bY1KpUlXV5ZqtUWxmFH35g8O07jnTj7wxjcwkEqx+5y5jKxcTX8mSwoLV9MZigL8fB7sDK0gpNpoUKnX8II2LTRGTYMzzvtn3n7Ou2H6AO3QoxUG5NIFVYBGWrJK9RovCjAsU6Wwj41s4T8uvoSvXnwxFhGz0wWCtsPAnFnsfNB+vOv897PL7ntgpjJxpRvx7Cc9YpII+8kRepI7LwF/neT4pFTtRJj+5HOSGvRyTqf14ATppq45yae3PTZushImlkLnNPnvuBDPM7MBkstOTt+fyOXvtKSNhxnbDKp4z6TvkCJAW/8U50ccaPjMdnjPD1jkChIfId8nLXO3jiduziPvP6NcfzJ3nfSHbaZg8gDjiz2jvWb8xzPn+n9LL4D4TpKGyPFfW4snqTFPZHXEc5x8ViombhWvfzn/E+d2zto6Scl3SkGnuM1m8jQN0aQlkFT4cMWJd+ZS9VrWCfU4lkVWiqrgKB/7W+o7Teq5lNxSsm7Vc44idS3x6cpPOUJpvylrQb06zzDaWlZKxqAKUnXWZ3ydeEzyU5WoUufGM6b2ZpisNzk3Pn9Hj6Qd9eTzJ9alKmn9TGvpmWtW9li8zyb/v/zuK/mQTP3WzZHMi2p6qiprJlInbikq11IrJ4zjjKSuR9ODuuOp9qlBqKFrBrq8od6X86Vdd2e9JQ9SzWdc4Cueua2W/9bPxg211LudNSQ/k30WP8+4yqdYZ5q0bUXHCyJcz8cNfEIzwjMsapHFaBt+c8dTuFqBSMvjBQZoRuf5BhP3G99jPGaJq9peQ4/tKqxyzzImYXsjh5Q7whHLujh8r2nghjRDnZ/dvZm63ouPHaetBQ01jraZVd9thAEE4uIVz3DqH7t9aioIodniyk9+gpu++XV2zaWZ5Tl0tRxynsmYaXA7bdaHEaFvMKswwJKBaZi1Ko2Rp9ll5kK2lKoM+g4P+RWuvOt32PvuRsvKoWOTxiTTyVuXiHm9kMYlQN6trljNyQcczD6ZIgNuQNYNGDcCbqht5h2fPJ93fugjYGbBs2NwsWKhYkqtWrmm2i2dnyaMOxXSxQJ1t0qXnVcKQjaViwWNGwsYdZ4DSJydGRBYsok63eXUBzuSaxJ6RkGIZndS+JI95YLfbGMW0vE1UzDmeljp2NWQBAu2xyukLRsk2NDQkF7ybhRiaDI7cel8OfwIHEO2bryJvbBNPrJJaWZ8fV2tbxquSzpnYRJg4negRL5zx3L1pXVuq6MS5BN0FwFoRKq4kN8JEJWry+aNJzPEl7RDXUczTPUY/ABCyUjQDQyzkwMpuz6QKEwTX4Ic5bK6GfcESJ6FlCm0BaR2VJxvo0M8z8vEYJsApriQ5J9cc2vR42S8SugnS0Qtvbg/tBmXWnrGcpwQqB2w3ZomMrmIg/RN0Ih0AxdNveSafqPOv77nn7njmuvYfaedMHyXttPkqY2bGHXh0fUrMPv60bK9NEOHbl12WXwkYv+ZELZNW6UOqKvHo8fbQe45Lu0cYcn6lIvJs5HAGyt+ni0tjFecZmCgY6iCVBpeEBKaurpWogCaIWSE3dOkF3iAkTLY3KjSlSuq9Z1Dw5bz3RBPamLsYP/lWHGYrFxsnYdEgRbAf8Z8TFKM5dxUCNXxOj0D4jqE0ijYeYjyMFaHQg5ajTa5fJrQc8kZNsPDI0ybMUDd84gMHyd0scw0o5US3YUeCnqK4S0lpg30UG5BmIZKANWmR9q0yMn9ViHwPbyMpuZOD00lDxKZEJfiFsD3CTXJGY7VIS3S0cNYIRBjyerIEE+PlRCRMXLvIu/MMMT0XawwRBdAF8mhWTihRtuHdujjGy6uZVLVUgrQb779EcIojxXlCTyLyLBxdY22JcAv4/AxogDBDhmLT5pA5NQOHDJGUTGiwMcPPGxvjCOW9XHYXn1IoFY9hF/cP0KFAl5kokch6ail8umbWhZfkzvyiQJHGd6Z9D84oMuCkE336//6Nv91/rnsV8gwq1aiv+VS8E02WxbX0uKYd51NVi9y04+uwRvcRIEGxy/Zi00rH2FBfjYr6oNUe/tZkdN434+/zYLlhxFg43sefWGHcregrUMDnzwaKSfkts9/ie/+6wXsXxigu9ambRj8sTdkcCDHDx96EKwc+B02wYoFlqWKz3fElwhjidCzdPy0CBzR43zuuuV31IbG2WP3fejbaT7pQh5npE2qqwPAJrSiJkYmNVHSdkKdTqR2AjIi9PwIU4AHaFTbFPNpNQa/5mLmbIWndSPuLS/DazerzM0WO4XyYwkaGRGOKqurK+Fpy+b1oVZrUujN4orwU2JdVxBhYzA2NMq0gf6OJr+VBWi0y+BLSmGWlCmCaMcAXaau0Tm7KHMqg5eJ0CMiM1J/xgpPbFWpGxELQIvjcqU4cCLEFegnCpbnqsIFohRottWBvthiUaWEJyPPC6w0uC14PR+5op6oaBpR3JRIbiC2iWRQ8hT02OJKxpvoNIq9iBUqgbcJE3OSYjKZUZlgOaSYg3qJ9S3fp4FhUnMc2gJ0qTzS3/lrn/0MV3/lq7BlmGkR7DJvPqvWPY2Xy3Ls297KWf/+aWqpFL5hktdMJdiT70ss/Wdaoh3LeJL1rDBb7cdYZ1SVIKOAdBhhyLgE0OVQdFOscMR33CkFLSSCD4YVLxtRDBI92/Qjsl6kWB8trdOOYItTJZ3No0UBGV+jICcYJr4V4u7Y8lVgroeTmKxJYK1G3/GxJ2si+b+tti6Ejkcha1Mu+eiaSTGPAruWpYaHGIDtZo28Ut59ckYaVzRY06TSqGOELboLBeqBS6AZpPQc1VYTLTAo5lNqbjbXIwbLJVLZHF7LI3J8BrJdOF6bKG8QiCIVmJiBoYp9KWVLtqMR4hkegSHWsawZDSM0MANTfd6QZdtZfgrQpTdHZz/FYB9gBS5m4KMHYqGb+FoKJzBoKUAPCY0Q1zSo6BpjAui3PUEkgB4WCAMbXzNxDZ3mBKC7WJFPWoqERTquliLcYUAXRUMsbF/xEJZb4shdBzh8ny4l1xsR/OzuBNANdFk7kbMV0EWx1LwOoIvd9A8O6LLhZC9tuO0O3nvskRw6vZeB8RFmhpBzDTalLH6mtzj9MxfxiuNPE+Sk9ceH+fJH/4XyiseYZ5j0tF0Wzl7EHzatZG3KYP2MLn760H2UI53+3llo8lQsAy8KCVI6TQJCt0G/loFqlfe98ih46mmWlkNmF6cx1Jfim0+v4H5nmJZlYQr9o2CgI1s65oSLFwM8FtVKhWyXTWN4iAvOeAfrH3qU0pZRjFSGD37pEl77zjMpjZXp6e9XQByGLjUrwNAsMa5RdnWiEivQEpU5FlSldot0OtMx7l01ErGJRCdNicbcjAXHaNTGyqY71k5IV2JWy7UCH9cUkBRxHc+5APqEaZTYV1qorADZ4KadTrgDmk0Zq0Em1m1UdT4BFDkMrI6IfT5QFn9WKR+dec0mVrOid2MLPabjYzQzBDEUnafINnW+J9kQrTaWZZM2pWpTpGixmHONzYStwC/gH5+nXDGJpf4CrPPnf8fbnJHcsyqjlZhHqqRW/JQSP89kBEguMaG9dLjZRJmJDan4dCMGukQHFTeJrABbZlBR6jrNsSrZ3jgGZXy8THFaN26jxk1XXsm1l3yFfY08g48/xNG7vZTHN27kZ5VV3CqSN5uKF26HVFLrYpuqzJOHneyfREGRvwXQ5fkna1JxPX6IriiXWOEQQetqEa6hEUm9CD3ObtE7TFkY+GDqeHaisEFK8C5Z3wKqvo+TNWgrZsnA8kMyTR+UUrLjgC6skbLQE8q8s5YmKzMJJZ8w2ZPfC/SIRuCQtTJqHWue7EuDQt5CMGrz0BDzZ/ThuQ1Vm6NSreA5AV6o0zN9DilZ7/V6bGm0WtDTTbvVpB6G5Ht62TA6RrEYP1unFZJK6wyNNnGCkDk75dk47hHgYEQRac8k5erYga6Woq/LvIS0bB9H2ETV0lrD9nVSvkHGi9mxVhqlEEnVNFFEY7eI7Neg8/IUEMYGvnB7tqLS276G48Z+dWHWq5LKLJT77RvxKaBRwA91xR6KkuDJdyiiMsCMPOwwTmAWJWJHXSbKaRT4ytUjz8f2yhyxrJ/D9u5Sz0JE69V3jVAR+l9YiSicAvTtCT0F6C0Pd+3TvHyvpbxq+gB9YyPMMy1SbdiUTvHtdp0PXPF1jj75bcR1Aj1a99zJ2W84gWV2mpnDJRYVp7GpXqc9vZ8fbn6aw04+iQ9/678gnRc1Uwn3aqNOqjuvBJzj1hiQerOBw1P3/Y5TX/oazl+8F96aIbaETdblDc74/lfY4/jjaZFGw1L57sofL7Q1vrL0hfS0xCZ36uQij1uu+B5ff9e57DtzLv25IhvqVdb8GQQ/8e3/ZNkhLyXUbSWoXIkLMMRyDMh2wFnJ844fK9I1lXcfWx4x5+0p+yQSTw6ylcrlEWZ2i6/HUmPyhYEAmgLs6PRodoyIHQtQBJ6MVxk9wjSLedxpYRc06xhiEamceynZ5yrhp+fFZRBTuqJAeC0fz2mT787hEVJt1ujJiuqwY6g4YZR3lBrZWBOOzo61IwI9ITWVMBSfnPhxRegEIbrV4UsVHgaYUic4IX+1SNUxEFo5dmzEACFAJngv9/QCDfQXhukTgB6rSVt9OB2lTil3na9IfibW+sQ9duzvxDydBOihMEHCLE+KVRAwT8k6krlWPPVkDjgp6oBQN4zf/xAXvPYN9DRbTCeDbmUYtHXecMEH2fecsyATu4IS63zi5ySPazJByTxvC+glp61AIKXpZA1RjzvT0LlfX2h30+g0bdpq6au9mLhpVPlQ8OSePB/LDTHdDm0gD1po0Z4stcDFMEzSYlm14+vKOhaw2JEjcQMpCJu8BSah9oSPfZKPP/kuAUkHF8swGR0apjI4jO2GrHr4YZ585CHmTe9nzeMP8+QTjzJeKTE8XqbaDmhFBmO+r4yBAUA4SJEVu8xdwolvP4ODX/1yZu2xKyXHoeUFFPM9jG4aJZfrxtMNtjRqpGd0M95oYOoBdhCS8nVsTwA99uv7WgzobSvANSJE+ZBnJ4Avn037upJR9XSII0xY1OmDKT+V3zze3Zou5oG8FMwrdTIILFxXw/NiGt7XNeodQL/pjkHaWpHAyCs3XxIfIXMW66miKAjtLvIwfJagvL/9SYo8jcTS7zw/AfTDlvZy6F49atMIoF9733BMuf8FoOeURJ6y0CfNtwC6V6qSLpc4fOl8Tpwxnb6xYXYyLMx2xPp0ih/oTd7x1a9w/JvfqaxcOwrI9RS48tMf51df/CKvK/RjDw2TJUfLzrGlv8g1g6u46q47ye+5Z1woXtdxQ5/INpVwE6RLeS6mWNmWxxfPPZehr13DEjelFuImE/b8l7N47cc/SEMTgt6i2DE/ItFa8Wnh4SEgadCNSa5dZXmmhzf2z8EaHWJ2pp9RO+TnlWEWvfIQLr3hF7SV90+0VBmBSRuHHJnY4kiC0MRA02NrUsBHaHzxbYodLIvZDJRayz2/vIkPv//DbHh6C+/94Ic48yPnYuQEaGNfZFqoM8dHl/x88YErRSTAdz0ykU5KAF+030YJM58T5zq4Abgu5LOQFt9iREX8dqm8Eh6KdXN8IlMjsAw1MpmxHXRBdlZCYkXHfyZ97xPHowh0TQS6kt8RoRcoAWh0cExZnwrMO935OoZ8FAWEEuyi3K6iAsWAHr+26g0SS/DCxv+3C5C/+ORk6n/i98TJ3AHzDuZO+JkTIEvcPgkYJRa6knxCpccUqCh5siaS8wUw5Z7tRJmQxehBZIImcSJNtV3iSQkc2LCGd7/uRPJ1F6/uEKZzdO+xKx++6lu0CxmKdmYiKE7dQsdKT1SURBAntP9kQJdn43WAUMal3CqT58QQ+jlW2lQ8nhqSLNrY0tZlEbRbyuUV2LHirpgcdU+dgThtEBeVjfL5O1FAwc7GFrzymIUKUHbs2MoWTZy/TeCfAHpss3Z0s0lgL5axV6uwx+IlVMtj7D6wE8HIGLPtFDm3Rh5PpfGKzJozMIMgnWVDrYmXLlAPLfr7+jDbNYqmQWO8TL3dRi9muW/zSmbsuSdX3/kHyMYNMp589CnSmQKzFs5k5VCNEXy6pvWgeW3MMFB7W7ENHaZQAr9kvwXiBlLBd/EdJnEDRihxCxFtI4hjiwIDM+zQ9uoeA0I9UHR9YAifJ9cQv6Wt4qF8R8Pz5TM+gWlTjwxGWnDjXetpGEXaVpF2pMdkZcdXb4Wektl65CthJGMxQnMiwG+HnqHcu3LjgdEe46VLujl4ty4iJwb06+7fHqAL5e5OUe7JxAugR802xtBmjt1lISfMnkX/2BZmiZbn+GywMlzfZ3PwuefwT+d/DNGlZF2FThW9UebAvnm8o9tiXy1Ls1QhSw8j2Rz3ew3yxxzC+Vf/KFbxxPIUek8CqjS5RoTYxwKQVar0tH3eO39/+rfUWZafzr311ZiHHcxnfn8DTU2IbYuMCAhZqHZIG1/BuQB65c8+x2lkMNes4chFS/jI7F1JbxokLz7orM6jAyY/WLeZB8ur0LsG1LUklEm0O7EO9E4zWAnXimngOLI4UpZ1gG5qRK0GmmUqq+n6b17GNz73eWqlBksXL+SRwRHe+4mPc9oHzsHTNEYbFXpy3coKidVbWfWaYibakUNGM7Hl/5XTUayUgAduvJGff+dKhtasZ4/d9uBlJ7yGpYcdgDajj9CUWdJwmy1ydjZ2mglzEMY+PjXmHdpJnYAwuU+h1JQcVl7j2HLuCFzP9zFSsRKkAF/8ppMQuNVyyAj9O1miThT+3zq42DqPWYoEE+UUOfN/CtATTJVxqCj/yYDWCR8XgSpKS8JTqPbB6sTOrMsfSTpCTGHEVrMiJwWr4ziDJCJd5nZifuUNQXszZnjkz0bJo6fQcUx7TTA9GFzPv7zvXO656x7SuS42lCo8tGkDeqEY86CdYyKm81ks9GcAegcYhCAQJdMJ2qQCg4yZUoOQVFdXLMK0+IBFiwQr0pQSIuzTBEKq+1VI1HHRxBa6Kaadqj6lQSqOMRmvjZKbNkAdFxtb7cJI1r+24ys4juzeWmdtWzJFPY0kFmASoCefkwjw2vgobzv5Tay4934ybYd56QwHzpxF15ZRFhVy1EvDeJ5Drq+fx0eHuStuR8Uo0EcPFnX6sTho8e5Uh8eoN+sU5kznscoQG0OHT/3n11l+wutAtxkfq2AXe1SQ3GAzIpfVkLhkJXM6Me2KwFJ/b93ViUIy8aA7PoZQj3A0oazB9k1Svontx+tT1oLQ9kLXu3oQU+Yi6yS62IegLa4QESJNFYvRiNIMt+H6u9ZStbpp2IXYANLjwLus72EHvqLbVfimSq2Q4LyUYgd29BCFyzBid43WHGH5wgLLl+UI2zGgX3PvZECPyERtFRnf1BILfQrQJ+Y+CYorPfIIp+67F6+YOZ3pYyPMDFAU8KCd5wqtwan/cSlvOPM9lPwY4Jq1ceYUchzcl+OQasRxBZvZJYuqeMjNWTwQtLjVdrh6aL3yk5HJKoHmBiGtwCVlp5RQE5EX4WE1mozdfA8XnPhmdjaKdM+dxSWr7+JPbpPIsuMFI9ylHBKPpotqIaJGp46NuJatNet42867c2RgsqvQStRYT4vqssVc+sQq/jj4J/SZcyAUyzh2PoaGTkuJBLHbJwlacRxJYJfUypXd1Gzw269/gx98+SukKhXmpHNkXZ+wp5sbx4Y46UPv510f+whRNquUDIEooebdZhvdMNFTFq4SBB45kW5eSLhiLff+4Q+869x3kbZtZhR6VVT78NAItajFot33YL+XHcrZHz6P7HQh9gyqtQbFQq8SsOOjDYrFHKYKl9/B7SRgLgJPj32kEvgkxJ3MjtmhkJUhmgSxSne+SZZsrVyi0BePJ3AclX5iiqVmdkAmSRmSve+5hLqBnkorgEwY6hcF0CdZXc9nJsSClmUl9yjTqO57gj4QiyZQ7h1ZpXHwn8yPRC0YGB3/utC2CaEZpxzGF0iS3kRBUmqwfH5bTrzz3BpORCnwyBYlpDOebrtcJi+KsHRMChrQrfOpz1/Ixz75HyoY6r6rfsY+Lz0aJKU00bD+MkkjIVo64Wyx7qHAXflGhe0StTZQ6T85XVw+8TpwVEXIWBlRkch+g7QfkrdTsWIdeOqZG+k0TULKQVsFidXLFfxyA6vSxnBDSqUSjqVxx8o/8U8f+QAaEo8iFxDKWotdXjvohI1T5iR9bOtTn5zqqQBdLPTO+lAfm2TBi2+4ZYRUyuMs7O6D8igXve8cVv/yVxxs5tAGB5k3dxrrB4cZD2DcgEWvfhXv/I9vgpGnPTLGmvtu5z/+9V8xhsZYvtPONDZsphHVsbv7GMsarNTaHP/PZ/P6D5zHuOOxpdRgzsxZNJw4O8RKx8tiK4sgZVA7yatJDMckBW2r0hKplDdXC5RlLz71lKeRFoW7Q5ULiLdMlBXvqDxCAWBFFRIp6ijCNCqEukYjLLDF0fn53aupWF3UU3naiv2LSEkwoJThDnyMToyMp2t4uhhGGRUZsqNHIO4Bw0CTNdwY5sD5OQ45LDtVAAAgAElEQVRYuj1AT4LipgD9L+ZcxK64QFf94TbedeRhHNPfw6zxErMl7QSNLZlu/ssvc+Z3/otXnvZ2RpyATEpoa0lTqvCFf3or4z+5lpeGMKsJu5gzWe23eTqT5cetQS7/47307rknTT8kKys3CaRWCzTEdR1szcASLb3p8LFXnUhq/QgjlTL3uqNccetvWbz//jENJeqabEy5jCiEEmKr64z7Gl22hlF1eGlXmvf1L6FrdBQh92u2yd2pFrfWXO4cexq6+ghKLoYEqsjOEB+nFgvfBNAV0oiF4TjQdvjKhz/Ebddeh1vZwkvy01hg2iqtr8sL2WxqXBs1eNkHzuHMj1+grJG6pJbZORU9a9tpxMLVLSGqZKO6ZGT3jla5+Wvf4ptfvJTu6T00PIfhsXHGa2UyZJg2bZqqq98M2vTOn8El376M4pKFNBwfw8qT0i00QSIZdOwv2LFDAN0TCwvalghxmQeJsAcrQVwJ7hKBI0jjJfHQEX6txNqNGxkZGmHDhg0MjWyht7+XvV+yF7vvtmusyCU+eT8gqDdUGKO4JYxsRrEZfuiT6aSy7dgNPIsp+jwuJIAuvkO5K7lnUS4UFd6hLFVkjhYDXsxQiIATG9VCE45clopilmM7UdxFndCkraNQIC5g3omSS5QP+alDpd4i051RhI2MpeTUmZ7K0yN8WKvB+P33cc673knFaLNi4xCbx6Ggw5UXXcRR73xvXJZZWip2TPBn86fLYBILXf3eIRU0zafaGmF000ZKT2+mPDzO5qFh1o0MMxZ56LkMtWad4XUbqK5ai1lr0iNKme8xMrqFTeWGslQFG1Qyim0qd4zE6vdFKXKa8F46QdrkgcH1/P7hu1mw524qh15UhTzp2JX1AgBd/MgTgL4N3f5cgO4Zmsq8kS1UG9vCgt5ufvvdb3HZe8/hiMBmFymqVR3HyJm0TZt7xppkD92fC6+7AfIDtMcqpP06lEt89ez38fDtN3N0YSG9mkGjUWfc8HnKdFmT1Tjvim+wzytfw1gQkjXyNMsOPYUUzbCTZaCyRUX5EMpGQm9khiQHPPaGJ1MkRpiArPiwQ0187HFwZdqzlF895XUAvRPI1pQsHTPEVVkcMaBrwp6I/PAk5qVKYOjUwiJDjsYv7l5DxSrStHOId0W+RwG6stBFeZCx6LiGgaeZeJrVyUV/Hhtv4qManqTUdQBda45ywLwsBy7rImxFNNG47v4tVCh2fOhioYuUEgs9Tlt73pS72bE2RIFIXD1Km5pUjOC5DIRt6yV3Mn/U9SZ6je/IfLzAc2KNNaK28klO3m0ZR/d1sYvn0Fdrk400NlsFfpjyOenzF/OqM84iShuUmpKu4DOQs7nk3DN59NvfYXkIe9ehhyzD6Iz2Tec7Y2s457uXccxbTqfcdum2xRslRq+vfEKWHeehKe1ZxW+IIxEOz/fRP30ag3mD4896B+e8/3yCekBBBKJIDskR9Ty0tEXk+bRzcdStOVbn5q9/jes//kn26urCDj3WN0ts6M8yXMxx9R8fAytPNO6gFQsqRdqQrLiEOZXU0NEyXd3d1DZs5l1vezuP3XU3szIZ5ueyzAhC5ukmmS0jLLDShM4wQ6T4MR6Hf+ifeecnP65yriWITWhlUwS+5MAaMfVaapYYyGah7fLIj37GxWefx049/bimxmCjwsnvPovXvutdkrjLqUceQzg8xuxpfQyWhygunsNld91CaKRoi9c8sJUmruYjJ+zvM/vGSwle8UtNLsErVfuSbnhSWlca32RSYgGK2S1pOrFVJgJWgE1Z6LI8BIfkI/KMhsch38VdP7yK/3fBueR7e9i8YZi+3n7avgRXxWkT1UqZQ5Yv51/P/xB7HPRSldv0sbPP5pvf+w4bhkcJUxZWsYAbBqT0OINhe4fU95fa/3JPk5v1hCJgVOBa4mDc5kpiTSiH9KRjolgLiJVR1yJagUcGm4fvvBet5VC0LGpjQ/T3ZGk7Zdpeg57+XpqOh+PqdPXMYPWaQRYs3YUwZ7Js6VKidpOU1BwQn7F8Z70GhbwSGm6tht3Tp3TQRt2loHKjYuW07DaxMwLoEn8cZ09IOGbsq3Q5apclaOtHOGrabKzhKn3ZHmqmzq3Da/npA/dh7La3AvTIk8yHSLlHSuUK3T1dKkdcn+QfmbDuEivd99h062855ZhXMidVoOU06M4OMOY6jJsRYVY6J0KPYTLdiZhrZ2BsHCN00bWI7IyZDJsZVteqVM2QstNSz2lu/wyyjYC9Fi1jy6ZBZiycz4/uuokfXn8DS485PM4FkxDrVBoBVRm/VIqUstEp28JxPfV3d1eRthP3hYhbLT8z/DNxmTTduKx1OiXcSWfdiltKcuA7PcATpWayhS5qmHhOpMyE0ZSUV48Vv7meT574Rk7J9tPTLMW1ASyD8UjjT0FAdMShfOLa6wlEEBkahuVAeQSabY5fsIQjctNY5JtMc0KaUsODkNKi6VxdWsdvtqynbGbwI5uik8IScM3G0xHUIRV6pIThkmA618fI5qmHsbuu0A2uFKgZbTKjK4sdRoxVRvB6s5iZHFFLAhENld/fbgR09xkqBz6SSt1Ct8tLxeDEOYa6hAJJfQjdQcunWVeBmg0/+PU6UtPmMdb0sNMWuufSl7OpDA2RE3Yt1LCyRTaNVij2dCv/9daySH+5i7dXWEaJ/kQhE3nlljlwQZ79luQJWhLsp/PTO6Ufeg9+ZKk4nVQgN6XTNvIEurBfz5NyV4tIMnA6r4mF0amipITec4qkrRWLRCglgK6MRBWh+AKR+QWcLl9dXfkkb9p1F47u72aZ26a/1iYXwZBV4Pt6m5Mu/hyvf9f7VHqDJ7nrHWrymi9/muv+/aPsF8I+ZY1CmGILsD5d5JdWkyPf/27e8sEPks72YEc6pc0j9Ah9rFJZPAxpxiKGtvgQRS63Wlx1yZe59KtfYUW7zBEnvY5v/+f3VPGHomiUFaCrw40Kvktve5GhHnSLa2j9Oj55yimsvfMu8gZ07TSD+6uj3PDQg2TmLIIohdxEfaxJbnpWGeKyf0LXwzBjBSOst7nqu9/lYx/6EGk/wPVq7JProb/dZp/efrrGShTDuopuNQYWcMnIOg47/32cKYAuSooAeiT+eCNON5asNS2k2a7SlbIJVz/Na/fYlyNnLqI1WoauAndsfJJrH7if1K5LlSr+qy9/g8s+cgGHLNqVsfJmKhmYf/yR/PMXLiZM9aNL4two6BL6L4awHqn695P7yycbSXrMCwhu2+lOQFLFzyvKPQZ0abwjrgKxVlXhkE5eqwQwtVatJ9M/g+P6Bpg1ZxZj+Yh142MU0708uX41koCTsTMUe7pw2000z6dop0mFGrsuXcZDf3yYktfgidVryUzrx7UMnDAgnxEu6PkdorDI+HVNw7ZTKlJW7UuxVMXi7ig0+qSeAhPfMAnQxerxdZ1yvcZuS3ajNDRMv5Uj8Eq8bI99WfPYA8wZyFMt19AtkEwrPZ+nFpiMt0KifJ6GGTA2vIVipHRNjlqyK3svXcpRLzuSXfbdk8zuSyGfAdPCkTxiLaMIlfKWBr0DORW4NFYdpacozxValRq5Qg6/WeYbX/gc137zMvaw8+xa1zBGR5lhDbDRa7C+26Y0a4Cv3n2fAq5UV57ID6g3GhR6ih0//tawgMlya4J291zWXPNjznnTW1iQ6mKfpXvx0GOP07QMWr05Htu8RoHJnE5XxSPoYkEmqxiCSqNELZVmQ6rIzdX1vO0tZ9E/f67ax6seW8Gqux9i4+Bq9p6zB+uGNrPaH+WaX93M9D13ga6iUnqc0jh+Lk2qkFfyVaqXtdttVQpa/hYwl46QcqjKZq6rykaLDJW1rukGY6Uys2dNV6RKrdFWTaJkbch1xCUViPvsrwTFKSdKCCkJC2jJevJ44ubr+fTrXs8Z1jT6vZJyubiGyVik8XAU4Bx9GBdddz0NybsRZVfihTKygn1+8NGPc8eXv8m+fordHJCE23EinrI1fk6ZV336I7zugx/AIUNXkMGpCvNjkJMYWFEqlCNZIgUdfD9CT2VUypjEsq1d72BZJnNnGKpQlteok+nJUdN8xhtNuvNd1EouAz12bKxYsGVUgo7jGAfRMW3DUgq0UtbdOAFnS6VCTRi/6VnW1uHHv9lA1TFYtnQWf3p4PVk9YHpvAU0PaTguNVejf9ZsJXvHxzyktIfkKvy1Y3uAnjAPqrqdAvQSBy4osN+SAkErwDGM7QB6IS7I83wB/cUo/aoWVMdMjwE9BnWVuvM/DOgyqbWVT/GmXZc+C6Dn+D4NXv+5z3HSuz8YBy50CoE5o2M8eOOPuOz972YfaehS18l6FlswFOV+e5fGbqeexAVf+KLK28wKTChLPKRVr5GRSG7boiE+HxuGxkaY29eH4ftc+KmP8YuH7+HIk17Hm99yFj2kmCmSRUC9k3tbz8ZxZfISi1LWaI4WuWqJa77+NS679Ivsc/By3vPZC5mxaFdV0ahcbTIt36UoumbHb5VT2nEdIxdXipLjkXvv57Zbf8dB++7DSw7Yj/ID9/GR008nPz7O/r39FCs1so06Q5rJtZrP0R98H+/4t0+AWGi6pco7imUggB77X31sQcjA5XNvPoM7fngtr5kxn6DeZtQ0uaW8kZubFUgproHwqXUcv2wpL+tfREb3GPQr3DRe4dJfXsG+Lz9RkZXhMKSE9FCO33jc27akTVraTm5tmzTBUZ9viY/fiil3U4IEJcdew5rwIwsNLIWAdKgGnLHTEl4ycy4jjXFuq6yhZ8lCPnvhV1h66FFKaIT1MiufXsUvr/8FN113HfXhcYy2R3dO8loNhkolfvDza1hwyEFqzOK7m0wFP5tQqFQqSkjLa3K3vuT3Zq1OVvzIcj+epwR5thCzQX9xTKbKOhRb4DqqXsHV3/8JT69YxcO33826hx8iUyuxfMk8orFBUpFHJpemLulEPQP8+rHHmbZoL1aVS7h5C79ZZ2m6yM6ZItWnVrKwfxqrR1eroi1zD3kJn/vB5azzWsxZKHSzeI4N5Tny6i56WMfOZWLXhwREiGCQsY2NsmTGLN64eCnR4BCLpw0wPDiIbqewrDTFTJFbBp/irZd8jWPe808qGI2UiVQ2lPWtmzrlao1Cl8BKfPyFhR44rPr9L/nI29/BgswAjdEam8bHOPi4V3Dsmacxb/ed6Zk/DzYN8cH9D2VO0yXvVOiTRWf6OL29PKblWeH5/GTtk0S1cTTJ2NAt3FXrueQTF/LofQ8RWSZBV45/u/QLLD3gJSrgTgDZEmVMiJ/RMfVse3p6MCZFvNfqDSU3RRlNgH3yMxXQM01N9akQ2lZktfSpkNLWct1G01WslLr/SWlrW+2nOBJf3I5iuaZ1n3tvuYF/P+Ek/p8xjQGnpDJq2imL8VDjIXzqxx7KhT+/nnaYVkW5wnKdvr6sSn9rj2/glGV78pJqwNFtm3mKhEnzBE3uzBk80GXy+d//hu4ly8ggRWYg17Gca55H3S8Tmi62tLW2RWJmGV43zqK5fbhNsCV+yISV6wcJbYee3gJpI0Wz4VAs9itYHa/7NNsuuWyGbCau9yAuEnlJXJTmawROQKvu0HQcemcN0M7b3LxymNScadzxcIlmPSTV8pmezaggtC0jm6CQwsvkaBgFxhoahtGD2/IpWiGmRL3/lWO7gD6pJLCAobLQ5wugFwlaPo5h8tM7N1E3ep/FQi8odkWUsChoK4VlhwrLxGsjXhJS51iO52Ohq/OVhhkLMwme/p+00OVWqitX8abdlnCUstBb9NccpNDIkJ3hSq3FyZ//PCec9f5nSoVKheu//nl+8slPc0AKdmloZKIso0aKTQPd/LS2iVP+/eO8/Z8/QKPtUtAzccEWScvqaN3jw8N0zZzWSbURyiukPbSZdE9R0bJrquPki3OV1dgtNJEAuugFUcSGlFB0UnM+tpxsUzaPS7egfujJboZsVuWb373icfba5UCVtFYZrdLXX2TYDeiyDQoqlzaOKnVqdWXpyIORAhHpjHyZB5Uy73zpQQRr1nHwjOmkh0eYicEWTeM63+WY95/Hmf8mlLukqEkL2E4qmQSnqGwe+ZI23vq1HDlvN05cOJ/pm8vYeorHPY8VKbhqdB2OBZZmo28e45RZC9iLNDvlbBq2z62tEnOOPYjPXHcjTSdFVuYzghFhDHqzCvBk84gVI93shL5MjsR6FyEqlKgISAWIEpWjpH+EY8RR6Kp2TRwBpjaMqmAW+lxy/OlsueUuZngRT3ubuJeAu7eshPR0aIXQU1DX8ZpVrFyW0qo1fP3iS1j5wCOMDw6zYMFCHl6xgv+44jvs9vKXKUdfM/AV7f+3WOiirMj9/UWnPgkDaLXVfeUFyDsUu1jtco5hxxZeXOJ1myPxm1WlxmcxjjiXjzkhx/dnOKB3gBlek55O0vVGVWthNjds2sBXvvcznO5u9K4cv/vljdQee5Knf3c7xXqdGakMO82fxcPrVrAharHZDDnklJO48BuXMdJw6CrOUBZYTrR5v626Fyrqy04ztm6DcmG8bvlyZlo2mUqFmb1FfvWnRzjvzDfz02uvoz1W48A5uzLmR/ymNsZNTzxGNp/DlCA6W6fdbJPOpf+i0MxkQJeZEEr/pp9cznlvO4tDF+7K6LohPnPJpSx+1XHQm4a0gVMeI+VGnDR9Hsf1TmdO4JMPXcrNGhuBtb0z+dXIZh5p1QmDNlE2pYog4emEG7Zw1ulv56GHH6Fp6Xz8kot5/VvfoqbZ8RwyllRqjCPRDZUHCe22S71eV+tZGjvJ41Tp7V7sJlLMTKc1s+S01ys1MqkYwNMZS4kYAfhKrarWg/SPmAiLmFxJTvlN4/9Qj8GNSBkBt996Axe+9g28W5vG9GZZ1btoZ0xKEQrQK8e9lIuuvR43yqh4i6xYFCZsDEaZlU7zT684HPMPD3Ky18Viz6UHkxF0Hp/WxXeG1/PaT3+YUz78EeGzSEnevxOLRCflEdkS6CtqtUo6o1pqML9nNmMb2+iBQU+fRT3wCTKeqlzpRBW6HCnoZLKxVKV/1k4q1EjEZJJ3EtRKFKKIoiYyqdP0QlgLKbsbBmwpj5NbuJD1ts6TJfjZjX8gKLs4T61jlmnilgZZP7yBsaxGNH0mux3xampegVx6Lrm0jevENQR3DNClzr8En8bFnCy30gH0rm0AXSj3uJb7Vsr9RQL0TspcJxKxIyu2I5ImayiJpfS/xUKXhSOlBmsrV/PGPRZzVF83S70WvXWHTAhD6RRXGQ6nfelLvOYtZysL1Gn5pFJSY9zjs296HZuuu4GDcjCjLpHiOYZTGYZm9HLpuhV877c3cMCRR6NJQZeGlGGK67LLDg2aDRUgJTvKKY/zp0ce4NabbuDaK65g6bz57LPPS3j1qadiL5hP39yFKqlM8nBTklojFr0uCTeWqmlUKpXp6Sli4eCPbqJQ6Iq57mYDt6eIp0mUvfjXYv+wcjOIdyxw6VcpF0KT6NSk4lx3lzq11mwimd5ZyT03NS485RSG772XZWJFrR9ivm0whMb1QcCx553HO5WFnlL8mHLdyn0KMCpc9WmNbeY3372cn33yQhbW2hyem0aj5XG/qbNuejffeuRu2gIqYiVX67y5ey776jZzIx/P9CjP7eKnq7dw1UO3kl+8J+lst8TsqTLxiQs52VTJmhNrXF7Kv6iK1sSHCEwBdVsoaeHdhO5UCqYWl9aVCTLB0cTL0WDz3Q9yyTEns6TusZtVhIE0v0kN8bV7bwdzGmR7FF/oS06tqmffyakPNL567vncdO315LN5Vq5by1U3/oLFRx6qEg3qrkM+lX1OQJfxJ/eR0K3qHiWPuO2QVrm+nUOlQomSsk2k/bYSJ7GEG/WYn+wEbSqqp9rklTNyHJXpZadWjZmmFNLxWBeGlHv7+On4GH8oNZTCGDQl0jsFo+Pw9Fq+/L5z+dODf2Bhvp/Zc2awctM6rOl93LpqLbsetpxLf/0bRYvrxW7Spo0uueZV8bd3E4zXMLK9PHr1L3jbW1/PbvN3Zqg5jJ+OuOY3P6e4YL4q2/WeY1/Dn+76I9PnLuDJao0TTj+dj3/uogkrXSZ0w4aNzJk3ZyITTxkSnTmYiPrWfJ5c8QBvPO4V9DVNDtl7OZ/63pVQzBJkNSpRiy5pgNF2eEWmh1fne5jVbNIlnG8qYiyb4VF7gN+PjPKHhlBGwuhECnTznuSupyitWM2xx72cOiFXXP0Tdt3/JWBJpIb4epu0ajVmz5iu9ky1WlV0u7g5BcBtqVvhJq6k2PW59TFLtT2JQdKI2mEcJS1MU8shnYtrP7TaPropYYpb6/ArcJ8A9vgXSf90JN3OCvj9H37JRa99I+8LZzCjVqah+zgZg0oY8Uc8KscdzGeu+TlhKH5sgx75ngDWRw26bY0b/vNLXP2+f+F0u5ddy8JuSR5BhsfSFvdYPitn9PDjhx6kEhnYqaIqSlOrtglTTUi5NPwypmWQMwsqwaFdgpzZQ093iif+tJ4n1z1Gukuj5o+SC0Pm+TmidsRNDz2INWsmbz77HAab45RHR/nYuefibthIjxdQaLtEtYbqoindM8V7KUtdxNMQcOPK9QR9M/nPb/2Qyy/4NHvlByiUSthUyA/0cL8zxqAf8OrzL2LJXi/DcKfRdDScjNR4V7kwz3ps30IXQI+bvjwT0LsnAfrGSRa6RNwnPvQdBPS/FhQnoxdZKMdzucD/twbFqQL+PtRXruENey3miN4ulvotuhuOKoyyOWPzA9PlLV/+Iq9605no6TxO2yMjvmLf4R27L2PJhqfZ10yTq0sCms1QKsuKrMG1pUF+vfJxBubOB0uqwnWet6K32njttgKVb3zqU3z2c59RQLtspwFyrktfZOJsGWMMmL3v/rzxgg9ywIknqOhYS1LBMimqKj84wqi7/Oi732P1+qdUQszBixazeGAGGSNFxfdVJPqi/falf8ZsKmNlZvYOEAUu3p8tBiHDDdfHFCVBKPJOdTgZqvh3s+Knc2qYWsRZBy5n0x9XcHjWYolpszCV4YlqlasDj5d94P38v08kgG4+A9AlUElXYaUObz9oOfnVa9kntFhQroNZ4BZTY8VAFz9++nEahioKSt73eKWV4YTuOSx021Sbo7RndHHNUIXTPnk+J1zwKdqGrQxj8Wc6jYayUMWqkRa0CR09eYeJ5S6bSz4jR/J5Zf6IsZ6UY40r/0j9CVqibBHwwy98lkf/5cvs6xjMI2IzFb5Ji9vaa0AfoDJaR8+lyEqwoTgZJDVRHH9idZabXPGpz3D1j3+iKPcrr7+OJYcuVwFX8p1xxfS/fohVNjm4Tz454TaYML3E0G0r611L/ObqvoTT6wibyWiQ/C4+EbEuVD6zEfciEROv7fLGYheHFvIsqpaZKQFrps64bbN+2gBfXbueO8slaoGmlMdwvIYuHQyHNklABh84+mhV3U0fq7BoYAaWmWLteImxlM2GrM0VTzyiQLMWOJittrIwMdLUNo9TCNLsNX8xi+fOYaSyhVPe+1bO/pdzCQ0BNkE0YY0Mbvv5jZx55tlkCz1s2LSZ6395I8uPOlw9y9DzcQIfWxQNKdmaAPk2gC5R0j+9/ke8+4y301vTWfnQ47DTPKrSoWSnfsajFpnAY3qk82q7wIn9c5hRKWN7deV6GzLhLj/L07k8Nww/TdWr0cqYKoq7VS6RCwxy+T7233kXHlu/iht+cwvLjzxcBYpGfkTajJ+93JXjxM9Z9DB5ZBLEWSjk8LygExQXuynlsUrusqwBYdbGN21h5vRZyhHuNxykEFK6O6suWq+31Rwk1c5U17cOoCcrTtWDl2wXv41uRtx8x68UoH/An8msaoW6Lg1UDOp+yMO4VI47iM9edx2am8GK0ugSy5uGhik2SxVvzeOctc9BnKBl2Lut0x8GtNF4FI/mosV8b/UKfvXUk6Rn7aQKt7z77PcwtHY1VnucsD7CmhWbFIOharlLMNy0adz98JOk8t284rhjePDOm9ll7gBBeZiZKQtGPYr5Ihu1kIdrdbZETYbqZULHYf9Fi1liZ5kTaszGolszMFWlGB3P1GlZKQZbIQ+WK1z2wL3UC91899s/5Mf//iUOM7vYJ5sjF9QI+9P8trmZwf5pvPzdH6V3zv7UNtloonQUItwkgvZZtvF2g+Kk1LUWB0mL/I2D4oRy7yFoejiGxU/vFEBPLPQXAdAt65lBcZ1SuRNAPjnafTtyaYLxmwiI6/jQlQ/xuTSC7V34BbwnwU6G1Mxd+TRv2Gcxh/d0sSRoKkCXaMnBnMX3dI/TLv0cJ7313YTK0pWylSGbVzzOOw/YnxMjnd1dHdMLaGAxXOjhltowA69+Gf/2vcsh3x1bwCGMD25Gz9p09/cytmkTZ530eox1mxhIWUSpkOEN65idsllmdLFLQ5ogaHw7XM+8Aw5i34+cxctOeCNFoVGFHvdapFIZbr/mV5z+xjeRSmnsMns23tObyHgBC2bN557B1QS90wj6urnriSdizUt8jc2qsnpMiUYRnzUGbih+PSl3A5Vmg2wmQ06sE6kM57S57C1nsPGW37OzHzG93mQWEavx+ZGuc9j57+efJgDd2AroUhI7CtFlwQdNXlroZq8QTl28FPeJJ8kaRa7WAwZ3XsCVj9xPXReOwaMvgCPNNK/vmcmuQjPWxxm3Ip4yYWTnnfnSfQ9TtVJx9KuqtRPTkMkxOjqq6MlCoYAExc2cOVP9PT4+zvTp0ycAXWh5iYKOcVHShzplsURZFSFFyGhY4qLT3oH7w59zsrWAJZHBCn8Tj+5R5Da3yrV/eBx7YC6eFlEPW9jCxkiIXKVGMRs3WVhz0y2cfsppaH+mUS/+z2+w/FXHUjICMplCpwLfcy9i8Y2LcJAxy0spLSLYXU81AUoptgd++P3vc/nll7N8+XI+8elPbwV0eTPZfMnXaSH1Romy06TYN1cJUO3UrnwAACAASURBVOExsm6bI1IZjk6nOEiDbEsieaEEPF5McWXV4aGoQYssGTmp5UFegjLaqtTbLd/8Jpef91GO7J1F96YSGTwW5HbmtsYqwnm784DlctmT99GU7nSqzncL6SqQ+bPb5OMf/jRf+eKX6e/t5gffu5z9Dj8IlI9SFI8It1zG7u1li+SpZwuc/KoTqI6WeMPJJ/PeD31QWaZ1sXR7ikjRn1Qm9YzWpmoaOvJGntkNd/yGM087nblBnocfWgFpU9hyxrNxGp1wRgOBw6vNDMdl+5nTrCIeYyn+tlEz2Dh9CT9bu4rbN6xGmzNAFY0mrmrA0mVkicpNPnbBR7nh5t/yje98hz0P3A9DKh16sq3aWIr9CMjlMvh+yPDwsFqjQsGPjo7T399LqVRhcHCQLVu20Gw2FfAXi0UK6Rx77LY7Tz3wKGeccQZr16/j65ddxgknnUi5XqV7Wrcqbxq3b936Sqx0KSwjDUyEcm+Iu8CC3975ay56zZv4kDuTOfUKdSn6nDZUCddHI4fKccu5+NprMVxxFRWoOHEkuUSrS4fHruoWTt9nb3YfrbGzC3P0FPXQZdCyGZ/ez+/+nBL43ou/wNFvfafqQrjf4Qcz+Ogj7GsYHDNrDgOlClGriVMosM4yuXJoA0/7IauGt3DaiScRrniSva0Ue0caVqWKKylyuSzuvJlc/scHWO1XKVdLBH/uQfGZc99P+d6HGKi0GGi4dEWa6vYmrrRq6LHRSHF7E8696kdMP/5o/jTe5OF7H2WxZzH2veu49+ff4ZBZi3iyNsjKnYosOvXNFA94BSV/Ou7mPLP6DeqS066LJHr2Y7vtUycAPaY0LScB9F6Cpotj2H8J6OKiohPl/mw+9KHaMyJlnuERV7W7bWNCDihtUlHGWwf/bK65Z7u15HOTAV1trueWZf9tnxBAl0JUrSef5o0vWcJh3d0siJoUmi0sDzYXM1wVtTjtks9yypnnUHd8lbqgter89gff55Iz38upmTTzWwKJBhUJPJs9h59uWsF5V3ybg097U8xHSTGKRJIYAY/fdx+XXfg57r3hRg5bvIQNq1dSnDnACa9+Nffe8Cva69fxcnO2OLYwF8/nm6vuY2TnOXzqyst5yX4i4DTatSrpXBHGm3zg7LO5446b6Wq1ObJ3NtHmMUzxZfd0sSJwebJV4461azpVq4RkEk3Gx3WaGNkCEu/tuK4K0ok7bXUawQiASE7JyAgXnXwqtbvvZ+9AZ6cgoBuPDZbFd4J2DOif/ASIpR/FwXAqAjbJmvJbbPnTg5y0zyH8vz12pvroUxxtptjsB1yfSpM+9ig+cdUV+LkiTb9JfwCvLPZxRCrPLkJJGhalyGFjV5ZvlWr8euMavNkLVEOFXBDRZUiTioDq+g1c/V/f4vvfuIx1oyMqWv21p53M+Rd+it6d5tGW+xEfPRq1cp1id35rhyxZi50ypCLxw5Sk3Ujp24BTDlrO7o8N81LPZpojqTwh9xRqrOm2GC/sxHmfuYT9X3kMQeSqRh62Ib3iJF5CKs5ICoPOEQsX0/JczvnXD3Haue/GlxatwrhIpTNVdEquGlcPjGuEq96R3P3b37F+4yAjo2P09/Wy3957smjXnZV/N86nk0BEk9rICF/70qVcd+UPaZUr9BS7iCyD3614TLUUDMVHK3m44k9JTDVV4UzKCGu0VPXAkKzkEJSGecfeezNveIT95Vl7EV0SF1jMcFvgcVXN59GoTo0saYm6liItKr01UHEcwl4dXOzj0FSeA8s+uyNuBYeIHm5jnLvwec9NP2XhsUdjSEEQy6bmBqTtuMZD1PBIC9Mgz2NslEfvvZdH7rkXNxJ/rkGuv4dTTj0VS+4l3YkbUL0odSKpz52yKJWrFPuKnY55nWZAcajIBLiJJVgOG1z0iU9z0iEv5/DDDld6Q5SFx2tNurviGJXeZpXj8wMck+9liQQdelUyeZOVTZeVxWncWW/w6/oorg1jvqRcuczO9dKuVOgShd6NlG883ZXhsKOOoTQyzNx8kUfuvX2inr/ctygQC/banet/fyupVI49d9+TdWtW0W0YzEzZdNs2lsSBhCElz6Pl+6p63vHHvoJ0O2Lfvfbmzvvv4/g3n8KHv34pQeireueq0oTq3R33aEgod8n7lnKmomBItzRp5XvLbb9WFvr7gwHm1ErixMO3TeqexiORR/3Y5Vx83TWdHg5FVeGvLt3ZJAFH4nwrW/jIa19D/2MrmVuuM62zh9LTZnPH8BAb+/rp2nc/PvPdq/CzWR5c+Rg/+MLF1P8/decBJldd7v/PnJk50+v2zaaTShIISaghBELoXUQQkB5ELAiooAIRBQRBpV6KdBSQIlV6Cz20FFIhffvu9H7mzJw/7+9s0OtVvEb9+9x5ngAJmZ3dmXN+37d8yzMvML1cY2wpp4KdDE+Ej11wc6GPd/r7cTQ1KTLxkgd+z51nnM3BDj8dYhUb8fNeppvBtlb+0NPNyq5OaGqils/grFb4/hFHEO7tp6EnQWO1RtAtTCWLwXKe5WhMPHch+/z4IrqCsHqgyqqVWzDW9TJ8cz+PXH4JM1u8bDHS1ObNY6cFZ7O+5qPq7sDK6pgFFENfc2wboH+eJ6+CNASLUuwySmRrcczSVkDvtvPQLQ+a7NBNeacdVJwBxXJ3yn1VK6vVi1fS1vryfwnoW0lvNmq73X8C9L8s8OXA3nbTOxvj/kPNuXpt4fp4LMgsX8vJM6cwt6mZhkqGgFHBY7nZ4nbxnLvK0Rf/mOPPOFtYJ3a4eG8X+w6fyP7D47QOpmmp6fgcETZW6izxuQntvQcX/PZOXNGAKhhskpUIJDMQ0Dnr4EPJv/0xbYEAUgNvSCR4vi87NOc1uf/0U1nx3BO0u6DF6yFfs9jocLI5GOD2tSuoBrwqW1u5TipAqPPh+y/xzX334xhnmIkOD+lCnmLAp6rcxdk0z2SSauFcNS3cQhhTqGvL5eSGdw9dBmIUorrVoZhPZetQNbn0sCNJPPcK85x+mmuiMC3RF/bySKHKvPO/x5mXLaTulJ2oPderDp3HXnmdcp4PnnmMi44+icNDAcbI2sIwSOlOnrN0QvPmccXTD1PWxJTWiatcZP/GZnbTPOxatAjW8vicAdZ4Le4qFLl12SIik6bjcNmALF2Uu5Ln7h/8gFevvYk9GpopJfppGTuGF1JbSI1o5qGPlpLHp+x7PXWvCruRR2nIydOrQFRIclUlOq8r1rvtjnbNud9j5a33s5c/zsRyBSO3WR3EKb+Ddy0/S0pFpu2xK2d8/xzG7ru3XcCJV70IYIURna/z+IO/56prfsHt993OxJ2nUddEJOeEtAN8LjIkVRqVy8gwsHwNJ8w5hMFilbjeRNHUFLvbqlaI6hblUj9z95nFwt/dA9F2G9SzGUY0tvLVqbPQElkldewqpvHNnMC1Lz5J0aGRrRk0OyNo8n1JaxXwUBHzdL+PgVKeqC+Eyrjr6eKknXZiZDrNDJeLaLEk4gysWJj3TINXcmVezCcoB0JDXv8S3uMkKPabQyuLS372fZY8eB8nFpy09XUyDBdpVR4FeF/XuTtcYdFABldZrkXoG0rSo9xPi+QfrOvnKzN3Y0l+gEkdY8n2DCqjoZzbJBb24U7kGRUKc8lFCxl17NHQHqNQtwjU/IrlNZAt44t71WcohV1AzXFlx2ap4sYQcFOFqz3xUr/skIMh1cPWlLga4ZrBfi4/+4YamVAo02iZFKwyeb+LFXqA1wtFns+mKXn9Ss6kzAIlwEO8vzU3xWwJfzCkYkknbj+J1Lo17B6OMj0QYKSkbWWy+KNR1tSr3DYwQLdVoT9Z4YJzf8Cipx5jhGnwpeHD0LZsJuhy0ZXLURo2jCc3rOfwI+ez7PW32dGMErU8Sgb3QvcKnu3eDG2NSpoqWePidS7FtoDAVtde5Xoo0aJuF/mhXfobL/6Rnx1+BGfpYUZkRHRmKR36gFzn4jc1bw+ueuIRDAFTTTwhxLMSqj6R0QqTvMD1Xz+Lvrse4OBAI9GCRIs4yGLQ5wyytCXG+8Czn2ygzzDx+z24Bgc4euxIdtYcTDdqNFtOcjXUKuPXhX4+SGcp+4LUalXC9RJzg1FO9TUwqlRQ2vket8aKYc08sLGLtd3ig6BT8Tsw5DPq+5RDJ03l2JYG2rIF/KadSyG8uOcrBpN+chV7n/s9ioUqmYqbN1cO0rklychggMvOOJr9W4u8v24FJ97yKqWOySRLBVy+OImURUM8iFGRxdnfJsWp1cjffDiUyqZcqeD2OfHUM0wf5mLmxEZlMZ0x4bHFCbJWDMPUlIujTIdk81RyeDCtOm5x2DKHAN2j4+jPb92Eb33VrYs5e7doj/f+clr3p+W5hBFs68j8z12d/m1t+Bd8YZX6JSPm5as4bcZU9mlqIVbJqT22AHqP08VzZp4f33kHOx5ylBpfvvPAPdyy8CImCeN4IE0soOHzBNiUyJH3NOCbvQc/uv+3VJuCqkELSPGm3FArUCuR2fQpJ82dz9SSh2afn35vlfd7unimU2RbITWi3fDHx/jBqUeya3OU0fkKzrxJsu7jY6eLc155iqY9dsYlSzz5GIYygT/ZsIQTpkznNMvH+HKNsmWS9/vY6HLxVi7LHwppTF9A+XlI/6gcwYYyJFThZpsqq3GjyiCSYALVKFq4PgsxuPiwo0g9+zIHOHw01gukHCV6Yx6eztbY97zzWXD5TzA1/fO89orgmRyk0kUaRZ79zU385jsXcKjHz0ixzBSGqcfBKzUf0X324bKnH1bpSuJD5iiX2Le5mV01L7PzEK/lEQhe7a1zV73EJc88yLS9DsByhj83z8usWcH8iVM4b/gohqdyJPMJdTavjXtYHtGZfc7ZfO3bP6Ru6fgdHhlQkBwo42uzyXJCglRzUNn3a3VU4txQHnjfsjV8dcfd2C0UZWwuy0QnxGolJcvaEm6k3xfg00Q3H5tVmttinPGDHzDnpNPAJ3ponXK6jDcq7D1IDSbxhz14Am6sUhWH4aeWT+Ec5qFz8wpeuPN2rl94K2OBubvtw8sfr6PiCzKQLzJQ3Mwh43YgbOXJ9H/C2qzFxb+6ij0WfF19z8fO2Jna6s1Ma+5AL1VZmdlMYOY0rn3uD5hxkfUIbdONU6YGuSoIgU9XhGz7UDarhOVmNwwO8gfYsyHGiEyW0f4AxXyOlMvJpnCIBwdTvJdLUw96yFOkaNUJOBoJyLUoc3kd3tywjNPn7ca3LS8TEknahnaikmf2IS5u85b41StvMrl1Z/Q2Fz0eyJT7mOjVeejin/LqL35DQyiOa+p4Hn/1NYbFW6mYFSoBi0a3xnSnn+S69QT8YaI7TOach++G1na0epAl7y1n+92mqmtdbj/5hIMqO0CZsqtwn9JQpr30a1K02T7+fE6KFK6oaKAlNcEnSg53kHmRBibmKjRZNQpWSQH6Kt3LokKR53J5CqKbrtrqS5VAYBl2gIfLpzzL5fNfsnwVhbWruOHEE9g7EmFUOouzUiQaivFJ2MuPunp4L91FJNJOsjtHat1qfnL0EUzt72a8jP81FwksBtqHcW/nZuYcMJMty1YzuxKjXQuxeqCXxSS56b1FhKdvj+WUzk5sUaUBcCrrewH0ratOkfk5dI2CTCud8M4Lz/PTIw7lNJ+f4em0KlxNMX9yhPio7sTcZzZXPvEIRU106y68VacCx4pfkhZlYlTh1u98l+7rbuNgfyMNxTQxxUUx6XcEWRTz8ppZ5YUtvZTEH0KGLOksR44fwXSrxo5lgxYTKqaTTaEwv8j18X4mR1UPUrVMdK3EnGCYM72NjMtnCWHQ44KPOtq4f2MPn3RKl+kgH4S8fH7VPi485nDC77zHzrqfQKGEt2ZPx14zTEonnc43br4NV8GiN1nnmSUDZE23kvD96vTD2KUlT7JQZr+fPkqpcZxaHeo+P+myhsfnpVa1U9f+1mOrlPav/X9Jf9McbsoyHfUKoKfYYZjGzIlx1f8JoD/5foGMFVD+V9KAij+KmBqVNLso0cXCUmRrcoZ5vX8f0JWBgQL0PxnCiGe1miCroAbt/yygK2Mbh0X642UsmL4j8xqbaK7kCJcNgjU3/ZqTV8wia0Rnvt2OdG3YSNhZR7izu4UiVAppNjjLlJrjfJxIM/srx/P1X14HgRDpYhW/161MDIRsgiae1GWe/PWvufn8SzmwZTjecpWCT+P13m5ueWMxDbNm2c5l/Z3sOWYUR41sYGyigCtvqGJhUSXPLj+9iON+fCGuIamZaqxdkC/3MTvYyje9AYZLLKHbQ1IOYLf7/wugn3HFQmoOAXS7QxdAF0D1K81NkZt+8F3evvU25td9jKgY6I6aqqxftrxE9tmHy596mKomFafS3bBvy58AvakmA2EPq/U6D+olvvLLn3P0Gd9W0hc1oc4V6fv4Iy466kuMG+hnfmQ4gUyBokfjDfK856yw4ykncsENN5HuyxGNtdjFkKRtDdkDSEerunPp6ZRNpBzyskgRCRL88JCj6HvjLQ4cOZLSqmU0UKPV62WgXGNA/Pi9QUKjOliZ6uOlvhSheIADvnYyp15yqWJwF0RKFRTCnn1rS0yLLQ6WE1besCT7jhmBt7/E/hPHqgLmpdUf49l+Bne99Ar1cJCBTZs4efZujLGqtJWyjBgxgqXpIim/j3OvvpSpO8/k8F32xFOoMnfaTJauWcPh5yzgoPO+pXSN0kW7hTNRFV6D7T9dKBbxBfwK0OVQcAkjK5niwKZGdtI0xtXrCoylq8l63KQ7Onimq5MHN2+GhqhtuSU++7JILTqUwYz8aEaoznCnkwsDPqaUhFtgH0jS0a3TPDzuqnLghRdx6gUXk8zVcTdpihH969NOY+PTL1Ho62dC8xje95q807mZTbmhMANXlUPGbscsy8doj59P168l4dbY0hjmiRUrsSQsIxpRlqYCUk6nLWHyqbAU28lPTAwriggoP9e/DtCLHp+KP/hzQC8VivgDUeqWk1IZfEFwG1V29uicEG9gQqkCpTwep4futgZ+0tnNouQWYrEOyWFS195+QR97mWV2DQSoFwpkNSe9La3c29PFO2vf4oDZezOh32JieBhF3cUTg5/wWilBPwYeb1hmXvirdiqYFG/KRtX2U1LSTc3t3GZA91WdGALA4ovhFAKsyW8vuYjVl17Dfr4ITaUcYSVCq5HQI7zkc/BMJs3rvQn0lrgMCBTIHj1pNFOrFbbPFRSgV2tutkSj/Dzd/YWAHsRQ5MTl7W38dnMPa3pMqk4nxYDtlu33lXn59pu4/YzzOGpYnFAii88QoqGLDx1OXhs/ietefwe3S+eT7iqPvbuFULQVo2c913/7BCY0GIyeOp3Rx/2ItL8Nry7e6x6Mug2y0p071K5uGx7Kq94GdJfXgaeeHgL0BlVhp00JZ0lJfJcKolSAPhSVVNbcNqA768qtTjZqXvGqGCj85Rb8v3fottTsvwO6XA3qz9VYVoZV274J/5OEYhvekH/6KSLJqpNZvpQzp89iv8YYreUc0ZJJqOYkgZNPGuP0aG5y6QpenLSFvDRVSrTmk0rX+BZllgM3PPMAzTNnoTUOo4qHetVmsSpJlBBONHl+je8fdCjFd5ewsxahlkhT8/l5r5Rhn5/8hCO+dx6WVyezYQ0HjZ3EMcPCTEmU0MsmleAwns0PUj94Ptc/9QROmd+J3kT2ryqJNM8ER4gLw2Hasll8vgA9NZNOr/ffCuhPbe3Qr1iI6dBVnrEc6H8CdBVkzgVfOZLBV15lr4qT4bKHdNbZ4tR4CRvQr3jqIRWXqliopRLzVYfuY/e8Rato4dFY47Z4LGSy89lf59xLr1ZmoSpzoQ6bPnqfw2fN4qS20bQN5ohWDSUVyo4YxqOb1/CNG37FfieciMsXUW52lCQYFrSwkAKHQknsPnWINSVkOY18tkjIH4aBFL86YwG9b71JrJBhguxXszl8lToxX4jOUppuGf/7dKzWRlbnsqwpFlhetLjvqUeYfuDBlKs1dI8fo1pFd7pIZTMEPju0vFaVb+41B+Ojpcxtaqd/wwZaxkzgsfWruPSpZxh38AGKLyDuWLd+89use+gR5nh9mOksAx4/jB3Bb5Z/hNtv2w90hH04swYHHnQoP7r3Dgj5qIvLl7jjiXe8W6fqEDlTXVLG1d17+NHHsGndOtxGhdEuN8llSzi8pZWddJ3Mls1EXTrdpsHrwFLBgdYW9PY2ypkEI8aNZ1lXApcjwEv3PE5TRwM01Nkh6ORreJjmqJEvmcI3w1WBhDfEm7pGdO48fvrQIxQt8HlqLP7DQyw86jjmBuK01r3qfXwgt4VdTjiGhRf9DIfPp7r/NU/+kSuO/CrjXF62a29hbV83XUE/8ek7cfkTT6tYzFpI7ja7E5XSxZYjDnm+ih2tAJuqhe1R1bZ26Kvddof+bD7PXwN0l9NFuSyfu1fiGhSj3F8usFcoyFGxONvli0SqptJ7r/Hq3GYYfFQrUjJ8lFNFmtywc0OABQ1NTKJOJpHA8gf4xB/gt4P9vPbpu5RyJc6ePp8Zw8azomsT8RlT+OV7L9JdL+N2BtQay19zoiJHhzgEqqgUUBcW/TYDuht/VVNOlRUfikMg7+dT113NW+f8mLkeP61GCX/d3jEXg3FecNd5PJXm9fVbCIzoUKucgFHluMljmFwuMiGVUYBeszz/K0APYNDvhFWtbdzb1cPK/io50Y/7UF7sAa8Bm9dyyKipHDu8kaaBLCHJhNBcrPH6uata57p33icyYhxrEyYPLfqEjpbh9Lz9Ar+/7nLCjhxfXvBNHDMPZsAZwqNrGBXxDWigWKzg/jwH+B8Ho61RUOII6BQ1cj3FtHaNnSa2YpkGaVPn/kWbyDjiGDW38rr3D8UplTRJAnQo/5G6KaudIWOZ/w2gqyHsn3XoWwFdbhfpYIRwsS2PrWzLbXnuv+Y5ItkyyXy8lK9P3439G4K0lvPESxCWRgUn6xob2SwdR8lBa6yR9mgAXawuE1148LDcXWOFu4Zzh4n86De3Ep84GbSACvPwCINVjf2EECRJY2UO7BjNbD3KqI0p4pZG0aWz2ufmw1Gt/HbZR2qMO7BhOadNmcYhIT/TB8oE6g7KoQ6ezSVZPWUUTy5fipav2s5aMlYS8xZnnrGOEJdEo3Skc7j9PjqNCt1+/78X0HNbR+7/E9DlZ1ejbLPM2QfOw/xwCXPKGh3lEn6tzmbNwUual/C8vfn5kw+r9Cu1SiiW2K+5hV2c3iFAF4Gexmp3nafDFpO/9lV+dM3N1B1utSMUCW65mOXsww/DvWwNE+o6ozQ/qXyBt4q9GMM7uObJh2mePAmXW7bEQhSySKbSNMRi9oRJ/WPrElX+W6pnO1Ak1dVHrKkJSkXOnDWDWk8nE+NhPP39jDLqNIlRkphZ+HyKHLYmk1c61+YZk9lAnUc+WE3j5FE8+aFAobBs3crwQw7X9aluBpcu4fqDj2E3h5epLi89mS6qDe08lOjmyUKWrD9E2ratZ+nv7uXWE0/jiEAMf65Ip0wHJmzHb9aswD0iRGzYcObPO5BjDzya5mkzbBswl4ZRreDU3Tg1mQ1Y6lgoGHma9RAOsaedtgN93d14qjLyNGkQHkMwzFSHg0IuwwjdhxEJ836lzBvZDJ94fQwIQ1pkli2trE5kqJgOut7/hNbt2jH0LPuNH86+qTzTPS6yWYOgHPhFKPojLHZYZMaM5aY33sAR9uMwixwzZiwzsjWaMkXGNY3g3WQPv62luWXRM+y8xz42PCsuisF8f4T94+0E0gna29roqsOrPZ384Lf3MuPYY+iUz7YhbhsJqoGirdtXn+uQpa/N3ZQrYdsAvSAjd7dX7dCfyeUpeX3Kb/zPO3QB9ELBQHMFlE2DvJa7YnBMPM4O1SoTqwZjAhGylQpvmWVuAVaZGZzOsN2hVyzmh3x8KeinJZNS3A/xkH+nVOb3mRQtc6fx6uvLmBtqpMnykqtXeeCNl+htDeBt7lB56xIRE7A0XHVb0bFVuqYmJuL3Lnnm2zBydzpsQJchgxGweTMyDn7j3tt5+tRvsafbS5tZRK8KXwRqsQZe0x38oW+QV1avw9M+gprLRcgy+erkMUwo5BifTNMmhQceNocjXJXt/Zsd+nb5LALog5qDT5tbubu3h6XJCv26rpoc8Y1ymlna/A6OaG9lusPFxKxJQ8lUhe1Gr487C1lOvukOJh58JOurfh5etJqOUIwV997AuncW0TmY5pyrfk12+HgSwhlwaBTzJn69hXKpqrT7dnLTNjwsJ06HR7k7uryiKEowtd3BThPbsMwKqZqXu15YRcbRQKXmRrOEtFpWHUxZ81IVpr/bRV1S4Bzi5e/BMVj8qxZS9g0gzZbyDv7rHbr8BZWnvY2Arm6zbasFtuHd+59PkXGJ01klu3wJZ87YgwMaArSWCkTLKAe1hIxkrBrvAmN9jWRLGSK4iFFid1+coNPFlnJZab17/C7eTyXY78yTufS/blYHtySIxRriilUp1ohOM8MJM3dlTE+Oqf05dgh2sLmc45Oon3tKSd7J50iIanOwh+NHj+FAj87MhEkYFylPI29YVd4dFePZNav/BOguKFYNvD5DAfrFkQhjCwZVzaLPqtPl8/2bAd1k3nnf48zLhwD9z0bunwO6UeacIw6k+M5i5padDKuUFT1ti0vjRc1DRAH6Q2pfr1y2iiX2b2lhZ6eP3fJ1WoRpj5OVLpNnwhYzzziNcy/7tWp3JMdcOjyH7P+zvZy6215o63vwlYUCFyIybXuOPv/b7H7clzBcboqVIrlCTrmRKaMdlb4ik2/pV9VRp7q6z12lhmKeMn0DROIRqFa45dzv8NLDDzKsVmVcrcp2fh+SB5kv1RXoBj1O0kaNzRLzKoAyqoXNn8n11uYLvNDZZ2d4e70qG8CQcJuRw9gvA9tlMoxDJxSL80RqM4uA56s50q4AG6tZhrsjWsFH8wAAIABJREFULPv977j7tLPYM28y0uGmFvKztJhgSaDGwed9i+N/+GN7ZFORsHivksMURJPts53z5J/laglryNxEvOaF+X7jrbeRHBjAVzNpMgx+9/PL2dsXYIpIA0uiyK+Td+kMtLZwR+cWzl74E9YkEjT6/WTyBdxNbWLBzY/O+i40istakbmjWpgzmGeGx0W9YBJyyeZJI+0J8VIpR2670dyzaiXp5AAfPPEHrjvjW3w53oY7OcC4hrE8n1jHh2NbOeXqK9h7z/3VZiLQGKHa3c1+HWOZ19xO+2A/HYEwvQWTd+tp2HU3bnzzNUXyqlkOIjKNGVIRKFPAofx0KaZUHaf+LRGw//gOXQB9a4e+FdBl5C6kuK079HwuRzTaTCJdwen2IB5AeiLJwY0NzPb6mGLWZJhBqV5nld/FjcUybxf60T1N+OVCrMJB0RDz6yYjJWfCpVPy+1hcMXjNKPGKALQTdm9oZ96OO3PpnXcoTXoq4sJw+lXeu/BSRGegpmdDRGS5rJUwoGridLm2GdADpka5bAN6WdW/JssffZgHv3Iqe+geWmXnrNzUoB6L8ZbXxVM9A7y0ah00tuDw+Ql+Np2QDn18PsuEVJZh8u5ZHjYEg1yd7/8CQBedhUFSc7CxsZk7+3t5J1Oi1+NVw0sZ7FnFJCOjPq44+atseOxJ9jS9DKuI34KDLpebP5om8SO+xGGX/YJ1WpSn311Pi8PJyxd/U3GpPs5ofOOq6xiMhCio6FwX5YK4HMbV+yfBUF8E6F8kW3NYmnLGLJWrOD0O3PUk27fD9AnNigCYrLq55+VPSBFXgC5LIgF0OeukQzcsDV1keGJru7VD/3uALkv9Pwd0+zawx1RSCiim7j8xcv+XIPM2fhGpA2WzmPt4GWfM2pX9YkFajDzhCvjr0Ody84xR5exrf8HUmbPpSyZ58olHeOS2O5jdFCOaLLBjfAQbBj5lRNMkNms1/ji4kdgeM7nt1Rcx5cCVCtjtpqAoVmUevv7XPH7Bzzik6GeSP856M8P7lAl++XAuue8+MmYJs3MTXx49mS83+pg+aCAecJslDcvr473tmvnD8qU4Rfs71KEXKuIWZrCdI8yPgkEmGhYZo0DRH/i3k+Keygmgnz8E6B70vwbopSILTz2BLX98lnmmh45yEUlI73a5eNGpE9nHBnSRcSj35WKJA1pamOXysUvBoqlWRXPorHRVecpX5eAfXsjJ516izBiEtdtTKGCF7Fz4Rkzef/IZBpasZcdp02mctj3ukcPIqLg0uVZtTbOAeS6foi3QrKpKAfStJnEyhJauZqvNWHowTbQpqrzShQ9R7N5CPZNhwZcOI7+2i5FeGBFw0mA5iZbrNLu8+GqQEhc2lxuroYFX+3pxtrXT5fVz+xtvQnMzlapBpZxgn6Z2TvK2MLFg4CePWGvkx47kd+s28WI1y6BYg3rClLJJjOUfc/7cfTkq3EQsmyNn5qm3NPMWOQodrdz+xmJwSqqdUzkbGl5bDmUXKcKShUo+iz84ZDlbl5APkazZqwun8GPyBY6KRZnl9zPRNGnTJLmqQE6mR83N3Nffz1vys4m0TCYb0qIJAXBo52szdLJM8kc49rNgjp3qGsGcYjyod7YvEOLhYoro3rtz3bPPq57x5Bk74fj4Uw6NthDPGmRqOWrDxrCway2vrV9BrG2ckt3lcoOEomH2bG5jcqXKXtUa41x+BksGmeZ2ftq/lsUDXbgbW9VPrKvcDGFqC2gLJ05TB/Hnp5j6mLcR0H0uVuteXs8X+aPY4kqHLiZyAuhy0FuG8j/wesPqrSmUbKGMc2CAg5ubOaK9ndHpLK6iqL2huzHOjfkkr2WSmLUIblPDV8oyv7WRI3wetpfhQqGkSHGfBoI8mc9y8UuP0zx+IjsEW9Ak0TGXh4YQeZeDLUaKoC4tiEMVmp6aw04NlDtgSN0hgK5tM6DrBKoOFRxXDQrzWhR6ZdY98wx3HXEce/p8NFbzBMT7woJyJMTbupMXB9IsWruRWrSJul9c3U2OnTSacbkMk7N5Rjg9aof+qc/HNYWBLwR08ThICTjHm7g90ctr+TzdXj9uSSIzhK9QJK5VWfbSU1xy5Akc4Q0x1hCbbui1LJYF/Cz+TC77/VfeZJkV5NVlnbRUq/z+5MMZ3dhOb9tMDvnuD+nVStSFa1KTlEsd3fAgztjKLfkLduhfRIpzWE48Drsg0iTkpZZg+zYHO06IU6tZpGoO7n55EyliVCyR20p8alHdzCVNjKmcuDQnlurQh0bu/yig225FW1l9dof+fxbQLdtYP7t8KQt22Zn5sQhNlRzBal3ty7vcbp4yyyy47pfMP/lMilmRlwhbuc7RY8ayQ93DiK4Ue0RHsyG9FjctrIpqvO8q03HEAfzkttuoy7JO99JfK+F3enCUk+zXNJKvuNvwpzLkIvBaZpA7PvqA+PZT0ZwuNr+5iJPnzOXU4U2M6RQvYjerMVnribN8ygjufPd15XDnlhme7KYklclnsL0jxDk+H5NNB4PVIo5IlE8s69/coVfZ97zvseByIcV5/icpTp1kBa4+92yW//YB9sPPMImKpEzv54A+lyufeHho7G0D+oGtrcxw+ZhVtGgwxZ/dwyqnyZOeCideeSVHnfZd+2SSnaAb+lWfVcdZy9Hs9EFWdLU+RQAyPPJqwqIu0OINKEvbdH6AhmBUMYBVwrLkJ6saWK5ph52BYzfsFNJ5AjGJApXfSi9XJ59JEQx6GFzyNlf/8AJef34p41wwJeSnqWTSXK4TUX/b1kE5GltZnEywwunkGzfcwE7HHIMjEmDz8vf50g6z+E6ogzH5Mt7PHPXERvNtMRoa0cKdy1ZR94YVoU0+7Q8eeYgbzzyLsYkEO4cbKWfTaO3NPJfvZYlRZ5HocIONdgyf7lAOXoMm+Ies7eNS1gjxzVGlJpn3Li+WU9YADoxKhZBIGkslDguF2CUYZEyxSItiyViYsShvZTK8YtZ4NTEA0ShW3cDh0lU3JKxnMmXElcl0pJgcGs43mvxsnzOIlmVtIu+fm95YAw/UEkw74StceNU1igty3ITxjM0b7JivEzOqKsb0QyPPnWaGl8QFsXG0GrUT8WAWMkxraeXAplb2yRSIZpKU0Ej62nhAL7Dw2T8wcdfZys40JAmD0ujq4ingQJfEt63TdznLhgIytqlD97lYMzRyfzqXp+KzAV116EOALiP3VKZAOBJVJCoxDwxZVQ4LBphRt9gJjahZw+HxssKrcUUmx5JCP35/E2qaKx16LMQBDosJddOO0fX6FCnu+k0bWGJV2FgpM8zhx+NwUU5lcQZ9ZLwC2rZRlHz0wo72iBOg1BnyfgzpjSUVUGRr2zJylyI7YDqoivVA0CYhVmoFtrz0Ercd+mXmBAJEKxkijrpS++bCQd50wmupPG+v64R4MxXdjVAyvzJhpOrQhRQ3yu1TgL5G178Q0MfmZQpXJeNw0BNr4DfJPl4sZujyiX+AC2cFosJpTfUTpMiezaM5NhBhclUjXKuTqBn0RGLck+nm6tUDvFnRWLy6l2Gmye3Hz2N0ZCz6vgvY8dhT6Cz14gwGMEwPbsuDlUOZC6lJzxdMmWtK3vDXH9Khi52EAnRx6zVTqkPfYUJMKWgTJtz7yhZSWpxy3a3iXn1C9VMdugC6pgqCrYAuAT5/lxRnh0FsVYv/GWFu6DSVb+r/LqBbimiQW7GCM2dNY9+GrTp0se700On18JiZ56xbbubA408lo3aPFaIi7N+0lqNG7cjxgSDDCnmm0kSGEuuosakxzHP1DFc+9gcmTNsV/BEqblv3Kgd8rFzlAF+csGwyP2ODX3TDNUw98Uxw+LjiG+fw8r13sVNQY1ylxISioaR1WRp421FnyaRhPLDiwyFCjxAlhix4tRzjHGEujkZpT2dwebwK5DbrugL0x0S25g9SkvQmh0vplNVBN2Swtq2ytadyNqDbI/f/Dui2bA2sRJIHb/o191/yU05vG4O3p4ugZrFJs3hRc9J+8IFcet+dtjG7UDerJrMDIfaJN7BjvkbAyONyeEm2N3BPtodv33IL8w8+ztZ7y1gtV6TS7idFkZDw4UWfKdKsskk96LXB3JBMel1V5uWBfrxx8ZgbkgiIy5wmunOZ2dgUTzkEVSbJZx/awgsuZP2G9dxwy02EGkXvXKGmaSo3zF0vqOq4d+VqfnPl1bz5wKOMtZzsGooTSaUUQzyImwEMNqGxKd7AhniEWxa/jTMW5unbbuX6Bd/glPBwtjPr5Ip9dGPycYObDeEg96/eQCZbJtLYohLJlj3+CL847TRm614a0zlikuJWN+ifNJxbVqxnVboH/HEqiTKexrAC9K22FwJtIi1TAdSCFEqQ4KQm6WBD8wuvSI96evnS+HFMczoZWyop2dpAJktRoqrHjePG1Z/wfilPzeXEku6uWsbnDtomKWYdK91PV+dqTpyxN2c0NdDYl2CEeMTIBCUykqcz3bza7Obi39/LTEmq6+lndscEDutopr2zn2l6I1mjzCcuJ78yMyzt34zD02irAaJe6qUCO7S0sm8kxsGlKlZygFYaWRf0cV1+Cz955hF2PeBQiqUKEaftoPfvAvSPcfJu1eSpQpGyrlMpgoTHyTVhmkW1snTrASyHzafJFMo06U4O0HXmBoNMMUx8hqRl6WyIB7l0MMk6q0R/skZbNCCG/xw5op29ykXGGmW8lkVR97ApGuOe/l7erZZJujwqTEo3bXKngEzJBeIpYS+r7ImjV8z2hgjZcntIMIgAutgFbxuguwk5NAYHDNwxHYdXaq4yb951J4+deTZ7B6I0WEXqxQpRr5uE3887bo3H+lKsLdaoVuoQdOHI5Pj6nrNo6drCToZJrCyhrTq9sSYuS3WxvFhWI+ZKrUrIV2cPn59TtAiTSoaa9GUd0BeNc1uqjxdKSbZ4/Xjx4DSgRbZPqRzUMvzw6C+jv/YeO+FhSrSBnnQvgy4/b/v8NP/wElqPOJa3l3xK51tvs+HmX+F2RtnlR3eSbBlFzV8lZxiUy17clh+3YVGrlHHqEq7yt0H7f4Qp/Rm2C3Y6LbH71TCsCrVSD7tPijB7RqviYiSqcM8rnaSdjaJXUEZSeq2gXq8ihbhMoKS5Fn6M2uL9L1jufw/QpbX5Z1ju2zgt/5c8TaaFMn7LrVg5BOgtNJbTanfi1WxAf7Sa47Qbb+DgkxcoGYSQ1vzUCRkZblywgJ4HHma2y8vwgkQQSJiHxmavl8eNHM3z9+KXTzyPUXNh6BpFuanEcCVXICauagOdoGUhHoNknfl7HkRjzU0gk6Sx1McUj5MRebHFhJwjzjvUWTppGPev+FAdwC509f/USfEfAvSnswLotg69pnlwDY3cy0M6dDlItFqNZ2+7kbvO/wHzRSePRqmcIOXz80LdovWA+fzswd/Z0XsSo1mrMTcQYs94IzMMDV8+h0P3ssJh8GitwD2L32H0lF3sD0MOKJHIhcStStYaEhQru1ph+YjtpEnV7VJxrhI1Kptzl3jxb2WzS8EqgK5Y37ZJhno7tybVlgxGNDbirNW4//cPMmvvOVihAElMRFMtwaUCZAPJQZojEdVF3vbtc3jhjjs4LNLMjrqPtQObmBxo4pNKiU/jYe7q72apWSZfKbN+0ev8+KAjOb5pJLX+dbRrPtIBjXe1MsmONm55+0MIxmxmvlnnw9/fz9WnncZ0s8Z4TccyinhjLTyQ6mNdAF4fHARdxt8yDrcn70NeKXbOu5oRDnkeKwmTG4mulP2uPZIXI6Ay+/oCzI4EGV+t0i5M7UKBtO5inc/Ho6kcHxQyim3dn04QiTawKdFDq7iAyVepllnx1GMsPOok9gAO9rfQqHlIVsp8WM2yubmBu9NdLKsIxKtkEHbzNrKbC44Kt+NLSmls0u2Pck2xj2c3riDWMkatmHLFNKFAgLEuL18dNpxZ/QOMqIotbZ2+zwJhbst38+C6j/F0DMerh5Tjoxoxq5G7GCjZY+fP1TX/ZIe+SnPzTqXKE4UChq5TLoFfxqdDgC4jV10PKtmRIGupWifqqLGvW2e/cJhJpQrBqtDfdT6N+LgslVGAnsppNAZ0Beh7RbzMx2K3QEABs5AR13h9/C6T4qNyhaRHnCVs8p/EfyvnPiHLykchu3LZgNTAM+Sgqwo5yZfS/jlAd2hufEJgq0FJPHuEWV4p8ML1N7Do+xezuz9AjCLeepVsuU41Hua1usnHdY1Fa7ZAY1R5dZDOfA7oM806DWVR/7vpjjZwebr7CwBd/pZBRgA9FrM79NIAnV47elU6dH/FIuSWPPkUj/76l7x4yWXMj7YyulKjUkqTQ+ctXWfLYUdx+BXX8OpbH/H6gw/hfOdtEhmLQ379GAPxDipakVSuRKHgxVn34KlXqRslJcf7Inu0P7ek/kvQEkB3OSQhT9QHVerlXvbYPsaeM9tVAKF06Pe92k3a2aAAXSbjei1vk+Jccso58IotsvFnTnF/j+X+dwFdzSG3ndm27c/8l2C66tFyK1Zz1oxpzG9oprmUIWRUxNSSLo+HP1TznHLttRx08gK1j5Ruz6iUaXW6yHzwJkfsOpfDxgZoX1dgO4cLl2WR8fp536fxeCrDg4vfxzd2Ev6Y3x7P/ImBoPalVFMkP1jKvgccT6O3mRmtY9i09C38FJjlgPFyo8hYXYvzrlUbAvSPJNZeDWFVOOZ/DNB1/pitMv+88zlDGcsIoNu759LQfknGfB6ZWrz9Ot+eN599al4mu3TMSpqk38srFjTMncOVjz9qA+sQoO8bibBrrIEpBZNYta5MK9boFo9UC7ydHMTla5CxBRQNiOnUAhaduR7aQ1GschEdD5VsHldzC8UhoK4YJVolKEe0MvkMBH3KFlVlTqrRu0Pt5OXcU/tWZbhjMj4cYVy8Cb/Xx0OL3xZtGluMPG7dT6vor8Wq3qM8gTCMurJJzbz6KpcecwxNqQQ7+SPKW7oSDvFGPsObpslb5TSGx0t+3XoO2m4yx0Xb6MgWcNWzuENh3ixkSY5o5ublKzC8AQyXTmUwQXXlSn5wwIHs6w8RSAwSI0A+EuLNmEVqXAe3PP+SOIlTydcI+b1bk2Dt9cHWX4JobnPIAdalyiD53svlIk2SSlcuM98XYN/WJtpTKaIVE5/uIufzsKxe59lcibfzEoMVUn7kmtdLYYg/HZCjuFrmO7P2ILhqI19uGcvqLStpR6fkCrDO7+bJbD93LX6N+PQpWC5ddRkHDR/BjKqTqf1ZRir/NgcDoWZusnq59p3XGDN+quIj9CcGGBZtYB93mIOa2hg90Mlw3c8WcR5saOW/Elv4INNP2unCH4ihi/ZcpljKalf8+u2bcGtgibIC2MYdelFG7i4vb5crPJbLY3gkThO8us2er9VKKurY5Q4IZxLnUNy7r1xiL5+fQ2JRxmcLxCQVUHMpUtxV+aIC9FLVi9c2tmP/kF+R4nbQXdRLJXIOje6mZu7u7+UDIWP69M/NYiSDwmb12526cCPljJXuXEn3hrR8NWkshjp0bRs7dCGlukyn8DtVDrnYhLsdFW44+1v0/+Z3zHBLGmSJgBvSBYNU0Mtinwd9+kwuvfk+oiNbkbrbkUxz5uyZNHduZhfLQZOKNnUrY5krc31/B9CrymyxJx7hjkQ/rxb61Mjd5QgqLy9nxqA9rpMuZEmsXMaC3ffkyJZhjB7IEamblB3wrq5zf0MLl7/0Gq+/8S63/vwaxhgOBgpuDrv6XhLhVjWF6k8UyWW9uHDjcxaxakIW3fYJtbLjrdZVul5NrOGMfvacEmevnTuUQVGyBve+2jME6Co3G72etzt0px0P7KsLgaGsZGv/Kx36FwH6Vj7wto7c/5PBLHLBb5XNZVes5hs7TWX/hmZaShllLBPAQ4/u4Q9GnlOvv579TzoDU7hGYuyfytHuD0Ityy4dUWbGnEwZqDG17sVVKFN36AyO6uC+Des56Zpfs+/pZ+EO2jddKl0lFHPTXRogaOZJvvYyXz30dEZutx3xYCufLvmIF39zD6ef/iWOHN5CaEufApaCM8Z7Vo1lEzvUyF0aDzFbERhSlIb/QIfeFxsC9HPP53QxltG8OIcAvajbACdTC4/sbHMp9o42clSwkYZ8mtZQkA3VEu84dbwzpnP9C8/YlGN16NTZryHGrGicsakCI/0herJJ+pujvN8W4XcfLaOSc9oxtlJheWF9ciNtrS04iim8urQKtnd5vpDF3dTKlnyKpmCjIoUpm9tqRWmzxfdb8ZtlBjmkahLagx3zbOGrV5js8bNTvJW+/h5e+HCZ0n0Xgk40LYBPLogK1EO2M5VMceQgjoqLSFcnp4wfxx7BIG3hEEu6e6gMa2VJ3eTRjesw9QDeuskYp5czR4+jI5tnlNPFB/1b0BsbeHYwwWOlDKZXyjuXirJ989ZbufXMb7C/GAjVXZQNi0+p8rxW4stX/Yijz/0uNUdQ0qbFFM3+mf4czOX3kkKj19Q1VCiWlNuaPfERK+Q69Pdz5KiRzPT5GJnLETTrinFdCvjZFAnzQFcvb5XyGLU6ujdAd28nruYwtXqFNo+HT198hXPmH8VhTe20JIrU6lmC0XZWl7J8bFU5+LxvM3/BafhHjWCgkKMp4OeKM05n1d0PcGA9yJiaE4MSiUAT1xQ7uXPVu4yasIOaoAh/wZ1Icnz7RCYbVWZ4XVTKOcrRJtbpbp5L9fFafw9WNC4mmapzVfIsRXWX98PeMUnhJgei7bGybaQ4AfR1ngCLcgUez+Wo+rzqIHbL0Ec0E+I/4RCKgJ9ssY6ma2oI5c1mmBeJcmAsyrhMnkaZmmoaH3scXFuqsMaSWZMXqwSeUpFDR7RzqO5ieD5LXoiZQlIcOYpbNqxjcbaC4dMpDl2+skrbCupStJTc9o8tfya/tprbi2a8rllohrDct23kbjmdyijI7dTIl+TdrtEQ9PC1nWYxatk6plgWASmnrRq+SIgVlTLvB/3M/vo3Oe47P1IFtbw/rrQN6E1bNilAb605MEyXYrlfle//O4BuknJAV2OYuwb6eSvfQ7d4M7jCKivIX4KYHxK5LKF6iXmjhrO7N8CuuTod8joYrIpG+GkqxZXPv8ona9ZyxUWX0+RsZPjU2Uz+2jdIB5soCsAnTArZAG6XA6+eU0FEdZmEfYEB+hez3IWJL7JBAfTP3KuMfuZs38BeO7cpw51UDe58qYeMJh26mI1YqkO3R+62V7LX+kxaUi3hdDjw/bMj938W0BWnacjr4V/Tb/9jX0WddQ7p0Fdw9hCgtxUzRMoVglsBvZLnjBv+i71OPcO2yPRIXKdBVHQRZo7Tj96Hvvc/ZK6lM9XU0bKSiAz94SiLJcLv7G9xwmVXqjh0b1CSpeo4XVXcusndV1/OA9+7nB3GdJCNtrGuJ8nNv7qOsZPHccC08eznge1F1yoNpTvG4nqN5RM7eOjjD9Uh7RImhZLn/OcA/ZmM3aGfJqQ45xCgC5FMxlxDtps+AVCzxInjJzGlN0NLucCwhijrSwU+dHsojxrJ3Yvf+lNbUaszLx5l18ZmxmZKjAyF6M6mWFzKscflP+IrF15MMa8RECmWA/qTgwQaRQtQZtmzf+SCE08jM1hUZ9exp5/E6ZdchK9jlCKWZXMpfG6doDdARaWjudGlcxOW0NCsXQInhNEt3O9QNcecxlYmV9wMD8ZoGjuWBQ/cDaMaSRdKRJ1xZaNaC3soqYQ22044Jl9r4wa+O2cPjK4eduxoYbBUYmW5wnYHH8QlD/yegsNJ4LMXXXjKKax86GHmtXfg3dhJgz9IV9XgqWJG6dAHLEMF1wh34+nLLuPBHy/kpOZ26v1JfG2jWekwuKN7HYv6VpHxeoiHh+HHTbVQxeNXrkOfM/btn1EsUG1Wv7D55T7OVQwV6dugiy98liNaW5kTjzMil6NBSFtWnT4sssM7uGNLJ29vzVFX2ZsFCHmwSjmVy338pCmMLdSI58o06170gJ9PC2k6NUhEQ9y/YqWSHJqSFud143FYrH7rFU7eYz++t90koluSQsUn4Q1zc6WH6959kfHTZ6G5vFSMHIG6i4N8UQ73NTHO56Qr2Uumo423BwfZ5SvHKY4FHl0R5eTHVYWK7N8VFcjODbctjofc0v5JQH8tk+OJbJZqMKAOYpH+S+Fh1SsKsDSnTwG6w60pYYA7neSo9nYl65qQLdAsExKHQwH6jaUKHxgp3O6o4AUkBzlweCuHuJxMddnZ7GW/X+3Q7+7u5N1UCcvvJTO04pJiUrpxlegpkk7pxMWKYAjoxfJY/rzgsXfoesXE5dxWQNfs5+YLeL1erHKJqN/DHt4gRzkjjC2X8VCwi7BwmLUOi0cyOa7649PssP9BJMv2CtKXzSlAj29cz851lA5dSHHr/H5+URj4AkCXtVeNpGaxuSnEPX39fJDpUhHWph5FsE6SG8XNuWRVCOompx+xP+W33uFLWpRhhbISFHc1NXP5YJLDL1mIw6xwww13k8qEOPH7P8UaP45SoJFSNUwi6aKY05T7oFvPUK/nqZk6lsTU/Y3H3wN0ccbUXA5M+SYrfew5pYE5M1uVC7UA+l0vd5NVgC4fmHTocjJZQzt0Bx6Z1VZl5P4v2KFvBXT73//4Y2uHvm3P/sdf7y+fIZW5VDv5FR9z9k47ckC8gVbRmpdNhAvdo3t5tFLglOtuYN6ZZ6vu3HDbB4SY/JNOcOMVl/Dkr27mAN3HFIdOsFxWtpMrMVnv91Pffgd++eoi6pqDunJSEpfPPp574G7uuXghewebKJVrPN03wMjZs7ntrrsYXL+Kbx+yP/u2hBjRnVPZ7Fk9xmKrxooJw3h02UfKvF9RI4dGa/+pDv1ZAfRzz+fUKyScxYsmHbolBYjd5cqlHhLIyCd5+Cc/Y/HV17KTL4pbM0i4nSxx6nT6vTzxyeqh/G5pjw3mRCPMGT6cMdkSUQtSZoVHiznu+uh1ojv5sDFLAAAgAElEQVTuIjllkuoqAgIlOypUUyx65CGevPIafJ2DNEsW82fEqTf6Ohk9fy4X33W7cpAK+iMUqhV0tyTL2ax1n7CfpS2X91R2zh47KlT6RF+miwU778mOGfGcLrOykuDE75zPLhd+A1qaJHcSXBIz5SYvO2tJzSpApJgj5tc5pqWBaU0xKslBqm43PW6dXz32JPFddrOHC+KD3bmJk/bdi0B3Nx35KgdMnc67y1fwHga/HRykHA+Sd3iUvOfaE06k7/Gnmav7MLMFesMx3swmOOG6n3LQWadTVjlvbnGNQRcyltvmBchDLRXUyk8EyEOVdN1BejBJpLnBHssL8JXLHBUOsOdn+dBjSiXaZCVRq7Hhs6zzfGs7d/d2s2gwAaEI5OzIqeL6T/FHQvz0lJPp/mgJgcE0E0eMYCCXImlV6TQruDo6uPuFF9Ga2m2N/BDaCkvX4apw14UX8vKV1zNbCzDKEaTPBS9E6uy84Gt8c+FPscyqkhdqPQMcNHI8J7duhzPVS9ZVY3nAyXoc/PbJFwjssJPyZiAY+PwaDArZUipfWeuI/n8I0GU0ru6hbdChqw5d9/NSJssfU2mq0YhKepXDVSXhiZe7/MbhUSN3+QAUGKSTnLHDNMYMJJhaMWkSdvhnxefqgJubSyWe799EQ8MIu0PX4JB4hBnFLLM0jSZfgN6qwQqXm6eLed5MSLiOl5TXllBJ3yaRtioUSgBdefXbzP6tXbo0MVIAyPnnq5jo2wjodZemCuJMIUMsEMFhlLAyaXZvbufs6Ag6MllcVgHd46SrUiYTj3N/MskzXV3Kdz9ft8OxIsUSZ83ZmfCnaxUprt1yYtZ11n/GGfjiDl0AvU5Cs9jQEuS+nn4+Sm0h6fFT8cSoGQ6V3GjkQBR9OCr8/r4buee753Gqp4Xm1IB4etIVjnGvcEimTaEtGuSZV5fQmWniOzfdQ9JrUvXHKVZbSSQ0Cml7Q2fpA5i1DE6itu/DNgK6jMo1zcJ0VLEE0GWHPmPY54B+32vdqkOvWh5VVKsdOnaHLul5bslIVIA+lLb2z+zQ/68Dui1SMsmvWM43Zsxk/3iY1pJYA9p63S6PzuOWwZevvJLDv3U+aSFWDXH61RAkV+D3F/2cl6+9kX3wMFoOaCckdJMVeo21knAVaeHOFauUl3ZZnJTqRTrfeZMf738wewTiNPTl0eLNPGzk+e7dt7HbkQdDIcmcaAsHNGjskKrjr0La8ydAf3zphzikuhBAFwBS4S///1nu/TGdZ9N2h37KXwB6bqhDl4MkLN9qOYPx4RIWzjmQiS63AvR80MdSzc3SQoHXB3qH7hQNUhl2aW9l/1GjGJbM4itXGDRKmBPG8P13XqYSbVN65kpJKYwJ+6TlyrN7axsTUyWmOfxM8TZQqdZYicEb1QHOuvIaDlhwOoTCSjokdBaHS1LCbED3VZRuzTaH88KAIhOVaSTLHo4WjnR5aTQtho2ayB82LmPsmSdw5i9+QjAUJJnM4IuPVESedAmafeAtwZKHHuGHJx3N7DFjcdbKbBjo5/vX38SYY46DgB2UI8WaaL4+fvFxLjj+WOY3tJFd18n41jG83ruZAy77GYf88Hw2lXI0u3Xm6AGOkSjWdZ8yvWM4j/f2U5k4lnuXvkVfOkFLvFUZ11R6knhaWqi45Jq1k+OkuJJkOpUqNrRbFjptTUhx4YAqxIyePvR0mpN23IHJ9To7iJOXWcIrcjNMUq3DeKG3h+OvvAp9xEgaWlt46ncP4htI8cpjD9KGm5jbxYj2ZgYqWbZoFVanslx187XsdvjREIwrgDNLdVyi7xIpV66Iq8mJo5bn65N3ILaxn6mOKBWXzrvBOj1BL4+/9iaIsY9e46lfXcvTP7ycaZ4A7nyCQsDN5u3a2Omoozn+vIWqWCgYFaxwQDniyXEbkQ9djSRkBo4qum2Ng32KbSugf+Ly8mIuz3P9g5hNDdT/DNDlXRdAN+tiM+P8XOLkzaa5YO+5eJYtZ5blJF6rIdYr6yJ+/quY48E1yxkxcooC5XJ3Dwt2m8WumRTt5SLNTjdJByqo6ZVKiZcHC+D3kPJJQK0N6H6ZEihAd6hOXLp/RfIUADVtZ8nMULZTyDDxaNsmW6u5JIrVwqrX8Dl1PLUaix57nIVHf4WvN25HfLBPyTBdXicbyyV6PB5q8/fmgseeot90KhwUZr7IFL8zd1cCa1YxtVBSHbrl8LExFOLn2d4v7NAlXGdAs1jXGuC33QMsTWwmp/sp+mKYhkZcbGQLII7PBaNI98BqTtlpBmdojYzIpFWzsdrh4PXRo3k3m6IlqLMhpdET35OTfnwFJT1F3RsjVxnBwIBDAbqijXl7Ma0MHq0Z6nbA0197fGGHLkLbmqFMcIQUZ5X7mDMlzpxZw5A025QixXWR0SRYyYND4lO3kuKcXqW0ESpvTYrlv96h/4U8Ta59JVuTx5/oXFtZffatsPXXtnXM/8mRu1Q8cqsJoJ81cwYHxEK0F3MK0OWs6fToPKdZHHjxQo7+3g+V7CatDoAK7ZIbbZjc8/Xv8+nvnmBWpU6cjKqY+kRjHYuypFzGN2U6V7/wIrWIn4IlHvElzj/4EJwvv8VMd4h4xcGSepKPO0Zz18bVlJwuNq78gOO235njm0NMGyjgt+qk9TCLrSqrx3Xw0NJldqqIWMvK5F8OLcf/Y+894CS5quvhU6lz9+TZHLXSKktrFFBOCEmAAjnHPyDJEjYifgaMTbKJJplksIkSYCxEEEEowK4klHNcabV5ZydP51Dx49xXNdMz2plZzSpv1+/XG2aqq6teV73z7r3nnqO03D/ansOifBEJMyEp0g3JBG4sl/DrUh5BOoM6RUoM0UEL64ehprN89cF45EIxCl30+lngc/Cpc16B4T9dh1ONFLrdGmqoY6gtjitLDZz+/vfjbZ/5V4i2pcc1M2v+ExE6G4dMvw78jaT26TXHINi8FYt62lHWAmyFgVsH+7EuP0hWh1JRGxzBC5cvx0uWrUJXpQbNc7E+P4QP/+C/sPC156IW70BQ05GKa5I65Xe4+fZb8Yojj8VbFu+Lw/Q0Brbei4XWMmyJBXjEcNFx0tH4wM8uE8c8m7ZSCUtAjh7gzHMkogidAxMD8nLcOrJeGcclevCaRfugsWUn2nvmYxNs3KRVsEWr4fyLz8fbz78AXT0rUax7yCSS2LlxCN/69Gew9vJf4ND5XRjZskGMXz7w8X/GCy+8CEjnRKmNXTtm1YGZNACtiht/8kP8xwXvwbzAwrLuJSjG4rh084M46txzsezwg8XnfU08hUPjSXTmx/DI0CDOeO8/4tWf+zcR9DDjSSUcIiE5bwwXjVRcAJ2AwQidgYpIijaTczXg29/4BopjY7jqV7+GPjKM9kIexy1chJ5yGaW+rcjE03AzaYzksri/WsUDtTpq6bR4vPck0ojtHMHRK/ZBZWcffDL4nQoe8h2c84aX4eNf/RJcIwazvUfc5xp1H3G2HPI8Qw6EF7NRLw0hPZrHxSefidjmYSxctAxbMib+vP4BnH3OK/HOv78Af7z+Gnz3C1/Aid2LsYhp+9IYBoIGlrziTHzwu9+j6ICK/mO6ZNS4AJcskXAzmJmgiFBzhK7mrfHOhmhcommNOuSuizOTGZyUm4d9qg56Ah91r4hqMoUHLQvXFsfwl74BEQtSfBZ+lHLtI4PZdgOYpsoIkfOZqpTw0fNejvy6tTgmbqGrVofpGxjKpnFpqYAf3LoO8w56gbD6P/uh9+P6b38b71qyHNjwiHQRBNk23A0HvyyVccNIWexv2XdOHQXeyySiiqAOU+sxpnPVsx6x4Pn/cjitU+qcQjjswGE24I6rrhS3tbemsyIhzcUQq1Hb9AzuYpX85OPx2d9cIe+nrWqlVkZXMougUUZbAHz3Yx/D2q98E6/OLUJsbAeSMFDVAxTSKawrFfDBX16Olee8AgO2CkS4Fu/wgPefejzSD9yHw4slzONSWkvgsY4cPje6U+61BtvWXA/plIdjk2lpWzuw6kof+rDuY/3CLH68fQgPjPUhb6XET92lbAFb9ahrw2e6MoJUxsVp8xbgLWYvDijb6DZ93NcoYPuKffHLTY/KoqiQW4Hk0W/F0a94I8xMFX48i7HGYgwOW6jllYUGUiNUo4BGRZ1Q6+CJIiD7yjXfhc5qn+5CE1JcB046cqHoOkjK/ZptIaAnQkBnUY8p96RoR+iaD9+lOct4DV0qsE1b+N8wDz65j27yrup/c0+YP9OkOJYSeZOzhn7BUQfjrPZ2LC/lkQ37fHbEk7iyVsPbvvwtnPyeC7C57KKtzZSMZSeduRwbn37dm9B37TocUnVxkBmH0xhCCimM9Xbhl4PbcPQFF+HtX/oiKilK1QBb1q7FJSefglfk5qGnWhdLSEaRHW99LS76n++gpmew7d678eE1x+FVHfNxWL4ExxuCluvGdcVhbFi2CP+zfiO2D1bRvqRdbkA+xJlGAWsS7finznYsHS1JC5eLOO7vyOE3Y0P480geyLXJZFOqNWCkKUxgQyu7yMRS0Cz6Bys8FeZ/cQy9uRwkr+26+OyZZ6F4251Y1bCxbyKFoF7BSDKGyxs2Tv/AJXjrR/4/IEPxFQsj1Sos6lN7dbQZ7AgNYNUq0Mguv+8hvP3U0zEvk0ZHKg27Xsdfhnbg2ofvAtgbns7hoZ//Cpe849140bJDRaLxls0PYb9zXox/+u9vwu/uRY1yjUGarjeopZli9rH9ltvwlheehJcu2Q8L6MowUoARj8FcNg8/fOiv+NCn/w2nvf8f5WFwEnFUSOiif7tIYzIDHdlQRSZozN4wfHSxbzqLY1cdgKHN22FZMfiJOEYCB0ZbBqVqBWX2ydouAraWabRE1JFJxNGWSmLrlkdx7lkvwTvf/U4c8aLTRPKVeVeCOXXVef85xSIMEpSSCZTWP4rvfPVr+O0Vv8VQsQi058RkZsfwIDqzOSzJtaN/x1YctWIVPv8fX8J+LzlT+V6G35u0kEZrbzqKCc9QOYuJm1pYQh+XlqDGwdgYzjjrLNx62y3ozLWjUsyj0zCF4R+l6lVaWuFv9JKo37SgcSwDH+1WEges2gennHIyXnr2S3Hg0UcCuZT0+CsddkklhSFOE2FPY6RSh85eL6b8dw7hsq99C9/65rfgJeMCVNE8ozG1qGnI+Jq0hsU6MvjCf30TK084TkwqdDrUBECxUkG6LTfuImdFGQkRAlHjEnUPR8PFj3brDeSScdx58y0wHQcDjz6Kv17xa2y67kYs8XRRv8tUbUkvV9NJPNKVxHXbN+Hbl/8CK9ccDmvhAskAFCsFpLJUiNNRsxuImUmYtJr2Api2iz/+6Cf43EXvwnHtFg5LpeD1jSKjZ/CAX0b60INx7D+8Az+99o+48bprcUSuF6s3j2GZ4+HgrqXYMLID62MO/s/28OdKDdtH8uhdMn+cE2DXaYSjbK/FZK7JLlVU8pq07POjQCYrooJIIcDdv/opPvXyN+Jt89rRPZCXucXTNfS1tePq/BjMU07Gp6+4Aj7vQ7b3xkyJcuPlEWQ04LjMPJwT13FStgf54QHE9SQe8+vYmEyjvGI5vnbTLUA2hfUbR7Fsn04RtuuJA+cfdSzmr1+Psxs6ugMfNwSjKCxehu+ODuDSu+/F/EX7srMPge7g5K4uvDTv4IxUJ/RqP9xsDn+Ou7hsuIz7SiOopjpRKvjoyuqw80B7JzDGEnUtj4UpC5e85Bykb3sEBzgB5jeKUocaa8vhT2PDuAEJbMmuxEnv/DgWHnY03KAC20pgOGjDSDEGu5BE4AXQYnlorHt7lD4PxTyeIKLrAW2qmSrx4OoOdHcQJxzUhuPWLIXn1FHwE/jJuk0i/Wr7BHTlh05flZpGLfcAlu6J7rs5nnKvsrg0/TZTY/wTPP/H7/4MEuJkogpTUGxbe/sxB+KMzg4sLY8iTeWjv91kO2Np3FjX8I6vfhOHve7N8DvUJNAoOeji0nLnNrzu2GOwpOFgRbGGFZ6GZVYcO2qjyCc7cYvv4OBLLsab/v3fxKyD6bCPn/dKDP/mD3hJqh25ehVeWxw/HR3EaR+8EG/8/GcxDBO9joWzYlm8OrUQ+1WH0AsNAzEbN9oN7Fi+EN96eCNq8bjq2mI6EUBnvYyjklm8Swf284EexJCPp7DWDHCXZeF/d/SjUa0j3paGGwSoS5gWIEMvSYftrrYw8cOsszIb4XRI6atGHR884kh0FopY5gdI54uYp+nY7Dq4lbXXQw7Glxj9ZrOoEszbOrFxuB/zuxeh7pE4lkCcYibUvswXsf7qa/C+d52P5e0dOGj+Amzo24wDznsR3vU1qoZZePcLT4Gzvh8HLd0Xt224H2tOPwMX/tcXEVu+BHT+lY7pvmGkunuxvT6KrlwHkraPE7M9OLprIdydAzho+UqMlvO4cfgR7HvQ4fjn73wNbUf+nZQ+XBH8ZfeahxTdx6T0MmVNq4ZHXocsWw6n3sAB+63G+997ibRq3XfPvfj+D36IUqUKKxZHnECtawLwnMCTmTTaOjvwo0t/gvmLFqJ30cJQyIVKqXXopoEEFdqqdZicTVnbDbdaPo9t27ZhYGAA11xzDfr6+rB9+3asWbMGb3jDG9DT0wPLstC5YIHCx7mvqVGr1ZBMJrFz507kcjmk02mUSiXE43FRJctmGdNPv/H9PBfOE+y5dl1XhDL4s9m3AL5rQ2cWkJ0QRNTQQZClgP5Nm/Gj7/8AmzY8hnvuvAtbtm2imztW77MfjjriSCzbfz+84l1vR+ciyveQy1eUa+DG8zBNLr6nn96Yf6J6W912kYqk9Eho7e/Hu97yZqy7+hopvVFbfJ9sF5bE00iWGzDqFfFX0HPtGFjYhjsHt2GkWoaRTePvTjwOhx17NC583/tDSyZq47EbRUO1WEaOi+e/EQcfve0+fOzdb8NBVgXOfetxSvdytGsJ3N2/AdvgY32vieGUBt/10Nju4m2dC7Co4KHoDYoFrrlqKX65bRM++Ns/YfXpL0KpVJfvIBazQLE/btWqI/+fbhPntVCnYKhQQa/VQP/1V+OfznwdzuuwMH/MYYVYiJ4bmLHs7ULtsMPwsUsvQ7WtG5phwHMDdDPjsekR3PA/38U1X/oSTl64EKOb+rC6uwf9joetlom/1qv48h+vgrlyFdILesVKtkwp3DTd54DPveONGLj8Z3gzksihjr5EBrendPxodAx/2vQYli5fiQL5KnEbq60UfnLSWdix9g9YDU207W/IWPjBYAEPNMoommnylZFjws9W/fFFcgh0B5lKBb//+ndw+T9/DsfnOrC4OIBOnV6VAW7xgWvblmFdNYa3fe57sNNdMCwNjVgMQ1oCIyUdTp6ZJRLZ6lKulQhojg9gBOhB4MHTbOgeAT2HY0NALwYJ/GTtRoyhqwnQ7XFA5zxuiR96c4S+FwM660nJBlB5cD1ef8KBOHFeJ3rro4i5PtyEgUEzhZsLLs7/4jdw9GvfDLPbVHOOByS4XKqVcHauHadm27DU9ZGuVTA/kcFj9SL6rThucBp43+U/x+GveBXK0JHxbBxrJnBqPIvTYylYpVHYqTiuqJZw9IVvxFu/+XUMNDzsvHs9PsRoM9mDA2pFzE/G8Zg7hvsN4IHOLH62eQd2eCR+GMhqqi6Ws8s4O53FOxctRGJHn1IQg4YHOzpx1dgg/lxh8YyTmwakDTj00ZX0q+obZxqOi8WRUhnlahlL581HbWwYbZk00NeHtxx1NFZYFnKFIhrlKo7I5bC90cANhoH+bAa/X/8wZCZJxBGwR5+WfhTPAZVEy+hJpiTSx9CwhATffu97cc/1N2Bs02Ys2Wc5bh/cgu2lhuBadyyOoxbuh+2PbMbJZ56Ji77zn8CiNtQMnetTNOwK5plZuZ5GjKrsQGyshOr6jXjt8Sdj9bwF2Na3EbFECj2rV+CCj30Y+519lvQTuV4A3WLVnIIY7AHlGe4C0EMwr42M4guf/RwefuBBXPa3+qCcILveBgZgzZsvC5R77r0P99x3Lxq2jWUrlmP/gw7E4mVLoadSExWpqN85UGlY/kL+JKIw58ZIqFYTMNTiatzqxSISIUAxLeTV6zD4O9ZcGw3EqKzHPqg9APR8Po/29vZxAJTR8H05jwgYZwJmguauNi4GqJKW4hhMu1Gsl9VrdQme68Jt2LAMEzrZ9vwOqqyCC1VcRfjyCrMQjPxJKdc1WUgSxCNAj65hZpaxGjgyioUo53nQY7xHHPz00h9jy2OPojOdQnFgEDsefgQjm7ciYXtoM2OoDI9i08hO7AC5kT14dGhIFonMmC1YNh+3P3AffNNEKp6FHbhIanEEvg+vaiPN763mY8Nf1+F9Z5+GFY6Pg61uUR9zrRj0fRbgDq2IGzdvwHHHHombrr0NLzc7cEiyGx06n60q7qn14ya/gYu/930c+fJXorMzC9sOZIEWoyJi0pT/65Id2fVGQKexEc+7UBnBPm0p7Lj5Glxw3Dk40QAOYmWqDmRyadxZqqCvIwP3kIPxhauvhWelUCzX0WGFbLwN6/G6Nfvj2K4edMJFaXQMRiaBAV3HRtfFyy55H1758X9BwQvgJpIyThSb6UjosEfLuOyzH8O9X/s6Xt8wQKHjRmcnbvbq+EO9ih+suxH7HXyk9M0PFrfjgpNPxoEPb8NZyS6kanmMWTru6Mniv/tG8Yhbw6Afh25ritlvAmVWTdJAjrye4UEkdo7i5YcejjOy87Cq1If5BjDsudic7sGf563C5dsr+OdLr8KDO/NIZZKwrTiGtDhGS4CTj0kK3zBryrPRSyBgUDSHTfwVmJ2CK4BuuIM4XiJ0kuJsFIMYLl27OYzQWUOnfepUQKcIRgvQZfipa5yygfxDD+N1xx6EExd2Y15tDAmyaWMxDBtJ3DhYxrv+/Ss445KLRR5bXIoIUiPDyFom3t3WgeNgYGkqjYDpV5pTZtK4Dx7uN3T87LFHUaESnBZDddMmvGX1QTg5lsLxtAepjMAwE9iWjeO/xgr409AGFDzgFaeciUOKPta4QPfAdpH9ILlleH47btI0/PCOe/Ht31+P17zp9eJ/3WsC8eIIjunpxjvb2tBRKKDXTGNnEOCxed24tG8r7hsjGzapwLtWg5aj81gN2UQWHhcwFKqJsRqtNkWi8eCPjuCmK6/Eh97+/3Bgew77t7ej0/fRG4vh7s1bYB9wEO4dK2CwXEKqtwdVw8AnvvhFHPuiF0lvbYzWjLUqOpJJGGT+UkqLYFGt4jff+Q6+96Uviytd1+qlqMLHpk3bsbCtA11BAm953Zvw6g9+COjIgo3Qm0f70dVN9oKGoFJGhv3TmoahgUEs6iTjvA70D+Lyb34ThVIeS1evxCEnvhDzGJmTb6Bp8vDZNQfJuJIEJf2Xj9TjIvQpdBKXjF2CK39ODXTWgPku2mvxbwKb0Jsn00p8sq1pFCHAyylAbdJJ5nliriCrRMptyfkQuCbOhnrrBqN/bhLFUpC7KeraMwqLOhfW8jRNAJEgTJDmvwmKjN5n27gfTUj4N6NERuc83mwbR94JXPiU6tUZw06sfxzblgnMFIer8EjsLJGImw+h0INh23UZe4JYtBHcoyzBzEpdGvy66g/nIVkRkrmZX6tYX7Clz5Homk9GJZ+XdL+ZzihSIfU5uTPPkcBpN7Bxx3bsGB7C0cccL0sVCo/U3DqSTLlDQ6VcFZ5DWzYlBfXanTfhfa96LeIDZTgu2Q4pjJgB/uoW8d4P/yMu+dCH8OIDDkdycAiHGgtQ8HbK09m77wG4Iz+Ea4YG4Wc7JcMSZ4nJpHWCjTRLarvh6lks2OjsignjfceGe3Dp5z6Nm79/OV7a24aFFQepSgPZ9i48WCriYbsBZ9VKfP6yn8HY/yBJN7P+8uiVv8e/X3QhliUsJGp59Pa0YXO+Hz0H7oc7B/qx+qST8eFvfAd9lCpeugKDrgOHxNiwXFjLj+GK734RN3/5y3hNxUCuWEYhbmBnWwbXjBXwvauuQe9RJ4gN86aNd+H8k0/BGcUAx8aySNhVDOg+HlzYhe9uH8ZDjTKGvRhimsXd2b0otg5OykMuZqA+Ooz56XacO38fHFSr41h3TMyfhtkhOH85fmF24db4Alz4xR/hvu0jSKYJ6DEMIwYqyLp5Ezo5EQZzo3wkUwhmYLnP/AyIQAKoCBEBOlPux65ZAN9xUQxMXLp2K/LogO0rQCeVdiLlTte4FqCPj3HUhz768IN425pDcMaCHqwo5tFeb8A0EhjTE7i9auMN//JZHPH+96j0FANNuREd3PHf38Uf3nkRjhbJTANkfQ7wKVo2D3/aOYCz3v+PeNVnPoO6xptXx8a16/CJl5yNE6w4DiiWxaSBWy2WwbV6A7+tO8JAPXjFqpDpa+LwRAyV0gCKSR0PeB6usSEKW7+761H8Zu3NWPN3h6OTc269gaMyCZwBYLVhYX5bJ/o8F9vn9eCqLVtw6bob0btyX8SyGTVh1SuwOKkw7eh6ojVdqlaRzaUxli/gXz76UWx86CHcc+ONWNXTI73gSxitbNkEo1KGUbdhZtK4p1SB2TUfVT/AI2MDog1+5nmvwI8u/18hvbAuz1onNZ49u44OEqt27kAXW76qNfijBfzpqj/iq//1bdRJsOruxWte/koce/hRWLj6AIARHimfmQSqgYtA5zRroGFXkY5ReFXD6CDZ3V0KGAuFUEybk78DJKmEpmG0UUU23k7LBriVBhJUjKs7EF3IqVrMTajLxY9JiyySg0olWCw4hhtr3xZ5CVIfBvx6XYCNKWSLBD8B53DnJnxTwb8SOuHihDwCAo/ZBEoCXCEoBiHYEzAJuLEQ4CulEtK5mVPis4Eqf18oFNBG2VpGq543ToSdySkqOu50gBktDpi6n25Tgi4BGpTR9DwkGe01JTBF9IXEVam9T1bYpPMdPyMmGYCJwY1S7dydWYJmoJ96HmL7XDVlhl8AACAASURBVKdptqE4hBT5SKhFbaFWloxVTe7ZDvm+JCKDDwe29O9TM4ws6+H+fuTaO6CZJgwzhqprS3aqSrKSYYlFJrkNju+K1XQ8JBoP7ujD/LYETE3DTZdegYfuug+eYaBrn2V44avPRmZBj/Asbr96Ldb/aR1yNtCVTuMXv/4lNlWG4GYzGHKA/nwR999/Pzo62scBPZGIye3DNeB0G8lznMzefOqLsWXHBphuGelqCUd0dmO1DQQ7d2ABkuJfoSd70OeTQDaGEQYjiXZkehfg4a3b0ZvOYplpikZ9NqVjW6EfozkD944N4qXnvwvv+8SnoVkZGkijEego0j0xyWqwj5SvI+bV8JerfopPver/4R97O5DdPgYtZaEYT+Km0SIu/sRncNg73gX4DbzqzGMwr1LGGRUDbSMjQhLs0wKsX9CFH/YN4+7RQeStDGJ6UlT7WMFxTJKZbaSSMfiVAhbGMvjweW/E0O+vxKvTPrKVmpQVhhavxFcHHLSf/Xbs/9J3YNhLwDA0AfQRzcJYMYCf18WvwDIUOc0joCsB7ie8MYwIdB2uxpR7QyL0Ew5qx3FreuE5AYq+hsvWbkdBAD0mpDgF6HS2S0jClYAekCk/Torbi1Pu9AyvWQFG1t+Pdx96GM7u6cV+YwV01WyYRhwjRhx3eAHO/sjHcOyHPyhF8LLrseUYscDGRYeuwYH3r8fxZgY73TLY+VTryuEBu4o7ai5+v+lRVNs7YabahTS0de06vOuU0/DKri7MHxnBsjASplDpw51t2NaZRbWrG/fdcQ+ybgPHIIMlsJEzTdRyJh5qVLCjsxu/2TaAs17+Jvznz38sK7ytj2zHllvW4ssXX4gzFi9GbHQU9VIZwwiwrS2DhxoNJFesgm0m8Iuf/i96lixUkXJa1X3dQKVYxwoltLVlcdttd+D0U09DvVxEJ0UaGhV0Ke0rdAE4atUKGK6D9t55WHbYkUh2z4Or6Tj6xJOEMHXoKSfJeVVrDhJZC+UayUoaYiTqwEPDqYi4C3uAmWI1mcL8W2o73dWlSAqMxCQK1USsQkulUK9WkKDbUeBhYHQYXV3zUPccGK6BHF2GPGBg02bMW7ZENVtTpStOqRnyDFzZt81oo2UD9DrtBhnK0I6J0dUu6qzNP/L40FAYhCodCgC2b9qExSvYqEj5RgeeTxOOybVwtoNJPKmryJyRMF+MYqVuPKX6RlCLQDQCb0bLzfszLS2WnLsROe/uDBNF6Ny/XC5L/Xz3auBsWVeLkd2NypvPiWNCQOdXLuDNCZL1RKa+ycrntUuuCHA8Bfrc6GDGF9/jexPZAYI5o5eo7q+sn6fPFAighwsFn8Y45TLaOpXVqbiwhURAWoWMlQqw4jFZREogIGdrU89NhImi3ELNqaNaq6Mz1ynRucs+Nk2HRrJkuPDgcamyx9pp3CQzPZSkrdmyL+/bAWr0J6k84MNyPFilGlJc8JgmGiNDiC/sRr6QRyLdDitG/gIrWgFiMQ31uifXbZq6SmhMsxHQ++55EC84+iBZxBywaD5q/f1iKLTAA/Yzs2jzNBSCIrqyS+Dnsmhk01jfvxNePIESyZAd3QhsF70k1JYLWD/6GNK5doy0W3jvlz6L/U48Ed29y2E3XKTjCQwNjqK7txOjni0lr4StIZc20Tf8MI7vPRh/vyiN7v4KVs6fh22DeeRjGTxcGcN3fvALfP67X8fN62+RzpfzzCzmlViO8dFvGXi4MyOmL1dtWA/0LJJMB5dgoq+TBoZoYJLQoTdspOoervn+z/HTS/4Bb80CuVIdfkzDhraF+I+hBl788e+g0HUwgrZF8H1mE2IYgYVCyYNPlju/D0NpqrsBuxfmlnLn/eHpVBD14WoNmO4QTjiQKfceKQOVfOCytTskQncE0D2wEXMyoPstQI/ub9v0UTIcjGy4HxcdfATO6+rG6rES2msN+PE4dsQtrPMaOP4fLsZb/u0zqFJOEy5SdgOb/3I9PvGy83CGA+xjJdDnlDBi6Sh0t+GeSgkveP0b8J5vfBNFBomJNCw2E2zdirNWLsfJHTksrBSxxDcwL0hi09/6b+ksRFnMjbaDU04+FbWHNiE+OIx5DqNJoJ4ysNmuYyDXji2ugc9971KsPvU4bNk6hDe+5uUob1yPlQkDa9rb4QwNigQfW+z6EjFs833cPzACxJO45g9X45jjjwNZKQRoN2GCEo6mYaBQLKMtl5HWm2uuuhoLe3tlsprX0YGOBXT74pI3FM3ggiCeVL3wZHlSMYwpSCGHAU7FhpWjeDWwo38Y8xZ2ywQ5lB9CVzsnOx8Vp4K0lRVgp60laja8ug0jl0W1UUYinZbJs1wqoi2dYwiFaq2KZFsOY0EDlkYTBg2VQg2duWSYmg1QKeWRasugQElEKxl2aDFtqsP0fKSYV5Ve7LBJOTIU3MXcL3VPpqEtC5s3b8by5csnTY9M7yab6sTVSkUAl5EhQW46YIzA3fN9AS5u/BxuU4moPJ5Eo7HYpOiZYJqesUY9O6QPDw9LDb25Fh7VnaMU+uxHUXV3vvheAvzukGn53dZdG5Y5vTBHw2koYNciCZgJ8Pd9D7EwVR+dI8cwGkcFajNNthpq9QaSSUIqa+lKV7teqiLBcaXWUI191Fz0hd0PIdBHnMkqhVM0C+VGCW3xnETiXuDC0iwUigV05DpQt21h1sfYIUHXuUIR8VQSSZYmJLnWQN+W7Thgv33kMgqlGtJZdd+y0YCCiFTr3bFlJxYtVQRAOTdqADUcJFMWhobywldgql3dS+SzurBY6plmYw85I9C7H7wLruZi08YNeOTeuzE/mUbx0U24/apr0WUm0L9tB7ZWq0LA5QI5kzTR1tOD4ZE8dN+CV6viwN5F2DC4BW982bk46/WvQteh+2PhwYegghi2DPZjVe8CjPUX0ZPNwoxrGBsbQwezWyymswc7a+Pd574Y5tqbcbAXw4pkJ/JDRdT0NIZ8H1tRgZ9MIbEwjY2PbcObNQP7WEmU7Cry6STuTxhYly/ihzffjPZVB4owTSwRh80qVVxF6Jplwq5XkaPx1p0P4kOnnoTX+EUsE0/bDG6yY7jM68TLv/RjbDeXwU71iDUpeQ2j0FEoegjyFO1xFKDrtjg0spNhLlsAE75G81j2oasa+okHtuP4Nd2SlCSR7zIKywigW02AHqBGLYdAg0UdgFaErobf1V00rDoKD92Piw46Bud1dWK/sQpyni01nm1JE1c3qjjsHa/H+7/1LRRcF21GHNjaj7eseSH2dQIcCh2N8jA8tnGYwGNcbS1ZjG9ffyOQzMA2TIwMF7CgnTevjQsOPxixwR1YlbaQK9eQKflwrAQGFnTjEbiodbTj++tuRP266/HWl78Mxy9eidGBPhjtaZTicawv13DBxz6FM9nPDOCWO+/FS04/BbH6GFbn2qXdrAfACw49ABuHBnHI6S9Cg+1Ohx6OFfsdgFNOPAVOpa5Y2awFZ1g84FpRg8+apa6JHK/dYCbCgFd3YMTJJrFFAAXUTyewc+lPdjbNUVJZBKUytKxiGMuEUnVgZCzYNQ+xtCGYX6zWkEglJbqhjSzr9rypGWulXR86d5KQ1odtUZaDsO8jSSCu1lWfu9StbNTjZORTKUmX8/UaDtIJC/VKVepe/Aw+7FaME6MIcUrKNMXP8xlNeNDZ/00w30VaPLoON0xBj+bH0NHeAcd1pFVLFhYk+oWRJX8e+AESUluPtgAeZVP5EZo26TWxBxMSKrI0QnKc7dgCjARwAVXdkAyAzTahRGKSu+Hslerdm2oqlYosPviZUdp9tgg3OnJzFBxlGGaqXTef0UR5XGUeFGNegVDdbqh+9TAi5hjIYiMcK9IhRZSN2gI2Mz3mOIBHx5qR5S7grLInPE61XEU2lYJbqsEk34QVMccFEiEoenwEXOh8Bvgjqt5yYRpUkdIScgyeE78Tu1ZDKplWi0ZNAxduNX5/SWWYU3FsNGwHmVRaSlLcGi7E1a6rjTqVgEuqhkU321HMW9gpp6KpLidZdEe8wcHBMfT2dsgjyYofF3+JhClR+0wROkti1aAGzTBRcivImlk0eEWNOnrjOegsHfCkvACBY0Nry2HrhvXY2t+Hsl1H3EqAzuNJ3USCRlJHH4kgPwYtl0MQjyFvu8jXPfS051DKu0gbJn2NYI9WEOMKhZrrmgG3UIK20MBtV1+Jfz/vtTi1dwmMzUPoiXcg17kQ6wcGUW1PYwBV7LAHhYx3HjQsN9iH46OaS+N+zcNdtRq+/vs/YvHhR6Du6Ei3ZaTvv0Ifea7JOBdXSliQzmKkbwxvP+xgnD7ah0OTlggeXT3UwLp5B+HF//ItjGVXY9hWWUSWUqkcWShiAtDNkijPOdICObenkHyeQEuJPIKn2zCcoUmAXgqAS9fuRAHtTYBehSZ+6HG4fgTozt6TcmcdLZWKY2QkjwXz2jE8WpGHvj0XR/+OnehkFmvrFpz/d8fgRMRxpJ4QRxvWe7ZrGh5sT+CmcgG/fPheYdo+vO4WXPDWd+DceSuhj4wikzAQUNrQqSOfSsBdtAhfv+JXwMIlqHuaOCw1SkCGGeQgwKO//xW+8NEPYPv6jTjtBftBG63hnk3boO+7FNqyJfjGL36BZFuH9HT8/D++gm99+lPIxmMYrjTQubgXF3zkX3D2O/9eZqCRvId42sDw9m1IVMuY39sNpCwFvFziiY8jJx8Lrs7cAqGTvY+hWhgnSvIC6LokuKbAPHrJLDP1XmW9mTuMM5Wm9BU3/yrkL41nJIUAMqFpwvmSfbIi/BEJovA9FKVhwB9+PNOaJlfREWPPpLACF/fKulesI3fVYx2qFnHSjkqJcrbN5zgNmDeT1xRoT1zxrrKYzcPUfMhdHj46QEjW3j3I3fVec5tK9uQTn+T3TpcSnnJhzePffAazcQJnAnQSXMVNNlwY8B5SKnpNr+bzm/rFkhNmUquQOnAKzOWlcvJNHq0K1IVnwVb78G9Vhgl/Fl6UaAWEuuvj92kohEMAjnrKiYe8vWcC7Nm+KTV2lL9WZQ8Ck3qpd/LzOR4GHeNkdeCLVLYvKWL+zXNQCyJfVw8n36r7ukTuWmDB99XxeM08XxoGUVdf4/zEH1JL2wJqHS5G+jbixu9+H9d983+QHMnjBfMPRKXqwk1ncH9hAKW0hjdd8g589iMfx8sWLZR9ujIZ7KiUUVk0D3/t78fSE07GJ7/+TfQsWIpK3YYHH4n2FCpkyJcKaMu1i5VtYTCP//3nj6H8o+9if8tEpmcRrtw6Bv1VFyL3ojegmF2NoqfBE/UnXTzXC5RRz5NM7cEioOsObLm+6SP0me4/RjkWuTyaJr4SfrUPJx3cidNeOF+m8OE68NN1/cgT0IMoQieg+yGgs4bOBd5eBOi8yZh1o/bG6FhVIpBs2sTQSBmLOzJiLHHrV76KSz/2UZyQ6MbiegWGyLIAVnoeNqdj+N3gNlR0DTv8AL2sEc9fhtXZTvTv2I7Egi6sH+7HcOCh+4AD8eWf/gzakmUYyVfQ1q3S1+J6FU0StSKu+cWP8aPvfwv33/YAepOm2GW+7MLz8coLL0CiayGKThVatY55qTT6H34YOzdvFgA/5AVHIda7CF6gY7TkIdeu6rBOpYFUw4ZOABefbzoSUGM8DD91gwKMwttlLC7s0lARa1eAPgnwIj5SCD6RkFYz4EWTqprUmoxApk6G8rRPDEXU5sOJNBM5QUWAHkrH8i28KpPsOmHtKj9ZNxaI+YZahqhFgUzI0ThP89kyqTaBc6SDuKuocVcgvpv4M76GiSa5SfjUAnQ13NOh9K4WktP9bBbUeiKAHnmKjz+rU89volSuTj/UhGcWKbr3jaj4Lu/lQxOtaico/GGnqBL9IdhF4n5RdwmFWgik4SqU+3EBGwkE8TQiFzmeq6yv57CFHj1NQkTKQ93mdYX96TysmPP5ADFbLQB8ODoBPRDQ93QfDZ0NiLR01hD3daRsE5ZrysNGT3a6vnFBIvoW7J5g9wd/ILwToJLgsT3kH7wft/zsCvz1R5fjsS33Y76+GA/429HeuQ/e+IELccbrXobTXngk2gZLOLyrA/7IGGKZLIwVy/FAIY98MoNRL8DNt9+FdC4hVcCq04CXMFGUDElSVPHGRmu48+c/x+UXvx2nzl8qPKdfbezDPu/5NPQjzsJ2pxt+LMUOX+l8GPPFswjeGI1vmMksyoCwhj4TKW5GQCcLo16FFTdEKS6o9eOEA5uU4twI0EmK4wLJRYrudQLoMZVylwroXgboTCEyBdfRlkCx7EhKkf8eXL8ZS/5GhfzX178RYw/cg7/LdmOxG6Az0DBcH5AovY4MarkMdpClQNUut4FsWxabHnlEBC0eHhnEgGPjez//X+z/0pcBZhw124OVMrCjr4JFvWmRj+aN7ZGMlSLz2cGmDQ9g/QP3oT6cx+lnnIX0UrZtWdheyaMz3SlfFKthTBg7lTIsSe+yvcZAnZ1Qgl4KnETpjGDHVho+dYFNBVbZn403jEB4La7oohkCfOkQ+AjofDDHo/NwouUpy1TUFE00By7NuK0+SU0yclrRRDjThBhGRyyh8X00lBh3ETEAZwqg6wzXIw0kMxApR3aCMvrmufJzeckSKOwK1CORMslITHyUKKftYjKceurNc2YTHo9HJVMPMTUyf1wkHc7zc5yLxz/uOR2hN98n0w1g8893dbGzDMBsKXfVWjbRLkeAmipHLapyIfBGt1f0nsg8k++btBDe1bU1pRMitTbK0yqbcvUGng315dVx1d3Bc+TiV5WO5ElVpMEwmhe53zlsfE7FlS16XsIH2SZfNLQ/5q/5fCYYqBLQw4wClZJ5rnE3EMOcisUSmlrYJDwduboBLQR0drcV4wrUuZgxaavq2Ih5OvKjzCSmYLdTAVBJE1Or4tHrbsZ9N9yKsXwRSw85EPufdix6D1wJMxnDH373f9i49gY8tvZGZItVbNywCY+5DoVYYcxfiA39/SiWaqJN0NPThv6hUaQ720UdkuWSkkcuTwPuxk24+KgDccayA+H4Bq7eNozTPv89lFYcgcfGYkjl2qDXHGlH5SIhX7ThjalshWVVwlbPDAKaP0yzzaiDoDnQtSpiCQ0abW5rAzhmdQ7HHr5IPAGKPnDpun6MCct9AtA13UdNCwGd95S7FwF6kjdSA9KnuXL5AonMmXKn+tYDa9fhqq98HdvW34kzD3oBzHIJ9YGdSLHfj5F8JoeS7WLb6IhorBcDD0ZHFhtGBoTL8YIj1uCNF1+Mo171aqnvlvIlJLu6JI09Ouagq8OiCyRtf2UZThKLmYhW5KRS+LCkfUmTWgwj6IFKBe3pNKpUbiNj1zTFv5utO8XRPCqVOhYsnq/kLasBtBSQNDSYalYQcosTix586pTzc9hNy0mBZiSGrKIzXNkziyaAPnmVH4G5BEVNEW2TeNp4cNWcyh6PUvi+6SbrJqTj5xKn+T4rPH95Lgi6SsBONi5saBc8HqHzDSxlNE3G0WJinJrcfLLRRBpqnxLQo2NPBfTma4+e0ZlAd3cxZibc2RNQf14AevNk2BTQzopRs+Xbw86CmY8zoQ0ga9lwQKPbp3kRG5WLot8RdLnMpumJvG1Xq76pX27T/S8Z5zAdLW2MYUWfz6sytVVvViUj/k+9VLOj4g9I1DzHG0hS6mEMIM8Wj8MMmkV3R7ZGjRsQIslMIzWQQkCvU204gKhq8pQqMReOzu4ElV3INgxoXJUzsUb+TAjo/Ldk3QIHpqfDbRii5FZlPd91hJvea8YQ43FLod5DHCjFgB31Ehw46Eok0R54MIfGEKPUL/UnNAMVz8Ptj2xAvt7AS1/2YhQLdeQyCQwODqGrtwdl20ODsssGsHmggi7PxwfIwrcdVKoN7Ex04MRPfgX97SswUEsjlcohxi4bQ5MIfazowC/qUrK0YtQ6MODZ2RntU2dqG+SMr2ll6IYDj19kfQjH7N+OYw5bAtcJUAg0XLo2BHRatIYROoUMJEL3NcT2NkBnZJ5KWeJGw/p5e3tayCK5eApp3cTBtP0rF9GzuAd9Q9vR1ptDvjiKYtlD2QZWzk8hm8rhpJNORYqa3ieegBX77ovu/VYpUhjXySQzBToC00CpHiCe0IRD5jY8tGeUkplnB3JjMH1TdXyU7YbofWd1HaXhUdQdDz3ze2RCoXhYw6YRgaFSWg0XBtmqUR9NGFJWK3XobXFYtEdUS3jxbOHqWQFlgCzX9bxgupJCC+01daVXz+ORh/b4Nt/xia0Z4KJ5Y7poVU01nIx2UXAeR57wH2EKn6cgae8owxACemCoqISbgG40m4ZRRERUV0WFpjOSNOc0af+wgM7rVfNXOClOmfF3BerRLlMB9DkNqLMi5tOww1zAqDlFsgcRulp0Tr4f+V8C7dRSejPAR7c3n34CukS5U24QOcUo4x4tcJspKdE1NC88eeNKuSzMo48jdZQmi/JgE+fMdHZU836i35ZUB6iJFJm5SI+XeuAEgMOFL58xZvS46Gb6Xch0TYDOOaphBXAN+hl4MOjb7ekw6BzlGVJWEM4LDV3CAELklgMNKQlkKD3Nlk4PccsAaZ9xB2ArIcmDw7USrHntSOoWil4FPUYaul9Dl25hdMMmdC1conyUqcY9VkZHVwb5YgOZVBxetYbAddHenkWx5oEFVdpAPLC1hFyg4bef/Syu/7//Q6VYxuoXvQQd574JW8wuBIkFCBwNKaciKe4x6ALobtEUYSAzXhctIbeRgDZH+1TeZbruwPUbslAx/TxOOmQ+jluzSsi0Rc3Aj/68E2NaJxpSQ6fiIIW5fFQl5a58PPaqCJ1SiNlsUkpZtk0pSkOYoEuWLEfyb242y5NZHLDPSsxftQTJngwOOXYNXNPHAQcfgJWLVoZpZE78ym+wv28n5i9aLNBF5qpTbYicqBNoyJHNWfPheB7aMuRfj1tRCHxUKjWRIyVTNXp2pNs6fKjtEtnNQDyr6krSyVV34LsuMpSLjCQvozwYgSmsS+nsJ6GMY5Kp6IhQ5qNLFgFqae0bmtzQvBqpWfMVnWQTh0dhoppxVEJ7F0TwSId/0oTanKh+fGgSHVFFGQqIBYyFGRQtApQUX6CzojbBQB4nGoUnw9SdBGgRlTckHSk1tvCsH5clCPOiknXgFYa9SI+fjx/HBZSPnQv4zIb4czlm88w92/Gf6Cz/NO4frbtmupzHLaCmi3inOe9ZpV+j+06tRidIa5PWhBNL2eakACmmVuTyEv4iSs9Ht56Q3KNXePtJWj9aFUxNeXMyIGoaPjxdPYWsy2t80MU5KVx9h8/tngA6D0ntDAJ2G1OOkbKcCZQI6MLIYQmAHBdNHNz4HBKgq6ZaNyf5M3aNkPBquPB0R1mqylxFS1wCoOpE4f78TKbg5XL4HFLutt5ATNORy8aU4B7B3PGhWzoYmPK0eC5Ft46xHX04YNkK6OwqadjopGofveQf2wpPN7FkxUJUKfXq2EiaBoJKBZ2ZLALXh+1pIh+NNHDXtpq07m646o/4z3/9V9ilEi745L9j4/yV2Ka3IZFZgnqxilSjIMZJBQJ6yYNd5CKFtQr2gzMlymvbFRNH3ZAz19DZypiE43vwDB9WUMTxB/bg6EP2kU6FihnDD67rwygI6JRC9pDUqjKXVwxLMr6S7N/bUu4Nh3Lk/ejo6JCBYpTO+224bwxLeztQG7VRrhbhax7mLZ0nA2e7dcTiShJxeGwU8XgC6VQuTHlp0oJCKb5MkxLWaKGKXDuTRurmLZbz8Jwaejs6Q4jhA2kKg7HGhZYFlabSfVGdMtm/Es4dpXoDjcBFOqskSnnLNBpVaUyNsX/V0KBLIV2X6FWvqSfTSQAVCmCFsoodwg7nDlxWaqjqCtD5IAqIRm1b4kKlHjJe80QQpMBxHPqmgiT/H81OUZ5dZjB1hIndQ3GVJhEORvP085Xaf3OIEzpiTah8T3x+FD3LqcsMEcqBcibgRCEr/glQj8oA/CxFUGqeTckpkN9MAvCmrKhaeDSf3u4CcDMS7QJ0m4dtjzD0OQzo/A6jTG80BlOH7XHfxZTF12yXPyugR9F1iLqymB2PetWCU9XVpyw85V5SnJboAWl2MYvIo80lqSi+jurtPISsqaNadnhIx2QERkU69W6GBklRVFNtndyNpLWoVDanhSaPQeAOs2qdXoAY5wqyeA1fUtx1Cj9JPV9D1tURp1exeJXrKBNo+cgJC551ca41PLiGDdv0qGcmxT4ydhKOiUxDk5S94A8j/Jj6m5lTEu4S4aNJhbQK22mptpi2MFipIIibEox0xmLEYgQ1H3a1AjOZQMGzYWs6kqmkqAHza+wbriCbSiBNUnClLEz4/s07kO3oBtJx1OPAg/0uGpUy/vKTH+PSr30VhmPjO7+6ErdqCYymeqHr7dDqLjqCKmKWhrIRQ6mmwymzlg34JjXV6zBYyBTP3F1vM3I4gjhqNWX3y4WLXxvB/r0aVi3uFE3+WiyJ/7l2B0bRhboAuo+EVpEBlwidnX9EpCcN0Hd3cguvVXZvegKjG3G2h3JPJjwSIyJm+1ihjkwmgWKxKmpYCRoxVJjSVnrG7PukMEgulxaDkngyBiuhxCD4qjo2ElYMDYfiFT4yCeoFN5CIx8V1iGpo7BUtlkuS4lE0Fu7bQK1SQ1umXTTd5WDiPanSUHL9Du082dPeQDwTR0OUyXTUA0/sOBuNChLxGNgZyUmmVC8hk+BnaNBsHyZZcIz82RoeBt9MxyjgDgttbAcTvXFdDF2ilHvEClOTmQLzqYA+jtETwUq4BA2/nalg3gToKghSM6Z6u/r3OKBP6r1hQX8C/KNofuqEryKXJkDnYoiqd+N2oRMLETWRqrrkxEmr2VMxDHbRnRddVrQqab4JZ7vvHxdWPv4ObgF6KAo46V6bPE7N0fBUYG++H2aaP2YF9Oa5uBnUm+/Y8QxSUyYpAnQq/oWrXSHONXVxsWjmaAAAIABJREFUjCedonYuWcAqAFcRK7kzagBYh5f6tLDM2cGh/BW4MRNALQbLU22lwj0Jg0IC6txkTdQx6DLGJyDnk5gatqbpAaoWdfAUWY+fn3J1WA4/n54IOmrh4pmnKGx5uaE9eNT2MD1J1ytA15F0Cei64smEi5YqFwQGPQSU8ppZd1XMQRGfhCbr9GLDlnOkWM5YtQbD85H2KLmriR5DjWCeimFjfz+WLZgvi8OdI3Us7kqgVvOR0XzEqmWk4jE8fPsdWLbPfjA752GU7nGFBux6A1/50Pvx1z/+AUkzhj/efjfu9WPwuxPiCUQDPq0IJGOqlMnAkIPC2IHTOKcxkf6fYT6YqYbOt1Gtmh5WtIYdGwLYuMRe/ZGxBurxOH50zXYxZ6lTkS4IENcbEpzVRZsiVCl0qXxJAbM4tKE9kX6VYGdi6p86bcl3HNaRKFoigZjM1xTZ2AWRZE+Qew7vlS/CpVY0jeLVk8U6jvg+GIaoKDEInophzZOJkEpCJvmkub+JFabSyoqdqgpragriccV9r+khj44tkfJ4wB7B4AQcKtgNj8hjh4U0SX1FZlTCgm1qVpUJR322oULx8XygOnLzn+F3NSXlPj4YuxzvcKSmzLDN9/vEFUQfPf3TMBXMp36kfEwU3UdDG5KIpi4AmpcTk7F513Aw4yLziQL6HO7NveEtHMY9Hco9DgamBFfq0Zx8Vur5Db+RqX+L+5v6XfS8Tjy3vD3DDwjnyujwarbR4BtqQRml4UUtXmr4zVmyCcGa8b7v6MIjQt40N8xMfeqKlKqyEBHhTenVc55Q58HSFG0+mVbn3/L5wjNQPeu8PJ6KLoI/UZ96OAeFfeqca0yfNfWJcRKeQlhS4GdyHpVFTrSYH5feZfpevY+/Z098pNTM9jk9bqDsOqizxsyInPvaQNJ20ebXEK/n8fqzXoRNjz6CRHsHvvrTy7Hq2FNw185RWZwcv3wxDl21GvsctAYXfeRTKGV6gDYTQ3kRj4NTVVmE6PPptBZO52oxEuHYXMY/jKmkxMiFGpMjmg3NsFALNOQd4Ndrt2PMpeBrEjBjks31fPbXE6d0EeMKXA+GriEZf5IAPbo5d3lNIaDLCYfYImAevuQ+eIZmL/lcKoGJ1rKietMMQlS7DF2APZTcnu7S5EZ+ps7/6Ri23XHNejrOo/UZrRF4KkZg5hrnnn/iTAY3Avyhzv/cPkmDT2ScYZtNeGY2kTMGYjMff7Yl2fTvnijxTb/PTOMnxDqnLhmDipmErbM1V9WV2+m75JTx9fdegCt/fCn2W96L7WN5lNt78Js7H8A2LYE//ulafPLv341sPImLPvyvOObF56KvHMCxMqj7GrrmAaWiAm2yyaVNUCUCxysttZoK1qbbZhr/SLJAONW+K0BNioRvJVHxNRRc4Hd/3oqCk0SV/H+2SBlUHWTuxBZrXNbvSR5k4vVJAvSZb0VZhYdAPh7Lh2AevfOZAkQF6EwMaWKzrCJ0dZYEdEboLUB/pr6duU1xrXe1RuCJjMAzDehRouyJnPPEvoyQZ0647ymgz/b+3XHkmxbsmjQupttnpuPHaO5SrsBIpVGJxzAaAHUdyBhAZwOI5/N47T7LsTJhYWlXFwbLVVzVtw3//bvrEDv4cHz/Fz/HN/7tkyjlC/jV1dejd/n+aMRS8GPAcGGCuMzSpB7QKU81DwoQh5jGFuiZUu4z1tBDRjIDxyCwhe0uxEwziUpgig/IlX/ehIJLOZnkZEAPmgCdXhMayxBPSoQ+863IPP/U7dkS9U1E6ArQI8MMArs4XOkaLGrrTbNFqabnM+Q9W76ruU14rXe1RmCWgGM2xNrDAZx5QqdWEtPUc/2QCNDnfIDIoXdOEabEQ6Gh0FyuYE8jdNb8k+U6kErDTpgYcIGaCWRNID1WQ2LrNpyzZjVOn7cc3mgeVls7HqjWsP855+H1n/wUXn/hBejfugGZbA7/+d8/xmjNQ5BoQ7K9G+UaDXUglqsqH66KIAz/hBlFLoHk3gn0M5QNZ7y/FEma6fIgqAvXSuwsJEKPoUBA/8tjKLhJ1IKURO50bnQlQm/I+1SEzpT7k1ZDn/mrjCwNuVdkUNH8jmcSMGRl5ZPnrM5NAboqChHMCeozA3rwOFWpudzYz+b3PJPfz7N5XFrn9vwYgac6Qp8N0KV9cq54zHq2vHmuB5itrWr23+9RhC768TNmrMfthHd1t8VdH4lSBXoihVIshhE/gBszkSZ7vn8EwaMbcP6px+OwdBcWJNMI4knc3NeHVS8+Ax+77KfILFqIml3Gey65BOe/530o2T5KDR9aLAHHcZFMJZDPj4ZYQMs7U9md6jEEjMzpKknTmnGniMef5cykTGreh4DuN+D5BHQNvplANYiHgL5BAL0aMOWeHE+5a0FDzovsCgI66/xi3LTnpLiZHuxAVnDKSUrVqZtrNqFx0jM2MyhAD4QQp8h7QXgDKQtInQpsotu6qy3kbT+DHICnY+BagP50jHLrM56pEXiqAX3m2THSQ5jr1UeAPv37Z6+R71kGY0/GT8qxswD6TMenBKtZb0AzTZStGOpi26tq6NpIBdi2Da9ccxhWt3VgQTaHsu3gnsFBHHLamVh1ymn4yBc+j3RXGz72yU9g5b4HIN3WCZvEP8NAtVKWXvZ0OqEc/MyYmG0VGwGqngHPTMGM0daX+ptRA/8TA3T26euM0Lky8BuSchdOhUkAtwTQf7uLCF1q6IGK0KVTJ6qhP5Up92b1LgImUwLSJxgxQiNC9NwXl3N9CsbfJx/NgLzpnKI2AxIVeL7TgblkHELm5TN4CXs8BrMdoAXos41Q6/fP5RHYE0Da0+uWKTBkdc/1WLNw1mZNqc/2uU9xRaKpk2eamXYGzh09KOimplpP1Sws5i980cypXoVob9P+mWpidJ7USSxLKAGEtC6tedSFaYTS3NSMSSldLzki2+dInufuI3Vg24iHobKLhh6XdrPAVg4Z0yLFjKw4suEsId2xhq5IcYzQCeh6GKFvFlJcDSmJ3Kk/Iin3wBZMVYDOCF17ctrWImCbfEHh8NJ2L2KLE9Cfhcg3NWE1Dui7kENV1zilpaUVoc82J7R+3xqBZ+0IPBsAfU8GZzaO+bNwyh2/3N1pW5xpbNgWXqNfeZOFsmRda564pOlUu3EqQk/3mTrv6BITiLGhPDp654+73VEK3oyp9jSOF2kBcfb5i5CAD81QMfhoA9gwUENfwUbDSCOWNKF7bLmbG6BTlSAIVDcVS70C6FzgWXFUfIQs922KFBckEVghy53Ws8JyZ2OWDl86tZ6kGvrUAVc3UJSOVsIB8ZiuqP7hztHfs92Me3Kj7+57n/gNP3HWajHwxI+wu+fW2q81Aq0ReH6PwJ6C2nN9dPYEAwjoVLMj7ooMb2SjPH5QF5DGcXZtcz9Wu2mHRT87FbFFAR3fohLYE86RVAxVKVwdDd8Qj4zbHx1F1cig5MUkstcZ+M9QQ5/p+2FmgUJk0rbG86OEqEToloiDFV3g19dsRyXIohIk4WqWkObotiYKAoEHy4gJoLMy/KSw3KcFdOnPZn2alrfGRAM+I9rmtPszjIdP7OOnqkqMS7s815+r1vm3RqA1As/ACOwJoD0Dp/ukf+SeXL/yqgrbjCOjpfEDCkFK1OtIPOR+SreT8KsUIgneYrncFGgqmhkj39DsgrbZpiX2qlRnu239AGpGBkUvDs0yBdBFVGcOm9haU8QzVP3zAkfA0bdMsL1d+tD/MoAKsqj6CTiieBZxIB3JHhi6OQ7oyURsz0lxuwJ0UdIWQKdICyN0Fv7VCojXrlLvZJSH7PI5DMaT9ZbwVNThZkT3qWAeremmJu2frDNrHac1Aq0RaI3A83sE5gaF4XQduU8KqEwhNUUgGwmhhOE3vR7IS1eur7rU2ykY0zyby6EE0F0gBHRG9nXouOXhPlT0NCpBHEYsAY1B9RwvQpT6IkAnITtwQlKcitBJirvi6q2o+BkRlrGZhzDYYs0lii1iNIZmwPdcmLq+5zX0qQuTCNoUoKsmfIJ3BOjyNRDoIxQVRH+849XTegtP/TJ2Ceq7AvPoLJ/h839aB6v1Ya0RaI1AawSeJSNAzBVWW2TsHv4dwbNo14a2lVE+3QhgawEakoDXEIchEXkzDKhdqWtP4yeG4PyfhYYA+nZUQOGXOMxEBprDPvS5jQfT/q6nqwg9cJQCnKFIcTVoAui/W7tNUu6soTuapaJh8ZImMY4t16yhE9CfBGGZSdmNpnpEM6AbWoC4ZY074ai6RLjJyuqZBMQJd7Ppo/OZwJzX8Uye/9xupNa7WiPQGoHWCDxrRmCOgDhuciU4Qjm38CWpYAI5LemUQ51s43Z3NL5ROGSKkLqh1N+aBkTN6gR0htD8l4kGNNz68DbUEEfZt2DGUmJdOldAFwtulx1gPOGG1NADAfSECMkUXA2/vuYBlIOM/N8moDNCF7/txqQInYz3Pa6hzw7oND5h14BqnpeRFeevCNA5yHP1CnoybsddNEE+LkJvpq1MBfdo2ffEKvFPxpm3jtEagdYItEbgeTECcwV0XnyUUheADq2UZVBo1CLedpNLqTJVNxv3hlVzTZThx0E9yjZTvc0wLNQ9H65h4p5HtsM2kqh4JjQzBs1zmgzKnti3IUY3jgZL+tZU25qK0Cksk0TBieHX196Dsp8RcxabFX9DV6S4gIDuwDRYQ3elhS0e38Ma+hMD9HD02Rc2nnLnMqipOf2Jjcee7z2bytJ4gX0qFzX6/ziFYs/PpXWE1gi0RmDvHIG5AtokAtDeN3Tkr5cFTn2k4SFGQHdDZzyCuWGiToZ6aCdNeKfoTJxqoOxLF+/3MKhkLTrkq0dfhwpBCf6a2FlTteaRHaMIYhlUPAMBxcfgqkh+Dpvu69BtIBZG6Owvp7SrbyVQ9ZNCivvrPSNhhB6HTR5aRMMnB813EbMseI4DnZlwBeh0tZ9+o/zpdJvisauNaYcoTpXVTRByCUmnlwg9BPRxM/hw4J/RlHsoVTTdBU4C9Gg5GO0c0ShaKfc53Mutt7RGoDUCzVPJ1H83T6ZTR2quC4Dn2Yg7WoCixNsEdJ/SKwCVYRioEfmo+IbJgJ6KAJ1sNO7P6FgY2xSnUQ1oU4eX/6dODblfO8bqMFMJVJkM2MMEs1QISKKXlYMPn/V6/jsWkz50tq1df0cB5SCNWmDCjegAhJwwprQswGOZXwuQiGuzA/pMSmFhY9oEQ3Ac1NVvCOpMJ8Sb2taaWe4hzX02evmz4Dac6QlqpdufBV9Q6xRaI/AcHYEwsImSfs3hYRgrNIOMYmBHE/osZtzP0RHZ7dPWSQ1TWnHsLDeE5haWUUWBT2m4TSqhRyn6SGJvkkDK5Lk8GmaXXwB12ykuU3LQ8ALoVgy2S4nwmef/mbTupWDLhYRYtymjdU3T4Womaj5QDYC/3NaHupZGQ0/C03iVKm+growrAg2epNw1JHYnQp8N0BmHS4Qe3Wjy7xDQ2cKvE9D1x7WtyWkJ470FiLt9A7d2bI1AawSeZyMQwkaE2lMAncFmMyhJhpj7CIMr9KHei6fQgH1j0mkeVb3H+9fGZb8mVSamxmYzcaZkUaDBCQGdkDtWtGF7PgwrDtt1oUudfvovYCZAl4qvboh/iGqTYxaAnu466gFQ9Qno2wTMbT2hhGVkyRKEve++8P4E0DX9yQB0RSRoAfrzbI5pXU5rBFoj8JSPgMLlKM8ZhpIR1TrEpTAOG8+ChjSvcUAX7e+n/EyfrR/AsSPMqjp39FIqcOr/zVAb7TF+NbtMvDbxpZ6bgE4WwfTb7BF6C9Cfrbd767xaI9AagWfvCCiutQIQArWwlZr5tpoyBYkAO6LgSk40/CEBfW6UrGfvuOzumU1Nqk9E6SqyfrzY+OQjS4AcjfkklA8hsQXoalRaKffdvSVb+7VGoDUCe+sIEIgdUfGmurhSLJvU0xym26NsfNRGrWyfw1EbL6rvraMYjc5ELD5R8FU/i/4fjVBzVeNxYz6+opL893Mw5V7ZgwhdevciEJ+4GVuAvrc+XK3rbo1AawR2dwSoL24LnCtN8XFwaUacJsGTcZ7SOKCHymh7bQ09JBROGvAms5Cm0FLplkbgHjLUw3GfLAzzXE+5V8jzn36bNeUe3kwtUtzuPsat/Voj0BqB1ggoYxFG6IQXArqk3BkhTYqSmjLHEdZE+5AdR4vQuUuVPfe/Bi8SBwsHJ2LARWRr/i3/FmeR8Ze0nO0qK/Lcj9Aj/v6uv9uZAR3iKavS7K0I/bn/dLSuoDUCrRF4ukaAhDhXIEYB+jiYN7PcpjK5ogyz7BNKnu61gE4wjwhwEaA3AbtgUwjo0p7GXnNF5I6iWGZFJjeeP8cj9IHSkxmhTyQ1xtPugY9UMg6LSny8Z9nLP0WN7+l6gFqf0xqB1gi0RuDZMgJMtlfqJWQSSQR1G5QChW4pYHccBPk8HN+ToGm8lzrMshviDBoAtj9ZhPzZcnFPx3lQECamw6W+OUcoJBcIK0EC9wCxZBLo6ACo9MbY1YwBliW/r1YbSCfpt9a8Pb2AHrBsHbatMXjWdRNOoIm6nWpb2z5j25qvB5Pb1lqA/nTcea3PaI1AawRaIzB1BAgelBzzgQZ9OCn7BYw+8BAee+RRDA4PIZZMCKBHmVBm2fkioMe9AGknQGzmmOx5O+wNQ0cppsOOAF0obKoeQTDna+GSxViyYiWyy1cqbXePv9PFy3zX7eMtQG9Kubci9Oft09O6sNYItEbgSR4BH77bgOY40Eh5N+PASB733XQzOtrasWjRImjtbY83dGzCHEH3vTXlznS7byip10n1CqYvlGfIHTfeIG19R73sXAXojgtY8VAadleaMM95QH8ya+gtQH+Sn/jW4Voj0BqB5+0IMJr0VB0yNAvztmzH7TfdgqNPOAHo7Q3r5FHDdDgQEeawfGwxXH/eDtDMF+ZRj5VRN3eLmIKRFA8BPYCzYzv+csONOP2VrwGSacB2gWRKvWdcped5lXKnuvr020zKrNI9MYkU1wL0vfTRal12awRaI/CERyAEdKbcWQtnxDk4jLtvvhWHH3U0YBpAIjYRoTe3p4U0bdvUxLRjb9xMX0PMYZQeArrIp0aAHgrmptP4w6WX4axXvw5IpJV5Szwh74k8XCaP3XM+Qm8B+t74MLSuuTUCrRF4pkfAR6VaRNzQYWqmCtYHhnHHzbfiyLPOAiplIB4Cekjmluxy2FHEf7tkbu+lfegkEZq+Dk2SzJEferhIihTwPQ+/vuLXOPfNbwWsBKCxn0BX5PipQj7ykxagq4GRwWlF6M/0FNH6/NYItEbguTEC9NoO4EkjlUSZHlDauAV//tM1OOctbwF8IrwrBhyMwpvZ7iID62vyEnb8XrgFmgZPFjQkw3kwgtCbfDxSD1DOF3Dd2nU4hxF6PAUYcdRtDyYXSmEf+jPZtvYUsNxbEfpe+Cy0Lrk1Aq0ReBJGQOm8KQWyKL6biPImREfVb2lozVcYCEobdYBGrYwEBVLMBDBawNrf/g4nveqVCPIj0LIJOEYgL7YoyScFAYwggOnpMF0Tgvh746ZpaJgGOHQGF0aBK6Au1qIC6gF8z8V1f1mH4089DUYiDSvbCdv1oVsW6g0X6bg5hVO46wid9ur0dRO3NdeHEYvDdlzo+p65re0JoJPR72sBPF+5rcVpnzpQagH63vgstK65NQKtEdizEVAq7IyzlUO1cIrkkFHal+DCFwFHh4YY4KrWNHlFUmV8CxuPbQDDBdzyq1/h6DNPBzLsmXZhxzw0TBe+7kIPPFi+h5jvQ/dMwE0BgcjSPDWbQWa4A8Tj6m9ulgU0Gupv/pz/dl1Ap8AIBehDuxi+l4S/p2rTDDRMS6J0I1ARuhk4obf4BDnud7/7PV76ylcDqbRE6Ux8wLSU5szjiO6Uk2XnAE96QsudgC72qYXJ9qnaHgI6S/q6rot9qud50oceGIbcDiUHWHfHDulDb2hxOOL6rtECXfh8BPQg8OES0PUWoD9Vt1nruK0RaI3AXjACEYBH4m1RhM6fMwWsXgR0uqkRIVgnj00Qshmhsx2apLg6iXEBMJzH7b/5DY54yYuBbAJADTXLR8NkNObD9H3pO08QCaRli6njpzBCJ0jzRZDm37JeoTpYCNYEPwFATQE8f+c4IpZCoFKyq0/N5msGHC0uiykF6IzSI0BXPnVOpYw/X389Xvz6NwCGCSS4ANIBk+A4sTVbu0zI+ChAd5v90ENAN0M/dPqZ74kf+pMB6PRD51i3IvSn5j5rHbU1Aq0R2AtGIKJiKQBXr0nmZxFijOtiK7FXVTv34RFw4MNAgARDdjLdB8ew7je/wYlnnfn/s/fewXZd15nn76QbXg7AA0AQYACYFJisZCtaiZJISZbcLUt22x08nab7n6maqqmaqerqf2Z65o+unpqpmq6amnGQu8rTVstBTUuygi1REoNIihIlZgJgQMbL4YYTp761z7nvvkcE4oEQQOAe1uV9uPeetM/e+9trrW99C4YbJHlKJwyIfbnWQ6IspJaGNIzaXtCNuqT+xSugmiQJo6OjzM/P27u2lZUVpqam7L3agiBAr6KQcllGFEU0Gg1ardZF6wl+ERBkdcclkIu9EIinpbvdudxX507x4I8f5eO/+3vu6ShlTe9BYMJxPcn33lX2J/m/CQH95OrZXe5nexqDtLWL1lcHBx60wKAFLvMWMEAvQVvw2qutXWFCPzbIoBW5jZiMVvkSrDeJ8BlSDDhLLW3tm1/9Kh/7+EfxG3U6gU83iEip4RV1ammdWlKjnshlnNKur5CG8tVfnO2hhx5ienqaI0eO2Lu2ubk5E73Ru0BbAC6LXGCul8B8YmKCyclJA/6Ltfl5QC2NHNPdwLyKnVfu9oK03eI7DzzAJ37nd6HRdKIyei5RZIGRyjK/Yiz0AaBfrO42OO6gBQYtcCW3gEyhKkQsWXEn97bmPszrkDc31C3PFHo2ctUyKfPmKvbYRpMhA3TSGE4e52+++md89CMfxK8HdJWa5odkgv28TpTWqac1PAG6rNHaCnmgiOvF2V599VW2bdvG4cOH7V3b7Ows1157rb0PDw8boFegLmAPw9AAfWhigrzTuTgXZllVSlmLSqW4UkK3l4dexsFrEff/1/u570tfgqlpk9fN04wiquHZQ9scRx9Y6OuNMkhbu2idd3DgQQsMWuDyaoFe+Lhy3XoC1jWnzW6APuTMcm2lSmlXHDO6ZCxabL3OGA3VWhOpTK+5k/zgz/8L7//4h6EuAl3iJEsVfxf5TaQ6eyn4nkPUAV/W6UXa4hhGR8nn5/FLl3u+soIvy1sud8XN1RD9hDjdh2LsIszp74u2iYRwJulXh9RFnHD/t77Np3/3H8DEFGhxlOYUUYR/JQL6qbWzu9zP9u3A5X7ReurgwIMWGLTAm6YFNBP2u3xFFFN6WgnEIq2VQXblkpcaZkS08ViAtA2rHVhrw7FTfOcvv8ZHP/FJGFLetPYto/OVdrkkT3UgUa8jkdYuHvFM5LGzkuJ0bfJI6F2/FWBoEdBPortYz9GM6TINsJcL2Kdt73m8evQoTzz9DJ/5l//CwJyoZhZ9EbqshCvOQh8A+sXqbYPjDlpg0AJXdgv089yrXLR+mHAJaw50SoZ46cU0WPdmgWdg9TCcWoXZFrOvLnD/X/wN933yN2kOTzI0Pk2mdCWBt1KWymprTh1NZLkGmVTmLtKmkp5xHFusXAQ5bYqRdzodarWasav1vVzu/cQ47ad/6/Nf3laWTbXyqRKd8XjmwAFOLa/w6X/xL91iQ66SRsPU9TpJRj1y+QeDGHqpjVA9LuMDnsblrnXQoB76L69LD840aIFBC/ySWqCiuZsB3aXwOmTExmEvEOkqImKEsJeWrlztVfAWldEM7V/QOfJV2msvsTafU7SH8eNJWkt1jh9NODWb4tcF6A3yMgdZKiiWDlfkBHlAlDYJFEe+CrdUojylip5jurnEcksj9DxSz+POd72L2+64k9revViKmeqi1+vm4OgmKfUoPCegJ1lh8fYqDz3JC6q0tWqhdabmF6fgTJur2X72eujff+zseei67zRN0ALK0tYulBQ3APSrcCQNbnnQAoMWWNePUVtYnniLFIG6AL2GT5OQGoHC4O0ueCtQm4X0FTjyCKcOP0AcPk8nWSTtDFH3dzE5fCvjY7dBcz+EO2FsD9AEWeFmSqblK4Hch7gBEpi5GrfKXbGhOE1pbysEoJdIeSLzycPh+xRZhlevW9gjTlPq4QDQe12nWqDqg4GFfjWOqME9D1rgKm4BGV/KGFOoXGlpfkaXtlnoAQ18IlpLLSZGRI5bgvhl4gPfYv74g2SdZ8nDFeazgmhkhvGx65iauJnm6K0wegsEuyGfhLQpJ/d6krsY7X4MntzfBWSlS/9qfAzm+VDZtOrm+7gEBuhOQMaBuczhkigXhuTm5ygQnJ/L5T6w0E1fx70GLvercaQN7nnQAldBC/TnmwsvhK8luAQmkia0X4HsFN1jTzJ/9Kd0lp6F7lG8fI6EiNG976ExsZ+JbTfA6HXANORT0B12YF4vQapMdDc+nMnSJCb9qQjwRaTEXdYP0WhtqXIHRULsb4XSOq9aRkx7AbxK0XpqNTEY5EXxCC118Owx9AGgDwD9sh4Ig4sbtMCgBd6IFuhSsGT2OOk0vpBCgdbKYsxfguApWid/yMsv/4ilhcOENJke3cP0xH5qQzfTuOEj4G+HoAl+o6fLbosDkccrq1JCpgLzkuAulTlVaTPh14sol/5GtNLFOoYBusWo+wG9XyrGK+VqxSR08XU1Z1JkpCWJL/KiAaBXD2jgcr9YXXVw3EELDFrgcm+B3OLlAnQIDdBD54LXB60D0H6cV178z2T+QVJvjlT2tL+X8fE72bXnozB+FxS7y4ClA2tlulX4bEZ5mYVV1goxMlfFsdNnosMZ6F+NmwH0uhDMBpmWC0yJAAAgAElEQVSY/jZRmxW5lVnNipw8z/ADXwrw9hpY6GXnGQD61TiKBvc8aIFBC6gFRKySjS5L2bTYsxbEs7DwLJx8lM7SL2h3D7DUPkUaNth+3V2M7/sYNG8Hrod4AgpZ5k43Jvdkd8cU1SuPqfsqeCKzvBSWsWIsZUy9Pw37KnwkWtyI6a4QhAPlvv+XQnGOZV6QF5KndUAeKbffNm8A6P395g0B9Kt1dfl6B2B/Wuvp9rlaA2ivt/0Gvxu0wBlaoMoid7ItIplJPlSMcY/Cy8uyqPo2JOjTK7HUqNJ9q5ogobGsT0DxKiz+lPToY5x69QmW5w8zNjHO8Pg1jO35FdjzTvD3AjtImcBjfN1d7meIUpfRwSNx9b17auMy26XIJlEUaZEL1PurwVydj9gAvVeydqMue2V190+PKofjIubOql9rtxhtjm3iILy2fGqcFaYq15+2FpTV1jxvXaDmdE/hnGlrvmcLDdVv9z0Pzw9Ji5BOAa0CHnjsFbr+EF0a5uFx5VO98i/HU7t80taqEWXtWzZkVaLv9fbRNzug9V9/Bd79i5w4cWpRYtlok6ykturfG/1Fr7fVBr8btMBV3wKWulQWVamzCEUHsmHLV1btcVnfbhJtErbEWzcpcLOo46B0d0uqvFiA8AU4+X2OHvk2CwvP2wQdhdvYd+OHCUZuh4k7IZixOLksyswTzzoiYBjP1VAtK6trfLvX+tSg1UNV/qVPpKY/XHwVPs1+TmK1vulvhtNDw0YL0qz6DR+tu/BFoBNkVoCuJd/CcoxIckGtTpKobOnrIyWqaI1N333vuVeQeJnluFs99NTVQyes0y1Cq4f+g8cP0vWG6HoNA3qXau8ReAV+UdhCM0vSyyQPXZyGboyvhP+eG6TvkZzuiWyKjbyp+3E/GPeDef89lqSYEs17K3PFhPKisEIIg23QAoMWOP8W2ADoRVuTkQPOoCD3pLju0yUiZJRGDmFVxEscuDAnLFYhXoLWIVh6jGPHf8TxuZ+Q+1127rqZnTvfSdB8F9TeBuE+EIVNpcX9lMxbNk97wAieUdsG2yVpgdd4iE8P6D1hGQF6XlBZ6IGs6o0rgtPexpkBPXdS/QoJZLLSBegNOkXIagXolYVeeo9Mha/MIHOAXgnL1C+tsIyarp12CUIxDTeaqmda92zG+DczwbNyUKgHOGHH17qNbFVn63WXZlF1N3ff0pAKLQ12sA1aYNAC59cCrja5TOw6vgqeGLtNKjCq852QUaedjlILS+KUnIhJlyiU4lsMxRFIfkr6ysMcevkpltYWCGohU9PXcd3174bt74DsesiugUL2fZmvLpd9EFvamXLVNT0PtkvUAm8AoG8y8c8D0KVmV+D5Kv+aWRU4udxlocvlvpLKQn+FrjdMbC538Sg8s8ZloUuZdaPL/RIDukAqkfupXOEoxpEVmV2w1sVu7bMRsvu9TP2AeIm6wwWdtm8t2APzzV40tYG56CpVBMvsd11I00zdcinf7HGHC2rGwc6DFthiC6g6msB7mDxtklnxLpHclkxoFRoUygX3Rb6CTrpIMygIPS0C5ky6NZ37Oode+jEnjq8yMXUjN9z4Hoa33w6N/YDEYWbKymvlal3YXXrPlTo9GLlbfHRv1G5vCKCf+2JOb6ErLq+4ebAJ0IM+QD9qgN716mRmoYsF4ADdUMDLSdO4dLlfBoAuKkhaJm/qQvWfu+TXFp8/Xbi4zEI8d4tepr/o57ydLiTWb5G7NFeRdVyyRmB6VIrDDaaFy/TxDi7rcm6BIoW8A16d2I8QvJuRTpchK2laVvKSgqg02H1Rk/SLk7DyGPHxv+XQse+w1lmkFu3j+us/zMh1HwfvRsh2QjLq8qAVWtRUXIF55XZzJxug+qXsIxcM6Bt0Z894J0XJfaqql+rfueeTFUpldKpE6y53zG+0bC73kyUpTnK1lYXuxAmNd+HlJAboUG9cYkA3glfcdgQvXVF/40pVQSkHQRkj3hxXrpruSiOFnY4jYHi9Lo6wjt9qN7dqG2yDFhi0wHm2QCUE40EcQduCWCqp4jNafWdDLyWP2vi+frEE3edovfhXHHv1R8x1j7Bt5w3s2fMhoulfhegOyK6FYmSDJV6NWTOsqkRyvSt8Phi+5/ng3sCfXyCg+57jzZ9rO62Fjk9m2gROS0B12lW9Tri97nI/WZLiao4Uh28aOS5Ik1H4lYWumjOXGtDTHFqqnVvq8Xa7MDsLyytOzq8ifPX7pqvV7ZUO6FUv0QNOFdcDxkZh+zZo1N2/wwDqUZU3c64+Nfh+0AKDFuhvAZdIbrNjUl+kQ9fSyULqDBUQVKpvWQdq+mAW2j9n/uXvsnT4AbqtRRrjN7PnxvcS7H43sAe6M+BNGAU+NZEYobbqnotip2h5E/KGy7fSNliPX9o+ecGA/vr4D6cDdFVaywrfAbrs1yy1GLpstHVAl8t9iNgToDsXjwN0xc8lJZj1udwvdbW1NIN2AnrvdMkPHuT5555j9uQp6rUa46NjdDsdW73Yq/JOlX/bYtdK0F3aPnEhZ6+uvbq/npeiz2HR6nbwwoBd1+7m2ttuhWt3u8aQh0OFHwTsg23QAoMWOL8WqGjuAt7aSWID9BkjyclwrlWsdgnGiCiXH6R17Ou8dOB75O05Jsau55o99+LvfA/UdkIxCQy5mHsIa1mCH7QJ6KhyeQ/Q/WxsvULaANDP75m90b++AEDvpkpb09x7bgA6LaC7Qrgu9S0vWe4y4IKQbgGrRop7mdhr9AG68tAdoMu+1xGyy6Z8qlQZErncPdZOneJvvvlNPvbRjzE6Pg7NprPcK4t8c8Pr3292d/vmfvCazqUFmQ9JTNZpc+zEcX7y5M/4zG99wbWLmicQe3YA6G/0OB8c7ypoAY03gbZY5/6ixSMzJkqVdJdnHilR3VuF9Hk49Xe8fOjPODX3qsm37t1zD/XrPg/ZLhf6cnlo5LL4PR1aqm9r5gYIjKOs/5pQDIFY9dr64+pXQZNfdrf4OgA9MQKE6ypzS13iLCesNUjyHAnLnA3QzyYssy7hq2wH1bh3F5N7AakXEXvwzQd+TuI3SLy6leLRJqp4ICGawqLqrgiaFgVKobu09dAzkrxN6HscO3GMHzzwAPfccw/NRoN6rUGaxARBSfk6C6CfDgcvu45zhguyIvelHnO/B6L38yAgiVUy0ePo8eM89ONH+NznP18KHQZExnMfAPqb5XkPrvPyagFnF8jfqbCWxlFomnECZP2rLqMjPQRH72f2pW8yv/QLGuO72b7n8zRnPgbh252KW6X7ohx1vWytIH++0tNSy01RZS/VRyfXq+QGvT4D7/JqtCvpas4T0GcXO5sAXbbymbdzKcW57KWcoBDf3YkJCbgF6IkXcmyxS+LXnSJemRUhb67yz/XyMy0GBOaioV0GgE4msCo4/sorPP7449x7771ONU6M7iQlrJ1DdOHc3o7LuvtVgG68mM1cAT3EJHFEiUaDxVMn+f4Pf8C9n74PPwjwg3pZnmEA6Jf1Qx5c3GXZAkqaTVg1u9nPRp0JVhpc3bKEdsQRWHmAhWf/X44dfJRGYzc33PZpvBu/AP5+kPtcg7hKRSstucpb7yyqnvFuk/CGcX52A++ybLcr6qIuCNALJ3B6Fpd75Wo/XZup26jyWwnh+IUA3emNZF5I4tUo6iGpvD3r5dytYM86oPdlgwnUL6mFrhiwVsZxh6MvvcRTTz3Fxz7zGYi7FHluMnl+VLqmqhZ5kwN4/4PVA600oW1cV3rRVSdTuksc44scONS0sMT3f/AAn7rvPkcYDFXft9SivKJG2eBmBi1w8VugoEvCovNyZRM997vAWePS9zvQ+h6LR77G/KG/wOumXHPNZ6jv+zyMvQuYKmfT9TqnbkoOzNaqhnHledugB99zyw2S0S/+kz7LGc4T0E8ttPss9KKMCp8ZlM4G6E6LvrTQxXeXBkupu1JZ6V0E6FL2dytDgbleobncCwLLcnKbFheXHtCz1AD88Isv8vTTT/Pxz37W/i1ZU7mZpaJTEces7fvIYm9mV7s9gHLlZfq85YOqHliPJCe2v9pCFvrx4zz40EN86jc+W+q7S9tXr0HeyyWdFAYnf5O2gGSt1kxTnXzYAXqvEFcCxYvMH/gDZg9/h3z1VfbufidD1/1zGH0P+BOsFdCMtJMcomXJNItqlkZIX0GX0075b3YO0Jv0qW+47PMAdD3l2YU23TSzGLpi6XmhYMpWAd0Jy2gLisQA3UG35NR8Z6UT2rvA3/1O7nmBf7mnv573qMXDpQV05ZmL4R7HnHzxRZ588kk++plPQyppRS1HnAPCvFRVdaN+QC+B8M3ar/SQslK7ogJyi4uUL8tZVR5+HEMUsXDiBD/+8Y+5RzF0K9hSvgaA/mbtAoPrvpQtIA9hFlvFlcILiCV7ESiKvgLJC7D8KK8++xVW5w8w0tjBnrd8FmbEX7nB3KEKg3u0DNCdXqMy2CMbv2cMrG6e+68gj+OlfJRbPvfrAPRUNlVZ2e3UfGsjoNsKcKuAHpCU1moooFYpIANqYZ4A3ScP6j0vrs4SWEEWgb+WF6rLFxmJrrTRLzGgZwXEIp1ktA8e5NHHHuMD95UxdInNqKycgL1vJVsBe2WpV5orW36gl3BH6ySlcd1PdOip3VYTgxY9tRrtkyd55JFH+NDnPle63EOIBOqDWeESPsbBqd+sLSCasfKDAo8kgk5JhBvieZKlr7L8yvdZe/UgQ+Eupnd+Am/fR6F5LfiTxEXDJlpXi1v2VOBI7uVivKfU7IkmL8KdTmZTslnwosiVDsc3a+tdGde9RUC34ixZTmEu7y0CeknAVEOGWkyqVwjQCx3X9aqk8E1RriJv6nsBelgk9nnHq5tLXoQ4i+afWJVPVy7fUm61L/Czbhmvf2hWYxnv1Z8WrC8t5ap0iCs6V3V0hX9rhjvG4HPjxzWB0tLWJHLnU7z8soHVez75SedCFpAnskxdybh1UO9rvOpiXke1mzP2vgv1218QllZxtr5SNP1xBf3djR37dmiY5MQJHnzwQT6osIRi6M0a1CXwr7tz6L9+RHdjlZxuj+3TF59Xm+r5VRPLBmLehnaphADcg1s/y5s/c/DKmJUGd7GxBU43qPsj2uWvhcgysCPo1p3jvE6LkMeIX/0/OP7890nXJrhm9z00bvw9GLnNiTh5IVlet8JsioHqyE40Bqtv3puWbGAJzMta6zbpVi75YN2KP82l9aP9+t1s/MuN100Km2fwAJzLadBTsOv/oUORUjPc6Ya7m+v7kZV1vaBJ8NJ13grgdAXV5FdpsxpIKcvbd3rrZandk4stOnFGPayTZgVFEBrwnmk7KykOn7hsSus7RnZTHN0951znl0vfyri6bIzK3a6r0nnTsEFWWugmUHNkrVv4hUeQBwS579xF1SPzHQ9UdVsL05v1CfJQ4jR4kkHWSSR8tNGILrE3t5WGLmWoGfUBugL5Zcm5THnosVno6YFDPPbwI7znnk+W0X9Z6Fq2CNz1kWvgHvzYHeq6pIl7dlR2qxdH61cDVy9PZfDUGFpl6FzVOfSuf1sc36dQebp6HRINTE0AEUW3i1eLTCrS7t+TQIDvGOlaq2SZvZR2d6Yt6PncS5asAax7gHa9hUfeTYkayskvWJ2d58eP/pgPf/Y3YEixk5R4KKBrAgNqa710ReUEkuc0/aYly8gliKQDK/F7NwvRLucVm2ac8JCLJVY1cSyYr+eQu0VWoIxJdaeyKQbKlZduQhqc+TQtsBmR+lewNqrW95HPXPZEBKs+1IOEaPUwtB+k/dz/zNzCQYrJj7Ft/xdp7vw0KWNoBg7V+zXh+xm5p2oUqj9Rutx1umrsbJ6W+qav9Um2zz3f/31pxPRCjSWIukO6RYSVr1LMrr9+VZ83szKC7JLMm/DaRJokg0YAUrXV8LYFjiYDTSFVKp4mBcnm+eVLk7+b/V36nSmYbXE7+9R97oNeyFpC527rWQauEbQp6Vy4NNqgCFQ+N7CmqKF5Fo6stEninDHq5ElBEinGfe6LOL1SnLPCXa9cr57Wf9MVFlgzKUZutHoXZ7e9fKcZ17PQj8Wdws89wjwkzATY7nBG2LLavRmpJ5DQgXyCLCISy658nu3yd6/tRzq5A5kzAnqeQirp14z2Cwd4/JFHed/HP+FOrkaWBW+xdF2H54DOPAkevuFvTubJPXHmXpGmqQF4lQ+oG1cNcQFtIJUfubPPtMKsHpRAWg+5BGu30BAS5lCvufcSwPvPI3A/Wx6itWGVj+B7ZIFPqriJnVeThEISMXUx/YuU1uIcDz/yQz786U/C2JCBa+4HxJWecCEVId/cf25N6bs1if6thUt/MxXOIqnqT1gGrn5bLW50T3r1ZPq0atHiSq6WknXZV/b13CNv8ItBC1ykFuhZkg7sNr76P9uEqAKjFKTsWoxJpOMkxEdYeeQP8VbvZ7HbYsev/Gv8nZ8ijt5p69x6CpEdRrruic0DLhPY5bB7slg3GbE993u1nuif//vHZM8Tub6qdl+bdIgbz32aEzbC+9cv/cfdRB4+nYVeCZsYQMnzIOSKIX72BU4dPsz8qRPUmiJk5aRBRmbGk+ZbtzTQuXW/Mjy2stntlqqfW9m/MrC3uiYICo/xxgjLrTVOdleZnJzkpu27Gd6/D6bH6BQxRW2YxKpaqmQPvLLaJkkKpvI6eZwT10JSWwmdfTsdoFc981z7Vt9vPob1jD5j1f59uL1U+IVPKAs9k5XuwEBWrx6euXSLlDRPydMCX6CfBkR5iGnRNnwD/o2AXrrcixzfO4uFrpVGkVisfP6FAzz64CPcIwu9Kk1U5Ka1pAbTKqgC9CoPT7T9KnfvTI0S9qe99Vnn+n1VllSyqpUlLataDad/C/i73S71kRFWFxYYGRmx06yurjIyOUmyskrc7hAFof3Wjlml2/m+HUMLijNtTvEntdVz6ktMIDD3iQBdKzFZAlHeJfLltlsjXj7C337vr/jQR95NY8cINLcBeyGbhEILi0b5Wq8SpbY0w1wLaZF55XGhS0FMQEhUjJkBrnko92L7Tr9RwVYbtPaf6rqpbrMOELmVXhUSHEhXvt7xOPjdL60FTgfqp5l0JekmQG9BMLEG+Yuw+EOe+bs/ZsRfZmzbPsZ/9Z9CeAcxNwjrTA62Jmwt9PsEwmYZDy9rRG52CPQvNuwStEjW4HHyY9KPM2PJYEMiNDqLE6NxYUvNx2LNSxFSnjoNZLe7/pRnQTjslu9VlF7jVtC/8d21QJk1Y7O/RnvGUneRmfqIWYALzz7Hs48/wY7JKeTBNA+lEbS0cNFgdxa5LVx0fcYRsKSqLW2VR3+rO28VzHU+Ix9nEDXrLKQd4k6X8Sxg+86djL/7brtVVeGrAF3OnJdKQJ8sAT253AD9aLJa6OEYoOcBfu5WXOai0YoscMAuIr0Rt7RCzQXqAoCQjueZlbclQFdHEFuvyDn+/Is89uDD3PuxT7gVnwAuz0yxSYAukDPXgpFOPBdvyEUicNd1pi2OYwPbCnD1bwGyXtJIn1tbJqjX7HsBeWXRR1GEXsvLy2zbto3Dhw/bu7bZ2VmuvfZaFk7NMtkcYXxklKmpKZpDQw7UZc33ufjPDOgpnmore4UpAyk9IbPBq9CH7k1JC/p+FbxFWD7IX9//B9x+13U0RnNGhiZocg0EM9CcgeFd0NS/pSk9VlrU6xk1RaABvEJGxyaOgBo1JvDUOX2rRk9KYv+XT0azhlOzlENRkC4LJHQziTwLeugDQN/SXDTY6WK3wOlc7ZtAva/aGsURqD3L8Uf/A8snX6DhX8feOz8DO94F/l4ydtJKIDLXvLr+Spn4O2KAd+Y5qMpdqxzeFZhrdDkId2tjpy3n9LmdZ7OsfG2jT9F9U5irXPqKEoaw4ptR3fOOl+qzLp5fgrppmdkapwTzar0T5KR+ykqyzGTUMMb/Q1//OvUi5+5f+1WQAWMeW51f59arvI5eHlULZHBsdbsQRLZJdqsnLh058wuwbcpxFddarPz8eV559TBv/fivw7ZJ84AK0GuEtAs4tNammxRMFHWKOCeNLjML/cXWShlD9w3MZa0L4F2OdEE77RgnKwg9ar5HvfCIBKSpID6kI1m618TQXexcLneFwM/ocjdA1yvn+LMv8OiPHnKArkVsEJDlcvPIA7AO6L30Lnm9zUIvO+sZnmsal/KxpQWdxTFra2usrKywFndYjtv4NQfeZwL06elpjhw5gt61zc3NsXv3bhZn5xgJ60yOjJm7piZAlwtEgG5Z/ufqbRqKq+UKVxXU6m7AmEmtFVUC2RoEK+DPwfLz/OAv/yP7bpkk85cIai38sGVqevXmDppDewiH90HzOmjshXA7jF8Lgdzz0prWg9LiTIAta1zXpwrPisfXzdLonwbXV/0qLJHgl5OMTR8WN3Pu9wsbVRcwIAe7Dlpgg3zLeTZHAe1VlY3IIHsG5r7JL574X2k2h9k2/TuMv/W3IB+DcBq8MRKFqRRuDAoiAboxREfXQ1l9Hn3n4XLAXCbe9t7dVbrkJOPg2Dh0HjAF2uzbTQWpeofuWU6lVVzFrzeF007r9t/8G50qgjiFUBKiocf3/vw/86vvvIP67h2wtuwqO5bhBAP0rOFWElWkMuyAr3nszbhVKxuFdmUhRnB4lmcefJjbPvwB2D5lfKks90zARRb6wVabdlIwrvkyzsnC0PDpXNsvzeX+QlpYCNrSLcr70sVVRAqBtYW0HQeEKI0J0hg/SchlpTUnesbaen8+D0BXHD3POPXM8zz6w4f41Mc+YQQwi1eLvl8BejkIqrQQ81pVPf9sLHdJx65Xld/4d5l24otJX8XHS+u6yvE28tvoKPH8PLXRUTtlvLJCbWrKyrzGrTa1UCVMS8WeCsytao5cemd2udva2lt2gO5V7nK9y60tsp7qxa+ABk2wACsHePRbX+btd11LXCzQzY8TNufpZit04oI4lftumLA2TdjYhhdOMTp5Hc2Ra2hO7YGxXRDoHgTgyh5wilYJTTzG8IrIER61oNKNyvNieC0ur2KGetd6X14EacjLHT+A83MN5sH3F6sFNgeQzzCxnskK9FTkMaFRW4bukxz//n9gNf8+3tAu9t3+72Ds/W5xrbEpl7esYctHVs10ScYGeBKkqdzqJdg6ANdYqdil7pON6TolMbgnSlOOyfKWbMoqj2t/bhhoTiNenjM/KwVxqiaumqC659M1Sf9vKk2cEqD/5j/9CR/9yAcIpkZIluaJhlQUxCnRyzvnZ1XYTe2SQdiiCLZmoV+Qu73vfrdq5MvgVKZQurzIatJlYmIaVhKe+PrfcNdn7jUL3eZwkw0MzRPyogA9KxwpLs7JQ3EMLiNAf1KArrm7BPOqkStWpIRohCtyvcjNXs+hIYUkLzMC1lrs3PPrLneXrlZZ6GHgndlCl7tdwg5ZxvLTz/HoDx/kIx+5p1RsUkO+Ng/dUTVLyqa5fI31dcZNMXHFtTeT4kxOVYzyttzPp3kg/Q/pbKS4EQ1oSdiW7Mgyhi6FO7PQrfFOv+V+TB6sGPEwUwehQV6oGlOdUOTDzMOPOwRiKhYrZCtHePjRb/Hee94DjYSifYrFpVdJswU6ySyd5CSZN4cfrBBEXYLAY3mpzXBzB2MjNzLSuJFmbR/U97p82pFpEHtf7vl8u6v5qLFZxcfVrjbPiPq6Zh+nNMkYKSOA7usL4LherJl+cNyrogX6Y+XVDFSO5dcxyxeeSmOs4CcH4Mj3eenBP6G+fZXRPe9k5Nb/EdKbSi+bDiZCaEhXIUZbDiu9TWFKuaDXsdqAFx1XgO7c7O5S+qq39Jzplg5TWvglYvdb+WVaaeWkV1DMHdfZ9QqBNcWb6ef19jWDflP91v3t/l9dV0PsmBXNseWiJM34zp98mTvvuott+2+A4SEXErXsHxlYpSZuXnFoSlAQeGx1ex3P6ayHPjeWnmX3UlhIwUapr6k2xollfvgXX+N9v/vbMDnuSlOXgK6p8cV2m1ZWMGos99ylrV1OgP5/PbrqAN0o8S5vuaJSuKJu6pMZNS9lKMyYbsD2kZDtIxFDjcjcNf0LVJel/HoBXS7lDmQpy888x48feJCPfuTjfaS4kp5fddI+D0lVEKGICpJzKJ+eKW1NjO5IeuhpmaLWnxqnJbLA2MqXJia9aopt2mT1dzpQj0jy1HkotpC2pjSQwm8bRyHzahY/F7DLteXnEWEWEGYFdU0icYuVlVl+9vRP+PUvfU5loKCQu6sL2RLER8naL7G8+gzLy8+ztnqIuDvHUC3AU/mnbpO8M0yUzzDe3MP01D6Y2g37bwFvAtKdkO6AVOfvY9kYoOu+W6W90SS3xYebogZK8ludyQb7XXgL9AWUN9DCzqLU1n9ScVNUfCV7hpUf/CnJ/Ct06012/fo/hKGPk7HLKXKp2qE8iVGdbtgwQHflUJUdpAl/fby4NDMBr14V0K1Htnt4XXpES+7pupvLTcY9LWjnlteR3MvdsdPPFFW1bsp0LpRW5q303pV0rNKt7l1EVy0GXKxeL/MpiuC6onv0oJ3z3IM/Yde1+xi74WaoDZmtIsKupdP2cqULAjNUijIcuvUneUFW+qYU/PO9CkvxTTtEtZBuntJQiywnPPbX3+Qdv/1FqLkaGhWgy1v9QrvNmgBd5UxNWvAyA/Qv/t/PFHGnQ56lBMqjlhtWBqe6q6/4gXArIOss0aDNDTNDfOG+uxD9y89zolDUjTNb6FoMTE3IpVumdZfWvIqyh8rbigVGbVZPzfG9b36b+37jNzn57PNMTkwQTU6Sd9Z62gk6hqXVVeNYedQRJFs0EeW+lxSzVUDawiYg17krcZbzPUSYFzSUOVC4tDwNGjdwlGIW4BcBhVzp7ZTxqe20Vtb47gM/4NP/5B+to6kSRyM3cPFkSa9CMgedExDPEs+/QmvpKIunXqG7Nk9YxDQi356p59cIouM5eucAACAASURBVEmGx28kmrkdJt8Ojf3AdvBU+MXdn2KHni+LwAlo2ARS5bzowwtaJZ9vqw1+P2iBqgU0cPsZ1pUVvBHQO52cWk0aEZv76nHgaU4c+BrZ0w8x4U8ytOse2P9RGLueLkNY4Uoj7ioWpRrVzY3K7dV8tMEyFgRXjncZN3KOOyW5StahB2QV5vcbuf010nsVm8prVwqucducaESgOGilO1Ey5F1KnV4dSOYhX7V5NomXiDvLxPEqadImSFo0OqusnlzAL0ZZmCs4eTzlvR/5AoxfD0M7IK+Tqh638p1NQExmnhM40aUp/OZS6k6/KdOnShvenNJbGUGdTodms2kZRdrq9TrtdptGo2Gf6RiVvkd1DP1bnyeVNsgWBoUAXY7aQllcEglaXKUZjPLcd7/HLR98P1y7a4OFLkB/XoCeOwtdMfRzAfrZhGVsPXUWD+7mW3pdaWt/748Wim63TZ4lJvjiazVmgB7ZhJ8kOXW5HbrLNPIV9u2o84X7bmRYcXUtWivdl95Y2WihnxXQhc55y8hf3YMv85f/31f4e/d9hmB0TEwV4ldeoTY6XK4WKqZmH6Cby92B4Va2qiDK2ULwZz1uVS1ta6cn0Oo4VkxDjSlvgF5ygVWBNMXh6xANQ22Ul376DE88/Tyf+/1/BsPrvm7xYpycu9oodpZ7JhauLJBlB+4rr0LrKHH7BK3V46wsn6C7Os9ImFOvDxON7CYcu45w/GbCiZtg/CYIZ1DXzakZZmdKu80zfJOa1QQnhO+dfCuPYLDPoAUuoAUqQO93KZUpm31HLUsh2BjJstR1Wfv+JeBhDv/iv5AeeIGdw3fRuOafwd73UYwoF0RWm5vPnOtZxTJGNgB6z8AoAd1Z6M6aLuVC7Ew2YmI3zE2ErMLAzVgo/pBCjdU57byyOowFXFrf5fdSg/GW3CK+u0q2tkRnbYFue4k8XrV8vPbqLEHRpkjX7JWnbbKkRa6LyTs0ajmRXyNimiKd4sknTvKh3/zXEO2GfAKiSWK/QSxNDZuXlE6XmofCctAVchDP4AybsoaqLCPLNFK2Up6b6JbAudao0xagDw3RlddTgN5o0G61DNC16Rj6faUhond9ZtlETuh0S5ue6+rKIpPTE/iNGvHiCtGpVX70vR/wvi99AXZsd4BuWVcqZ9pnoV+ugP7ZLxdFnHTJUsVqneJMmutWa/hBzYTcGnpe7VWGWGbfTMAXP70DZWSH4kRUhUS2Aujq9EdehbFxODXPz//iL5kZm2TH7t0wsx1OnYKx0T71gTLtoloV25JxPXp/3k91U9jtvPfvD+Gd984asxGkJTKLWBJ0IVR9eJHlSv3nTkxnuUU38XjhpaNMX3MjN3zqs25GkG7gaClA3SPBaOUut5rc5I480/s770J3BZbmWJg9QWflOVj7EeSv0FIepucTDI0zOrWfiZk7aI6+FRpvgXAv5JMuxi5UNze8PAK6aQ26Mw/orTTLYJ9BC7y+FqjcROYMXs/E3jTHa95XkodAMpZlqqwdMwJeoGj/OQd/dj/5yS437voswTX/A8igGJONK6+kHOsVkEoZYqiX69HTbdf3Npe4X1bTU3UPtu51ad/r3sXSIk8iFYep9B5cWq7L/JFXQItzWdprUIi4Nwutk7B2iryzQJ6dYnXpOfJskSTuksYiKotknDsSs92yLGknR2NCjzLa7IWJWCntuDk8TdYeIsxn+PY3nuTz/+R/gu1vAW8KpBwW1FBkIVOI0Ota7rmyXhygD+FpHjvTpsYuY8xS3FS68Pz8vL1WW2sMDw87QD+Dha40Y4G3rPHx8XF27NjBxMSEWexZuVg4h1DoWbpS4ThEeUqcdqmNTsCxBR791nd45z/4Egw3oFEaXOJPlDH0dlpa6K8jhv5Lt9A/+cdF0e1qtdRxlpdcvxWga1VWSgN6nYyhfIGbd8AX79vGqO/c1ZVBuQ6r52Ghaye5WRKR44Anf8HDf/c9jr16mFoUEtUjyxU3gp7nxGqcmIxTqpPr90KUimQgy9WyVZe5BrSJ6m+RE6KBEGTKYw1Ig5g06JKFbXK/S2GpIKmFHk6cnGV8eobxbbv4tc/9FszsBrEVfdVEL0UA1G17oF5aLppBFPur/OP9s4pJ7r4K898m7TzF/NIBlpZfpRPPEQQhtdoMUbiXa3Z+gGjiLhh7K6C0vaazyv2MbrtNfWhiQIt7fegz+NUb3gIVoOvAVZz6tfFzp4/iYszdZI0oUnaGxshzLBz43zl+8GEi9rJ//+/Btt93VzkMib8i6SUnoGLxZxk6IpFGvXLH7sfyVjmzu2drlPeapi51V55MR56trG/9MobQxbVdNrrGqsJnbUhX7JWdegkvWSLvzpG0Z0nac8SdJZLuMl62SjPq4BcxeSFZa71CPC/C82rmYU0TlaCuEwQNarUhwrBBWGuCuENa5YyOwPAk1GcgHuNnf/q33PF25WDf5LyHEpzxA/IgIw8SA3QE6F6MJ4GZTCTeMwO6XOKmyllKYAuglTYsYJc7fXJ6Crnch4aG7N1MhEaDVmmha3/tI2AU6AvU60oPznNSHfsCKk2aPVJrsHLqJPOdVa572+3w0nH+7uvf4Nd//x/ChMS7RFTWAii0IIalraWO5S6X+7lY7r90QL/nj4qiG6dkuSx0Ny6chd4w97sWiw251Tspw/kcN+/I+dJ9uwzQQ62c1IGqBao9jvMA9NC5bpO4TRSWbNHlFbK1NbeijQKKwKnWOXnXdUBfZ7uX7MutTBZVyG2LLvPecnyLgG7L3lRpalpISVM4cda5CTXIQnerbUu7m97miHgj0pNOWG53GJuecfv28sLLSU0sVAN3V1NeMaJciny+3OV6PlU6jSO7kR2FtadpLf2UztITtBefJ16dJ2nB6PBuxsbfzvD0O2H8Thdn93dYXq5Uc5WxN9gGLXBpWqDf5X4GQLdEk6wE9IS06GDTjsAzeZKXHvy3xGvHGJ75MLtv+R2ofcitf2XRB66GhRO+lryISlyKNqzUrVJK2SyZiiLqomeV484ZObK+Y/JkFT+Ti1wgXkqUWdEWgXgXikXoHKe9doR26zBx9xhFMs/q4lG8tE2RdCniDC8VhyWwvOiAYYpknDAYJawNEdVHCGuj+NEoRTBC7g0xdv1bHIs9GIFoFMIh8Cuvmtz5q5BKrbMOHZ8j336YdC3nure9Axqj7jvL0ZaOu+YkeQ9NNNr5ZCV2c/Y0I0csrko96+8qRdgeQ+qMumbTzW8O0aHddtazPpeLpUoHtmlNpKPyswvpeJo7a0Mu5TjtwPAIsw89zuM//Sn3/Mt/CtsUcgiIpb3ihbRKYZlOWjAuYZnEAfrZtNx/6YD+qS8L0BPSvG0LNqsglGul2cCTclkMTT2PTofhfJZbdmT89n3XMeZnBFkbv1DKQ1mp7TwBXfGJVSQrm9HwfIY81ROupAkL0rhDWBf7u0r9cPx7t7rWptFTxji28mAvwFvfO101erdyfqfe42YAE6fvV5UqgXxpqQw7wNrcKYZ3bCfJEworbC9Ho4rdy60lZHWlGfU8rM/Li1FJuGtR1GO5Oqarc/QNlSrFJ6B4GdaegoWfkcw9RWflKLOnTuL5owSNvYxM3874jnfjT9/lxGtMjS4qk9W30gCDfQYtcCEt0E+KM8qsO1ifyz03EllsYjCO6d21BW1Gl/bJH3H0of+F0WbI2K2/x/DeT0GxBzoCvTKGaPKfbrQExNSMJCdmu4vvurDTuojUawFd7mkB1drGV7JiGhP5yVfI4iVanVla7eOsdY7R7p4gzubJ8xZjo0OuEmZRI/BGqPkTNGpT1KIxgmCa5vCN+OEUDI3C8AQ0x13FLHnSFA5LtDJRDr1CBaqtve5FkFNBVTBFStZcz4l5jj31HM889gRvuXE/Q/U69WbNyYCXOu5VUMHZQG7yO1stjVqtZvHvKg7eT2pTeLfRbJ7VQpcqZyXDXRXX6q/H0dMY2UI3kpDa0qlFpnbsZC5pWRigc2yObdfs4vrfuBfqqkeuoixawjkL/aW1NrGEZUqluHMJy/zSAf2+L+eF4kpJLtWxykJXuloD3xsi68KQVeNZYbSY5eaZmN/59C2MeSv4+rKYcG6eLcTQ/VA6uW4zsrQWgH1Ybau3mmOwOEJGpQxXgb7cXGJfbs3E3lwJ8Lz7RB8R5rz3tR1E9NBgV4apVcM11qjpp5cCL/2T0+riCiPbR02ZT4rskml1nHgtqPT/qijLOvE8TQuLF8rt59x6kpasEmGkJS1RQ3c+Z7iLGXscWs9A/BxrJx5icflF1jrzRLVhGs09DA/fyNi222HmLoiUqyup2cE2aIFfdgu8HkDPS0AvXdzGKUlY7syz8OJ3yZ/9Q3bu3EXz9n8FY3faSDQjpbPdWeoyXF0NF6ut0JBHy/KxpX2+Ib3HzVOlTIbD+oIsWyYKBAVSlps3K7y79CprS8dg5TjZsecJ42WSLCbOYzLF0+s1gmYTT9Z0NIoXTlJv7qQxvJvmyB4Y3gkNyZUq/FUt5HuReiObyXum0Gmz7qRpK2V3V+DFTVwpPgtZzHBQY1jeB/FjVpb4xd98k6Wjh1k6eZJU1rOUQy3zRqGG8iW1OC8lD9YoziL9KjC3tlB9ir7U3qoyZbvbpdM9s8tdjHf9Vvv2Lwxsfy1Ozircdfb+KECPihrR0DBr0vIqct567Q3c/P73wQ0Ka6Yk9aYBumZJzdQvl4BeablL+vVspOxfOqDf+0dJ0U06pLK2Q5Vjq0hxcrk3KTKPYQF6a4GRQi73lN+571ZGvTZh2iEv1LElWVgpG1XVsqWxrtx2pa01XNpaWQ3VHO1pQlACuoBVa4m0lROq8oHIXvKLVelo/eS1ntRrySI1WditTSSW7rmZwXI+h3IVZbd8fpdh2inFH6o6ya4tK9K78FXhrmrFJONgpZMQNss2L4dnf+7Y+tDeqE2lVBc9DwuLGCkoIMl991yq9L2edSMiziHL0W0de4S52V8Qd+Ysbl6kATu338D03nfBNb8O7HbxdX/IJj6XIytdai0QNBGsx/mNBWzPq9QqGGjNnU+PG/x2Uwuor7m5p5wEzBPlwNQ25VELqCJ9IvNh1WRb12af4tjT3yWcf5yde99G423/gqy2j5w2kazbzphD8UbJBS2HYK1MEXPpWlpAb6p/bqti1V+QRa4sE6XlnqA7+yKzJw6wsnSEuLOIp/TRImVMJZyT3CRlvaBONDTO0Ph2GuM7YWgapiThPAmywr1x0Hyr65NEtEA5dLOINpdA3L8VpHnSU6A2QLW93H+qFLFgtxiyunCKPRJSkS6IKmB2Wq60tVVpdJXknJa8QqPyAsozpzCh6kycRfq10vKQy71fjdMY6hkoHi5X++l0PirXe78+SGW8VZ9ZSHKLw0LzUtAwDXeG6+76tEAyxmAbJkZJPFc2NSrLpx5ebdONC8a8OlkZQ78QQLdiXq/z8l9X2tq9RorrkOnB2w2FZIVl6DkmYVYwFOZ47VmG8wVumQn47ftuQgKioSRgy3KmvQHllqZuVSYCmwdT486CF3FTWQC2aWWlf/SKt/c8OOu3198/+//ub4ELEBfoLUJeZ4Oe9mcXcP6K8lpNQet+vvVMvQ1Pu/II9JVc7r+mzcP59M1XNZ75+Q3M3cMq3+xdLFsN0tJVqPje2issH/sZJ449zsrSAaJwmfGozt7xW2DXB2HHZyDay6qniSJhmK6R4UmGINYgqVIMoa3FQ61lXhlJY7jSk4Nt0ALn1wJVtMv4bj1tcdUoULzbVSqj5SkPijX9aRb2MqO8SPH0n3HiwOMsBMPsu/tz1HZ+GooZpzpdhcV1OWKZK7xloT3oehCboKIEWzTR140mZ2vubBmKeVd3oX0Qlp5j8eCDePkcabpEkrZJUk3gqhtRI2aGYvjthEPXMTU1w8TUDIxug0ig7QSmTA/CRkpliVe1EyoBsLNbM6/9dn3ydMJh7heuMoPA0dXW6BVysTaoLKqqhkO5KrePK9Lt+T27y+fXmwqRVGlwhoWq8Gl8frtcLQePL3XppBm1sGHYaLK4Z/EQn8tCP1t5bZuW+47df6weuFfTd1VG9VN/XBRxt+vy/HyJyYSkqramNZypr+Y0lZ/WEaAvcvNMxG/fu9/S1iJhciHHjcsRt7VyWRXNZXIUlj4xOS5NIwfocv3apvSKKqVhixb25dMp3qRXUs6I9mY8OjFuBeRy0jkxDGc6KG64CK0DdJceZ2HucVaWf4G3epIdWYNRxdR33wfb3kEyfK258WXJBHrGcl+qoEO5aFDKqla8ud+x7HZXlvUcUn9v0uYdXPbFbYENgK7Z1qQLO1YC2AF6CK0IanVWQie1UmeWcX4CP/l/mD/0DAvb7mb37b9JY/LXIN9mgF5lwwYKh2lhm8of23Qu9RA6tjiQFHKHcZMYEQguQH4C0sOw9Cytlx/i1OGfMjqUksZrdLoqiNQgbMwwPrWXsenrYewmirE7SKKdRGETz5dclwC8RpEFpJlnhZf6l+Du79LLZre8Hma7uK195R1dbVmp7lWUiZ5np7eIUflwNz+qi51cdIDu1xok6izn8DBeUkAXq10uB92AFe8zQM9oKjfrTIBuv6y0D90wcmS1iuGZDwD9ch0LfXRcJ4jhrBuHvYqsRxSxxIb0SQu8OQiOwOIvWD7xBMtzh1g6eox6Y4jG9AwTO36FkZlPQfNm56uUS025jUb+K4lGfln9WWV6ZbT3Zd1drs00uK7LswXchNynt6LLjNSHXVFSA/R2DaKQNZHbDCoPU+88CI/9EQtHXiK66R4mbrun7LPbiBkrCwdLiDknba/SrI2AipKUi1KNkSLqEGhMSNshnYe151k99mMOv/wAK0svMD4CO7bNsLiYEoQ7qTX20xzZT3N8P+HoXhjZ4RjW5l6wkdBniUcUFqoKnQpNH8+vAvQq1DAA9K33zSsS0O/946xQPqCA2/MlB1oBeoAXiIiQmoXudeYYype4eabGl+7dt26h2xqlH9B7/b5MZ8uZGndVuXoud+OylOZ6f3xk689msOdWW6Bc/hdWVlWToUtHcaUcpSnfp65pddlPgj8La4egfYTnDvyEuHucIDnOWO0adk9/Bm/HB2D0Bgv+50GLWMu8rEnk1cr0IRdXt1jnwDuz1Sd31e9XUeLKgoCuPUIlmclJKmeyFC4b5k9uKwRMTMQhurPfJn/iP9OZX2DHO/4BXP8+CHZY1kaXYYstZ+ZnUjW1nEYqcZES0FU7IVgG7wTkp2D2ICsv/4xjx58Bb5HmcIznpWZdK1t517W/Qq25D3/8bWaRW90EzZ6eFDmVf75gVdGVLSJSrG+Sy3LiK+WotBfLMbJuqTtSq0bpANC3PgyuSEC/748TA3TncpdmbuVyl4UemCSss9DnaBqg13uALk98ZPq+p29Us9Xzgqnx0qlaxdBtJEoZrVQRGszqW++VF7pnD9A1SQjQq2CkYtuhy6bTR1UV2KAF/oqTnAxmWeo8ycLsk6SHfkIwt8akt4+JmXfDjR+GbTeSBUr2cQx8Pw+pyf3ey/939KXBNmiBrbRAVUvMMtBl0fZCRwJzgXrg+BvKCjE8XsbjF8wduB/v2W8RpSGTv/bPYfpXXKaG1ySmTteWBG0kiFqnQaQ+u1CSdBvzEL0EJ7/L3IkfcfKVR2kEOY36NsJwO0kyTsEMMztvJ9p7NwyJMCoA18IiIhfpuJSpcTkmSmvT5qLYzlIv84fLRrEh2sfVWa+1ro81tgYhq630nysT0L8cO0BPUxOScYCu1aysdSnFpTSjnKI9z1CxzP6ZBl+670ZGRER/HYAuQJgaL6UHJERipnolbFzqgA8AfSv98Y3Zp1qMec6ycXF0PSRXn9n07itQL4vfmcCEZGqjkyQcosNzFM89RXLwRfLZOWpDMwzv+wDhDRKjuZEOY/g0CRiy3QzDJXlpwhqlNfLG3M3gKFdRC6gYqFI3rTuZ/oIISlU2mT4XkjtZYitr7p0gTh7k8M//ktrhn7J97Hrqd/8rGLqtFFsJSH2l0spmVs55SF2LWmXWJMoDm4f5J2ifeoSFxR/T6rzA9u0B8wsrdFpTTE3ezY49HzUuCcFeKLRIKItdKN1blrsGQOAyPOSjMi/AhtKqZVaIwgllsUe7/p6VXgUa3MJ7AOhb7/BXKKB3nMtdqm/K9xPLXWViPYF7ULrcC4rOAo1imZtmGnxRxVmM5d5noVeGVqkap2au2KICdCPFaQFQFRFRaoSx3CvW5tYfzGDPLbZAXwxdyK20HgG6m25cTM95WZyVblIA/VttnjYHqbOEv5zCK8+THP4Wi6uHyKamiHbeztT+T+PV3k7OTrzMdxkueuS1xVJrfrzUg9/iPQx2u2pbQN6k1CiW4o3XLEfawM9COWUVNpUO1geyPrxX6S5/k0M//SuGlo6zd8/74aZ/BbV9ECq/XIJNDRPVytPA5qpsdYGguQDB83DiYY4cfJDF2UPUg4DhsTGW8oyde97KxJ5fg9otkF4P2U7IVXazDPLrsmpCZ2WNVOpwuih5QJUBVMMzCdOzFDrqWeiukKqjIDtAH3i5tjYErlBAbxWx9NIN0GWVl9XWPPe3LHQVZ8k7izSKFfbPNPnifTdsBPQ+0kaF63qvyvpOjZUp5QJ0Q3atGCqX+6BDbq07vgF7VYBerr5cRqssdJeOUcr9uCwWUR5KElvvzGHCKgeMT0Ey6YpHvPQVTr76LZalOjeynWv2/T2a4x/EG3o3ZKo9Xx42VAas0H0A6G/Ak7wqDyH7PLXUSmWE1/CVAlmlYRr5Q65GVRURVqro0UHS2b/guSf+K0OdjBtu+wzs/X0IdjlvUS7ZZemEKzet8oK/CgsP8OqrX2F+/nGTbx2pTTIc7CMPdrLzre+Gib2u5LD6cjoF/pSluVmF056Whq4ncQPJWPEldVriMFJpqzLFyifZr45qH/Us9GqV4H44APStd/0rEtC/8JW0SOLYhF7CEtDl6lEuupTcRIor0i7jDY8wXmT/ziHecdsUYwHUJUGelcIOvXZ1KOEyHDO6rVXeevP2XoRI/TuLOwRCduWiR3K5DmJAW++WF7BnBehl9oVzVwrQBezOKVhVUqsyUXu6/VX4u5AClh7qKBRrkDwDc9/m+PE/5eSJFxkevoO913+eaNfvgHeNlPsJGjqaS49z1doGeegX8BSv2l0F6BntcvkpQG86xUOzyEs2ZxGRxxI5Wob6S5z8+f/J3NGfMF7bxTV3/xaM30OHXZaMYUWWSrw1cZX0WZYPf5XV5GGW2o/QSZZo1nazY+o9TG67FybeAdHO0l3v6i9o7LilhDxcSsxsri80qmvr135wkQK39Xk3X/NQe1STyuVeDcAq4eqq7QZbvvE3A6Cf6+ZUT71S4bP3f/T1oog7GUWWWuWaqh66JnN5gVIVCEq6jEQ5tOe5fluDu26etiKC0jUuUpXnU28r/bFWFc0pkgnUQz/nrTdtc7UOypcDdB1cJvsA0M/10C7a9/2AXqreyTp3gO5mHQfqSjFzs84GD0xpdDgLqFLXWIG1R2gd/xNWTjzG2lyL8fG7mNz99/F3/yo0FKxRQRppTSuwedHubnDgK7wFXHhIgG4IbnUJeiqk5mKXQHIDL03x0gWoHeDE4/8b86eeY2L8Tna980vktbtpcQ311DNQN494vAxLP4bWwxw59Q06xUFif43hsWuZ2f5+GlPvB/9uyPa4gielt7zw1sholaErx0PxdE003GKhelWhq75aSr2xdSZQ74U0y0FrTOTeMvsKf9IX5/auXEDvJhRyuXvS/A6MjFGR4pSanicZQ2FGtjrLnqkat+/bRrNICIuyJq7N/AVeTxxdYJ7jFyn1yOMtN033dI4E7D1AV7DedE0HFvrF6bLnOGqfy71HurGJwzndq8rOVWmc9QnETT+hVDZazqpZU9p5qR8zwjze4vdh7iFOPPtN2u1VGttvZ+ft98Lku4A9JPGUFTm6kHL2l6TNBie9jFpA3iQptokep+pjTcfRUL+uqTBEl5RhS0IjnoX4Zxx9/N+xtHyMmWvvZfqu3yJhtym2DUvW1MQRT8DCj2id+jPml35EJz9GODTN6MR7md7xEZj+EBRirqu+6nqeeI/X5jsh1or21m+MV7a0S/PVyeQFq79GDLJ/4dxr7A38lb6BOxhAW+6PVySg/+7X5HLvkidyuZeC96YForS1iFDl4ZIuzbCgaM2zZ6rOHTdN0ywKA3RTEzNyhutkVQEQWedKy9BgeuvN0z0LXYBepKq9LsaJaO8DC33LPfIN2FGhvA3bBinbXsUWmzTdT9etglAlFyVZncPKEHRVVdKmuoLh9CSsPgkH/pQTh3/IcrHGrlvex8j+34bobrLkWqflpQ4xsNLfgCd5NR5C/VPA6IobBfL8lBU4qUtPvWN55abkJvGXUw9w5Of/nla8xs6b/jGjt3yWBBUWGiLSQGgfh5MPs3L8uyws/i1rnVfYtvt6Jre/i3Dn5yF6F2Q3uIYuw1S9vzcODacqV73KH7l0s8rv7qRpJd7kalVu9H69BtQ3j9OeR3QweLba869IQP/HX89N+lV1b81C95yFboUHlIcuXkkSMyRthdYCe6Yb3L5/iqZK7+Vy1TuuZaVL7hSaFD+XJGxK5GW89ZZtlgRV0azytEOg4is6uJUBHVjoW+2UF7JfPyeuN4FUE0dvnnCTkJuM1t18Nh2pUIMmUA86qnFgaUSZpfpMqCysSkSufAsOfYVDx75B0Zxg175/SPP6z0JwE0k+SuhX09mF3Mlg36uzBaqYT1kNoegD9IZEkNqsMURTgSMB+qFvcPzAfzRh2J1v+++p7/6kVYu0muD5k6TH/paTr3yH9vIhamGNxtAetu//BIzdDbXboNhpjM6uMi59qJl10pv61oHeGMEuDFX4kqJtm6iN83nJIter2dOHW5cddYeojCP3d8WG6wPufnCv1tdXZwe4oLu+IgH9978hQO9QXJHY5QAAIABJREFUiBTn+SWgu3pZSmGT7mcay0KHrDXPtVMO0OVdDXPFzxVfrQBd07wjwwnM1wF9o8u9SFV7vQL0gYV+Qb3yAnZ2VrdzEUoZziaQdSpEn4fdKcusF5FxhDlffpdSQ7sTKIGoTdumyybjyTANWwMcgpNfZ+XgH3J87iWGd7yXa97+eZh4Lzk77Lcm0TnYBi1wvi1gTPGyzrCmILnNKwu9uWQVz5ZpMiw/YjpP8uRXWDzxn8jro8zc8W/xJt+n/FzIXiI99eccPfx1lmd/ZiVH9+z6MLWdH4GJ9wPXWKGUJIh6/M1eFk8lrFVVbexfEBv9RDEphQVElnNlqRXXd9wUd7j1Ein9VnrlDysRu6ct3pdS1O8VON+2G/y+DI041tDlquV+rsf0WlLc/XHP5R6Zy90zCW4Buh9E+GHoAD3yyNYE6E1u3z9ZAnpuFdn62ZmVhS4wDwTqeZe33uos9EoHSSX6/MAVdHHVhAYs53M9uIvxvSMVuapRlgsr959IOZXV0c+As3ygSuLX1VTWz9YdiLNWrEK6VwXD1BhnyDyiKXSehcN/zsLL32bRm2f8xrsZvenvE4R34rHNiEODbdAC590CAnR5+dQ3lSMreVZVYFG/HZpDPqMVRlRslDCZZ/HBP6K78lWi8Z1MvePfQ/1W6L4EJ37I0SN/xfLS0wzXa+yYeSe1mS/A2AecBR/AqrhE4bJVxZajPGTMst+TUl1RcfHAuO1GJ3ZzmjgmUrRxlY82UFCqsstukVzmzPcqYbgfV75PJxPXD+wbnGWDkNV5d5x1Z8rlXpzlXLf2GkD/J19PLG1NbnUBupHiVBaucICe5jlZGjMU+eZy37ttiDtumnSDpFA6eTXJl6f2nMtdhLiAhJqX8LZbt5n955juBUUeu6pr1m/1zcDlfq4HdzG+d1aDlNadhW5SrxWYb3a9VwozfcV3zKvei2CetHKrcifmFkUft2deU4gzbcHyQ3QPfI2XZv8Wb7zBjlvvYXznx4BbXS11WydX9DvnsxSz3mVQnMYq6Xcn9Brn9cQTTxdoeD37XYwncIUc8zVhmtfel/vJawkbJQdzfYdN5YirPfr3rP429k4v71w53pELqWuryeWuGHqDuj7sHufI9/+AvP13jG7bzcS7/g0E03D0eywffoAjx39CEHns3XsnjT0fg8bHIJ8h0WGHXcnUghUCViy1s1ZMEHhNWxIrgq8QowwYlSB1GSHKLVftcL02CXVULnlfcfZKKMZddlXtaz2uXgG5+3ZDmeryowEHZWvj6EJd7qmV5jt72uDrqbZWTXFbuYvXAPo/vr9TArrLQ1+30EMD9NzzSJMuw6WFvne6wR03ieVeUCtSG1Bak+aeXlV3lH0vFrxqYne4/dbtJvDpEqAK0iwhCATt+nflst/K7Qz2uZAW6MfuHtVtM95VJ6jM9g2hPNUK1nyl8Iry0d3iQAmNOSNG+DFHfqtLKA3slSd59tE/ZHnh57zlLdcysv+DUP8scF2pUOeU5NuF1N8bNL0xglyzXo9w76wR15GcfN2G9B1X8KW3nTYFSGeoZlj5S53Tc7BtsQX6+0s/Om9ah1WA3v8uUliVzlWVoS590BtC0/39tP90lUCxedsNyVM81RDPypKieaHikcAizD/JoZ/ez+KJx7nr9jvhlo9Dd5X5x7/M7NxBcn+C6/a/l+YNH4LGrVDstb4RK7tW0UHrJeqXIvr6BIrXV+6pfmCVYJau3upUnMnz6EaJWxtXFSqr9u93tW9+JptWO9V5t/jorvbd3ghAV8j5NYus0zRsr355yUK2f5eP80IAPbfsMm/9JUBPuzF5KSwjgFU2mSPF1Vzly6TLUOSRt+YxQN+/zYgmtTyxakQWBfJCMoF62ckCS2vT+rjFHbfOOFKc7sEToKe2WCgj9YMF5iUaWZvn4g3W0muMqfKDnj9eF+2if67yk3ydTlhDjsfc3OguLi/RrshrQ3KQ4z//M2Zf+Q7XTM0xtfcdcMN/B6jcqmQ8tTRQ0MZN1QL1uqjCFQa7U5YvpSXpi94HvbjkGQHdbqFkGptpp9qt8hsNAH1LXfB0i78eCcMdcf0nzvtS+WCcVyhAkbdecae+Ca7azz36ynejQM/6szIfjgRhtC7zlY/uCgV4phinPEqtDpdhaAUWH+P5J/6aon2CW952G0zshiPPcerog+S+z/DEnYzs+WCZVnkNeT5KKiNb3CG7Ey1aM7veMA/wM6fuZuuIkgDXC8RW4pc9g7oKUJULSZvUnTkzWFBuqee9ITu9UYDe8yKe5apOB+jWC07jdDmfm3sNoP/+X3eLuNO1PHSR4iQsU+Wh2/LWAD12aWttx3J3gJ5TUx660L8H6IGlamgToEdFhzptA3Sz0CtAVyGYUIB+rvLw53Nrg99upQX6cftMVfM2HHcD6pemiy3iqmIrmv4EkkOmbmm4aT03Be8InPwBx5/6K5KVJxjbfhvjd/8bqL/NqvaIB6xyFaaBoLkyLhiNvPVjmHWu48gTYEVZbfJ2C4fTuL7OaqHLQtIBB4C+lX7Tv2jqxYf7D9Rnoa+DeGWfVz/0iJMM3+pGyMooPzeyW05h6TY5Yei+718eJN0uaSejOSzpYE04qgDYcmWZM5nV0lJXutoCjK3CqQd55if/lbFGm9233Gjkudnnn+f43GF27bmV6X0fghlpJFwPxQ7whq1LFQqF2wm6pq1hrnD7UBJvfTfcc3GVk7SWjkVhHk9ng5eKmlWeaLWv6PKD4lQX1AW3uvMVCej/zf1dS1szQDeXu7PQNan6stCt0qksdMdyF6DfedM2GoUcqwl+rknYI/MiywUVoDtKSEKUd6kXLe64ZcbJxFq4vbBSrSLbWdZa+futPpTBfhfWAs5SOk1480yH7fP62QKgp5yhfwjU9YHydWpuwnPl1Z0qYHgKvBfJf/E1jhz8DkFzJ9vf+t8S7XgP1IfJcmNd9DyVnQ6M1iv7WehsMl5lcpw7j1S4jG1/OkAv72tDhLy3wqi4H4NaAhfUgzZ7cmxxt37E6uvKPq++WXejux9XgFdVIbMPDdjLl8C503X/jiToUmpPitmufiFAV/ETiwEqTFN3NSPyBYjm4JW/46knv8H28YKZnVNkCy1OnFwkGplm+/53wO53Qr4L8msgnYBCmu7yOXXxooxQSpnmQVfflnVeptta93GjqJJjqu5NM6MLKa77kdzitq+BqoXABT2Ewc5baYErEtD/2V/HPQtd1dbWpV8DZKEboKey0CFvL5jLXWlrcqiGRYyfpxSKs3tyswrQRWSSwz6ldlpAxwrB+NE6oG/lYQz2eYNa4CwT8um+2vyZLdJ6k3jlGy9LQIp4rCptmrQ6OTSUSnQIjj/C8ae+QSsuaF7zUXYplj4m9a1ROt06Yb1k0KdQr9TkzJ0qKU8XZ1dipFy2oUU01zW4ztUqzs6rViIVj3hAijtXu53x+7JDbI4Dbm7RzYDu1loK0DiZYSdIlePlBUFe2Bxi4K0sCXPlKSZdriZlCdj3moS04hOgr0HRcUWfVP85UR/UImAOgnkWXn6Ak8d+xsRwat7GzkqHrGiy/fq3E17zNpi8GfJpSKbBn3BlfdVxdWxfC1W9Sp+iAF3BdRkzQyGJlzuyvTycRvutUNr1S8cScsGCXsSqWkkPAH3LXe9Cd7ziAT0MXG1ei6F7oSnFqXOKFNeUsMyaA3Sx3C0PvYjxJC6jCVaALlEa675SkUuJFEPPnYWu31cu3SLL8FQ6tfK5X+iTGey/9RbYjNB9FvjpAL3/RJUlUuG5S1l0lrOTvnRGkhkxCnn7ixAchdZzLD//PQ4feQl/aA/73/J+wl1vh2IbeXsMP2qsh7VtwhP5TYDuisZkhKTmahc3Xz2uutLXEiz772Hj3+5fA0rmhXWd03Sf9fXdhkP39xYH5wLwTraK5+eEErWqbFn7qrLMtSrs4zHK07OwaK92e41jsyfJvIQkWyVOO8RpQpoUZIlPkeWMDcsSWaDbeQWyWRpBl6y7RtZN8OtjxPUpGqO7qUXbybNRAm+akZEZas0RY6Bfc90OKWi5SlT1COqayeR9qjnAl2a8LU0qx7oD8aoGQpVpXi0deyWIq4YbAPrWO+AF7nllAvr9VdpayXIvy6fKfW4sdwP0SilOLvcmt980XqatiVW6EdBt4SniSKHUji61rMWdt2x3gF56Oa2giwDdzaiD7VK2QE/7dT32sXnq3Xx51cJMaWtOeLNyeIs45FZpLit3Pf3WHKTFEoF3DDhFevwnPPOzByQ/yE033UHjBhW8uA5iqXFNO2usF5cs4/Nm9omoGZknX5tTjq3yeMsOdRraqKskt/HlQkODNN6tdr/Kz1HtX1nlPYzagPZ9rW+fy6QVH0JKMOXTrH6iilCKt8QpK0eP0lpaZuHULMtzC8TtDpEfMNxoUmtE1EdqlvmqYk9RrUZUa1KLhgmDEUI/Mm+gl7cJ6yn4XUjW3AQlBnrcpeWLjRGRdkPidmDvWaI5T4uELqvtBfwwpzYUMjQ2zNjkNiamZ6iNb4eREUhWYajupON6+edOqsQzFUyNA5dJ0d8cPe7gwDm01e53wftdkYD+z//aSb+64izrLvdMHd4PHcs9zWiEubncDdD3j5r0a2iFst1kaha6VqalclJUZM7lboC+bQOgu3hqn4U+6NQX3Dm3fIB+Mfcy7bCaeDZMQJUuRt+XyijTdOwA3SkDVoAu0Q3Zzl1l8Hhm0+CziJ8eJQhXofMKTz/4lxStA+y7fh+N6z8Ezdsg///Zew8Yy87zSvDc9PKrVzl1dWZnNnNTTCJFUaQoUcG2NA4zhm3NwgvL3vEAtoHFjmFAhu3FYg3vDjBerLz2QLLltce2bOVVsiRTIkWKOZPdXd3sXDm8Vy/dvHO+/7+vbhWrq8lqNinK9YDqqq568d7//uf7zne+820Hon6AbUGCDGrIhtr8uWnmVb+xLkWq2RQJvKfrkymVkv4xAaB0oLEJ6BteOZ3ChQTxqS8+Y0dgmYB3R9mtj74oJjmDnFQ5afIQaDZRX1jE7NQ05qdn0agtyYjlUr6A3kq3fJWLJSCr2BlhbmQUr1CKqnZOQRyl6RSt8buMjAyAnAP4LlCvAt3dQD4HzE4AlYy4MYgPvMW6OXvZA8BrqfnodgC3VcNCbQ7ztUUstT3RChlWDqZtYcu2UXT3dqPU3w+UOEJYt1ly6JS0rfE96DmTWkOavq7W72Le+LnZfOSlj8BPJKB/8htx7HuRHs5iSR0ojChyM6Sjh73zrIMyCA0bNYz2ODh8VV5q6BmqQHUpi9lax+NBjyPOxiGsdhU37O+F5QMZrmudzsVBDIP2r5uU06VX3pW8R2ejVeciabDROVSnKiJESjrFDWKERijMI5vNxBVQms54J55ogq6Dphcim8mCHeuG9KpX1VfzAvyJp3HyuS9hdKAf5S23AX03APYewBjU41UZTS4BVqDnW/N5aWlUWlYYS4ru6feWpmm1xJ3iKboZ8osuiJLPK2d60u2bGveNLy6e6YQbSQO6NDTwSIuLpG5zkPZW3iLA1QMAMnQmqiM8fwrHjx/H9NS01Jq7uyro7e1FqVhEpZvDUy4m2uRzUijJhavWmwAoa9yJRJ2KdPnS0CnrXXP4ZoDICRAaMczYXPY8kESFH4KBoqsctJK9KorRbvtotH34ro+J0yfRbjal73xwZAQ7r9oHc2ybqvmzbMAaP5+O+6hlw8ww0FXL1fNjceDczGc2vgYv55FvBaCvZywj1w+7OS5jAbymbe0XP+8rUVyoVO5sUg8E0C0YNqNXWsGScjfgN+Yw2pPB4d290rZG4jMSyl2p3FX/sFTh4UQeMlEb+aiJO2/YItqSHPdjRghM2ZLupsv4MJdzMjcfq49AJ0MXVU+qb3ilW2XoejBjA6bD+mFi20vFGzNoCpf4Fam2IdlgmZk4avgOg736IpYWp2QuddZowm9Mo7VwDKde/Dq6SwUUKwfg5HYjwBh82m2aeViOhS1beiDRoBOrzCxbAbIcqFFSmY+IlTSsrKB49eeTFF5Fnlz8MQ0/pJTUIUg3N9QNXgwpaFwpS+wEfqrtTK0XDWOcsMja88ICHv7Ot2B7deRtA6VSSUC8u6cXyDNo415B7cSqDWLFf7WXu5h75DSoq1JenKwJcRtMqdLVE3dEboGpRGysbZs06ZBWOTW7QL6ituq3lWZ3Lhpm4DF8PkUYwSbt7rpwZ+dw8vRpTM7OIV+uYO/BQ+jdt19l7QR3CSjV96VGA1Ymg2zGuVhvxgbPyObD3sgR+IkE9I/+ZSP22m3EoY9EFEeRKIVHhs1WNANh6KOQNeDXZzBccXD17hFko4ZIk6JI1YtIuXPkKm9mHIogLhu1UTJauP/de5EJoAa8eKFs1DGVrMlF8kbOwuZ939wjkFCifFYjEfcs8+rtVgMFCoG4sSapBYMy2ZhjoFFV1AvPpWzeEbBYBeaqqNVbOH1+ErFpwnVbaDUWYRsuugomsuwl9+ZQsKviGhhZ/fDiXrSjCoI4j5gBpRliceEcTNOFZQeqTpovwcmVYeUqMJ0ixrbtRiZbgF0oLAMBwxKCCGlcZugStHA8oAPY9FbQw33DABnL3gT0Da6oNKCTYk8sfiQU5DrwPN3iwHTUVWvG8/DS449h4sJ5HNi9C/nQQzHjIFMuATyHPEf0W3VdeL6HDAFT6HXFHrEtNslolF4y0oAtZtQazKlMbyGWNkfNGJFKEuaI/gN8X00JOqOwV4IBM1ajU6gJUoC+PDp4WZXHx5rKBY4gzTc1MweUK0B3RSUrs7OYmpjE9MIC6p6ProEBHDpyBCAlT1DncSjk5XoK/AA2A+TNFbjBFXh5D/uJBPQPfaYVu3raGgetJG1rUkO3COgmoshHLhPDr89iqMvGwZ2DAuiWLHwlgIp0DZ2HmPRr0oOeD+v4qXsPoajrqAR026FffATT3lTEXd6SfBMe3clqlWWXSq7Uv4luVzY0tj54vtq0JNvQdGoUALVFYGICcxMXsDQ/B7fFliATsWljcHQM2XwBmVxW/Psd0qx5AisDhBaQJRfJ52ffMAOHvB6pq2usBRPwa0BrEV59AdVGA7VmC00vgBtYaDRN5PMV9HR3o7+3Dz29PQDBgdl80urE95rOkiRgNcT4g2MyN28bOwIJoOtYEBFZPq4dZuA8pwGB1QTqSwLwsydP4vFHH0VvpYJrDl8NIwiQ6+/T9w0UkPMxDB4JdJmMqn8LiKtyCcE8Ma8SQI8imFIvL2hWKERMoZ1V033pIWKh3PPquwxyYdZdl4ze8EeAsJiaEpmaWZ70vLPmKG5b2utV2tk0VZAvAdUaUG+oz1osqvfebqPZbOD0hQksuW30DA1iz/XXAV1lFWTws+YI7CrA3Ly99UfgJxLQH/isrwA9DMA+dKmh6wwdQrlzL/eFcvcE0E3s3z6ITFSXHnTTzGkwN+WiE9NYaVlrS8taNqji4/cdkMonK1yhHyLjWMpcRtrkNm9v6xFIAF1OhBqomqTiysg3VJmV0J+q91Zqg1PTaMzM4NT4OGLfh8nN2bRQKRbQ19sH9A8CXRVgdk5tXMy8hO1MbY78Wfh4XV+lvz8Nh2Q4FTOlQFqMHJPBHxcQh1AzQ2Iyxk3QAdoOZmdqOHf2DOZnZmCZBoaHBrF9xw7khgZV9sTXpiAkyaqYS9paMLUp4tjw8ktWSiLs4oAnk6DHYyumLhHQrAOtJp5++GHMTk7iyA3Xo3tkRIF8Jgs0GpI4yGNkfWiPczIpPG9kWVJgLqGmztYl4Ix8mEKpU1chOwxg8jkXVG+6rGhSg8z0ld00AT22qpLZG/4wjLCgyzZ87WWDdlp6GmINnLRIaDpeyktKiNluNJHNZGDkCkCOwjpLBSEuFfUeUOnCmVdewbmJC+ju78NVB/YhMzwEZFiOokEOg9jN8cEbXoSX8cCfSED/wGfVPHRG19wMmaGza0QodMnQuQf7KOTMDqAf2D4Ah/2jYQjLLiKid3eqf1mZyrSRixvIhzV87H17ROXOy429oY5lIpKaGpnazej0Mtbk5T80BejKMVsbfOie8sBrwubGKll0JJn49JkzmJ+aRrvVxsDQMErFEioEbyqQhVb0gEYTcLmhsd6teVIuLH5JmqW4HGSKKmOxCASh6vml2I7AQL8CS1OSiXiPyuOojShy4Ye01szByejNlM9Tq2H6wnmcPXcOcwvz2HvgIMq9/ejbMgYMDisKXmrveqSlOI5thpUbXUhe4CFD8OWxl7nLuoDO9dKo4/zRV3DsxRcw2NuDQ4cPq7VA2plub0t1wMmCiYNyfhOlGFzPRxgqB8pikZP7tI9cZ/hTcr5klA8MZt5hRXrDDfEsaMCw54VWFwCPqejtRkx/dxHDu4itRdX1HlTE9S3m1DOuO/kuaYmI6UKfBUVbbLEtSVj4GTmCjUwC+9NzksgYcYSQ79vz1ay1rGIY/Pl5ONu3AdVFPPXoD9H22jhyy7vg7KTFrAnkK2LgtXl764/ATySgv/8zVLm7CAM1AU2p3DlhyJbWMtbToyhSgN6YwXCXjf07euAEbRgcsmIS0HVtS7g39htzElsLuaiOQlTDx993ldiAcGsOwwBZRrESjIewzc0a5lu/lFOveFFAF1JabWBRhPrZMzh3fByz584iEwFbh4cxMDKKsFAQbbsdRrAoEpJytVaV09MgjuDHBjzqlw0HjpmBYzqwhGp0ENeaMKwYke0itF34ZluNo4wNWJEN07PhRFkYzL6ENidlSreaRIWsa57M9qX+qcR9SR/7C888CytXQKGnF70jW1AeGgbKXQLqDC6NjDgkvK2n4J374mpyIrU3CtCT4SMRvOlpTJ09i0d/8CDuf+97Ud4yCszPqYyb9yWoZ7KIrQwCaeta1snTftqS7gQbMcs8inNXPupy0wEidRhmTf0/7FEDWbj+zJa4wykzIqrNi0DQr7J49oXzcfYiDKOt2+tixGaEkI5vpvKtU5PNHYSe9iM0LNj0ZhdBHbNzlhNi+IUsmjTX8gM4hiEslexurovI8xC6bTgE90qXsBZz48dx9twZbNu+Db233A5ky4DF3XHz9lYfgZ9IQH+AGbrnIQg8AXRuhEK5U5RkZSQL4kZZyFnwm/MYFECvwAzo485WJfq9Kw93SboE0CM4AujM0Kv42L0qQ+eyDX0fOUcBOlXH1kVHDL7Vp/df5+st47k0UegMJPkeIa7VcGZ8HOdPvgonjrF7bAy9w8x0LfHWDmxuyGz5YamFWKsBVersqhLvRbFYAnM2AIE8Ysubx8EZMXKmA4PiOttFYLoIOFPdiGAZNhwjyxwN8G3A150RXGUC6BS8UWTFoRykWbmR8wWT1jWtru4fQOvcOYyfOYu666F7cAhbd+5CiRm79AozsOC6V+c/PX5dQUwi2daLW98xLai/dDiwLDJcXmVaqPe6nZXS70Pe6Rrd3290Da/92VY4oKSfsvNBk8elZqdFobhGyjlwXZWZv/AC7r79Nrj1OrJcDyy90I+ddDRBLpcHPTAClvpo4CtdNqojIZZ+WTLxjgR3PBOqKqSBXQwvKG5jfZ6bT1n7t+vf09tdWtpIxxckQxdgl75wmszUFfAT3I1AAbmRfLFeT8aAtsIZGJEpyTg/nx1TVaRB3Y5RRYDYscTshnMt2MNO5tKhMTEDy+5uhOfOqZkVg0NAu4nJ48fgui66t2xF5YZb1DpMFuAqAyS9KpUtri6HLa9JHpFkMNEbOffp1bv8OHV69d/S/hQrnjq92nUQdukL4I28ubfsvsuAnhhj6QE6ncOg9jAhFWlnAGB6wYUbhDAzOVzuPHTZcd/strWP/FdXaugBR6HKCF8DoWzAVBnTNSmGYzHqpO7dQ39XBqODZZSo5whc2BEXWmIso+roVLnbaCMbNVGMG/jw3bukb52gzvRfPGUkmjdgSF1z8/Z2HAEuqHZAYRj7gVuwiMj0wtYzneNz5/DQ9x9GX08/hoeG0VPphkH6XSZaaaMXunFxrUjbt25nS38YKtiplyiW4FZryFa60V5YRK5Y7tTlY8+VmjlLiszOAw4Ksm2YuSLQ9hF5/BupWSqgPaWo5yLyW2r6Wkd+r6/E9GZEcVybo12VQdKrp09jYnISe/btxfCRW6U9zqs1kWFpgMmcBUzPLaKnr1syLZaP1AbKvS6Zk6kucmkzXo4FVp7CFZtc0h6QfE+qz9SQ6CE2awJn8svk/qsfr3UErzsoWL3KSGurlj/lNK7NntL7fVpjoXUWqs6sHteWEloGceQpQRxi1M6ewWM/+D4O7dmLvnIZGdbKIwPtxRpyW7ahevwEKoevAeZnBEyNjIV6vY5STy9qs/PwXA/9u3YDrTaCZkvOW7ZUwtL8gmTu+VxB7p9xbGSLWTSmZ1DsGVTZd6sFI5dB1F6C77tC3RcKXUChB2AQGQIzUxcwcNV2uPPTyPZ3w283sLi4iGPjxzC6ZQtKpbKwT9X5BRiGha7efizNzaG6uICxnTsxf+E8eocG4NYXkO3KoLkwi0JPH7zFGjKiF8miNTOL/MAQsNSQhRIRBNiORzFcHItw9KEnn8LdP/MxmH0DwmoFng87n0E7UILh5GzLnHf5Ip3PL/7M409NQJfmPi+2g6wF3su/S4eF6hVTbYZrxaEy8jVZ3LoV7506LU7nCMvHYNmFXx1NPVNCNzfwiE/PufACdmpl4WucVAj4xm+rAT3ds578zDby9W6v6UP/6T9vxK7PeqQrRi+xGYv6l+SSZWYQ+pG09jDr5iys3nIGQwNllIvcUBvICT0aq+EspDHFroPUaxvZuIUS2vjI3TsFzPllcrFK94g+SozcN29vyxHg5VtreyjlMrD9JtCsATkbqNdEzHb8uRfQVelDodiFUrlb09MEffbnakC/lEqX7TmeYn+azSaKQ0OIl5ZgEOiDQMSRBG9lQhKDCzn5OQF2dW0lKbTeZbQAM2bcLBO20pdgasMKA/Xfr0QsAAAgAElEQVRQZoRUHzcamJm4gPn5OTSDCNff/xGgxL53UryGCPJ44bq6NBT4bM+MxWucmzsMZfNJIyVhd9ca0briGkyy2dVgzN9fBNCT1fCaoCAdGCSGuxvJ0JIXIKArcReJ5dcA+lo0hERufIwCdHYclAolyVr9Rh2OaeClx36EoFHHNVcfRtigb3qATCYPUOvgcuq9iX958Aewsha27hzFrsMHcOKFFyQb377/ANoLC5J1/83f/C3uv/9+lMtdaLVa6O/vV2OXw0jWDUFycXpWDF14i+l4GccC9o7jIL91q6wpf3JSgsQ8Fei82TaCZhN+HOKff/AgRreO4cb3vAc//OY3MTg4iLGxMblbJpNBtVpFpVIBO4D4mpbjYG5mBtlsViYWnBp/Ca+OH8f9938AZiaLxmINRQaHjoPqxCTK5bL83m825TlI6FOrxM939ORJ5Hv7sP2mI0oYR6bByWgTmuVmOb4XaakTAycaNOkeeVmZZW0t+0a3kGREkQItvjP1lQC6XrevcT1Jedt1SlsbA7Q3+o6vxP2TKyop+KhrYfkmoJsAegzMzLOdkp1aCtBZLoo2GNBcEUD/pb+J47bnIojoiCQqNcnQ2VNuEqQDthnbol41Iw/dZQfDAzkUqS+hkC5wJTu7GKDnwwY+8p4dHcrd8Cmk08rmpNZ6Jc7U5nNe8ghwQTU8mgY5ML064DUBx8DS889hbmISrXoTB66hexvVu8wkmckzgyeI6vY17VN90RcTQZwCam7Khb4+xE3WzSmIyyCo12FTHUwlM6lYbi78fxTBazZVpu444mRILYfNVqYogu/7sDOc2MfNbTmVSGhDmdYlw2FIj5HS1L3RzNjjGIvnzuHoyRMo9Pfi8Hvv0a1yFpqRgWyhiIbbhm0byFsMUJMpcnx2Bq22tHOqjXa9cQSrU5zV/2cQ8zoD2tcECYk1TnoruuQpX3UH3cXQ+SSaLVszM0sYfp3F6fwxjiMxoxJVe4OWvm18/1vfxP5duzA4Otppdawt1tE1Mga/2can//y/Yve+AyiVCzh29Hn8u1/8eTz/3AuykR55z91oTE8LmP7Zn/0Zbr31Vtx4/Y1wXQ/Z3l68+NhjAtbbt+8QYM9tGUUwMSHrhOuJmXS5p0eo7qkXXxRRXamrC5yf7uRyWJidRc/wMDwGlaaJ3/jN/4Drbrgev/qrv4p/+Id/wPDwMN77wANozM7i7NmzEojm83kMDQ3BqVTQnJ1FoatLKdnL3fjyX/0NFuar+IVf+AVkKl2oTlxAuVSEmcvAW6pisTqHwdEh+M06osiD4xBAQ1iWiepiDcePv4qb7rlPnkvMmEwtH+aySMy30ucj/XNCGF0MTy+Bs3I5p66e1aB2KZhemee/0bX39t8/KeSsuIJWzbZIAJ0XOk8HAd1NATpL0ymi/g19qCsC6J/8Yiy6Ey/0VWuQTac4umoZQm9RZ8RuISlTRj66SzYG+wwUuO6oCwn9FKCraI8HiJPYmKE7bhUfvnOb1M/FgXkT0N/QSb+Sd05yx9BrwYlZj4zgvXocR599BgXbwe69BwCHLT2Oss+k8ljEZ7T11LQ3qed1KCdmRhkahjDDabUkS0kyb4PATUU81cthKCBNcOCGLWr5KBIQJyAHND+KYzg0GuF9Wy3ZxEPdPrRc/0suL6WNpoGRojo9NJdqcGwLDr28qRWpL+JHz/wIO/bvxei1R4CQQUYZjbaHrHYrU3PjUr3JumOZNVZWc9XlnOalkzO2ejtcXXvU91uLEX29J/1SO+4ln4cvnliyJtta6klXvzf5U3J//UfpVtEtarqP/OEv/BNuvfFGBK6LDAOocgXefBVmLo8Xx0/gv3z6/8H/+V/+L3heG6fHX0FjqYrnnnset916G0aGh/Gd7/wzKl1dUmeenZ3FoYOHcGD/AWkP++M//mPs27sPu3btwpmzZzAwNIQtY1tw8uRJnDp1Ch//+MfRv3cvHvvGNyRTZ1bP4IB/P3/+PLZu3Yr77rsPr776Kp584kk89thjuOaaa3DzzTfjlVdewfT0NH7lV34FmUoFX/n7v8d3v/td3HvvvRgYGMBzzz2HCxcu4Pc+9SnUFhbw/R88gqeeeQXlci/27t2D3p5uzExPIZfLYnpqAjcfuQHtVh1XH9qHMGRnhodsIYPApalNCD/08MRTj+PdH/owwLJAwJZM9tNT9Z8SyiUXavJdItVko70MTScpZ209n36J5OnXJGj0mkpWiwpH08ORLrnofmzuoJQbqfYs+eAJ5aY/YaqGLpQ7AT1YztCpH/uxAvRf/0Ict90IAUehagvkgIV6WLA4Dz00hEYTR6aojUqBgJ4RsyP2H2c1faSoh9Q6i4MOoD9wx5hk6CL9SAN6YvzxY3OK/7W9EXUZB+0mbBl+EuGxf/w7DJRL2DI0jMz2XcAsZ5hTPMZsOMm2KVpjasr2w2Uh2VpHj5uy0JM6M/ZaLWTyefjtNiYmJjAyMiJUZgLkBO0E2Pm4hGoPmRExP5Zsm23A6v8UlSxn6CQOVmbrvu8hS7qdjIDvgQJQvnWHGZ0dYGrmVZy6cBbX3fIeZEd3A0YRC4tNVHq7RJAtHiKyZ/L4sK1JvRoJUAlcO+FMAoRpYEz9fDmGzcmBXQtg3xRQT7bw9Fa+OkhZuYWnSBHVnkjXIJ6TVhM/+uqX8a7bbpWfeZ4Mljp6e9FeWsL//dnPYmTnTvz0z/4cmo06DM/DIw8+iGeeeQblEiekWTh48IB4YvB3fb09GD8+jn//iU9gdPdu/G+/93u49ZZbZM08+tiP4BQKGNu+Ddu3b8fDDz+Mq6++WgD7q1/9qqwvgjXBe8eOHfirv/or3HTTTfjlX/5lfOtb30K71UJtYVEMiWq1Gm677Tb89V//Na6//np8+Gd+Bv/tc5+TIICP5W1+fl6+fvu3f1vA/6FHHkPP0FbUGy6ajRYO7N+Po0ePYuf2HXj26adx+623SrZ+9aH9CAMXoEFXIYeg1VSjY9HAg89+F+//qfthZyvC+sTIs+kXQEGEeemzIJdcMtmQnZ7KC2rjNzmly5bPCV+TfF8N6Mnrp9+HKgW8MwFdeWBo3YjaVdSxlGuKKkYVrrDTKy2Ka7OGnslqUdzGxztdkQz91/8pjj3Phxd6MFlDt2KEkQZ0il0kQ7eEXjfCNrqKFgb7CpKhxxTFCZVpaspdzdpSGborgE7K/YO3b+kAOlWgNlN+1tA3AX3jF+Ob8kidoUV06GrDPX8aP/jG1/C+996tesrna0BGGXKoXllLsmTSrDFrMaITWx67utZbIlBz85VMzTAweeEChnfsgL+0hO9973u44YYbUCgUUBCHLWX76XuevA6zeVLsQpdmMiCoz83NSWbeLVk2WyyTjDG5FtMZMytIBgjq0oikzW0Cz5WgwTQ9ZHtMPPnIQ4icbhz50M8DXhbIsXNDCd+k8SN1jatujhi+mnIA6vCXMXUVqHdAfB3UXQ+QV2/Wa23eK/jCy1kUSbae3s6Tq5nXta6xpzIaAZP0w+oBls6exhMPPYi7brkZZn8P0GrAqy4i09eNyDTwd1/9MsbPncO/+x8+gVwmh/ZCFSePHsf83Byefuop8Tf/T//Lf5IM+W//4s9x/bXX4i//8i/xO7/9W+jbfwCf++P/HTu2b5fsfW5xAY3Ax7ET4/jkJz8p2fOTTz6JT3ziE1haWsKnP/1pocpffvll/MEf/AE++9nPYt++fbjnnnvwp3/6p7jvffeiOjePifMX8MILL+B3f/d38eUvf1nW4/0///N44p//WZ6Ha2VmZkZq61zPd9xxh7zOy8eO4113vRfff/iHcNsebr3lVjz8g4dw7/vuxSsvviTakdtuuRlbRobRbtZkJkaWe18cwLIMzDUX8Ojxp3Hn/e9DudgnFXKuKGrkOSmDq1Y3wXXWYFLBVsEk91ntZ7/uqb/YItMdIQl4GaYkZWk+KlkBagCsHjcs551Kf5H+rwioL2cFvuWPlVGiBHQen5QYJg3o1ACx4UKr3KcWXaQB3RQXwo1F1VcE0P/jF1lDDxBEzNCZjsRYztBXAXrURnfRwWB/FnkKVwNPMvd4HUAvxi3cf+vIawFdqI20YvItP52bL0ho8l013TFo4fnvfAu5yMOeaw4DfoRgbhF2V79k6KwbUxYpIK43EQI7U9ikeWmtA0q6U7L0fB6z09P49re/jdtvv10oTGZJhw4dwrZt28Szuz4/j3a7ja6uLqFJWXNnlk7qtKu3F81aDY8//rj87vDhw8jl8gioWFkBqWlekmVVBwLgrisBAul8jr1UTmYtoNtE88wZvHJ6FmN7bkK+ZzfKQwVwcic9T3gjqCfGciKaY+1RA1lBu4l2PvsbubYFEdMb4uoHJ7nQCpnAysN8uYCe7NgqF+m0LiqDoSRdIa2oAjq1ALQkQcsSavNAUAfq09NYOH8K06fGcXDXVmy/ep96ztYSXK8Bp6uApcjD//yp38O/+cV/i+HhUcxPzOFrX/oKHNuRQK6nu4LpyUlce801WKrWcGD/Pnz/wX/BL/zcz2Pb1jH8/d/9N8XgMEPNOHj51RMYHtuCnp4eWZdcT8zST5w4IaBLyn5ychLXXXedrK27775b1ttf/MVfIGs7yJiWeK9zrTG45HMz2yc1zwlwXK98DH9mwMAaOyn58fFx/MVnP4Prbr0RR0+Mo7e7F13lMo6+/DI+eP/9WJidwdlTr+J//NV/j2zGgNvkzAKWqzzYpoLMV06ch5/dgsNH7lKCTSY4NPPSrJe4LKeWhDrVSrjGYHI5mlozlF71yzUWJq9jXj+yBqTFqdPCKadYP4TCT9UOSjEsVfraKU8cdMjevU4dyI/bjitpNwOs1Qc5+eDK4joBdOoNphY9tNm1k8kiDNSUPtVW+cZvVwbQhXJ3EcT+OpT7cobOGvpQf0HGCYvVo3QqJRl6mnL3Oxn6JqC/8ZP91jyC7m9cpuznbuJfPv+3eM+7bgJaLXG8sgZHgSY3eQe+uAEqhzVmKcmGEq0ApNe+64ROp8L4qSeewJ/8yZ/gQx/6kNQln332Wcm0uQETaF966SU0Gg3s3bsXPb29WFxYEFET6dC+kREsTk/jS1/6EnK5HN73vvehUukWxekKQE+1rHHzY3ZeyOdEhMSeZ9bkCR7cKEOPlO8irGIZ4yem8fDTp3Dg+nux5BfgxwV09fSDJftcVhEWBf5cVOVN1h6laUzPqFkT0NMJe4KNK/raVwN6gpbp45iQrGsI1i4XzNMvJ++Vx1KB+nKHuezaGtCXgVyIuRh45Thw7nQLSzOTQLMKx6sjF7XQXzBx5LoDQNgE+jiRrIpGu4rithGcOTWOL3ztK9i6bQfuvP0ePP/si8g4DiYmLuDITTfh//3c53DfvfdiYW5eWsVYRiF9Tfp9anISC/PzQoUfGz+OXfv3iQMd105fXx+OHDki64UZ9bFjxzA6OipATQDndwI+wZvr4F++9z1EfoBtY1vlbxTFEcjvuOceNBcWBNyfeuop7NmzR4IDBpL8efehQ2gvLuKp557Ey6dews6rdmJsdAxPPP4EHNPGkRtvQsAyRBhi985tXGgIgybsAmetq/nvQbuBhx9/CTff84vIj+7RknY6z5ni02By5kFnzSTnZvXAGP5+ueizUp+dXhyrF6J6auFTWVcSQNfrLOXJIHGygDmDX+2Ox+8JqIuombMX3qHWtVI/S1HmySGT75pyp3OqztA9AnrVQyuIhHJnS6RFj4IfJ0D/TaHc2/AiRbkzCPfpfAQLtpmRxcVFmlDuBPSBvqKo3AO/LZaIy4D+WlFcLqjj/tu3SB86A9Mc1w3pWmlTUnXYzdvbdAR4oQa0UvUQzE/juR89hEM7tyFLFS8NQGSxMwKneYwjZkPLm4bKEJjJ2Y6NJ554QmqVrD+yPY01TI7DZCZ913334fgLL+DrX/+60J+/9Eu/JB+YWQ7p849+9KNCc5IG5UZMgGcm9Oijj8rvf+M3fxOT58/jhz/8IR555BHs3LlTsu077rgTDz38CIaGhmUTv/baa1EqFjA0MIByby9a1arUzz3PVZS7TZFnpP5vGMhnqSoOgbqHk+eWcGLCRdMYALIjaPo5NFqRBA+mGcNxQmRyEXJFE4WSg0wxIzMJxgYM5Bxl4y0OqHoTFsqe3jepwVxSspN2zUhnXssCPnUsEx9xilI5VISW9UlbWkJ4rgL2jSUHywuOc0I8RbM7WZlvrNg6MXtRNDuZGWoXaT/O90STt/HjLsZfncd8vYwwcGD5NJLidMU2imgiF9Zgh0u47T1HODsXQBMwWWv3EfKYO6YazxznYZi0bKUwMpKyCjNt1tJt1uX1CNXQ9xD6ATLUQ9g2ajMzYu978PDhi/rgvBlXVVL64fGgdwYDVP6O6nfTidAOq8iVc2jVmsjnuqQj5Ptf+zZOv3oW73/f+zG4baf41jerCyiUi0ClhPbpV3Hu7GnYXd3Ycd+HVAdJAt5JUVxq26vLIOkOA/5MdxA1yHqZJVsbvFfEBvrACI2e7tta604ylKmthyn5WHj2KSzNTiNoNmSqcdHqhhm9MwHdsw14XXlMN2pSjhsd24JBOhp2dyOu12FUKsJYiEqAjtYAJqvM0CnUZYYewf5xA/T/+I9x7PptVUN3NgH9zdgE3jHPIeNO1RCUYPo8Hvz6V3HPe+4A3DZk4HOhrFbxCkBPPh2BKZYBO5wqxUyGGTcB/PTp0/jgBz+IP/zDP5RsnL+jWvhd73oXvvOd78j/KXj62Mc+JnVN/v6uu+6SLIoiOYI6Myk+J3uAH3jgAVEYM3uXPnXDkGDggQc+jH/8py/i9tvvkGzsqquuwvZtW+FYttD2ha4ywnarA+ik8WkrqkAjkoFvEriUBzD+wjk88dIksj37YORHUW04yBXzYmqmEKOtrEQtlqaI1LHowAw/QNaxUSjkUOnmTG8Hff3Kwr5jE59izikipBkEUzLGspxlkDiAqTQtaZFTwZKq0CdZegLq6zfLvaH1p2lzWjKzDTBRsQdRJAFJqxWiXGarn2pIGB/3ceb0JJZqbfjoRisekMOTN4GCAWTDFtCYQrh0AVFzCtccGMPYcAn5fnY6MEikGZDK8lwvxFLbgJUtSmuYDDnRA4Co6yGAk0nJOhkJhAK2KtpWp+thYWERAzzYG7xJgrZK5Lz6qTqAzoAjjgXQJbs1TVg2rW/rsEs5eAt1EVhlCj2YOTOBoB1h5MabgfMXVFCSdYB8Bpg4j1deeh6lUg5jt9wMEEBYApI6tqa2Cc/iBcLEuZMmy+tKm6DurGA/P9vcklLYRiyMk3RqtTxD1eqTSYgh/JkpvPjkE6hNTyNvmijnsggbLrK+I6D2Try5toGpqIVMd1nseTmnni2yd37wg2rWABMYAncK0JMMXQA9jGFH9PHfWFR9ZSh3AXRXMnSq3OkUl2ToVLkzmU6L4lTbWhGFvAG2O21m6O/Epazfs9TFCOo+sDiHb/7j3+H9H7wPmJtVFBz5ZdaYDCflMyDbiqLcKbnghDRAVL8EbW7MzML/6I/+CL//+7+P3/qt35Is+zOf+Qx++qd/WrJu0uwPPfQQPvWpT4lwicrjI/fcg299/vOS1bNeSeqToP/+978few4dwje/8hUx+SDgU6n+4osv4md+5mP43vcexEc+8lF8/vOfF3r1Ax98QMR1zfk5LNWq6OvrRaBFcQR09r/HQSigbnK4ixsCo1dh/PHjeOTZs+jfcQRRZghT8xEGR0ws0UE0pSZmm5ySxKmgIGc7MtgoDD0xaeF42FzeRL5gIZM1MDBYQbFkoptTXWnqlWJCBZbTJX+DwUoC6okDXrK+EjlUGtzTHOEG12FqJ5eloNnXhGFg0EFzvulp4PTpKi6cn0Ot5sK28jCyg2ihoNqlYyDHybjwkI0W4QTzsIN5vPTMg7j7tmtx3TW7YKCF0F+CReqZAtxmG8bwdoBdNi0GXsprQMCS3hdscfQCWVNcj0nJhNS3wZZaP4DBCOkycvTVJdTVRzF5P8IgaD+FJKik4JKGW6x9B802bNZi+odFYBFPzYAdHVnSN2W2BHmonnwF58+fxOhIP7pvuhaolJUdbjKASFu7dEx+pCUqFbylTYy09iEI2joIXE2xq2hFzVtP3VLnmzhMD0XysSpIYIigAga+stg5S/soUJ+YwjOPPYEbr74OeRlylFFUTZb7w0ph6gZX4tvzsHZb1dQMoP7qKTz7/HO4/e73SpYue6DFkoa5MkOnOVomJxm6RSviHydAJ+Xuet5FAZ36hw6gs22tmAA6y68tOKTcO6K4Tcr97VmVG3zVxPfcZ+bk45lvfg17tw4rM5VCEWjRbEjNbOb0Pfqxq/1AAzqJVBp+ZLOSMbOnl5ud1Lz7+iRLvvPOO+V3X/nKV+T3FCZt2bJFBEYUH1Ew9973vldAn3VKgjkFc1QXMzCgYQcpeAYLTz/9tDwXAwK2D1177XX4/D9+Ab/zO78jj926ZQw33nijZHo5zp0OOP3KVZPbpENHZT5Ce1NFHxmSXQRBBo89fxYnJj10b7kOvt2PmSoJClsqEpIX6wSKpTUxTCWzQW8F0vjynAGimFPCXESx+qJPeK5goVC00dNbkq9KJYNSGWBrPhNi8b9PhGkdH28q/NP10tQdVmTslw/onLSYkQE1KrYjI0GnVnWW1f9fPQkcPXoOc3N12Daz6W4YpgM3zJG3UF7XHJYXAxmjjrxVR95cQs5YQiau4sRLjyFvebjz1uuwdecWxHXWxUNgyxjC6QWOJoMlorCUC5lYjJoI2i7sLI2HTPguZ07QmMoWVzk5bmyVu6jv+CWuC/YYE6/WSbAS8E4sONP2nGZkCu1sZAuqtrJUR71WQzZjw+kpA3lGvG1g8TwWJ4/jxIlnEUU1HLn5amDXqBotPLQTvp2XFmGTY2TliwBDIKbNMk8EMy2WXpS/vFKx8k0zqNZT37TfvfrEmtXpTDXU9WDxv0/p5EXgGUF59y1/KX2Mep6w3oTlFDH16gW88OzLuOejPwdw/jwDgflFWN1kCVTHyzvuJt7NWYgCtlySGtmj3/wGRsa2imOh1NGcnARVFMNLDX0xqaHnJEOXEbur6Y3XeSCuSIb+HwjoPtvWXFVD5xwMGV3IGhYdutKA7qK7aGGgX7WtRb6raMtNQH+dp/DH8G5cVfQ6t2PMvvAMzrzyPK7dvw/W0BAwx5nSal5zJF/JzqcAXSQQVkacBWnqsbCwIFkygZzUOsGc6mPSWM2lJcm4WXuksIj1bGbrBw4cwNbrrkM4PS1qdtL2rMNT9MQWNT7fzn37xKqTNXoGAvwdb8zomq02Dhw4KBn7NdcclmxuYW5WqHqCFSlamSJIujTwxdRGet5tDh8iDVrC+JMv4djZGoLMEPzcKAJ7AL5ZFjaetLrMjtH7Z6Jpoz0yqfOIxjVsr7NpxJTsl6GYiDCTp01qELbh+23J4HM5Bz29FQwM9KKnAgz3QjpGpKMuYdepoqegmOZMUtdOZ0AJiCc058bovgSyQ9+FJcNBtKZFi90I5HNzwJNPTcLzTPgerU9txDIwRywlEVLhq9h4/XQE1xrMuArbqMFBDSP9WRzYNQyvNotnH/sBTK+F22++AYWhAfjT03Do6U8wZ32CpRA/kI5Wi0EGv+h6xalroklgQMZjrACN1q9ZnqDLyNBZG11vP057aosYNJWpGwFz6QK8agMZ6jGKdDFsAjYFByxbTWHu/LN49vnvwAvPY9uOIsoVOhxST9BAbcmFYY7CMLqEkSCo23ZGvPEF4A0b5VK3HG9OKjT1hELV7suAJwdke5UdsfyOKnnqQijc0FayJdJCOsvXx61DEwm2E6aS2rwu90hdndElI07Omc9h9qVzGD8xhVs+8LOIFjyY+W6ZJBdnPUQsobwDbzavXVrtTkzA6OsDslm8/IOHkC+VsOOGG5ePI8MdixMjgakFBeiSoWtA3+hHvyKA/j8JoAcK0Ds1dDVexrIoiqMbqFa5Ry66S+xDzwugU6jCh/DkK+vXzQx9oyf3bXscV5VsmiHiqXP4wTe+imv370WFgM4Ilj1aKZ9+1SGWtM1wr8jAzHMimq9qnLTd5K5bp9UlBWie1B2LFNqZJibPnsUwAbmrC0tnz4roTJ4xiqRVTfyyLatjLsMMnptqmY93HNRmZ9FFOiybRW1qGvlCAQ8//EOh/H/u534WPYMDCJtNWBzdygydk68cboh0rFWDMSyq1zjxj+/zv7cyPfjQ45hrOnB6dmC2VUCUHUS+shULVfYN5zpZtPguMelK6q4aW1VdXJVKFS2renQNI5aNnv/nNMMg9BDRitY0pJ2ObGxvyUZfdx5Dw6bU3jvTXFcobnmEEti5HABfvco0vc/3H3AaHqfTqMNy7CjwytFJLCy4sKwyTJOy1gyiWI1XlvxNvxUGHiHaMG0X+WKEnl4b/f1Z9FRM9JZNVPIGTDuS9rWzTz2J4y88j1LWwe4d29FdKcOS2eHKI18K99KJSGBSUQ5fj6ZGpNmZxRLQqTDm5MasTG7cYIrEdfc6aujJUWPgJn7supZuhDGsfAnR7CxM1lz7ukTV70+fwpmzL+H8xMswnEW0vPOo9PoYGqH51hxa7jRMp4WslYXjd8GMFCUirmX6u/rJEEZL/My4B0uHiZ5IR6tkZODFBQmyOKku+eL9GAzwu+/RtImPUX9PT7ULLQPZvgoiTjeMQykfmLw+pMTEtcDn7YIfFvHcixOwsiM48lOfQPPcEgqVETX+Nm7KgJ134s0kJUV3w2ZDRdT/vXvmoW98E32Dgzjwrltkch66KoKFsW2uAHTLyYmj6kZ70JMrOj1t7U0ZzvIbXyDlThtCF4YGdApikuEsCeXO6NmMXFQE0HM6Q98E9HfiQl7xnrkm3RAGe2RbNcy++Czai3NyYY9y4hULbfQrphOg7mNR9TbVLja3UEd3Tx/sQkGsXdnqQ7p8YOtWLE5OSqbMNiFuhLm+PvUg+t0AACAASURBVNQmJgS4pQ5aLsuwFLYh8X4CvgMDaF64oIxmiBiOg9biorxlPk4U0Lz46O/utmGWypg9e1YCh9E9V6E9OwPf80WR3DU8jLBWVcBDMxwOGGIGw8d7LprNJbzy8gtohybM8giC7BCmmlm4RjdiuweNJpGOlreMd1TPrhnLlqiyITrlse6pszbiiqr/qmydDHKjGSCbtZUK3lY2+GqCKGdoN2GFVVRKpOSL6O4poNJjiaCu0qMS13TNfc21dln4TuRU88bjgFa2Js3dcO4sxW9TmJhoYGBgB5rNGM0mGxQd2qVLEihBDJtVwjqymQCZooVCxUZlIA92O/YPLhuROPRAC5pKtU10npnF2ZdewtnxYzCCFrq7ihgeHkHP6BaAASHBvOkibrowWGPmpF0ZkOGo2rnUmikXTEo/G6/hXioUSOrmPPaibNddOWR64qABh2NaHSoGQ8xMTOLUydPCNA0ND2DbtlFkcjEyI/RpX0JzchyN1gxMy0VstGHBhV9fFEttGjWR1aH5TBSyTOQLw8O1owboqMl40v3An8UhMYBtcVhL0rqpVX6psgyBXRYR2RRNtyffefRcCiTIx2pAZ91c9VY7iKICDKcPTn4MLx6vYdve2zF8178BpgMg2y9BIGsty9bH76zd0JB2PBcSWbN04zh4/OEfYmz7doxcfc1yXz7Xm2XKBOep+WXKXRijdWyvL3U0rkiGTutXzw/EV9iwRXaLQJSc3JgoiovgsIWFTnGsoeu2NaHcPVdl6FxSzOJITehaI73Bs1ELuXAJ779tjFOtVduadMYwI9SUYaemc6mPv/n3K3EEJCHyXGQyLCayd9bDi9/4OibOnsFd774TTjafmE3ql0/cpZiFEnBp7kJ8jBCFhtTCzUIWjYUpFMsF5fKWpYAkRqPeQtdAP4JmHS2XajPWkQtcaXDyebHhZN85wZnUeavVFJVvrlySwS3VWhVl/kwfbHF6M9FoNtE/MCCDObzFKtrtFrp27kD7zFmh2bNE0jAQcxnxbqbAyjTgzS/gwswkLizM4uY774Y9skuApB0AC01grqqSxdqC6uzzW220m214LbrMhZIhMls1tMaAG6dJajgiNa0H0kX0pVeIy6yXVLJ0rbGZxFIkAa8rRG2h5aO4jVyOQroujG0tY3BQJQgSkPC6Suue1GW3nJ2mB7mvtVDSwJ/+OZl6GAlZgWNHXRw7Oolmw0YuP0BLAphmRlrytL2+NEAEQQQjXkJfl4ehwTzGdpQwMArEjooBuYMw+cnYMbIGbYkCwKUES9XGJSLwWvBOvoTJc6dx5swZNJstVHp6sGV0DENDI4qOZ+bOIEAMUChgoJOlKnMYGQc+QVBGNtuqnikUgz4ARoTYJDCqBEU80glS3IbNpppeJtafPLhKXLfMg2hwjCiGU88nA4W4R4IdAD78sIGJqWOo1eZw4cKUBGt79xzEvn0HgZ5+JXgT0VwswTKyvF6Y/vpAfREoWUBrGojbak+kPSxFbiG/qGvxEDYWEce+6DP4xdcNBfwDGHxcMC/fZX2JyZcqAyXyGP4sAZswL8nvdemCsxF47Hh0dHYu0wMTQI9zWGpYyHdtxVPPX8C+w3dh+433AkERKA4hboQwOLjp9Q4YutS63MgGd6mIbN3n5OZH0YgFNJtSR3/qkUeQLZZwiBk6S1FCmbGGrjL06QVPxtuyJNQxtdrgexCjOibP+nrccIZOa3ZdDjI++cUo5gYahAFMi2MsSWcxCmQ3hSkKXumqoAo+aqOr5GCgrwuFnIXQa6cAnXaFys+dF4zDQQRxC7mghvtv26b60CP2oXNXC/SITO1QdBlRzkbWwOZj1BEQtj3wkOH4Um7BpIopIKvXMf7MM3jhqafw3jvvRAaGosYFHKmcaqn7kSqls6CZhxmz1peTMxlGLYTxAsK4IdmqGJNEBXGbE1QyXUTWkuRYhl+CIZSjBr4OUKl3GHEnoorWpAKcu42q8ylDG2ID69eOtH+xBOQRlTiFy3ZgEwxYDCYSMQInwnCDcz1M0JjkwgTu+rVfUxeuvLfOROiO/Uu6a4hP1axDGIh6vYG2G2Niqimg124FiELOPyjANAqIowyC0ELGYXuLAnJ+xCRzT46//FpZ5EvQwwzNNELkciaymQgHDxbQ3wewxCdlU6rOGWRnJL5X5zEyEfm28nETNkKv8MRET2uoZI4Nj6MOMghAUkY1ZPQ4nnvOw/FjM3DdPDLZXinFslWNT5fMy/E8llLqIu7r77dx3TVd8jceaoJ+0gqWBDGJM3An9lC4qR1qeD6aCsSaDWmJmrxwXpzilmjs4rWxdXQEXaUi+nu6Beyhh+aI9D7y4OZtBEYGVlCAHVmwYmoktPm26SLO1uCD+5uFwKvA9LfBsUw4uXMwjQbQYq2Z9D7XWKJ+VGY68vuQdIQptEpzYR4XZicwvTiNJXcJLcQoDo6ie2AEY2NbxQ/BpPtQQquIvbWu8a/oKec6TurWZEiSZvDk4PC7agtddoPrHLjUCQ6URR8HK/G1eEJ5DUuQmJprzgMuvgYcdkR9h/I4MKIAfqMqYK5ILD2+mBAvSkEbjYaPcrkfj/zwSfT0jODaOziZMKcMpyyyJ/o4XWxTZWkgafUjRcXFwgXneWL6JFPyZA3qiHX1d/3Yiz09RzCvJ0pbf544KXcGURSK2cBgP77/5S9h14EDGNt9lYqmTQueDK81wQ7WmUUXLc4j0Sp3R+tzLvb+EpBe/V1dHzEMKxEar/0MIuBd56a0kMsRuvHJL4UK0PkmU/UpHiVuxlHow2ZRJWpLNNNVymhAt0VBvDJDV7NhGSWnM/T7b00APUbO5KLxpR9YxY6aEtpE2bf8CDAf8SJfTDzkbESst+lZ9dUq5i5cwHe+9lXcePXV2H3VVer9ScqmF1DYRpwH2nEGodeFOMjDREZoWSffAjLMOlqIYwtRRLUoDTBYt2wjtupyIdphVwfQSQWu6ABh9lDISopMUZnnt0QoJjOlbdYzDamHN+p1eG0XhXxejc4kujSaCGpLsE0Tbr2BLE0ienrhHj2Kxx79EQYHBrDv/g8CfYOIBdDXvjG4TWqnyT2SGipFYq4vVQMs1egf4qHZiFBfCrFU84Wmtq0C4ljVfbm3Sy2fjIYXwg18RJYpCm/xS+Hfk05CwWoXjuWiu9vCli1FbNuu9hgCTxS5WKrPo6tchElFdEzKTDPoydjNBOA7YjtVMw85WZEbkZGVzG1xARg/0cKFiToaDQdBWEQYOhK7yUwdrR0IwxrieFHa7/bsGcVVu7mZR7BtX4m6GK3om7CZ2gt/zSOryyACRhJp8AGh6pGjSLPVENHti88+jXa9hvriArxmA1nbQm93BUMD/Sj0dKHlULuTRQ5l5MyMYgCZgVDwaDNimUcoHQcUmvUD0Zi2Lh0HgiXA7OPsZ8BvoOE20Gg10CIT0w7krVVn6ogDzgMIEZJpKGXQO9qHkZ0j6BoeRcPqgZGrSMCbfP6Epk+ypit3YRO0CeI6IEh81RN/CQmA+epaK8HjK74TCdiTOpcLvhNQK3o+EYfwscoa9cTDj6I6t4DrD18nLpK2CPCyCK0cQtnD177RAZLXUPo6IkhRG0PcGT95opNdyqtp5jY5dknf/8We/5qrD68PeOt0QNAH3yQDyToTzXOKBXzz29/CgeuuxdY9e2Cw19RkYUQBOkOv6aqLtq8z9CBU7PU6r7EuoCeZ+XqAvV4HR6crRj2BHLNPfimKvaQdJA3orKvYBHRPAzqnBSWAXkEhR0BvQxwKRTtli5OY0F8EdGboHcp9W4dyz0pw4CvDBEH0TUC/chf8+s+s8gCVzsmUZmFcmEHzImbEHyKYuIBnH3sM0+fPYffWrdi7Zw/E95cLjU4i/oz2cx4Eoi7AZ1YcwPMW4QcN6cdmNrI8ZlBtIImQxgh4QagUUol+VGVUwB2xbLC0bbUcE7ZjiGsbs0ypIfKCFO5aT1NrtdCo1WSjYL2d9L9E75VuzL96Eg8++KA8P21ni/v3602/gJib/zq3i0X5cvx0BYLgxUCfrblk7+o1tU+cObuEdjtEq+VLZm0aFhwnI0NnTNtkN7vMTmBpK+bIYhYGJBkjKnuIgoa4rOXyAYZHiti2ow/DwyUJAAzJGUgdc0PWLENAClmVzsTGlSpmBuO87nTm2PIodKOaugdRZOP556p4+eVX4fsOMtk+hHEOfuDANB0UChks1RbkfDKw2Lq1gq3bKhgaVB0AautXZj/LAU9C7zIpWG06ks5CdR1CxIrJJJwkoklsiWllx4PaQFRdxOLcnHQxLC7MoV1vwwxMWKGheqZJxTMoFTvqWNjCQlcJ7YCjS31kbFNqxfCbsGlwk8njzJIBz8nLbGcra8HKqPOTYZnBcDDYPYSerl4U+4eAnm6APfTUm1DZTSW5yZrI8qjTtCr+il/XCa/e4ZNSx7YzNCXJ9i/CArxmIrqOApOWN9GOxJh67kWcOn4S77rj3cp0ikLYJgVxbP27uJCDQ5WYoSfAzHWSADrLZhcmJjpg1AElTR9LKHKJDFX2ow0CopjCND01tEEaAUw89PBDOHD9tejbvRvIq3ZEdnOEpgL0qQXOQ49gZfPSQqmW/evj3F8D7sLMrTcJQ8/NWO/z6UOfXH+acmc7DzN0Uu525+BLhh6tAvRitkO508s9o6M7BejKloBbsUxb04BOyp01dLKlOQ3oHanwJqBf8ev+Yi/AZehrIw+hXilwER5WAzr5VgJDEGDhlZfxzGOPi3//oQP7Mcyxp0ENVpcvwB95JcRhCWZUhmGSfzUBKpv9JXXixfSftFoy5EOrkwPWVUXxtFxflYJxghZalCGYr8o1rDfGga9ms4fKQYzAmisWAArt6FHquvCbTbAl89HHH0e1voSbjhzB9oMHdSEbQLlb6MNY1uDat5VApXrY+aUuTjWFTICYCUvSAqX3VX5jBaBWBaamgdnZGqqLdbTaZBw4EMlAqbsPHgfhSE2adsuOtCypBDaQwR5h2ITrVRGGdRRKBrZvH8LefUMinmOphMDuBwEsw5ZWU9lgYg+BuwRbUlZuRUKcyxfFbSFrzsjjlRdbOHduCbOzVURxBqaVRxCRTcgil8+ivrQI0/DQ3e1g585BXLVbZe3cw5lM8+f0TSUUyQaXAH0axJO/JwGGHo4hHLBuhk/mqxPoeY65BiUBSA6s/s7694KmTIMa4NYhlAm/pMPBQr1hgD4brjsPr30GjaXnEbfnMVLZisGt1yLo349WtgtmzoSdd2DnHDXql6wNVfZ1ejGwr5Dtm9oJiGIgrmnDRhDyflnVGpkKat6Si5qHIXELlshKjULtUPgJ3ZNQ+ismoy3T/gy3pfwlb1qiISX/F7bXBOpNzBw/gacffQL3veduFRhS3zA7A1S4s68DaGLcoBkB7iuJdkrqUKFoXzq3hG5XyK5+fQlAVz4E6xztdc+Jiahah6kuJPjNBn705JPYf+016D90UNeZ2KViKJV7DMzoGrqdycGjjkZSoou/gYRxWDNTF0nImwPonWBI1dAJ6EoBnLSEiPJRaugEdB7YJENPAN1A5PnIsD0nnaHrbc6mKC5uQnm5b+14uUuGLqI4naGLsf/FI7y35ML4V/oiXIZuEEqWK3umnAlefPoCJLjz1LB4rKn4mZdfxpNPPC5zrnftHMbWsbK0Dll2N2CzxaOg8MNzEQVtdrVJL7baKNgKQ2ESR/Vxg+TzL6psp2N6oRXkyZpgYZYgTgCXka0xDDqysOYlKGqrDVzeq9r0G406JudmMb2wgHPTU7j6+uuw5+BB2DSb4Qail1t1vopKz7AeDbo+oKfVziup1ORiXtb6pgVwfIsJxjF7X6xyHwwwPT2LxaqPxSqD5rwIzxw7h6yjwJxYxr2Kex4JCCk7+i0EYRPFooOR0S4MDgFX7VGX0nK2rD5HHHkI4xZsirDkZsLzKdIrCy7y+S+cB558fAlRVJaeWqp2RUPFCXqipvbRblWx56phHDoE9PWq1xIdHYkS3e6cHLnOkehkLauy8VWZJIMhBhcJmKxIdjrgnYCMrhHzoPAmYgQVoAi4WnOAwbKgHvQpnH8BiNlGyc/kAYuP4Nzpv0Zj/gT2jd4C7Hk/YOwBjF7AYr07GQcqfXL6xHHNagqa7Z384KRHhAFhMMLXf21AmNDMZIqu2G11nLTWNpoESkmveUcUot6VkgwKHHQ86ZT3I4MFMigAlppwp2fx3f/vmziw+yqJ08foFseAv9VQi/RitzQgJ4AuCYOmtpLsPg286Z8vZRrEITjr3dabFcKLplIS9fp8dRFztSqm5+dw7ZEj6Nm3T+0VxCeef5ut2Url7gWxBH0+WTleJ+sU8VcnBLKa9WeSeIzdN+u8/7RQbq27JSXKNTL01YDOa2Y9QKcmJUBWWwVyeAedxHj+RVKSztATQA+UoFDU1MlJ3QT0K3a9X+qJNRmnAnI1CVU7omnakyDqtmEIxa5txMSA3MT8+HE89+SPUJs5g65CAb09wxjsH0Ffbz8ctpzREpJZucvpUkQBFn7pfEVhHdVT3IzJACwoj/Sk1UYUs/pLKIRA9Xsx6yaI808E7yR7a3MtWQhcF1Ozszg/NYW610a2XEaptwf7rjmMHOvqzN7Zds7PRFGU2G2S4KbpzOvzon5tBpZOkfSceNLn4jcv5pmSfVsC1jr/0fsY90KWio8dA+oNZvEeGnVqWZQa2+JAJArgdEOIHHbtJ5JgjWE0cd11BdAyQLq9dK1b3N5ygcx7j9CCKTVOB40WM2p1HOZmgBdfiHH+rBpjLKI8jiS1lbiNPfOuu4irDw5iyxZgZFgPoNKzlZJxslJyTS20lUr8RPi1GtgVSPP4tH16otsKHyWQiaXlkIJc2zKkMyJjO3Bo3JK+6bY5CfG41JxpmGiKhkMNlCF70oUozMqnF9wIn8SJo3+CiZM/xK6+wxg9/LNA9g4Ao2oyLDVwOt9SY0pj+K0WMjwo/NKqRAqxGh5LKCF6Kr2qgU47EKaDPf4uydAudS1u6O/JYV1zp1/W5nX+3AF8dcbIplLYpyYGqAYsdqpb0otO5btOvsW0MMbz3/gW5icmcXr8BMwgQtEykA9d2OsA+qVYC5/X8kVuiYnPeseGcxvWu60HiJ5lYiEOUac3hG1haMsW7Dt4APvefacW/GqzHu5ftmoOnF7w4dLDPZsRQPcJyJcA9LXU6wnVfqlZApcqOaia13IkdxHKXYkklgGdV49SlXaVshjoLak+dC9C1mDNKtY1dNW2JoAuKndm6Eu4/46tqobOVj8B9HSGnp7gtaFlvfmgDR6BFYCuMVyNSqQERG1olmOpfm9u28m4LS2gkzM9M4/27DzOnb2AyalzaDRmYTuuGjdacLD3qn2wojzsuAIDJYAGJZJdMavyAaupgF2UXqpfVoly9HeKViQV1JO3mg00qgtYXFxAq9nEUnVJ2p3YelmsVLBlxzZs2bULgnJEHZ0VcNa2IYVnNW5SNjOvha5MUXrL19tUVv+tI3oS8YhWVauahVYvL2ftipa3lSEL+3aZCSUyBT6cCdASMDMNTE22MTdbFzFdHOdgimGIUsmzhU7a3fRHknbDyEO51MDYljJ27GAvuz5MEafDtWhLgkgkPQwumFFQU+Cg3QSOHyOgz4pQjAQHAZ1AbjCTNdoolQz09Dg4ciQnDJ2w4VwC+vWZFUc+zXP4IHWEVoB555AuT5BbCf0K0HlsVmco6bOR/KziNxUNmQzItOxBElARSHOiW0N3pqvMXwCdxI2ejQLzFdTOfBonX/wKeqwctu+8D9j9SSDeJYhP/Q9XYig0qlolOXEdiLRnPCMHCQ+k0MGbaNg5OEYzB1RtX1EQX7UYJdFNadpWJ7SvaXXUj5cAhPVszaxrDiIJq1VIHQONObaS8rpVpkMSYDc5gKcBVApqkh41BRe7pTPkJCvv9AESKDUgXyoTv9jzX+px61H2TDIK3UCjrQ4iPd2FwVPntjo5hcrYNvW5HUOIx5k0oPMaFA3hxXPsi6nb+fwSL70BY6NLbfNaFEeVO12+0ip3vlQa0BPK3UNXMSfjUxWgs8c0AXRL1dBXADrb1gjoug9ddwdIhpVQLSv8my/1ljf//mYeAZ5lzvqVkrV+4uR74vjcbjeR40LXdCmFc9KKxAucFHrArFsXj5vzcBdPYWZ+HPOLJ9BsLGL6/CIcdCNvjKDgdKOUz6CQD5Ar1GHZAZxcBWGs6tB0A4vY98s2LAFZC4vVJbiuJ21irXYbYRTKCM18PifmNH19/RgaHkFh61aAzIAMOmewwFTThrfUQEYPWvCiEG3fR0Z665mLsMdCZyLrZAkXPeadDCnVhiTlhSQz1eVIbaMpanRmefr6F3c5lSDL70jJT00B5883MT1Vw9IS+40zcJwSLCsvx4S4QfU5Dz/jq6XqOXRXTIyN9WHHziyGRxL5gYuGO4NiNqNzL7YNFuXSO38WePnFFl59dRHdvSNS5xejrAJ1Tgvw/Dns2TOEG2+kHgIoMKbSMOZTUGaxj5tHhec+r+1YlxeQ7NsSAHBPkVBgjUOoICSM+JnYSkWGkII0xZYkj0i6llZvE8Kik/ZPsERM1SkgVKNGOFY0ZilDjJM0btgngZkv4vxLn4fVPo3e4RuROfS7QHxABJKhnWFneqcsLV1sajSHau2iY1hsyHr1Q67VEMU819HaN4q+qPK+krfX4NnFY9PXvI3k+tdVFhWUpb46GTpLDYz22NvIG3/mRMa8w/F6HdJ+rc+prFc0O5VaB4oTULf1KOf1jt3qPeuNHmd5X23d4ijtJ5ot4EGljkLmvbNDhzV0kZhiZjHQGTq7QS5dLU5n2K+powu7tL4tz6Uo9xXBL8WEv/7lMGYLAaNfsQuUD6BOrbQFCcMaI/SbMoylXMhieLBL/KdDN5S+cgYogSjcNaAz2pcaeguFuIEP3DYKts1yGpNoSTpiDXJ8mxn6G12Ib9b90xl68pxrXyRqGlMC6lLHlpo4OWHWmPSfBIOXFI1uziuVtZcHpmLUJgy49RZ87wJqS89hYva7mJ6bQrO1FcMjh9HT04e266PZ8OA4BOuCUlkXy3CcrGQJtH/tqlSQ7SopCj2JpjtpSLqXNRHZJb7XiUJg+ZNoHmDjCo70AezshKzDLo9AXd4idW2XdiZad5jsnpJ46pblpL599izEqW18/DwsqwSboG6TLrclSSKVz5bSvkoWjTqPdQtbt3Vj/4EiBgaTuIHMCnX0zIQV8C7OA8885eL82ZY4gXFqFofFEDgXFqaRy/vYv38Ue/YakHHQ+pDSVoM5iiIek6ybbW/FVZx7OjLkuFG2tGm70mRj1+Y6y+t4BWm//Gu9GNMbf/pn1nIlbUrqfDRssQg6DJr0+5Lee10nwDQQjQPH/gGzpz6HKNOLwdv/DyB3E5ApS6dAM2Jfuw1H1wDURHhV7V9mjpYdP99qHdzqa//1g+Fa/HzSUZF61qRrLX0a5VpPDKVS33kf6cV8s3akt/h55PpNGRElEY18T4S5Fjy9vrjU5uuRALph056aTOb6w1nWA2SJ81OAvlY2v9ZQoE4nxarDpTN0N2YGJIAudTtbnIa4eMWNCaxnUZfURhy66CpmMTRQVl7ubix9n9wiAw3myzX0SFTujreID96xBU4EFHhh0Y9A2lX1Uny7r4i3eA39OL3ceoD+2veZBnR1/mQxMztPDLEFIVnTprK9qs5xwClGXUAzD1kExgmg+n0szH4RMwtV9PZ9HP3Dt0mPuBQyGQrLd5UfCR8sNquadpcNJFk7yYWXDkMSZNUuLCtmia9x9C9nM1p9AJOXlg1BHS9mqaKK77TlKdtSFTDzjpzSplznWDdXma36YhJ06hRHl7Zw/sI86nWCYxHZbEmCHbrVec0WioWM1MvjmJajORw42IehYZU9CHWsPR/Y/fXqCeDYKw1UF9kGyNGdiiXwXPaY1zEyUsT+AxWMbdFGMUJp++oLgW6RS9ZCRgN66iAmhin689NvQqSWIiyjx/jqtIzPlaJs08GZ3HWZPkpDEn+WTrz0lFkJKFtqM6bokjc+tbhTNoGQeo4acOarmD/7n9H02+jb/uvIj90PdJHaKEmQE3HgkJ4iRwNFFYrpjT/RW2hmq5PSvk0X9toa6bVy39dCv8jg0tNpUum5ooJXBvHqbKSDey0KfP1RxWuP0uVcfykY2dDhl9dWcxdW0gTJmlPWzlS3S3segLkGAT2CYXMSIzvw6VJ48VdfF9B5rbOTLLkkErFcinZ5PYDe2Q6Zof/alxoK0KncY8sLM21tF8jImqMnbZG2ejBiH+ViBgO9CtBlBgV9MTsq98Qshg6HHjLM0KM6HrhjiygjCeixH0k/aOd2uSd0Q2dy80HJtXAp2mt5ra6M8Hmxc7lbsswJ6qn+JdnUuS4ozWZfus6SmL0bz8I993lMLHwBSy0TA8O/ie7udyPX26/nQtOsRAM6wZw8cHrXlMWuVfhceJ0xZenwmgstKRrounz6lCcfKs0vbmRJJFiUbO7pt7A6xtCbo9IUp4+lKoAS8Eg/hyGBnV0Dy8C+QOOX4z4mJubRbNLlS/WIS7buAeViEZYVoN2ah2W1sGNnPw4cLElnkbw13fE1NQkcfbmBc+caCIMSsjl6dVOUN48oamJkuAv793dhx3ZVuRANmHwO1pN5npWDpH5Wed9qdndCq6dFcMkBVUDuBwQCB3ZH9p88DR/D515BHqaEPvr3qWJwGmZWdG3JS9J4SKyt5L168EDrE/p92eRIKcasPYqps3+M2amjKNjvxs4DHwaG9wPoBaJuwCqLopme+2QixQ5VslQ1tGpZNLCG8Gwj62jDj5Fu+9dBWq+NOEI5i29Bcox1HUMb0iglAV8jvQuooy+xE0WlDMAvB9A3/NnfhAcS1gx1DBNR4PKqVbJIaiUSHb1k6M1QZ+gE9AAOA/ENArqcuTcd0L9cjT0vQEA1rhjLsA9dhSQJwd/tHwAAIABJREFUoKsRkrTY81EqZNDdVUCe6pgoQFGrT3kBJAILpXKHZOgZv4oP3Dos2lPGzKEfIi/KuM3bj8MRWA/QV/5tNaCrFjdulGo7UPOaJRNN9piEEuWfORfaOovwwtdw/MQ/wQ2eRK68E/tu/c8A6PaktgiVnSetR8wgZOKJztSSoeTpDWbZOlG9j1QTVFq9vtYHfTMAPV1uWH1C0xmPyvkQCeCoTDdRUi8HLNxA2D7G3zDrzsHQLVE0qZmc8nD61ASmp2n0wsybprxZEQWyrl3IE+BrYs26d98W3HDjQRimL5Pd2N1z/Ph5HD8+jeoiz1IXTNuB4fhotRdRKtrYt3cb9u3tFYdfHnHfr8GRtrcEzJOtXZv/6OqoOu6rszkF5FoiK+uDn8kQBiZlbqaGmq8EdHnCdNa/8v/JqeRRJG/QYdxVVV6enyuT9/PRYte92prjGDlS8TiNxQt/jjPjP0Cu1Y09O2+BsYve3WNAOCjAHtlqqpzsfcnnE7Mf2YWXmYM0K/OWX9CvF9DXfmMC6FIdSq4rzSxpmYda2st5uv7wnScjoFu8xpIU841+/jcrmdtoQMGKoYgCmYcn7ENyNS5fnczQeaiWAZ0ZutMBdHY7Xux2Kco9EjGmPrIbyNDlofrzC+X+O9/1lyl3qaGTcpcdWGroKlhLhCEBchkDxXwGGZt/C6XWJCIUemknreUC6KTcm1JDv/9dQwLmBPU4iJG1+RhN2b7RRbB5/ytyBNa6Jlb+7rWAntTS1SaqMnXWagnonTKy7MUU1YwDrecw8crXMD3xtEzsG9nzHqD/3wLYKQEkVdOy7mjk0TEc0mxO5+JX72MZn9WluHpvWHH35Iit9SEvd0NeLyLiJhBSkMX368INa6gtzcioUctmAB0gaC+JRsWwdIkraSEL2QplwvUiFAvdyGbKaDYDTE7MY3pmQbQGpOk5+KZW43OYqHSVEAUu6ktzqHTnsGPHMMpdOWTzGbRaHs6dm8b0TEP63g2jKEOYDMdDGDVR6Spi29gQervpQ99GGDSUQ6SmJFUmw9OUkK68/m1YkZNq++M9Esk1UYHe9jkU8hXkbM7lJouTRRTSK3yZBVhhPfqaE5kO3paXvnolZavDn3Uo2AmUdNUboQSc+p4U6UkT2yKi6mM4ffTbcKeex0B3H/p2vhsYuxXAdsRuNzwUlMV/x58hCTx0+CCBSQoIr8hVeaknTQdR6aBnPaRM/S1dF099luTYrrxcknBZvadOrLpyW7jUG37t3y8X1DcK5vpDKEBXjIMKP2WMT+cTSlCoT7lQ7nVm6JHUowI/gC2DbN5GQE/cfYWJM2D8r8/GMftWE4MwGYSks45E7yAmEvoDU4TKBJtfjF7/f/beNMqu67wS23d+Y80DUBhJcAYHkOAoSqQlSqJmarCtwbHTK3b3Smd194rtOPnXv7JWd9L9K1n9w0knnXan7dWWbFmSLUuiRIoUB1EcQRIkCIAEMRVqflVvvnOyv3PPq1vFqgJZoAgUjcv1+ApVb7j33HPO/ob97S/osrB+JaBzcJwkkbI1L6zj8x+ZkKUsEgvUhxajjja06gB8off0vc+iy+94NyPwzq109czNTHm5geyeRv+SpVGuYHjPdTJPA91HMHvm5zh74kWYQYrrdt8D99rPAMVbAYNekZ5hCgjE8MywQfJ5Wc9x3TpSmrakKYrUbV99Wjyf9RaZtoazAbiwuZcPQWSFzLnvlc0gimE73DI6WGiexWJ9EolBwRfKRoYw2S4z9BFSbCmTWxZNcLKpKWfKjocEwNTKytjYAMdBGKaiDkdccQuelKYxp8dRdFlqmHTR6S7B9dh7nfKVCVptH1FkwfWqMAzKu0YwbBoGARzbRIEiEewi5rel5L9SLko3O+5YEk+QMielBsmfyfq2Yzsr+8tbNrxhvAYHplFAf98oBkpM6tOsL4Aa+AL26wXq8pizwnzLPJns3unmqRnbQmlqa4q97LKK0cfufAbJu5L7IWlOacbX33oU00f+FLaxiKGJj6D/pocAdz+Q7oDveyIQl32EKtuU4Gvmjgmga57Ghc2id7MW133NewW0/Otl811GZJ0dV61alg+9RwvQXSiAr/7gvB3yXgdiI2P63XwWPfT8NpURINXesVxPRvymf8HXzjcUoNNDZ6ksMWyjlMOv3UNfDej/8pk0ZaMIkX6lrFemBMVLEhnm7AbKdmWmsAz2hI7EM+ffHVv1yc576ALo4qF3ENen8JUH9rECWXnorGXNyDocjFxG6t3cgsuv+XWMwIpFvt4OscbqkbK1zCKzWTLEOmCGgQfU3se38PfxM1iY+jNMnXkCaKXYNXAnqiPfBIbuFD3t1C1Ir2sd3OT7NPmUXDjZR1Zt8vydzJ3VKcT8XpRj7K72ZbLtvpcB3tywcomzjp4nwQ2eJWK565AhIJh34aOGuYWT6AbzcDyysX3pDjdcHpWoFYVcYuozUHmxR6hTZynrM6AOvItioQrPLUn9d5RGqHVmUekrS315u0FWu41quYI49lGrzaJQZD6eEYCsgEjSagzn81yZEg6RssEHiXtRJAI95M2wi5TretJEQ9gSBEZ5Vg9VjBQLV8bUoWjZB7PqB8mtuggDA9XKKPqr21AwBwGy7WWOsLf92vc1fy/ys3G9makAnZwNknnILeAux3p6GhWu4vp4fHcDcXoWllEBgl3A4uuoHf0f0G68jNC5FhP7Pgd3D9Xj9iJJyhJx1IDOAL7KpmohFEksZrGBHCdocxNp8+96NwC7wcDxGpfFS1cCud6bVUvVbD3nKSB8uQQqNhlzX2Vcv9dBWDMK914+xFA0T16adid615kfs6zZEZ/mVgG66i2//rERoEuK+kJD7qsB/R99dzYjxSUSbifZRnnoDLmbwtCVXKnBvugMk6mOPQRzktu4KXGBi1IcBTQMUxa4y97OSQsTFQO/+eC1GLAh8q/c+6T1duah96y+nKW2lsOldvXcwOkd+TyF+e/l/n7Qr5UJud5aeJdGfyqxbTUYSrwxNyDrDmQuLLLaYhfyz0oLtTfu+py0gAq7qHE68PcWs5ktpUrGzl8sZ5Od9DWkcz/CWyf/DAvzxzA6cAP27vsWUP5dIB1Xk4J52hxia89cyFzZTVlL+0X223cB6Pk9L2+WyGlfUIRIAzrvgZIhVYCeRRjk3EMkaGOpPYmFxVMwrCbKFXq4bbRabcS+C8/yULAsUUaLTUY5YhiZIAb7JdteAabryXCG7VA8cekmRlVc20ecRjATGza7utGbj9lYyYTlmghTHzG3LYI6NxC2aGW5TcLUhoXQiGCZBhzqVVNshO9jDMBPQH2KtFwQIPeYAoCJrsVGFWT2UlEshJ12hTDHxkyce7YQakmeVgwLVa48hD5vG4rFMZhmvwA6Q9+qjdPGnKr1sEiv1WXvkf3DCejsPMcdmt64AnSKy7C9AIwm/Og0PHsICMaBuIHk3L/CwvTPMT8fotJ/PXbs+www/hEJvXcTQ8QN+XEWurDhZ33FyB8iK5iVF+vsGqvW7xrmsLzxgiOU7wbQ1zrFDMWE+7TG33UIWp7XAnONgkJ32UBY5jyb6vnu7/n25He5Ta57k1RMK3MONMasHtMM0GnKLTRUHTpZ7n7IKNuFA/rqfuh5I+B8LPd8uF9C7l/7S5LiQmG2symEYrnrulgtmsArZBtJ1ZNaiCKsUeduGocC4qHhIRZQJ1EiRjFpoxzVMZAs4I9/91YUU6Asdeh8/7Lc5Ir8g24Hl9vI9YRfYTnpAc92ZE0qON/Nv9T+3uMDvQNUcyizesbmX0vDyOwgkUyiLWAqpCO+Zq2dsjeYy5+/4qvluzJwzRPb9Iv4995CVsXUi4GptMazj3RJJCLKx+zTfAY48QPMn/4p5pZeQN/IGLZf8zlg7HNA8hsK9Ano78LBWWvh69Nd975u4AHk7MELmBZc6brxifLWdAZOfag0qBXFtsXmGczOnYBlteEVqC5HtRMTCeO6JPN3Y5E7DajVkiawshrXNmvNSgUEBVu6VlUYMrccdNME9aAtWvn0pr3Egh2msNl5zKSBnaKThIg8rs1E2Lycb15ioJCYKFIlyzTQNCIRP0nrbbT8LsKhEkq2i8HFUHLskyXVs3m778AxLSwUDQRGKoBvRyEckmUdGx27KPK+5ZCRhAgtu4MOIth2Bd1FA+PelRgavQ4dlMUrKmccGkWkvPBDUeN0dEBbehqW9HznlpwBvfQSYDrhEOaO/A2mX/8RKgawh7l0grp3NxJnhJXr4pXbmIeDNrzARoEpInYV5LFsv628iHxEKdvP8s6tnn9Z4P7CBmCzA7iq/ebqk+jZ7xro8s8rLKrNnsCFXfaFv3stq+udm3HEG8dsFAG9HklTFgJ6QILMBQC6DCedZjZoyR75azqfbK5sx6tK3IyHvt2V9qkC6GzOQkCn1yV16DrJpRDCyACdYC4PhgcTsnZNBEZBBBlEx54lanEH1XgRQ9Ec/uT3bhJA54Ix2FVK4hur2JFZeDSPI/rietlVDeR5QL9gE/fCp8WmP2Et4M1fz3rmp55zJIEbCtDpVylAp9uWC4+tWHh5NkvOM8qh2wqQ5P6Y9WdZZsEsfwYlDykwyoMzRYLN0sRnHmi8AdQOYeH4TxF0z8F0TQzuuBHOnk8CfXcC6dWiUkf9jq0rRaAMXYXdykNdGUlgwJ1a6gHqrbOYnz8Jz/Hhsk88uhIdbopCFVDtKsBtZR5hkRL2JJpaBtpWikUS6IIQA4GBguUgKtiI2EZWSkEjOOxoaZKkxqYukSovdm0EVLjiUqO+PCVhwwROoB6SV7dTaTVbTSz4aYylsomCaWNsKYEfBmju6EOUxBhZjJCGMeap9ula6IND+iM69RoMy0PXriBNLBR8tkYO4BdaiFjqYnjoLtoY867ByMj16KIiQesSoiwvvTJFsem1tKk3stNfDcHcU1g8/ucIZl7FcHEYxb0fB7Z/DSjegEWrKFl3Cwtw0UEFNqy4CjSVJr5oWr8LLoCWasgvea6c9wXQN3Xtl9+U2dyrBiLnnmcEUE2K40qvNUIF6JaDgByU8ySNz5dDp4e/WUCXbedSAnReCHfztSI6+TDQclhtBXVqZaXMVpyfmQOhr1XjdN5uWeuyVuI8Q900qUgwJOMyI2msDhut8M6Xa0t7r+cXZaWHatPhWQWIwLysJjBy5/Ik/8k/M5JD4KCsgEXkTykmMwl0jiI6+zimJ1/BzMxZ9A3sxLad96C8826guh/AMGCUQFmGrc2hOB+gcxSXAX1h4RRcuwvXpZhMC4GVoFumDK2Jcoc57BhNIjKASmzCTlmWlcA3U3TY3tO00E/Z6TBCx0yQWAY8z0W3o8wqjwRBqZ/2xbDwSkWRy6Wlz/SZarxBGyQRw5rB/S6NcgB9TkGM8VriSzOSkdiR9y44JL0C/YGqeGm6VIVM4UQpbBJfyaURPfeqADq5AAm6MLyOyLgmsYNW3cZA6RpMDN2AFAR+8nOyDnyrOAcf7DKmiH0HSN8Gpr6P02/8EP7iCYwMXouBPd8ERj8LWLvRToAuRfWMNmwsqfrr1phqNCX2iL6Wtaxn/m5lCEqWZraIt7I/8sHeq1/Tt70juHAZ0DftoStAX8blfEgqHzHOA3o+tyOVpprV+mu637/WjxWWpSq90ce7DV4tj8myjbiCj5CPYnCcJO+tfrksFqGkE9SGU+gZVsuvogejm6do4hdj5CXV9pJeZOLDsokyS0A6BTRfBmZfwOS55zGzMAOnsgtD2+7E9r0PApUMzMFORS0YAjI0ELaqLsH5AV2FeDtYbJzG3NzbcG0frsde3S34doxGgT3IHVSlK0iCtsMyNxvVyBRhPT8K4RsJ/IIljP5KO0HY6aJN1rZjwSFZjc1BjFSMK+ZEpROtQaDlL2Lx2pVyvdS2qOZ32cPxXHTaHTiZmlzD78BzXQy4yhgI2SXOMCRUz8+kDkkkllwCU8hzDPPbcOMKUsNBy4oRJC24RhOeSEy6aDRslPuuxY7+G+AkFYaVAIeStCSaXUQflZYFqwuMWSB8EfVTD+PciYeBToArRj8Gd8eXgMEvSpvWyAO6NGawhEiK2kbUzBUPKQN0nReURazXtBY5WsVv0S+5jOi/1i32vB9+GdApEfv+hNxTNjxYUTaxdrQ4b/dqj04vl9WyB+e9gZfQC5T+lsr+rRdd3+j3BEK9Ucu+0JucOrCXNa7OoDofCeEwJOL/sYEijYIyTBSVn6+Zk/LlbamhjuTBgyQpNs0tggKZHqU0kxkgehOYex7+5FOYXziBbpIgdMYwftWn4A4dRLHvNoQYEUKUbORpW3WsNFjK9GEFdBpLROoOFpZOYnbuLRTcAIUCu6m1JV8+HQewHQ9VFsSmKboeO4k5KHZipG0fhUIBXbZ4tBLxrisdxtQTRCUHbtGT5jNsVNM1UywFHYSW8sxNw0DY6qDfLcKSPo9KgpZ3nGH8iFoQhoGi5yHo+iD5TjTXBfMViDN0XymV5DkI2S6Us1UZHDxHkvioIJm0InjtIuxCGY2yCR9tuMEiPHIBjBIWWza8geuws+8GFKOqsjoKFNlRgK5M0otwkMAnHTZagF0DgiOYPfFdzBx7EkMxsH30doCeevV2oDAM3wVqcqqxrADOZK4YVXzLVawfOZSQiFlWWCelfDkWIN92YazMizBoH7KvvAzo7x+g9wreNS1Go9caKKbTvCunE/nASvxwKx5qbS+b6PnL32AocpfKXt7K81oxZMJ81w1C1OioGlNVeqS/MyE7WTKE9NFZy+xmufiM2SpeBHXGA0TMjbPLFkh85GdZKHAjpFfeOQ7M/QqNM7/C7NRh8eD6x29E3/Y7Udz9ABL3KvgYRwBP7jT/7yLMtLwuZg71QmdN5qHLprBWDp33QHno84tvY37hbZQKEUolkmA6CMwYgecJGbUorPIADSdVHvfMIhoz89g2Ng6vWkZaLYjBVmpL31Q0rARBHKFsWCgWPPGkG5GPgBoR7I6XpIjaXbgUtqGICxX3OA+EiGcidkyJkHRpEBQKkicnUFeKJbQ7HSy1mygWi2IUSE8HxxbAl+5lSSLnmFApsuigPlUDFoBCdRDR9ioSN4bTWYDBbmN2GbWWA2fwOuzq348SAZ3GSzGWtasSARcL0LUWPEtvOEjTSJtP4uxr30My+QyqiYlBMt53PQiMfhJwRtG01R1lTTvJjlVUs8SRNqLzzWsyN1xAPetTsDr0qHv2XOhUvPz+zY3AZUB/HwGdFfsywbNRXQvF1nNR+RYxfgnqW/NQ6YNVKmd6gq1+XnMccp5tb+x0GFgDugZzpYHE0kIF8O+MCijTSIdClVehGjiQ7JbpEmS5dcRdIDwF1J9GUHsRi3Ovo9uaF2+kVN2LkR33AxP3As4+JNawZOK7Eo+gtraVkYN59Vt5R8s2cblXKna0khS3DOgL9bexsHBSAN1xAvj+kuSbLauAgumiGLKVbYJ22RayWuPUFGZOnsHuHTsxMD6CtL8kufJCh+1jPQH+VqeNQaeAiP1PbQuFqqqdbrRbiONY2svGAQ0nQxjq0qeb3Z3SVDxyPneaLWzftg3NZlNEZKoD/Zifn0e9XscVV1yBdrej2ppSX166pqlcOkHdkD4PCU4fO4mlMy2UBodRvXonCoMujGhJSloNix66A5ce+uCNKMV9ykP3aExeIoDO+6dLynEa0dxjaLz9X9CYfBpVJ8Xg+EFg4pvA4CcAew989gwC6/NDFFFZFV9SzVuVjp0ynVVeMfPUWV2g1/ZlD/3ib9yXAf39BHQqiOQKIfOgtRrA1gI0QUSdG774c+O9n8Eq5RONtKvBPP/Bq8foHW49QVltKMsfQzBXwJmP+DG3KnweHrYiuKnQulIJ4C8Vdx7i6UlBb9IA4kWgeQ7oHsP0ib/F4tJRtDstVPpGMTp+PQbGDwAjdwLOXiAeQmq74pRJ1yJ04TG/i0TKolyrdPE8tPd+w1a9I2vYkcU43gnoukyqg1rjpAA6SXGG2Ua9Po2o1UL99AIG7TIGvZJ44taOYbilIlqTs5g6cQp7d+2GUy1hqtvAydOn4HZjTOzZhdLucRGlCOcXsTA5Bc+ysXvnLlkOp06fhp9EGN4+DptdlKTO1EASxYg7PvxGC916E2HXx9DwMHbt2YPZ02dxZvoc3MEqpqamkDQ6uOvuuxF4poB769wcmvWGePaDg4OYGBnDYF8fC+Px+suv49SJOVSHx7HzxqvQt70fsdmET4KcWZSQe7nvOkwM3wQPfUhZ024pw/Gie+jUQ6LYoKXmp2vT6HwTwexf4e3Dfw6rexhVbwBjI58Ddn0FKH4MSAcQeh2kBrPoRWXg5NZlFgtZodff08QUQM+9eGuzQi94BV30D/gwArrPHFrMHNpy2Ro3f/5bHcoT+bWUrWmHMvO4V8SO9e9W3/XlBPrGqhQXfbac5wSUi758aLTNoy7/SjDV1nxm8DOhLeSnTFJaOQI67KdZ7AaCiLKXjtQm61up29FbWheFUW+W1ToQRnUbMcIskEho74OBAqVdowWgeQKYfFkejcZbqNvzaJsmzMIeDE/choG9dwHF3QCqSEIXpj0o4h69vIh2VBiulwQAi5/0PLvUb9jq8zsfoIeIQa6Aj6XWaZw+8xqGBtj8qA7bDnHsuZfQfX0KH7v+Npx58wROzU3jk7//LSw1l2A0uvjOf/4LfPbBz2D71Vei4wI/ffQRzJ46i9/5b/4RaoUUTRLY/AiPff+HKAYpvvalryKcXcCLL76IyugQTsxP4d4vPoiWEaPYX8Xi3DxGvQqe+cmjmCj2w2+2YZcL2Lt7D1566hmM7dqBeLSKF55/Hg/eeAdGr78eHdsXr/zR//htTIyOY8/BG/HwIz/DeLEP9338Ezj6zFPo+BF2Xn0TXn/rJGzPwR3334EFY0FIZLFVRKPpYrh6A7aP34IAFfFdbemARg+2R9f74G++tn3pV1C+IaukjTGDJD4MOz6EY8//HzDqp1GN+rFj9G6YE18ABm8BisOAOYQ0rUi/bElsZd3pNEZkeiRZFYpqF9Nb7vKirKXdZfHrD/7e6298D4BO87xWD6RszXI8KVtTxtl6YeSVZWXv2D0ySet3nMJ7GI01y9YuFqBL23VFvFVDQqEnapJEiZS8aAzKj31PVWc96c/3MBgX/aUi/ZeTPM8DurajNICn7H6VIKWql7dMpFMbxMo36kCfzpWLDroS+JMNRWq/+YPuqcKPyEKOVCoLWRIlnxnAQRcOlpDWTyCaewPx3OtIFt8Emmfgxz6i6hgKY9ehuv12YPgGwJ1Agqps15bk5KmUUlzWX8kUM1Orm9XP08vZyoCul2N2J1as7RBR2oRtBKi3z+DU6cMY6GOL1DoKhRRnXjyM2i9ex6ce/Brw9ik88uxTuOfrX0Tx2qsw9dSz+NH3foAbrr0Odz70BcRGgEef/AWiZgf3f+7TmHVjqUMfK1bw9N/+GEOhhYP3/AaWfvk8ZmdmcNUdt+J7j/0EH/mtLyDqK6CRBOgvllFsRXj4//0O9nj9uP2zn0c4PYnA93H46edw55e/CIxX8NrzzyM4fAoHfuN+NAaYazfwyl/+CFfvvgIj99yCs2+fwKuPPY2P3XoQzz71OO5/6MvAnquxdGoSjz/8U9z5ibtQuKoP5kgVs00frYaL8fJ+jG2/BU2pQzegihYvMqDn7bFsLdLGpbKej0mYOIa0/hiabz2F8O2jqCZljI7dAUwcBMb3A6UrgWi7GC3SQXhtWpzsbUpLg3oRSnkz12j63SkrXfTN6kN6Ah9GQKewjGi5W5R+pSKVEpb5dXvoXDz1OJQGFNrR1IzvvOOZn0qrCXBbOWKl/WmN2T0BHa3dkgLdgDlTBqiBThgjSGPYrith8bDTxliRPFs9KqoiPe/2s8KoN0b5UL5WjBU3nTec7kVmHBgdwKizFQHQPQksHcXc1CuYnzmCsD0N1wrRV/HgubsxOPgpYPQgMLZbasuZIW9nW1gRHjwCekQpWJYwZafGm0v1TEMpgq9v317qm0hWNpmjJa7MoQc9D73eOY1Tpw6jr0Ld9iVUKhZmXj6C7pNv4qbBXZiePAf0l7DnG18EOg089t2/xe033oyH//7H+PI//SdUjcFTTz8Jz7Sx/+6DOG104FRKKCcGXvjxoxgPbBw4cDfe/P6PRJBmz29/Bd/5v/4dxu+5Cbc8eD9mW3WUHQ/brBKOPfJLvP3YsxgsVnD7lz6L6TffxLM/+Tm+8C/+O2DAwptHj+G17/wEX/wX/xwYMlGr1fCr//Pb2Lt9B3Z/9DZYBRff/dP/iPtvO4hDLzyDB//wD0W9ptn28b3//Bf40je+hHhPAeeiJpy+EXQaLrYX92Nk4hbUUZFSTZp8FMpd7qd+Me41w/5dpeIQl8TZ8k3VvsVHS8RkBjEHf+Z5dA4/juDcUZGALY+Oo3zlLcCOO4HCQQBjiIMYqeXAtIpiJwt7IlZNrLQPp4BdFaqqTtsMxLPDxVat8rgY9+x9/s4PG6B/+Tt+upGHrlz69UPuZhrm6tCtnFJcV5TiBsPZdZXi+E5yRXUl9LIlS5JuDL/TRbkkCvC9Ix+NVt2ALyRg8T5Pjk18nAK0XC05O9vlaAEkSJmWGlftUPewWMpm2PFH4hxZjnzV5sDKNf5JhomavpmrLt29YhVql9/TRSEzqwW0zgGNY0DnBOozL6ITTKLemUYn6cIqVtE/MoHh8b0olm4Gyp8Hku0qyS7helKFFKHOho0yNyx212IB8/JpZoTGrawSl93snlKTMkuWAZ0XyxlO0ZcOFhonMDn5Bgb6gSCoiYc+fegIFn72Cj553+exePQoDp08joO/9Vks+m28/swLuOmqa/HEIz/H/Z96AKP7r8bPf/FzUXs7+PGP4c1oCYXBKoasAl599EkU5zu4++7fwPzPn0ar2cTur3wBP/zOf8L4PTfj2vvuxOnaLGrTs7h14koUO0Bw6DiJ7+SfAAAgAElEQVRef+GQsOf7+vpw5vBR3Pff/zMpJ3vt2Wdx4kdP4vN/8PtoVxX7/rW//DFu3HcN+j56G4K5WfzgP/w5Dlx1NV459By+TEAf3obu7AL+8v/5M3z2a5+Fta+KZKCIWidGu+EJoNNDb6AiUFYWJYNMU/OimXQE85pUbiAekfvXFcIbQT0AC/BoopajGjD7OnDiKWkw1IpmUNg2ir7tN6F69VcAYwKglw71SFMPIQvbDFUGqKe9AnZ66AR1xin431bWYdjEhnepveXDCOirPfSYmpxZDv3XCegxEtEii9NYQMyldKX22NbLJ2t3ls9kuBtK8WorHrTPRStN+oPm6lNXXw6J5mFAxg6ow8XcKdnMFa+IUtaxLgum93i1oiXTGxQCdVuBNbtQUSc009NXYuop4M8DzUlg8S1g4TW05w6h23oTbf8cjIIFs28EztA+uKMH4A3fDLd8HQz2MQ92Zp53G4HVQCy4zaR8WbwP9tUSdTL6PdKViy9gY4vs5LZ6He6GgM4a9C5iNDBfewvT08cxMuyg252DZQU49eKrqP/yOD7/X/9TJK8exg+eeAR3/PbncXZhFuNeBYN2EW+89ArCJMY9X/kCnnjsUbTqDTz49a/iZNqEVSnCqLfxxlPPovnmWXzp/k8jnJzFyy8dwsT1V+GZt17HHV/9DKaiFgpD/Yi6PgZjG5MvvIZbRneju9TAo888hTvvvBNvvvo6brv3bjQHPTz33HPYhRIO3H4Qc1UlXPPSX/8EV+/ei10HbsCvnnsWqLVw09VX4bnnn8Luq6/BtmtuwbFTZ/Hmm8fxsQc/hmapA3e4H63AQLvhYqx8IybGVA6dfjnruJf7XF2sGA1Fk2ZVH8h4u1TRBlxrottNQyyUEruqyQhTC1g8Av/MjzE1+zSa8dsidT04fAe277gVzq7rqbcHpH1IOx4MbxSwqqweFGNcHwrUadLQoObP64nBb8UdbQue84cN0L/yV0HPQ6d2uw65EyD47/MBuiVlTlrLna0VtZa7Lx76QDCzvpY75UJFroQeYpaA6voinAGHMpZK6Uq5PrnJohcIQUmo2lsT0JXW6ipAfweYMw7IsiQTKBd68XP1Mu3b69IvlZmTv+gfYjYB4eah2psCTamLlkdMxnMTndYS/NpZBLXTSBunYXSnYEUsQWuhOjgAr38M7si1wOjNQN/NAPYiwjhSVCn4pe5N1nWJte3MEKrOY9o74RbOQDyjCXxhUXnsPD60gK6kcwnoEeoitjM79yaGB2202zNwnAinXz2CpZdP4eqx3Th9+jSiiocbv/Bx/PlffRv333QQd958EM/+6Kd45ZVX8ODXHsJzh15Ea7GO+774GcyWIeIwldjA6ZdfR/PMND51572o2gU8/+yzCFwTQdnByA37cHT6DG68/VapMQ/nlvDId76PmyeuQGO+hqFtY7jhhhvwxGOPS9OVwo4RnDl7Fp+55z5YroNmwUC328Uz3/8Jhip96N82iqNHj+L+g3dhz/XX4uTrL+KV19/Ajj37cWZ2AaNX7MR1t12PMyIuxA5m42g2PAxVb8Tu4VtgoQKDm4QmcAqZ42IBOoPrlCtm/4Mhit+p3cgALKvD3pEw05JStpPw2BwQvopo6Vc4N/kops69AdesoK86gdHt16Ky42ag/1ogHVGPsAywaU1e6rXHoVqxcLYgEn5ITvnDCOh5D103Z9EeOq3zjULuFwToDPv6bWB+DouT5zA7OYXmwqKU1phsJMGSKSMr+Fg18MqppRu63M13q00xlh0F7LbDMq4szK5tE10K0wl8qS92q2VUhgcxceUeWDu2K2D3Q6DUn1HdVX1rD9CzwfDbc/BceuX0RpaAaAZJYxL1pUkkrbOIa28AwTza3aY040gNG8XyMCp9O+EVd6I8fD3g7ARKewBvAkirIv3KPZgbYGC14Zge7CTrja7zAWQNO0DXYOCZcQXVqJD3VORrWCfEndPUjMitdvey813XQ18G9ARN1OpvY2r6KKrlBO32LPoHXMydPoMxcwBDhSra7TZqaQDrinEcPvYGrh3ajnGnDCy1cebkKey+/mqcm56Ga5gobxtBd1sVzciH2w6xcOosComBvdt2oGi7WKgtoEUFuoEK5sMOGrGPQl9FxGb6nQLq52Zxxeh2zE1OoVAsYnz7NszMzSJIE7j9FUzNzWDvnr2Ynp0Rc51SsLWpGWwbHpUIAW/8+OAwXM9GvbuIhflF7JvYj+l6C3XiXyFFpZCgWiljaSlAo+mhMnAj9vbfgmJcUcIybJlLcYOLCegiu0CHgA0JaIqyRt+AFadKiEfkktlVUJWXxoYPy2oCyUkkM09i6dwzaNcOi0EcxgMYHN2PbVfeD4weAJJtqoFLdXy1e55Z3FlHOMmHXSyDZouuuffztD98gN6V9qlCijOzsjWhn6uytR6gs4mDKEKmMC0l/UqqlgUGzld66ASnUuyjGi1iIJzBn/zuTShl7VNN3W2NC5mAHnSAM6dx+ugx+O0uRgeH0T84JAsobXdhsHRuxaDrf2T+34Voub8faykfKn+vE81KkTgJIupyZx63EqCgApyqA2cVuGk7suFOTp/F6PZh7Lj7NrUhRl2gUsk2RR3iUOIw2jukl43WDMKFE1iaP4lm/SyCzjzSpA0nbcMzmtLuMua9toswi8MoD16J/uH9MPuuAbx9QDICJP3vLBG0uTc3lbBPuwIv302QpDfW9trMqbN8S8UTFKCnUra0XHd3kZTC3uv9Wuv1vbmp+xLkN2fCIUO3LSx1TuDM2Vfhul20O/OY2D6C5mINZoe5ZAvV/j7Uwg5mrRBDoyMwFtuIFprYXhmAa1poBl0kcYKR/kEcO3UC3u4x1NpNDJUraM7XBGz9dgeNpToGhgalxj80UuEiVgb6MTUzLcIy4qV3fbiGJZ+bhJR1jaRePUmVTnwn9OEN0VAE3IjeqoVOGqKvWsWJw2/gjltvw8z8HJrtOgZH+tCud4CWC7tUxWIhwJK/hKGSh8biIvqqw2g0C6j034orBg6gQIIkBQ902udihmi4VOiks8OdI6K4KgkmMfdMHyOqAyUXiSkzVkhtFg3j+ATQfQNzL34bZlxDu5Oi2TGRGgMYHr0eY/vuAWgMi7fOsczarWrOqt57qCffs8Rz9LnzYXzv75mnL+SNHCF2rYhmL3SXy2f2Xpen7i1/eb6qKL/zqvhgRufbqgHS/HpeMd4rB0+CxJm/slAP4LOPgevJupFdbSUTdsUucb5uaxcCXxL5Wd1t7cvfaaUkvfRY7gbrZHlBZLnnCVaqFzpr0bWWu0Vwj2MhfwRmASHbPRKGUqCQqJD7UDSPP/7WDahknQYpQ6nCbVwwMeC3cOKpJ4Qes+/ej7EbBeAyx5pNzhW1axq0cmAuBO8NZn/ugt+xH8uMpJe4yZ19Denm9/RJVuY5S0hcx5+ZU+P1M6ZqKoYOL9cH0tkGnn/2Edz+5QcAm/nwpkhoqhcxR14HOnNAaxppaxoIFrA4/TaMsIm020Dst2HEkTSUYOOOrj2C+cK1QN9eDA6PYXh0B+z+ccAdZL8vdccYctTKG3qYe/3qGR1R25ypdao14T6LpHJfzFMXVU84kWDJrvn9sKre06i/fy9ezikAIrfLBa7r8rLBooeHJczUX8H07GEYdhM2u64k7FtOJ5X3PhHbJjQN+ML+N2Alhki2OqmBkleQrFSjtiQqe55XQLNLlntBMhdLrQb6KlXMzMxg157diNgOuRPAdVTHtHK5DL/VFqnY0mA/2GN9bmEeV115FebOTKFQKMLrq6BZq2HcraC2WEPY78GmQtxiB47rikY7zTI3SGT9s9tbGAcostta4sCMq3JHQ6eBxIxgJtRop8ebIOwOYLD6UUyQe8GdUUov9P2/mM1Zcqk8U0f62LEwx2kxVD+ENGteo0ltkrJKa0A8DUy/hvnjv8LczFGY5PGXPBQLAzDMUfRf9wBQ3AcU9wLGoJDnusyiW6pS1JN2wzFAvX2J9bM7D5nvaxy59derSJEUGo3jLCRGzQdRpsu9P4/VjIrIPM2UJMV508YA9/vskX2XLqtdXZLHj+f5F/SW/P6tqg/2k7Kxybe35QnoRBChireHncTDFJhr+OhQJdHz4IfcS7P5ss5Zf+CA/tW/7qS+r4RlJIfOnua8ydx4acH3Qu4EdHVhGtCZ1jWiSCa7L4BuiWFLD30FoH8zB+jiyOQAPWzjzaeeRJikuO5j90mnIzgZoNOLl4fYIlmSXRePLpdqbXoGMGycJitIK+/lsySFz/PbrIVKEDB9pGaE0KKnTqqMLHOYcRFu5ICNzLjxC4dmfhrP/uJvcMcDtwCFJhBOw+9OI06bCIMlRN0aws4sws484m5NiHBGHEhHLttw4TklFLx+eMV+oNAHuLuBnZ9A6O6C45YAhnhJAOKmQGY6V7Ntq/0ht0coBX1V5a6Uvs7nTryXUd1Cr10B6LxBfPBmUUgnsxLlqYaZxouYmn0VsBpw+OfYhMVQLsumDNWiVJxCdk/LlcE1l+ooF0oomA6MMEG/V0LZKYg3zrtgD5Qx36qjf2AA87UFCaHPTc/AihLx2ulxl72itGbtBr6E1FPPxlx9UQa66pbRaDSVXnzXx3a7jFarCb/PxdLiIvZVhmV9TDsBmrEPN0xhuza6joEoCVUDFqqyUNKV4GfVVJg64Txi/UWIqDuAkfID2D56s4peiyfMwVO00M1b1Bd5rqQ+sHgGKHSA5Bww9RImT/wCjfnjKDgR+qr9MKwhVAavgr3jIDByI2COARhEhDL8IEKRVSzcQ0TEa2XJaW86abzNA7pcOjdT8mEI6JlWvB7PtTz0DLzUn1Q9fE/xSTtQmXcjUzsLUuT8+YwXo/JqXPlioG1l7W0OhV57eftO03sINxFg0EMnoDd9tImJBRd+yE6GdGbW3/8+cED/2neD1PcDBehGRorTgG6YCMNQhCV4AxWQE9TpvXMrTwQw2LVJAbqdA3RVtiYe+jf3L3voqWoTopQYIiDs4sQTv0CQpLj23o8CbZK4qMXInJUJw9JFWWpa6UnIz+AGKOXNG+CJMkjWP3SOfr1XbHhDeEYyNps7nNiG43PjoxUUIbEiRJYCSyulh0b2eQhYjGU3gcXjePKH/x63HBhHypaP8TzMsA7EHfiBjzAOpcmGLFXTQWx6cEvDSO1+2KVxOOVtKFR3oFjZBqs0DLj9mSfOcCA3FIk95p6zCM1lQF/7Br9rQF8QQD83+wpg1mGzAUtsCaCzNMoweM84DQyZy7JCZMkpHTXOhaQbwghiFE1HOAixHwlZjYXOrdDH2M4JLDXqaDWaODc5KV711XuuQNVwEPuBaL2zT7rt2EJ0TDwbx0+8hb279qDVaqNQLqFTb2LA9NBqN1EYHVClo7OLMB0LdS9FYKbKOGQPdlYiJiEcciNWAPpCBuiqz3uaEtCHMFohoN+SA3S1k25pQBcCKPvdqwY8QpqbP4LFqRfQqL0Iv/MWSqWuit6Y/SiUrkHfwD2wh+4CWPJpjCCyTaEUZLjS8w1U4edyDbv+u9o7OX+ohc8XMYGlD+30KKBebtukSLO9nSp7AyX1eeZaiDJvN2jTYpluq2rnV3j3GcFVyUpvzUOTh7UCeT5uKOOfB3QoD/3SBvS/jjJAj4Xhrlju2kNXgC6TSbxzBeiWPJvSmAERNY21h54H9E4G6HP442/elAN0Xa6iQ+5dvE1AjxNc85GPAW1uUq5sZvRWTMvOanuX7USZ1Oz/nOUICezrHWxSsd5BD9ujEbOBh70RoEttuKU24c0cXuTC7pTVimJYgyF4Cr1ImJaygjR4OoDJTWERqB3Bw3/1v+HKfSVEmIYLH0V+RmrDsB2YbgF2sQKnPACrPIjEHYA3egXgDCBxR5F4I9IoJUE/IhRUyIyh+pgmKIGc3jjHPvtZbwFrArraMC576HrX3chDnxdAn5x5GbCWBNDjiFETAnYgZUzLQL6cjOB2XrBcBO0O5qdm4S+10F6swwhjDFUHkIYR2o0WCpUydl13FeqtJhYmpyW07g71Ye/ETti1Nk4eexNGpQDbcRA3O/CKBey8Zh9ePXoEjWYLe/deIdP3rWPHMVjpw8zMFPpHh3HzLTfj1UOH0D8yiPL4kGjKG7YlHdt8xPBJyrPZCpcscZIlE8BeyOau9tAjxD4B/ZOYGD0gbV2ZglEuAmFm63roESJ0pf1wjCjuoGrRPGFSfhaYfhoLU79Ebe5ZpPEsUho/1iBKhevQX7kRXvlGRTTdeS26ZP6Lbp7SkqO3bRn0fVduLOpfNPjVg9I8XLNajEvtQTQHOadY6665OdKeR/zpXrCTFJxMRCcP6BrAc8F3pWpHx0jKTvmcOUkSWRCTbjPb30V/jzTGyqUINZ83czdV2F0DOg3YLOQugM62wxFTS5eah/7XcS7kbouXrpxaBdoaEFcS4gjqJiyORkwpkcxDp1eYWZaFuK0APZ7DH3/j5hygx1kPdKJhDHS6OPm4AvSr6aF3uoBLj1Hrk+qUkC6sXhkAEizepIdOIDd5lzYKmQsLdZ2Df3JUqd5mDiHfBMp4oYcuD3ZL0e1PGcGIfAnLA3Vg8U088r0/xXX7R2F5DXh2H4q4HjZGYRUKAEV4yhWg0gcUKoBXBpwSYHI8C9LFmS1MQ2leSigOMCClVTQe9BJmLi7bZLPMyNohd7VZXNTmGpsZ9PfzPe/aQ5/HdP0FnJs9hNRchGXHiGMF6HbKzTfXSEcAT00o5nIdw0TiR1icmUfY7GDq5Bkkfoibrt+PIiy88ewh7Ni9C7tuuR7zizXMnjiN8V07gG0DKDkeytNNPP3zX8CdGMbOXTvRPjWNqbOTuPneu3D87GnMLy3hC1/8IhbnFvDMM8/g+pv34/ixY+g2mvjkg5/G3z/+M4zt3I6JnROiTEddeII5YwpMFRiMHklnn2oWcs976Cx7JaAPY7zv05gYvTUDdHWFy4C+yQX0ft7LTXxWgC6aWJAmxB6KorpAM9lIQyCpA8kswrefQNw9gXbjGJr109JlzzJTlAplpKUxWGM3weknh2UPYG0DMJA9WNNeRhiTdqx4hMKXldnB0SdgcwZkkhI5L1/VuVOyS6vS8eL0+s4Mdh0mlvfpSqZVWhgyv9cpq9Wox5S9uUVj7iLenw1cdpmaSZFlJyScrnPoCtADyaET0JlD598vqZD7b/5NnFOKc6DK1tROTlLccsiahLiM5c6wO1nuBJ6YFqoB32LI3c2F3FvCcleAfksO0KNlQGfJSLuL04//QvIRV917L9BuAyQBKQtCGAk9jkrevNQ53NxcXHNNbgTIyqC9MEDX1uomNgT13Yp0w3p6aQUrBBy1SC1RumDIXYRfgcZZPP3Yd3HP/TcDAyz9GQIchu7GVA5OrlXzDqg5qX9WOTpa0izN0dKU3CpKTNTJNWQ9m3U7Uz0uWTRtOYeu9fm4aWgPfWta6Ju5ZSvesy6gsx/58kZBCd3p+nOYnH0JqVkTQI+Yizbpl/GOKDdB2ZV6K+FGATjsd265CFtdCbUff+0NdJaa+Mhdd6OcWHjqez/GlVddhW0HrhPm+ZlX3sC1B25Ca1tF8ue7ojKe+eGPUb5mF248cADhsTN4/Cc/w62f+ChOzc3g1NQ5fOnr38D8W2/j6V89g08+9DkcP34ch3/5PK66/hokw2X0jw9jtG8AoZFgNu6A2XubBr3DudRFSgMw6VPBW3rokkMvipGYpBESf0QAfcfYQZUvzq42EXImvcytCegsx1zADBz5z4MtGWUXdqjWBVKKKRHYp4DZF7E09Sxqiy8hCE7CduqwXQ8tfxBecTv6+rejb2A33L7dQGkH4G0DDII7yamKmEqPXKvBKwhVbYiF55ZFUcUPkhFV5LcVeXI9tyRfrjuD6N1Az8Dl+aeMfBr4mcpj3pfiy1Udaq5l4wWvqA/2A4S4km1wkmNQ9F3t36nW1uxSqLhjawE602GXFMv96z+IcmVrGaBnOXQCuiKJp8JWlXBOxnQndoiHviLkTkBXNdWFpJkB+vxKQBerMTPvCOitLs4+/gS6QYh999wDtJqAmzE1NYDrkG+emGWkgnPizG7kIp/Pw5ZOJZucR7wMXsNGHv5GH22GgNNBxNy5qTgDMdunpTbMxIHFHDtDs5xNcQh/aRbPPPcL3PfQp4GqzTAJYPYhQaEnIMvbJI8sOmZxLHkTpaY2y7H1urLx/Pk7Df7Zc/6cs7FZBnRO+WwuyLdeJsWpfZIhd81yJ+stD+hzmG48i8mZF5EYCzDtULIcpF+wZHC51Y4GdOWd0/KPuyHKbgFJN0DFLeLVFw6hNjOHj993Pwp+ilcefgK79+zF6G3XSR/0Y089j6sO3IjaDgK6jxvaHh774U/gXr8Ld91xJ8y3ZvD9//Id3PbJ+3BqYRadMMKnPvkpzJ+dwnOHXsBHv/QglpaW8MpjT6PRbePAlx6AXSmgDzY6kY8ZM0DgGFIPbxqs3Wb0SHvoMWDlPXRbPPQkGMW2vs9gx/hBBXTZoQB9va4Nm1yTH+DbVuKbn+mzK6BF5KnKUe3JGm3AOgf4hxDWnsXM3LNoL5xGX+gB3VjSJExlFCpV9A2PoTC4DSiNAgP03EcAcwIAy0eHpX0rgUg8xyyYmbMItb20/CuN0b3pxZOiQc75mklAv4MWr6o1WGBKRZBew6fsosXly3wudaFb75CUBstEpLpAa24vN4bUotxJpEq1twSgf+vvmUP3QblXNklZz0MnoEvuKwMDlq8JXS0iKU7n0DcB6O0Akz9/HN0gwJV33QU0G4pZrSef67yTGSJ/y0Llqi5q/YMt7tY7DPq9kUQV1js2yqFLvb1DT2STk5nhdaeN0IoRG5ZISSZkSKeOAvTEgROTq+Ai7XQxvzCH5174FT7zmw9R9xVIfXQ9FVjjRqkerPRe5stKjqh3fllCSJescEKbueYQ+nX58XhHy3YN6Pq2/AMGdGXrZnM1D+j00LPfC0FDAfrZmeeRGPOwbOo+qKoRCVfyJmUhUF0xoEJ5ymBVHnoHfcUKXn7hRSzOLuDBT35KAP35v30E49u3Y/yO/ULQfO3Rp7F7/zWY21WFY1q4Zh74xY9+iuSqcRy89Tb0n2vih9/+Lu747CfEQ+9GMQ4euA1Js40XD7+CK+66Ba7nYu61t3D4+BHc8Pn7kXgW+iMTkZFgsWwi9mxYcYIk8mFwDouHzhy69tAZci5lLPcYaTCGbf2fxY6x27OcuZpgCtC3sFQg7zFve2YTy80ymEPnfS0vt1/TTjDLU50pwDgDdI4DzdPoHH8daWsBzc48/KiO1O7CdFNVhWY4qPRPoFDcgVL1aqDvWqBwFZCOAskAYNqA181KAElo5Z5QWFG2psiWuUcvKEnVRtUgZznknjdRekHnTK45Y9Hr+d7bU3hxuux2k/vgxXqbhNyzaIWERLNAZe98VAxSeeiGlK3N50LurEPnOr20PPS/a6V+lyx3AjprRy35mUDGsjVbwFX9O6Xb10MIyskkUnNOK06F3J1cyL3dE5b5o28ekMARl7xk2cV9JEWdIeUER3/wd/A8D3vuuRsIfPgz0/AqZUgnC3rsGmBkYmqeZ66UaqM0N5nDGdNdRRxS8UAmJycxOTsD30pRrFako1SFIi0UR202MTg4KM/q+pcL+NU4qNlMNbsH7vmYjMF6B3kIGx/MRRoC5mwomYiHTqKeKREI1iKHrCWmmtexo3jlyGE8wDaXRU8R6Ex2L6e1zdmYMdTlWRk6vaFbfY75Mdvgb/Kn3GtVQEoFprQF+w+2bG0FoNNLUTX5UrefAXoqdcyzWApexuGjP0Ox2kEQLqFQKCGIQiQWyyaT3qYgY9pTDTTgUNCkG2K0fxBL8zU89/Qzop54680HsK08iNce/SUMx0bx2l1YbNRRqgcojg1haqKIq6/ch6Ejc3j0734E87od0vf83CPPYbhYwb47D+DU7BSOHDmKj9x5N5qz85iuzePqew/CdV28/vgvcWZ2Ctd97j7EjoEBKZw2sVgiXyaBTTW1JFYRBqKP5NAJ6PMqWiEhd5bAxkC0Ddv7P4cdY3cIoDMASK6OYrlvNjx2sVAg971aAkITh7IItVLAYwtiqQ1SOg1afkOURLgH8q8sHTwDNE8A85QGPo5m422EwSxMswnLCKW7Hg17KynDM4ZQ9XYAlZ1AeQKoDAPbqBvBkLxuDsOfS0DiIkpUiF4i5nRGJYZEsSMKgimRJ6OVoOg6iFshrCKdpxTosCS2i7C5BDNlrXUW9pOa9WyzkG2AkUM6IFu0/TFDZLzmahHorwgJOYgCuOWSSiMHAQpuaQWgM4feZR2668EnKe5SA/T/6ie+hNyXPXRTfuZ9Ixjlc+hKRESF3TlhlXw3t3Zbla2ZisDB3xfirNtaNIs/+vpNlCgRULdTkqkySbGALO4UJx/+GTqdNq677jqAQM4wOBJEi4uwCeo5QFdkuWUGiEihb7C2CeJRFAm5j9fjOI4AMqMSbb8ralrFcgn1eh2lrLMbZTjZgYrPGtA1qK/w2JMUA6XKhix5Y4OQv0wGCQ8owgplV9Wo0jsje5hiExwjhjUTTE6dw69eehFf/oPfV/lxj7nxIDOysp6ksriWmdLa5tZDJCO3PHzLmu9rjOHa5ZW83/pTda+4LbwpXygu9Dx0Dei8fwy5qw8mcUwAPXwZrx75CYrVNoKI/dCL8KMQkU1AzwKanA8ZGY5LTOZHkoqCIlntQbuLo68fgWvZ2HfFPlSYtW2GOHn2DGolhgQTXDO4DYO7tuNQUoNBidZTTZw9fgKNsRJGhoZRPLuEiuWif+8EAnr0r7yGfbv3Iqg30Qq7GL3uSoRRiKnXjokW+9jt1yOxTfRxoVkm6lknXCo+Wgm73mdlawkVCxlyJ6DTayfL3RFAN6IJbO//fAbo9AmZnVSh9y09c7RzmlFQeqGxntAcu+2pXhWEdObXDQHBXK2YWcsqAygMVQOaZx/uqWgAACAASURBVNBdeAv12tsImtPwm7OwIh9mGIhxXzBdFOwCSl4FUaGCet8QfK+KQrEfxdIQCpSaLZFTw/y7Bnl67Rx3Og0sNiZvnXfAgs1uNJL2UK57uljDU088htrsFDr1GkYG+mAJqGcPEMRUDbuRUC+jKs9b8aCQkzFYRXFkANcfPAAM9Yk9HkUhUlZx2eyER2K4wkLtoXfjTFgmUk3FLikP/Zs/7GZla3kPPckAXee7cqGYzEMXCVguzTygrxCWUYA+kizgD79+g3jntB2pLCd4LdKvKod++sknEUcR9u67EvDYP1vVzSJityMCll76qj5XVbLrnzfeFQjgBHSW36moA28Uy/MyygMvzWVIuwNDcvdAGgQwikX2uVR5an30rNNlEyLond/aU3ojQJe+MhwDaVbBRaWZqPysLJJB8Qpaj0EbSbOBR596Gg/8wT9R0Q2Kw0j+O/fduXzZ6lDbMmFm+fWb21AVqKuvyifotuKyvsBzfleAPoPF4CUcPvowCpUmgmgJnltAl7oBrPjirpBFU7g5aC+dgE7hok6zjWqpLAmVuZk5FBwXgwODSNpdjLhlzC3VUC8akocdtUsiHnMcTUkL7l4CSqaD02xsmyS4wu4TNcaGFaM6PITa9DwKloPUD2EXPBgDJdSbdcRLLYlcLZiB8IbY1c+wTLS5PKkWmSiVSIFn1qET0CXkvtpDp1bFBCYGvogdo3dlwr9aL3CLA7qANY1tehVFFbvKuqtpzgkTYizysyQxxs2rAIj8bbZvObqKJRPMYqmq3wT8RSCsoT13HEkwg8g/C799Gn73LKJgFlG0hJRVKkNDKgpg2DCsAmy3CscbhO0OwbSHUBjZp3LwNkGe+XdKONO9KioSB9se+21EYSwAduTwETTrLdxw/Q0ojY4BS/UsJJ/VoEtJrS5fY5i/qoSotuKRAHMnTkm0tjjYh6s/cpdULTGCEiYJHAqcaUC3LNlyGXLvxqlSiut56Otf/AcuLPPNv4uVhx4nKocuIXcF6IZBPfdVsVk2Q5GQOT1IKuUwZJx56JnijiLFhT2W+x9943o2FhR7kSF2x868bLLpGw28/PDDCLpd3H7wVvHQw9lpOI4FjI4ADU6oZUBX3nketc7DUlcXklmgqSqV02IzOn0kxoWYYep1/DuBXCQqNwiZ82NFLm+D2bzR+zmOlP4UQyHzsHukoWwBzZwBxrgQQ3Rm5vDCkWO492vfBKpDgMXuaz1a64ph6pHYcufWGzUBIdUoXcv8rHcF61+aQrItHTJ9PzahdwB6JtCjPXTmmKEA/dU3fiyA7oc1STER0GO24ta3MMtvCKgzh06/yrLRaXVQ8Dy4tgu/48N1XAmLs1OeG6dwSh7SwTJa3Q6ChTr8NEar6khNeWWmhdG+QZyLmmi2Wphwq4iDELPdJgrlMvq8Mtr1JmzThFcqopOE6PhdFGwbbrGAhW5TKpcswxCBKQo5pazESCh+lErEzUyoLFheJ+Sewoh2YMfgl7Bz7G6Y8DKNMTWzNmdQvh837sI/gyp4FJZR5i3DtCojnT8omKsBXbnATE8wgpOx2TLnOKb7x7Qn9yJmzCS9SXnnuiIadk8C7bfQlsdpdP0ZmH4D8cwcnDCUFtR8CC3GcWFaTMmV0PUt2M4QisXtKJe2o1SaAIqjSt6Z1URDVaDTBmzKPHs49PizKJWGcfUNtwHFAcBWoKbyQOKBaCZyll7i37doyF1aXqSoHXoFJ6bO4Lb7Pwr0V5V9JpFo5WQJNBDQmUOv5wA9VBX4vc6Wa0ypDxzQf/dHKR1SddIaZ7MUj8YijaF81mLyxDojjSSIo+rQXYTExUwjpZCk4qFX2pP4n35vfw/QUz+F62TLWCorQpx6+mkcP3oE1+y7Ejt375L8TdRhuFuF+dQq0XAktXPq33y/VgNYb336VJ6z1YMXJAIJ2bKT9qyspc8BOD+Hr8sDvHz9GluP/IoDscHmsCHLniIy1GLmzKKVq1Xa+IE8zwgY7lO16PUG3n7jOHyzhGsPfhTYvkula4st6Sq/kquybPTo0guBB11Tqlu28vrtZfmJ5avIB+o1ZK99kVt5Q77wLT1PitMh95WAzg0wxTQWgxfw6tEfwyvXBdAFkKMACcdfAH2Z86C9dIajOL4hm6eYVJazpOmKcFuYSgoYhk1gOAbazNuylCxORfAi8hjhilFqhCgwD190RObYCmJRkSNTvd3por9QRbfVgenYMC1T+Bq258AsOGh12sp7N1LV7Zblqpl0s+6AaiYZoK/w0IMsh86QOz35ndgx+BB2jX/kQwXoqjBMMUpyzJ5M3EUJaJFnpHXBZb7J0tIsNeafs/1NLyS9dLn20w7gkHDGTol8sP1xAwEa0q+9SBXJI2eBNlshNxAGC/BDkuvmEcaLSNIWShULceJLGDlh343Mn0lEpL2EkrsDRjqI4bG9MApjePWlU7jxns8Cu2/hVwEWJX09rfmNxFQpIvWcFXlthGjvyyL79XxIgcTUdoTuqdM4OTeFaz9xv6rSiyIYQsZWgM7mLAR0stzn62HmoSvp10sO0D/3n/Ieuuq2xhy6LETpj24olTiRfNUDq8rYKKBgiRY1MulXstzZGjNFIVGkuMH/v13nv/zHty4DOnVjdIRGADnC0tEjeOn55zAzeRYl10aVnZ9CH51mA46l9ZLUTFckE+VZMiTJpk2MCKzrYWaASkuJfAAddmdunWF3blBB10exWASb1PDgZtvpdMSLYu49HzbP/8zrZphzo2OjkDuMQEhtJE6lqSsMd9b0Km4liW4hOq1FtLotOKUSjEIfPvrph9B3w+3K0BHsYL9t6jkrP2FlflsBBUO1SmKT+busDRqZMhxShz2m1hrAvAeuyUvvhO/LgJ7dfd5L1Zoo66+d/V4AfQqL4Qt45ciP4JWX0A0W4LqOkOJSS6WOdB5Oh9vlzgmJgeuPTU4Ur0XEj8mvYHmoSdELH5ZjYanTEvlWNmRheolzuNtoYcDyELQ6KPZVRCmuzjVVLMCullCrLaJoeeJtJ46JmIZDEKFcLUv1BImiA1QOJJw41EdIwU2Q/A6qjMkaTFIY9NDJcmc4VnLojDrpHHoKK96FnUNfwe7xe0WtjLlc1bhFORFb9eAKWfYnOBqZwmNPjV8JuGYCvtll6rAgbyaNrmwAVgce2WOCAjV2xjnqKcQpE4IPFpTBZ+lwJICOzizQmQbak/A7U4iiOczPvSWiVGnMropdODZD6ylsynenHsywAr/tIk4qqDccvPraPB76nT8E9t4JNNgoZhAwGJ4nwFFSOkVMMOe8prBQTxN+691FRrfQDhCeO4eXjx/BwS9/QfG3JOpqIoxiOHahB+j00BdygB6EvP5LzEM/+G/ms5B72mufGkWJkDAlz8yNw2LYhox3FYInhV8RPQIYCUNyaQ7QbSFQaEAfM2r4n//53aJ/xJA7tRZ6gC6rgSZjBLRbOPPqy2jU5lCwTdCJZ2ewgsM0gN7wFKDrHLoKGW98MF9OINfEuPyrpVTYtdHsLJPg+HeS4zRJbln6NgsRZgYCx0WEP7LyovXOYmOWu7oSKQBMudExZEeriVcZwDB8eB5VoVinDgxs2wl77w2ASfU3YKEGDLExWrYZqGYK5LAqachlqRIN62TP5zou8Ee2cO11V1j28/O5cf3zWvnyLbwfvz870HlC7spDV4D+8us/FA+9G8zD9RwxIOkVq2OZEKc8uWUw5xwO4xhxksJxXAH0MI5kPXb9Jvr7q+JNU9KVr2s3mxjvH5LadUafoo4vJWyUbW3GgWiyk+hGo91mRYVlS5e3NGSazBTt9kU3RhgE2Cad/1LRcidvu+orONY9FNKEhgdD7iTFRZmwTJ7lTvLcbuwa/ip2jxHQGXL/cAC6uk96GmWNTnQnSRGWWfbbdXWtriLVPDorqwWPZc9Vdfm25cKiB7Wa0Zrf7GSDjhCyTE4TlOUNWapOasMpbNMB/BrQOIe0NYNOcwatxiw67RoCfw6WuaBA2RiE7/fh8Cvz+Mpv/jOgfCWQMK3HDYZCX9S8UP3h2U2PDaUMcpLInxChmi14MFpbLiM5dhSP/vJJPPB731Ksd9Emoex5BMcprQnopqc89EsO0G/517WVLPdcDp0eOjcdyrzSo/AKjuS2mV4WGV+WrEQtsdp800ZIHXjRRk9QjLuoREviof+rP74bwxrQ/RiumykP0bBsN2CVuWnkFFH4syhvZCyT3kTm8OUCWKJscJ5EnNZylxDDqonH+BNz9WSRe54Ks/PgBTJUz9/pfHuPWZ+DMIm5nUdYZqOQu2zaHIus5EwvDPkKSsByQ24BrqHq8/sHAbOIJHbQjk1Q7dXWqot5UO91f9TF0MKb7w1VT2NGuntx38hHGVbnxjNgyUBndX7hHzyg93Z1XYtLolBOG4Gbn4TcX8TLR/4eXrmGTjAN1zMQBL7KdbIFowb1Feklhtszb1t6KhgolkoCxGyLatn03lMUih7m5+dRqfYhtUwJoY9W+tFYrEvunVEu1rFz6ZAwV/c76IY+hoaGhEHPcDvV3+h5VxMLfuhjyYlRKZVRaAQC6A22fGWmOKARoJoise495RqSOnQvY7mT86JZ7q7qKpfsxK6Rz2PP2EdhoIKUQkgpG7dsTFG55CFCAHc16vKsV+4z0vMhs6Mz2O/przsIpMe6Ykxo9r+qj5aUtR4E/TWcKHo/tIGWqTL5ZNFrqqGShGFFETdYtmdlbXxbSUizKoZAH/MxBwQnAObiWwbqCwmeefIIPv3Ab8HEEDC8F+jQW6V3rvLo2jNPpVyRrXMvBND1OtnsLpKXA9/EbOHe3m2jNT2Fl44ewb2/803xzoNWC4bnwimQxs2QO4VlVA6d/dBJipN+6NIo/RLz0G/5X5s5D10Jy6iyNaXlztA6S0+4eZRKHlyPcjKREONUgY4poTjfZvtPSpdaKuQeJahGDVT9s/i3f3Ib2NeLHrqFjpRLsE5y+dDAo+sccxnhd7jg+Zt/ASpv+svPZxBsNE/WWsvveV5p5ZbVVm5GQtEtDuWyuahUMrMnxbx6fFa0OV3+Y568Jh/FP/Veu8L0z65g5SLTgPOeL+9D/QatLCJWYCaT2VPuULaPyQ10FjOtF/DmqcdR77yGYrUF22ujG3RhGv1IKQiSO1aP9epb3NN6l/toiCfBHum246HZ6YJes2e7Qm5llYfBVFMcIUkiJEyVZQ2WDMtAnIayfiValRIE1NTgWuaR4bjKofMKhTuTvd5gDlE1l1E7GwlTmWoYvfakiCgowjV24oodH8eOvjsAjCKMKrBQUPb1hay/S2FuyTCtsQhz55a371ZvGcyxr+yMljegV330Gl/DiL1Ksy3Hz5aj91l4X2res1o53SdCCHpZJQ1DfX0DQDfCz//sL7D/2v0Yve124Ow5YGAg68yl8q5smKUZA/KTdM9c/zAyR6q5tITKwAC6zSYKfF5cFNK1V6pIH4GBiQm05+bkg0ojI1icnMTA8LAi7oYUYlJOhy4jpqEbRgFKJZLyzhenXfv8DBqjnSaC+Xn87Oln8Nl//N+qPiIpa9BDeOWSzM+YPBWTstnA3FKbwwTTLSFKdOp5/ev/wElxN/+bVhr4ZLlnSnGkucVsz6dD7izFYN6F3oEL1yPI0+uIpa2jy1Axc8lOgNBMMulXA8UQqERNVLtn8G//x5szQKcR0BIF4jQp5qvRLoWlefkcLo/AexwBrSzCt3EjyGleC8ApQE8wi+mll/DW6SfQ6B5BsVqH6S6h3W3Asgck1bKpgwBsmuD6dTwPlu2i02XtswnbKUgpEjdNSVRxP85IWqqGmDnQFJH0Yt/khsiQq3A9NFho/5PhYnrt7CTYDysdx+6JO7B36G4A25AkQ0oxjl+7gjG2qVG4/KbNjgBL7Fg1p22SGPjpv/9T3HPbLSjv2wMszChXnxzhTJqaOhkqLch3ZVKGPVnEd54II7zU/Dh79qykbxcWFkTAq9VqiZBZqVjBwkIN4+PjwtngQVGv6elpiSAx8kTHslAoYGBgAKOjo/JcYFmxaaDTYkRoc/PXTmI4jGIEIV545XXc9tDXVLdJ5oSpe8aQu2evAvQWurEhgB4yBy9csksI0G+ih74GoEtujHliEm8yQC+VPTguySwK0G0KjSZkwV4G9M2uqcvv28ojQCDTOtZkLK8CdAGrEDGlX2uv4OTZX6HRPQa32IDp1NEJ2WtcRbg2d8Rw7QR+0IHtuDBMG34QwWQO1vbg+5EyzElUzUh0ZhojTSKkcSAbleUVRalwM4eRODDjEgxJGWVNhnqhHxbYF5FGVdjGKHZtvxV7xm+HhW1I0/4VbSu3dO3aZgbuEnpPu0U1OgsmdTg8B9//d/87Pn3fvSgMDwLtBlAkuGn2oiL5qXmeleuSN9HrQbrGhZXLQKeDhZkZ4TJRfZMcJXrYtu3AdT3U6w0Bb/KWeFDUi8DPZ75Oi5uR6Elgl6iTKIDGcAuMbm1y/TBy0Wnh3OQ5vP72GXziq7+tVPfYsdKEKMV5nivlgIxcKw9dAbpBD/1SBPQb/5fGuoCuSHEbe+hOQg89XddD7w8mL3vol9ACvnwq7+cI5EPuzJ2vki2UbAo95iXUmsdx8uyLWKgfBaxF2G5XSo8o27tZQCer2nVjBEFLiG2MpfthAsctSW6+2eiiUh5Q/AmJ+yYgoLMc0iRDmR5OEF0YoCfMhyt56OUHx4GAXkAcFlHytuHKPbdhYmg//S8kcWE5N3zZQ38/J+R7+ixNoRNtSnKW4ggP/4f/G1dNbMcVbMHbV1EysBJt0iSdHKBLpJ8wtwGgslyYuWqGzHWPDofiC1maht4wy+6qVdVpkwcVOxsN9cyD79ev18Yn/32eCqPzDgYNld0TeOuxX+D0XA33f+t3VW8LpjVJoxJAV+WejHQxFjWbA3R66FTzvKQ89P3/ur4hoEsOfZ2QOz10O1Z1quuF3Ifi6cuAft6ZdfkFW3ME9JbIs89CyPxR729ChAphGh10ohmcOvsqJqePoBvMwfHoSduIQiqMbS7kzlC340QIgraQdpjNDGOmAStIEgcLC220W7p5CkvcSGQKUfBM9FeLKJY9VRGxyQiB6rvNagzNzMzuonhwHA8PllHGQN8OXHXlAVQL25GmZUSBCUdrkVwG9Is29Vl/MdusSdfM0XJVQPe1n/0Msyffxv59V2Jk727xYDNEzwxWEvbIgaLRxpg9DcQNAJ3kYh4EcYIxn0nw5Hv4XCwoRU4CuxA/s9fmf6fFwZiP13oiWhQl3LhseMPBtYD5uXM49NabKA+P4S6G3C1WbCQAidsZ2Yj4pzx0DegmDLcoa43iapccoC83Z2GJmMqhM+TeI8WRAEf5xzJJcStz6OcD9JF09jKgX7Qle/mLf70jkKcer931j6kpw6DwTxtTcycwOXUczfY8TCuCZRURR9V3kOLe7TkzN+7a3AfZ9UzRq+LEgONWEYQWps7V8fKhozCFVW4hCmlcRBgYKGL3zjGMbx+A7RHQN9cti9dlGE25vmV2G8dBA7qDSnkI/X2j2L3zGpgoIYlpxADU7Vguu/j/2nvTIMmu80zvvWsulbX2iu5GY2s2CKCxkYQAECQGMgEt1FgMzZBWhGyHHWFH2COKlCxphiKHBCSPJGpG83N+WjO2I7wowuGw7JBkUxpuEjWSuIEUxQ0LsTS60XtX15J51+N4v3NO5q0tsyqz9jqXkSx0Vd7tu+ee53z7eu/YfW8zJUCgJ7IoYwPmAl5RYOG11/DFP/kTzF2+jHRhDvUag5fpK2aarg+/ZJ0RZi6whgerBeoCOmtttpeGre1Bk3mn05EaHyx2Q5euDRyzP23tDv7s1WDo1RGx9UT4fQaDDltvMA08pGM1TJ++HY88/l5M3/sAC4vo7CapZqpX59KPQILifFy5uahN7jULdGroa9//tgfF3f/Z2a6G7vvMD10KdLmhPhp6kId9NXQH9M18Bd2xdr0Equ+2VFakuU7nBrfTW5ibv4EkWdCpgmzGU1BDH650JiEdeTUUOSccUzhR+YhqE1hYUHjzjRv49ouvIg4nEHgxsjSBKjs4fHgcZ+89jTvvOoSF9LwUNxpmk8a9flsKIHWj28SfTu1NQ73VmkQY1DHBUsUMn+NtSx94k2ixR1OYh5HXbtuHQKfjZ64zizjNMVNv6PS0xUXMvfIyLl14Cw3xUXPThY4IcvkoD4XJbipMRsRa90c/OAt3zc3NYXx8XALiGBhXsAc83UAsKczFpkkrJrDpJ+dPfizYbV2U3r8DdDq0AAwXA0KLVnOshSN33Q1MHdLFc9iSlp3pylKaFDXqpsEQqzR2gU4NvS613bXJfRcB/b7fvbluH/pqQXGDgH6ovOw09N32Jrvr2TYJsNIg6zgs9TFrzV7///B5W1x8SzySqVJCN7nE6XhApw289iPgxa+fRz2eQejXpaNhls3h8OEx3Hf/BO64Sxe10xXOhtmonTGH2uRAdqOfbRS0pjbdnbbHUZaxOI6egKVVQqX30TBX4PYZXgJcZi4gRYQQdL6w2Q4WFo35mw2ylvep4KrRpNnyJ4d1zJLDA67B+s9pUqfJvdOBFNFIWevDxF9UB0n1v6u9OOygsb/j4sN0pxxKCmL2Z6lQ+vfr+j2i356VTzPGp1DBZRApF8wEeoDLNxkUF+xeoNOHvh6T+2ppa/Shrwvon3jYVIpjZPyipKy4tLWhhqDbaTdKwPKs37WtTCY3TSASsDTIMBs7WnuqJiX/GcdDX3hBmvt6rnzrTeArf/Ea4nAavldHmnTQaHrI8pt4/9OnceKUKWsAE/i0wYvQxYpMXpPtHbrafS4rHaFnTvtF50TfoNg37es2pJOPR6qCcDVoIre7z2h5rQDbD8KO+UjXpBxuM3nyw0ap67zQoTV0NpKVwmC22yW1cxqXuuOVy20C3eahB2Jyb7P9YM2UhDW5+Lz/qnm9n6ndykriVE3dh7Xkt57j2H3FcuGAPtxQdHs5CYgEKgFwa0rEfmf5T77QYq60qW8bk6n0FGelLikhrwP0pBilxwqPFujnEQXM+64jSTpojikk2XW8/+nbcZL9fST2xwQubez0prIZgb4sfmA51O0EKT9N681urTS7INjwyd0OI0rAhnTysUg/jGqzKyknaXhpIMc/d7s6mGdcLZqz8cupZkZsfO9RgzBY0VTMR7I4Icy131yKLHU7hvQ0dFZRuSxAD8XPzqA4yRCQwj0O6K6wzDBj2O2zuyQwCtD1rDHaZpVdPbNI9SoG8NC6eeE8NfRr8DEtqWs0dzeaBZL0Cp56+jacPq3nsKEbpFRB3SfQ2cyOFWJU/AQS4e8c6aMNguH27oZ0kt0W6LZoZwXmGX3K5unZIWu1+qD6h+EuY2f3os9KvF4sDW5LYetLYpipaOgS5c6+ogR6WwM9jsWH7oDuTO47O4Dd2bdfAlXYrWaSHuWK7KxMDd3LTVWrGpjNc/Et4C++dA2emqJzTFKB640Mi8lFvO/p07jzzpE8kCsVpNWgXjFf2i5hvXgC/tFp6KM8/lH2tUNHjETLrd8G6IUPcQiR27St2MfJJRjD5aK9DvSKS4HeBLs+1pEtrJGvy5xroIcrgC4V+J2G7nzoo7yIbt89KIFBGuwwt9S1WDKoh2b7DLkUjRlHrmJcugh8+YsXoPJJtnVBWWaoNxLcWngDT/2D+3DP3dJVYXT9eFUrw3rMqb2q48PcvttnNAlYhnd7eldDG8yjsUC3jhKtueoPx86mjJ/RbmPovcUqUbGw2Y54/JW+R2rouc6193tAXxSTe6y7sDmgu6C4oUeg23EfSKA6a9rpcUi7u52RqTsF7KiVIStTBP4ECtRx+W0C/RLypAVPMT0uR63Zxuzcj/DU0+/EO95RF/14yLOv8iyWq3pVf0Q1gGnzzrgPBsSO3QLzLNicmVkKEqhuI9jpGJfcQv0rq533QGe+b7I0tmKtuh1CsYsSQp33uXw9E0hEigV61NXQLdCtD91p6C7KfTvGqzvHtkhgFSd6dYZbYnI2TUyWGPZGQCqrsVnViW3Q/BRZwXbHExKsfPUSgT6PtD0mMxbdhHEjw41bL+Opp8/i7NkAkWQmDZu2ZnU1K2gbVWWnRok2Mh+rzy0LoHNs35ZRutpJ2N8+l7TD0izsSDUb5l2Betd/zmY8/FQ1W+497DZalPpKP8HGrkNnaehyzba9rX11NeyrQLcaegf7AOg5wtBHoxktqRQXslVq1r+wjOShu7S1jY009+09JIE+QF8CKxsIZglsYTeC0dICnYcyQXEpgR7WWLYdV68AX/7CLSTtlp6oPQKdPZ0J9DO4914g3nSg2/vshlwtNdIuV+cc0HdsrBPohXjI2UNN401ytiRvy1RKk3apumqC/q3Js+qSb5QHOKrLZT1unX7i7S1Iq0vQnt1MV9HTaWuhyUNnUFwg/dJHjnKvVKdY6yr7p60tlX03bY3d1vKcFXt0pTgWfGDpV5btY9m7UhHobJ9qgC6BAjkE6HkkD3ytWu4O6Dv2vroT7yoJ2Bmw6rjjBdpJbZiLNdquzWW1NT9MmewsBf78c29jYW4MkT+uS2UHClFjDkdP5Xjve2ck/5ha1/BbdVKp3qNV46qh8KNM/sNfodtzdQkQ0kvLG5nnI4/Rlj7V+9rlZ9fp3F3HbsYzHfYYo4xbc4+rWtPsHeu7LpSCkuYs7LbWQULfOdsTsx86s0r6DLC+pV/NQqnfXQwEul18Sf8cD979v3tLJUmKPC/ge2xLR4hboNMcyOYsy4GeGaCHDuhutnAS2FEJKCjFeti9tYEssDNIzfR//2dvYH52DKF3SIAujaTqczhyKsP7npqRpLFBhb529PbcyZ0EtlICK2haWXCLdcJDbqovEujXZhOkRYkgqhmg91+MbD3Qe4V1BOjnfm9BsQE9G7L4XqjD83kH8KW2rtbQ2bvWmtx5k1ZDJ9BDp6Fv5YBzx3YS6CuB1YHOtDUC/Qv/I8FwagAAIABJREFU/jxmr9cR4LCkrRHofu0WDp/M8PT7Dzmgu9F1sCWw/4C+qDX0zJjcqaEzQoA+lSVAp8k9RlyjNpAL1Hs+dGdyP9hvhbv7nZPA6kBnSg0boXzx8xdw/UoErzwiWryUiA1ncehEih9/5ogD+s49OHfm3SCB/Qb0+35nQWq5i8ndZ/tUbXK3QGf2QlnmCCPrQyfQMwf03TAY3TU4CRgJiJvMFLziz9I0RfnS59/GlbcDoDgi32S56sKfxfSxDj7wgWOIPWdyd4PoAEtgvwH93GdTlaYmKM6Y3Ev2Q1fskBRIizsxuRPoDQbF0eRuge6bKHenoR/gV8Ld+i6QAEtSSxyTzsKRD3/3l1+6ggvnS6jsGNidMoiAVM1i6mgbzz57HHX61HfB9btLcBLYEQnsN6A/+FllguJKBAGj3AlxHWHDPrVdoIdAoxnqtDULdNdtbUfGoDupk8ByCQjQmYLWC3yXRflffvkqzr+eo0yPI2T/iRBIiluYPEKgH0MzdkB3o+kAS2C/Af3M80nXhy5A9wIUbClnfOhxjWls1NDZ2KGioVNrl7S1QNo2urS1A/xSuFvfcQkU+pVdAfSv/MVVvPlaBegB0CnmDNCPYqzmgL7jD89dwM5JYL8B/div3FDtdgdZliPwIwRBhLJUKJlML/1aS/hBiaJMcPvp45iYrKOTLKBWC5B1EtS9+mCg/8YjmAbQkOJ5uvQrVKOX3DhsGuLODQN3ZieBXSWBanZ7tdzGi19fxLe/eQXN+A65XgbLqbCN2vgNPPvsCUy1HNB31YN0F7O9EhgC6Fmp4IcxUkn1Zmq33lbrh85UsuV/t9+z6f6j5aEvS1s79iuzGuhpITAXoBelBjr9caqAHygUZccAvYZOZxG1ugV6zQF9e4egO5uTwAoJrAX0v3uxgxe/fgn18A5ZoAvQgwRx6zo+8IHbMDMBBG5B7UbUQZXAvgP6L88bDb1A4IcrNXTk8H0L9GOYmIzRSdrLgF72N7k7Df2gvi7uvrdJAkuBrgt18nff+06Gb3z1bcT+7XIljH5XQYagcQ3PPHMcxw45oG/TI3Kn2Y0S2H9Ab6t2u13R0Okzr5rcc2Nyp4ZOoEcG6CGyTgd1jxq6A/puHKvumg6OBJYCvTRA9/Dqy8DffOU8AnVKC4NutKCAii7j/e+/Dbff5oB+cEaJu9NVTVtLfjm4UtzuNrl/POn50INQ/Oga6AU8n+lrNLnTh942JvcQnaSDWt0CPXZAd++Jk8AOS6A3DVE7t0D3cf4N4K++fAEqO6F5TjdaoJB7F/Dkkydx5i4H9B1+dO70OymBfaehfzyrBMVZkzt96GsBPUAnSVCrhcgSauiRA/pODkh3bieBJV2bLNAZcxrgCluofv4SsvYxkVPAeFQfSNR5PPbYSdx/r+d86G4EHVwJ7D+g5yYoLjdBcTS5G6B7nBxocqcP3WroPjpJqoHeaaPuO6Af3LfB3flukcBKDV0D/cY14It/fgXJwhFpqRrF1NCBxfxNvOtdx/HwucgBfbc8RHcd2y+B/Qf0dFmUe9WHTqCzJGyJQlkfutcFekoN3Y9R0ocepsiDAiWLzSgPjQwYz+fB9qm//xsPSdpaU/ru2rS1uktb2/7h6864rySgMa5YUcZsen6yWnqAWzeBz//ZRbTnDgEqRhhpoC+kF/HIo8fwrof9CtCrnvh+bV3X+719JWx3M/tVArqOGlO6jK3L/FsCS3W3Nf49l25rHXR96BnZyDqLOk1ko2lrss+ADJMNt0898tE5Kf3K6nCBH3e7rRXMP/dZt12nreXU0O9gUBw00OsB0iRB5NdRegpZmKLwS5Sej7AAmrnCRKaB/q8/ec7koVNnaEs1OpQ1PTxGaQe9XweYuy8ngXVJgL5yUyJOBUv7MtO6pjy0F9lx7S3cvDYGpaYQ1QAWgpxLruPs2RaefipGIOsBKRZr2iWXJr/WTFZVLUYmIH6P0xs3NmDtLSjWddnuS04Cu0QCluW9gslLB3vJ1sSeB9ZtyhSwmBRIC0apsJJqoNcAfTbdF2X1ze7a/UkTml1XrFM+0nDJ8yUlVT5HfmlWpQmBjh7QC5rYlXRbs0FxOfPQ7zgqQG8L0H2kSYrIb6D0gSxIukCPCPRMYSKfx+HiMn7/Uw8YoAMh2roDcxk7oK/zobmvOQmsLgECPZP3yVN0jle+5empqtMGvvzFN3Hlch2qnEEYB4LjhWQOd9/dwDPvZyAsg+Us0AvR72XRLQWglqkQ8k/CnOflxvfYVYN3I3RvSsC+MjrJs/rh/RDkHPC+vDNdoOclFCG6LqD3IXrPHmBAbuxrg1YJXVFT4VYG6B6kH/oSoAfsthYi5wqkREVDZ5R7B6eMht5OGRRXATrNEWGC3OcE4yMsCXRgIp8zQLcaugP63hz27qp3pwTWB/S//qu3ceGtEEVODT0UE2InX8DJkz5+/OkG4ggQyyHYFplT13qBzsmOGroD+u4cH+6qBklgfwKdJvdcIQi42g7F/M7UNdHQpbCMBjo19PFJH520LaVftcm9ucTkXgX6uAH6v/7Ug5iS0q+qp6GrmvOhDxpt7u9OAn0lQKBTW/aXaujixmI/VS66gW987QZefSVHUUwjikOk7JXudTA9neADz0yi2dDR70CJUqV6pS+QZvP0tTT0qsndAd0N1L0pgX0H9MM0uXd96BE8LxK4a6DTEGELyzDKnT70AJ10cYmGznc+DY3JHT6ikkFx1uR+Bb//qQfF5F5fBnQxCrqyk3vzTXBXvQskYIFOkzvhay5JgC41XpGlwHe/08bff2dOgB5GkQDdjwvE8XU8+8wRTIzr6Hd4dLUlCNhnFXS30YxXOa62QhqTuwP6LhgA7hJGlMD+A/rHbhofutbQaXJfHeiLvUpx6bz2oXdSxH5D13IPMxS+jnIPS0+b3CUojkDXUe4EOqPcZfWv+C8H9BHHo9v9QEugFxS3Euj0cYfIMw+vvFTg61+9ipwm97iGJAfiJpDnb+En/qOTmJkGYsaoejBA15GqZcnAn+W+eQf0Az3k9tnN7zugH/rYDa2h5zBA1/3QVaHgB3S6U0MvUEoeOoPiauiktwzQEwN0BsVlyINSgggs0MezBZ229indba0uaWs6yl2pugwNp6HvszfE3c42SqAf0FMxmRd5gDdeA/76P1xClk4ijOoC9MY4sDD/On7iA3fg6GGg1jCpOUWCULq1eBIYy8yXpcF2vD0X5b6ND9mdagslsO+APvPxCtB9mtxDlDkLy/BlJtAzBEFhCsscxeRUDZ1kNaCnyH2l09aMhj7e1dAfFR96HQUCdBzQt3CAukMfJAmsAnQxiTOXJdHxMHmIt94EvvKXF5GlUwijBjoZMDYJzN78EX7yA3fh+DGgxvW1dGNLEYbaD1aUJQLfpJdWzfmSxGNN7nS+u7S1gzTq9tO97jugT3zsmsqSDHlGgIcatqWSqlIB81kUX9wEpWrj7ntOCNAXFq4jijyURYFQRSjpQw9ocmceemCA7oEa+lH/Bj77zx7BpA+0PPZD74jmkOd10FUn7jq3OQk4CQwhAV34SQfF8V21dR34OwP0IkZnEfjD/+0VjLfuRif1kOZAbUwhTd7CI+emcO7+FmJT50kXkjKFaRTge4xiZ0cXc3nCegf0IR6W22UXSmAQ0BnknbNFoe/LqL+5kCIvgTCOkeWlpIz121h1te/fB6SoDSossyJt7dCvzSnmk+dZicCLWOdNtHNuoqEXnBgyKAL9zAlMTdUwv3AdtZh/KxDRkO5BCstoDT1AWHho5BroM8UV/O4/ewjjAMaQI5SJRgM9CJzJfReOcXdJe0YCFugMiqtEl3p6Ec73jK4tAv3//D/eQByfQpL6yArtQ0+TCzh37zgePDeOesNk4XoMhmUuOiciRrtTA18N6Fw0yCzhNPQ9M17chS6XwL4D+rFPtFWSpCgyVoYLBej0n5P89KWFPtNfUsBPcM89t2FqGlhc7GiglyUixfapjHLPJA9dA93vAn2sfR7/4lfuR0vS1rIu0Iuy0atu48aZk4CTwBAS0Jq01tCrQGdAnLaEKdVE0gb+3z+9iiydRpoFAvTaGJB2LuPMnREeOjeN8UkLdCojBDoXBRboRvvnFVqTvlgGLNBdqsoQD8/tsgsksO+AfvQ32irppCgLraHT5M7/9hRN8EAs+anMTe3gnjO3YXoaaLfZnMUHq8/4ebgU6KDJ3Ucj89DKFzGRXsTzHz0rGnodmfjQOdGUqqmB3q2EuwuerrsEJ4E9JQELdGrolQv3GBCnKzIqtJC2gb/8iw6uXgmQF5HW0BvU0C/j1PES73rkOGZY6p2KuKeBrgPf+HZWNPBunUxbVc4BfU8NF3exKySw/4D+yY6Y3IucQA/he4EExXGCkBrPJWFugH7PCczMhFhsz6NRD6DyAkERio6QRtTQqS/4CAToPsbzRRzCdXz6n5zpAt2XKPfQAd29XE4CI0tgLaDT3K6BXqpxpB3g2y8CL/1wUd471nIPa0CWXsLhyQ4ee/cdOH7C1JDhIrsLdAtsUzimV/jaAJ9/5yThNPSRH6U7wI5IYN8B/dinOjptjT50GxRXKNHQQ1raiqQL9DNnTmJ6OkC7PY963QejAyLUJF5GTO5BKXHsWkP3jYb+Np7/6L1icq8jNRq6A/qOjF530n0mgVWALmylFYxA91GqCWSJh1dfBr721XnAa1WAfhmt2iwef+wdOH2niXuTuu5WQ+8HdC7j+eY7oO+zQXWgbmffAf3IJxdU0tFAD6WWu9bQWfQ18Gh2L+BBm/DuEQ09wuLiLQE6NfRYysX0gM5Mc6uh0+Te6lzAb338gSVA9xAhLxsS4e5M7gfq/XE3u6kS6Af0RV3tDZPIUw9vXwC++IV5eH4V6FcR4TKefPxe3H2G5nmAheGkbKyp6a5N7qtp6A7om/oo3cF2RAL7DuiHfvWGBMWVOX1nOm1N+9C1yV1Zk7si0Kmh19Fu30Ct5qHMc4E328ulzFX32Z0mQKCAel6ilc/jqH8Tv/3Lj2JMguJyBLI48FGUdTDi3wF9R8axO+m+kACBrrXkng+dOeh8x6ilU3tuoSg8XL8CfO7/uwrPn0apAoQxkKZzUOkbeOrJd+LMOwL9dfkQ1sxxpw4uQTR646G7raJtZ6rh8k6XZMHti2fhbmIvSmDngd5fav3T1nQLd+m9YD9HP3ZJguLynJXhTOlXOtn4XvseAl+hKNpoNnwcOzqBiQl+hxNGKgFzKk91HrofomBRGo9AL1Ev2mgVN3EsmMVv//IToqE3Zb5gBC597ezfvKyH814cEe6anQR2gwS6QXF8w20lN+K3hrKQ+FX80f/1OrJsClCTSDMgCvi5gPFmGz/50/dI7QmPNd0JdE+/o7pDupk4dENVra8PJHI1So876AhY+9vq7s4DvxsG0MG8hs0A+vKRXpVk/zx03f603zaok2rJ9ql+Beh3//pN8aFnBLofAV6IouSJdGEZln4tiwTNhoejRyYxOUGKE8oZooANICzQayi82GjoOerlHFrlDUzll/E7H38KLQU05Z3W5jyzZGCbeBdUczDfJXfXmyWBJXMC/2HM4ULKUN5lwvpP//RHmJ9rosinUeQxQkkxv4yx5iKe+8CdiGNAGi5yQUCge6Esv0Vf5zpBAZEPhOa/tcq+Go6r2LZ/Nz8N1B3QN+vhu+OMIoFRgS5m5j7b+oC+9pJ2EPBpR1uioT/wfEdM7pnkoRPoEQqmnhugl2WGouigWfdx5Mg4Jlo8eQlVJogCVm7PUNLk7lug+whU0QX6eHIRv/2x90qUuy4X7YA+ygB0+zoJrJBAP6Ar+tF9AfpXvnIVFy8USJIWPDXGtTsSdQ315iLe/97bcXgGaLB0OxfxXHR7PgqpFNfTrK1H3RfVgZr8sgV5V6WohsQvnbCWpMy7x+kksIMS2HdAP/eCBnrOZizsrMSANTG5e93mLHmmTe6HD7Uw3mKntAxl0UEUsEObbsiyUaCLqcCjyd1p6Ds4nt2p94MEVgDdwhZibvf8UID+3e9m+P73rmNhoY4onEThAwuYR1Rv49FzR3D2bqDBNX2Zw/NYHVKJG80Ty5veum524zpj/0Rby11je7kt3sB8FQt8Ffn74TG4e9h7Eth3QH/g+flVTO49DZ2r8DxbFKAfmhnDxHgk2nlZaqD7HoHuV4BOH3rP5D6ZXcK/+KUnV2joDuh7b/C7K96lEljhhtNBbfRZd4GugIsXgK9+9TJu3gzQqB3CYgnMRyX8uI17To3hiUeBsRCI2L+BzV2UrhNPq51CJAt3xehZdmBkOWj+NWiIBUBvrCynf9p/V/+1pGubFaVzoO/SQXUwLmvfAf3cb84ZDd00YvBC5Kaqo+/70qghzxfF5H748DjGx1hOMjEmd21CXwp0TwfFGR/6RPo2/vuPPoEJyUM3JneVo1DaIuA09IPx4ri73GIJrNDSqZpTYfaYgIosA5IE+NIXr+DaNYVm4yhudIBOEyiDAkfGU/zU0w1MxkBYstQz89hZ/pWwplUu1Ob1Fc1ZdNxMD+A2Dr6Xv7IE76to6lssGXd4J4E1JbAPgT6rfeg2KA4VH3row/NKFHlHguIOHxo3GnpH0tkYJctVPF/onsl9ANBl1V84oLuXzElgMyWwmh9dSEqg++i0gSgC/vzPr+LKlQLNxjFcupUjnwiRMWAV1/GRD85gOgKCYhGImPbGbBZGsflAwvaLIVBj1By1f1MaVrR33cBFa+o8qf3ZU7+7eF8eL+c09M0cBe5YG5TAvgP6/c9fXwp0iXJfanIvcu1DP3J4AhPjjJqlOS5FxG5s5XKgLzW5M8p9iYbugL7BIee+7iSwDgkMAPrCPKSj2he+cBWXL2doNo7jrWsdYKKBtADC5AJ+4WdP4LDweg6oEegJkOfAYgLVYc/ICF5rDGiwR7rJhWPfVQG69q5LAJ75WNN7VUPv5stbB7oD+joervvKVklg/wH9hWvah85+6MxD9xkUp8UXBDSv5zoP3ZjcJ1qMerUmd7ZQpcm9qqEvjXKnD51AHyuBMbHY6Sh350PfqiHqjnsgJbAiU0znkvONy3IPQeBJLvpLLzE47grm5jyUwSTm8wiNOlAvr+HsCR+PPz4NqA7yV1/ExTdfxvnz5+EFMXJESLICXhjg2G3HcN/9Z+GfPAEEER3puHVzFq3xSeSFhzhuIslLhKGOkF8T6PaPDuoHcsjuhpteD9AVPKnHQEvWYlLIe8AMEM8PUJhW48Pdi81DHy1tzZ5b0tfuXxXoeiJwQB/uMbm9nAS2XQJVoAsoLdCBogwkXZxzz8WLwLe+dR1XLieIa4eQFjGQp2iUl3D2VIT7T0foXH8Jl978LkIvxe2n70RcHwPq42Jpv3nrJq5fv4bZW9exkKd430//NDA9Y9LXAqkdK3Fzfoy8VAjDXvEoMbs7k/u2Dw13wrUlsP+A/vz1bpR7wFruoqFL/KopLFPAmty1D53mtVQHxa1qcncaunuBnAS2XQJrAL3Ic/hhDYVxebfbwNe+vohXXr6EydZxhKoBJAso5l9HK7iGE9MpxvxZjDcKHD1+WJvSI6rw4wDN6yqHmpvFzRtXcXPhFtphgMO3n8LRs+/UwXNeiM5CB/XWNDJ2cGQlGrMtAboNeV+1MM22S8+d8IBKYJ8CPdcvX9fkvhbQWxIUR/+5LizDClTLfegO6Af03XC3vZMSWAPoaZIgqjWRSa8GraV/69slvvXiq5hqHkbYVpiIgOTWj9CZfRUnjwCPPnAK0fFJXeO1kwNZCZUqMS+GbMFISDMozi/x1W98DfH4OB54+FGEh45q+NM2WRuT4lQSIL8m0G2lOWdz38mhc5DPvQ+BfkOlaQXoXtwtLBOELP1a1dAt0OlD11HuzEt1PvSD/Eq4e99ZCZgpyZZf685Q/I8SadoDunVmv/oj4Gtfew1RHqK2mGBMJYj9WbRqi7jzVBOH7joK+Bk6Fy+gfui4TlkrfWnahDKDX7IgLFPbSix0FnBt7hZKP8KdD78LGJsCWHEyUyiDCH7kSa8Hu/X0dVuqppfetrNydGc/iBLYh0BnLXcDdJ9BcRWgs5Y7cp22JkFxawG9WljGaegH8cVw97xTEugHdNaQSBFENenPwGBXPwCuXQNefHEWsxeu4FQtxvU3f4jxsRwP3X8Kh25rAkECZG20FxZQ+HUE0RjCuInA8+GLgzwBvAxg3/R6hM7lK/jBq6/h7LmH0Th9NxCPIV/sIJwY7zZksesNjW+92NCbqxS5UyPHnbdqPeKYrH4oHZ2KubeC4p6fXRblvgzoEuVeAXrL+tCpoSujoTugu5fDSWBnJNAf6CXLuAbMFfeQpDqVnGD/wfeBl7/1Ek6GCjfe/AGOH2vgXY/cA6+eAdmcgBoMhst95Iq1KQKUWQ4v78AvGD+TwpM2qzol5qUfvIwiqOGdT74fmJgGkhwYa2qgm4+eIh3Qd2acuLOuJoF9p6E/8JlbRkM37VO9GEXBLsseaHJnEAw19EbDwxHWch8P4CnWeU4QBgps3lJ6PjJPN2dhVSpd+nUeY+UNTGSX8FsffQJNBYx50vvJpK2V8Fgn2nVEd2+ak8CQErAahUFlteuJ0TaUKnUtdyabJlpDZxzapUvAN770IsqLr2ImzvHgQ2cxfddxYOEa0qyNuNmQ1LMSpnCMFyL0fISegs9ui2UClSco0kWEx45j8fU38fff+yEe+6kPApNs0eoBzTE5GU3uS4vBcn7RGrqrFDnko3e7bYoEVge6PbTV0PWytZe2VkIxRYwtw0v938Nu7LHQeztWHmVQtzX7HslReE0PfnpeJWmu+6H7NfF/dYFu2qfqKHdWiqPJnSayVF5oPyxRehkKz0eOGhTYqilEoDLUywU01Q2M5Zfxwi8+IZ3WxqT1C+NkcslDDzxG3Tgf2rCDwe130CVAMHKq4fK7WnLVyEUAryebLMkRxWx9rP9WZMBL3/wevvf5P8L73v0gpg4fRtRqiQrfyTLUanVkWQafMGbsmj2kmCE9rXUTyypFjRNJu4PF2Vs4//ZFnP2JDwDjhLmPQmq9B9JytWvR9IHCYwtlWf53K8Af9Kfp7n/7JVAN2OwN0CrQdeUU+5ldKJAr1lgKpCATS5jzfRh2G5TGztoR3aupnIZrCF2FWd5GvTi2QNf90BkFGwO+1tB1HrqPUmUmbc0CnRBOgLIjQC+8XIBeoA6lYniKL2+OmlpAQ91As7iM5//JE1LHvWWAHrI14xKgDysOt5+TwEGWALshrwX0ZbZufo2vLicIMzFcfemHePFP/xDvffQcmtPHdGpaWEc7LVGr1VDmDIDL4Ut1R72jtFTlktwLGSeHokwwFgbwF9tIr9/AhYvncef73wscm5HFQeZxKR8hsm5znUCDzM9lGgoRwB9hQjzIT9/d++gSWAp0Hm+p1Uv850obnPgG3JwvkDHbIwoF6NUsjtWuRrN0rY3H1qxda6tq6AS2Brf+tiy0S2mZ1AP6uc/Qh66D4qih9/LQLdBpcm9rkzuD4lohPDZnUR0EoYTMoWQxCQE6U9pCA/R5NMqbGCPQf/FxAbrV0EP2U+8CffSH4o7gJHAwJWBN11ZDl9fciEIDvcgyBKZim0xXGU3wvobq5bfxjT/+3/FjD74TXmsGiBgQV5NqWI1GA0WWrgvorSiE10mgbs7izfOv4/RDDwBn7pBSsZm8+Q7oB3N87v673ijQr9/KBOhBGCMtyL5eYN1qd9vXZC7Fnvpr93b/Hsx735eFcJHDr5j8vQeeZ9oaNXTrQ+/1Q9caegXoYnKPNNDLRAJsmIUuQFd1Y3KvaOjlDQP0H+sCnaWipadLWSLgxOI2JwEngaElQKT3TO7Vw+iZJk9ThDFdYfpvioFtQcDWikjffgs//NIf49z9Z4EaI9JjlH4sGjqBTg09UAW8ioYuZvSKhp4XHYzHEZBmwK05XDz/OsZPHEPr3Q8BYYwMrPvugD70A3Y7bqkENgJ0KuTXZ1OkRdkFeq6d4GtuFsSrwr6b67E+k/1yqHtKGQ1dm9tlOc/Sr0maIaeGzsIynq3lroPiGPRWrRQ3KbXcdWEZAp2+8BLUubXJnRpCqErUSm1yHysu4flffGyJD51x8pSD4/mWjlV38AMggZUTkrnprq88Q8A2a2yMbivLyMuvcO3l7+H6d76Kd9x7BggaYl3L/RidTKFerwvQI0/1BTpN7tTQBeiLbVx96w2ktRAnnnkKiGoO6AdgDO7lW9wI0NlM+PrNpKeh57n0NuhnVC+kROPam64F3x/o1UVBFepiaheTu97Eh36freUuQNelX5cExZU6ba1R93FESr9ytU+gpwJ0RtGyfaL2odPkTqAr1JQxuZeX8MIvvmelhm7mF+c+28uvg7v2nZbAqkCvzDCqKOAxuDXP4IWylNbaepnj9W9/A8X5l3H3mbsBn2VdlwKdJveYReH6aOgMimv4HnwCPc0wd/kiLi3O4cwHn3NA3+nB4c4/UALrAXpOJdwHCPQbs+kSoNOh3c9qTj6utdFRVpbaxraebYWGzp0M0Lt/u+8Fa3K3QA+RsyKUac6iTe4W6BOYaDHwjWlrKcKAgQIMbrEm91WATg39ow7o63lg7jtOAhuVgEwGlSj05furgiZ2Rq/lbJ/YDfpRWYrX/u6bwIUf4a4z9wCeNo2XQU1SyBkUl6esIMddekFxNLmzMqQNiiPQY1UiZJJ7qZDcuIpXLl/E/T/3D53JfaMP031/2yWwHqBnhYIX6I5rN4wPPYxiZEWJnO9Vn83vY4bmQoAaej+grxYU19XGBei9GHujoZvCMnlhNPQq0Glyp4aeoFEPcOSQBXoOVWaSh65ofgdfcqOhcyFADb2cR1MxKE4DndNFL8pdzxGeKxK17QPYnXB/SWDdQKemQNscTe/8b1Xi/Pf+DtnrL2mgU0NnUmlYXwJ0OtP6AV0hQ1jkiNodnaY2dxPfffM1PPi7m3FfAAAgAElEQVThDzmg76+hti/vZqNAvzmXi4YexRHSnAGm/c3l/UzuEjk/QD0vRLmuRLYLNPVGgLN9+ZKguHs/zdKvmdRv1yZ3nSxP37jvM7u1RJa2Ua8FuO3YIUyOByhYcKJIETEXxUtEm9dBcdTQdelXpq01y5to5G/jtz7+Y2gCYnanl50FpuRCWLhmffEA+3IwuZtyEhhVAoOA3k3DKXJxj9Hnx9915udw7bWXsfDS3+PsQw9KaQmmrf3g+y+jPjaJyclJzN64jmYcStqazsZlkZilQXELi7N45113Qt24CW96Bu3XXsGrV97GAx/6IFBrOB/6qA/Y7b+lEhgEdIlCpyZtC8t0IEFxVGJZRkW7wNemcllNJF/lTnQW+frS1pbvrvPQe7/VGvpnZlWSpKL6a6AH4KpALtn3EPieAXqIY4enMTnuywK/5Ko8YmGJRZ2jVwF6aIDOtLVGdhG/+fHHJWVtCdBp+6cp0AF9SwesO/j+lsBAoFvNnLEu9KcboKeLC7j11ut4+xv/AefOPYDOfIr5VOG7r7wOL6wjCAIB+uRYoy/Qz7zjTpw8fAjB/IJUhrv6w++hE/k4xaA4B/T9Pfj2wd2NCnSaxNXQQO8Pc4q3f6U4kxxf0di9+z51VWvo1MiDEB5X4CUj1y3QgTxLUK9FODw9ifGxGjyViyk+DGly6AjQbVAcC8uw9KvV0JsMivulJ0RD54cx8j6T6fmRcjeO6PvgvXC3sEMSGBQUp98zmRogTdG5iGZwbJYgu3YJL335czj37ke17awMMN/J0Ryfhh8EyDptyV/pFxTXSealsExM02BR4qUXv47TD7wTtQfOAnHNFZbZoXHhTrs+CYwOdKrIw2roDKjrXym1L9CVp1sUV4H+5O8tqCSzGnoo+amMvKua3KmNx1GAydYYGjWWaiylKUsQ0i+XSHJ9z4ceICxNpbjyJur5Rbzw0SclbY1A14lt9OOJF8AA3UF9fcPPfctJYKkEBqWtdRfOJsWl+87Rl744i7/+w/8RTzzyIDBxmJ1RkSBEWBsDTYWeKgemrcHL4aVc8NeBK1fx4je/hkd+8lngxBGA5WNdYRk3ZHexBEYFupirhwS6riDRP5BsYC13y1Gbtvazf6BUmtGHzij3EIzKy8uiC3RVFuAn9D00ahGi0IcvQTUFPL9Apjoo2YBheWEZk4dOk/s//2+rQGfenAU6Te4uMm4Xj3d3abtcAoMKy3SBrmcPbRmzgTxZB9//v/9XnDl5DOGpuwG2OUcoQXEEOt95xsP0K/3qByWQdFAfa6H98it45dWXcO5nfgo4POnS1nb52HGXV22faqVhXxStcPbzoTOAXTdHGVZD1yWh+jV3WZ+GbkvCevA+9AdtlaTU0An0QMpCEug8EH3oBdNemGnueQgDDwG7LenLgOcpqID13FlRbvVKcZPeNXziv35cNHR+auDx2FOZF0GgM0jHVYxzL5eTwMYlMLj0qxzTzjdL5yrp0PLKn/whivkbuOe+h+HXx1GYKPcoihDwFc3Tvj50LuoZ5R6HEd7+9t9JN7ejTzwGzLAuvKsUt/Fn6vbYTgmMoqFboNta6qtdd7+gOP06Dspj7xMGLyb3nsleguJ+7t8xKC7RQA+rQGdtd5rfC4SBL8Fx9H2HHt1wOlhOfHMho14rleJYWAZFpVLcZfzT/1JXitNAZzit0dAF5ix24YC+nYPYnWu/SGAdzVn4klolQheI621lDtx8A6998c9w59lzwPiMNGdqd3LJQ087bdSjYEXaGutOVJuzRGUhaWvf/8Y38c53PQzcfgKYaLha7vtlmO3j+9gNQO8n3kFBcboWfEVD/2/+KBUNnSsJDXRGufc0dDHChYEAnL5zaur0p0cSLQukaWIqxUnGqlj0+JdYKdTLWaTXXsav/hfvMTCnD10qQZuZRXR/40eo3tZyn/pqqxTJFxhYNm/QWLRn6lokzQ72yPpnVbWxRxz93IOuzf3dSaC/BJa3T9Vmwm7qiH3ZJe1c6ZxZC3V5WXMgv4m/+p//Le46cx9mjt6GoNZEUXqotcaR3poFC1vyvec7IJ2nvEB3V/QCKK9EGBYIigzJ9Zv4zjdfxBP/+B8BzTrQqKGgBhGOSeEp6bZmP74y7VM5V7j2qW6U7xYJmGBteY00X6gB0yTO10X6oXdKSVtj+ibd0/0qwfEw60lbGw3o9p03pV//uz+e11HueY6AtVzZaIXJdYrd1vjfJQpGtAc+6vUYtTjU5V5NwEyYJ9LPmP3QCy8SXIviLhWkFhDnN/Cf/8d3S2EZfqTyZN5GLYpEL++hujcRrczL09+y/kItAP5Om+tHCamztgFbC8um9fH3PftBtbgGz82/Wv//bhmMw17HKNIb9pxuv82TgKXkas+x8rvV1sQMjMvbuPC1v8XVK9dw2/HjaNQaqMUxokZTotaRpboGvK+zXxJWx+IbFzGeRgHZdaSLc3jjjfNotiZxz1NPAwEj5j0gbqDwaIHT6wh51+Q6GExr3zS+ZXt3DPYxiK7rEfcz167rADv8pdHvf6dvYC2VTmeH6O6mAViJQYCeZFJQhnFjVH6163jt8dvf5N5TF9eSwqAFAVPMl9R6/7U/mTNALxD4TFsjxPniEej6ZaQf3Q88AXoUcc2ubXgRSsQEOrs6ebEGukegKwP0NqLsBv6zf3gXVAZMMmeNree8HKHJ3ePqvadV9ASzcqAQ5z1NWesLGqzDTgfcT9sZdJ1eQt2W0pdFiUmz02k79PsbqwAD+WSiWm7D3OHBOdTph5XeUCdzO+0mCXBcJ4tSPe4Hf/M3uHLxAt7z8COoHzqE5MIF5EmKsYkJPc7ZgpWR7DGX5axNkSJN5jB2rIGv/PEfIR6bwGM/8yEx2SP3kKsQCGvwQ1rg9NaDuu7hrn/pgL6bhsRGr2XngT7CFSyBcdWEZMemNjkraQ/uI1MKC4nutqaBHkKV/cdvfyAPzkMfBPTlf/c+9v90VJqmyPNCAO57oQBdTOeSl64D4+hPF6Bz8S1/ZxQs4LNYhWjooe4N6zHPHIjLFHU1jwnM4xc+eBqqDUzGNLl34AXEJ0NpCeTxwSv05cxZ8u9RHih9+RLaC3iRQLrnDLB6uNHOBeo0WQbyPTsl7e3paKOvr/v+vpIAx3S+KC+sunkD333xW7h56RLuuf00jp8+DRRcqbNGs2n6nKToJJnUhK+3WsBYDd/62pfQyRM8+Oh70Lz9LkAxfz1H1JoyE6FGt9VjtJbugG7H0V5fTo8w+3YXeevuTrLi5avUWBjqxTTA6u5bgbpVOI2GTqdTqhQWu0D3DdD7Z2ltJ9AlKO7jn1MqTYE8V9pPzhgaE0TDXg78N+tRUCmt1+lP1+XubF0Ym9heeUVBS1y9BJrlAqLFi/ivfu4M6gVAb5rntQF0NNBzrggOGbPFsicywILYGw1ZxXy3wafKiUUlesbxCXR+4m4pPjGH0c8o9aw5eKiZ060gcfqySaGcDZ7Wfd1JYHdIgG9tAmSLkNaJN2/iS5/7HPKFBbznwYcweeQoMDePIkkR0Lw4OQVMTAKdFPNvvIHXLp7HDy/8CB/6Tz6M4MhxqIUOvFoTqLEuZCB+xqpDYKmGrkvJOg19d4yEYa9iR4EujBjlCpZBRg5lRuwyoNvSr1ZDp32YnUmrUearyXC7gN7ttvbBP5jXpV/ZtL1rctdrav6bW15kAvZaLUbIHumqkOh3ZYJjSgbIGKwxRz1SCRrlPFrFTYynl/GbH3uf6OE1WQksQNT1omN6ME/Lqn6g3XzVpSxXGgR6/56zaw7WLtCZmxsboBPRVu/mpEPom6p2DBEyWjz1el4SC+VYs/2wL4Xbz0lgZyRQoERbWiuhSPXKndXe/vZv8er3votTR47igXMPQsxyBPpiB52r13DlylXM3prDQlngXc8+g+jUKSDXcTcg0L0Qt+Y7aLZYSkpvKzV040Pf42mro+DEymVnnv3mnHWv33/1+pc6fPVf9CiVN0R86Av0oUstd2NyH8GHrsOt+9toBpncl3dj80594vs9H7qY3BnlboAu7RapvecC9DiOEEa+mOAF6L6PVMzPGui8PBaiiFWCZnEL48UNHAvn8T/8/ocxw/0zIAoyDfSsDYRMZDMm9zXvizC1Yl8ufv6bUB9yWAnQUwNsq6EzMNDo3GJ+qBrhqXXoGP0q0PWyx21OAntLArrAcyb2pjJPEdCHxkC5hQWc/+7f48r583jj5VfQqtcR+gGSxTayLMeRw0fx4IMPoXH//UBrHHm7g7DZAoIIWcaFfoggCpEVkBbLFlzaOEnwm4VyV0PfuzauIWeeJQNlr5rdV5uVN/IG7Ib7Xv787DXprA6rr5sod3BNmy8Dev9l2VZr6BboXQ39tn/+lvGhl8aHroPiqj70PNcaehyH8tIT6EWRofQDZD4D4XTqmQZ6jrjsoGk09Gb7Iv6Xf/OPMM0gswxosUMjMZmkiGpMYlvSMKayoqc4e1V4Vj58bcAbtMLpN8AkpE78eVQuGPjQC4ozcex6bdYt7+fL96pAt/r8RgbybvrubnipdpM8DtK16LI0JRbbcxhvcHFdoHP9GuqT4xrsVy4DY2NI334bs9evo9loYOzESYE48hy4tQDMHEXmhYjqDVkIv335GianZ2ThL54sI1DraZSpsfs+OZP7Xh9vm7Gg2SkZWGDb81fj1e28aAnEn5z3JW0t56LVauj9r36rgV49u/jQj3zmui4sw/apXgDfN1Hu8OXfTF3TJnclQJfqcdIjPYMSoDMvlRq6jm4Xk3tJk/sCxopbmFQ38T/9q/dJtzUq0i0WpqHnrgBqjPpfxQvSWyX1VverrYM2Y4VoJxz74GwAj41w18C2WoWOyjUhfXJxe7ksTnUA79RL5c67cxLgWE/zHJEExhQokjaiegSw4EzSBuIISDuSotb1VTLghhuj3U3MCYIa0ixHkmZojjXknZ5fzDDWjLqm9q7/vAt0c98HPMp9LwNRFKGdG74jn9mqjMuBXp0XbXKlmNwBtDtK0tY00JmHvtuA/sKimpubg++HiKJYTGrsaR5FNYl8F+pLDxUWpmBQm22QVqLgCj/UwS+l8TsT2iG7rZVt1MsFHGnk+M1fvwu31zXEJ427fDYFpui2NoKiXHRCjN6sIG1ymAV6VaPsmUSGf7aEs+4QrR8Yr4Hn5Lx1WKLy9SeU+vXMn+W9srCGiaUbHKM//MVt9Z5swJXnUtpbP+feR15WxeftdPitfgw7evzVVtQ2gVNyxasR6Uv0AXlTFHQQab/FtZ0g9U+7ODZL5xF7OQxqXrHVsh1kIew34YsEBngbRn37thK4qw6drRb4suMPkk+/+18v0OUtYEmGUid9mMaCwqhB0+MgDZ1N0AYHkC1to7p8zC+Zuw+9kKi5uXnRzDXQ6Vcm0ONlQOfg0/Xb9U3QXFfoJu9MbROzO1VuX8zUUcnCMm3MXnwF777vLmTzV3Dl7ddx5PA0gtDDrfl5TE+2UCTzQJkiigNMTbYwPt5AHNM6wCA9hSxLdehAN0OBSXI9c7tdSAwzjgjmXHnSlIaWiKQ9j8lmDWNBgem4wD949/247/aaROwzDa9nnme5WwbI7V3fn14g6br8DujDjJ59sM/yGa26apa4FF1atloBQteN0zWoPanzputArDZxVi1tVd+kri5lA01HsxPtdaBL8ZItHEqDNMhBp2awdL9NoD6Iqn0OwPisUTbFXOk+W7/xIRXgfLG/mvA0UxWRiow9pvQpYZMWvg2eVD/U/9bfYKxov20HgJ4uBXrKFfkaQK9o6bpuW47AZ5I9pKhMKSt2fYcMjotUiplmgKJzC3M3LsH3CkwfmkZa5JidW0AcRWixIUyRoVaPMD3VwtRUU4BOmPOTs1KVmPLNOkZxAmGbG5bkUyj9TEpQDrMR6Cx+wU5zLGVbJIsYC0vUy0Wcnq7hIz95ByYV0KB7oEwRKgYQ6ZI2NrKfg2LQKn2Ya9uOfaQAEGv0Ow19O8S9+87BmayaIFJRpaWmhCCd/+tFs+gisFoj53J2rSyP6jS73IW21NG2v4EuVTfX2OQvMn+svY0K5EFR0oMG5aD9udwbdpPFgCzs+t1/n+MTrDL1r32AfkDnWC5pNpeKyFQae43HuOAU6zFVclMVlH+lNZparH52u1BDP1zV0NkdiRq6BXpmTO68B2t2F6jzbnSOduDn4k/QZV8jlKygpkzdd5VDpQvIO/PSR31iahy5UpjvJMh5Dj9End8tctRrIaYmx9AaDxEx0NwrRUtn33UKWl57fleZ6nCKwi1QBh0of7hVngZ6DJa+rUUhIuRoeCnKW5dw+2SI//Rn7sXJMaBZMK++lOp3bFAjE52pHjSoQf2wg3079nMa+nZIeRefw2ro1upn2NqDuQU5rXG9jgbW1Co9G1ZJ26wC3E7HK6fctf+yEYnttIaueT0cUHoGkuH2X4+ctlI+1oYzPNKJmv4aNvuKrL15UFKcbDj5acuy7namGaOhbpesPGrOrA1b45Ag5wLAPHLuJ/GdfbZt19CPvNDWGrpXMbnDQ0TNtepD7/rPjcmdJjmVIfT1Gq1g6VfoiHcpx6qoqxeoBQpl3kGjHkmP9eu35qDCCM3JaYbdoZhvIyhz1OsRZg7VMTXBaHq9gGDWXMk0cxNQJ2b3SnEgCrQIFUpvOKBL8dgwxMLCAupRiPGajwnOUPOXcaIF/MJPn5R0u7GSGjr96Ms19L2rnesxSctH4TT09cyM+/U7ldnYmk8tsLUVTi9gbSZ5dfLmVFqNcemJqHeE3mS7dNLdHJwv9S3uxCMaCegESqktfmttg3y0g+55VA1/0PEL9vUY9KU+f5dW3SMAUWqYbALQTSNTUdh6UCeHjDVYHMnW3bR+N8m2A/3YC/MG6MuD4tbyoRszA83cKjdAZyarruWuze5EtYYFY8LLLEHgQ0zt7bxENNYCojoWFxbQCnz4KtNAn2lhcsLrBtX6fgHWUZfkNKOdeyqQ/xYbgcdic8yHH7KwDFu6NmLMzc5JZG/dLzDdCBAlN3H7hI+f/6k7cCTSGjqBHgjQeV4+WN2Hyg6EEcb0ju0qJnf2t3cm9x17Bjt5YovdpRNqVW03QWziL6ery6jwS3jd0zOX3ksF2UKlnmm9er4R3K96DthqYg14QATysEDR80h/Cew00Pv50OXJjwr0ASpu/+fLMakbdK219TW5e0BWiWHQCo7W0PlTb7Y8LOOmjC+duqz5qynVsub5tx3ox5+fNT50Ar2GLKW2a33oLChjI59tpLv+qcuhFgh9hvD7yEU7J9CZ4sLe6aUA3SsSQNLeSsT1OoJ6E5nnYy7JkaaLmG6F8MoO6g2a3JtotSJtxlds+pIhjrS271ugi/+cUJclA3KfpvfhpkUet1ELkSwuiClApYsYj4B6MY9TEz7+8bNncGJM+9BjAl0S1rShmqYabtq3P5wPf7ir3ry9HNA3T5Z78Ui6+Wov5M0a1e3PnjGT9aD53mltRf+34VhYLexkpzn7x4rx3UDdaqNVDX3I19cBfR2DTvuYh9/6dwtjxPcoXnT6a/oHFg8CuozJPlu/9R65QaDzp7X8amuwBTuLJ5Jz/K2v2wHb2BIzgHcd0G97/lYvKC6s6UpPNLlLlPtSoEtsgES5G9s3NXB5t6VTuvjPbdQ5VzgEehx6KNIOsjxBEEbw4xrm2gky5WFqehydhavwkaDZDHHoUAsTEzGiUHrbMKZQji/QNEK1PyUoToIUuIgYLtqcx08784jYeKbWQJl0MB5DytbePlHiQ8/cgZNN/ttq6LYntC5Dzy1g1dhRbE7Dv2sj7+lM7iOLcE8fQAOdJlMb5tbDrX67KhpKF+RGY9GRRMASoPP7y43p1cihnotqPwBd5j0h5nA+XIm/2YSguP4m60GT02gWgnyEFQOvjCb3flv/tFkPJfOHh5Q/Qc5WwAJ0M26thm6Lj4p0ZKzrfOuuccqIrU/Mo9zWtmvoRz89163lzk5rtrCM+Jd9Hzm7qQW++LQZos/CMhLAr+/UfHQTeBO6ZgSsU80Y1CaarDVtSFABBcTVgWl+olI0Gh5mpuqYnIgQhzREMWyOywPdc1YHw9kUCd1PWU9DDMIbDujwcnh+KgX2A38CZVqg4ReoF9dxx1QbP//cXTgRA62iQD0nuLkEoFUAyEKt2UQlrRF7c17nSlSVmTTlYdoen7fLO9+bz3LYq7b6+cpYawt3M3PJGLcvcQUC3aAWewX9vOO9/TbLhz5oQh1WLt27GWjS7w/EvmlTnL8GmCcG5bF3vSBGoPb79rx6vl57G8DTvoVTRFs1QcLDynmQAWEQEAf1I++ftsaGgpUoeyND49DVvFkyt9u/9CxPRUkL9bB3TxP+8C6b5WfVleI+vaBruWemfaofipmBrzMn+awg9Ngqjgwm5HWEWg/o/W/GPpBurVljqrb/FoGrDKw8OTNdx+R4iDiiuT4XUGqg9wIfmKrGZizKy/Wain2Xh9TQCXQECUrFNLkJ0DvQZFe54irunJ4ToJ+KCPQEjYy+fob5+cgCIA15DSWiIoA/rM1/2HGwSftJCp4D+iZJ0x1mJySw9UAf7a4GAd2qRWudpS/QbUiDgFUfYcNA71XXXvUS+q5naK4euODpJz8DtD6BAn2BbheZQ2roWh21QZ+rX+eg5ydBjUMHOmwB0I9+ZlFr6Lmu5e4xHctEXhLoKeu4O6A7oI82r7m9nQS2RAIO6Npq6YA+DJD3PtBXNGch0Jdr6AQ6XxQHdKehb8ks7A7qJLBJEnBAd0Af1oe+HzT0Fe1TnYbuTO7Oh75JdHGH2XYJOKA7oB9koK9wadOHbk3uDIhjkxZrcpeguLJwJnfnQ9/2idqd0ElgPRJwQHdAd0DXb4oExR361NwSk/tyHzorATkfuguKW8/k6r7jJLDdEnBAd0B3QO+9dd7MJ2/1BbrEu7ugOBcUt90ztTufk8A6JOCA7oB+kIHOWvfVVOMVQKfJvZq2JvUkJFdPwQ98BAHbjXpQqkRZMtWtf/84l7a2jllph77i0tZ2SPDutOuWwKDSrlvd6XBQVtag6+t3o1JHo1JGdN1CMV+0Vcv65UH36/Ym5VS6lVI2enZdlmDUtLVueYNu2p3+j3XJ1XTh7duurc9t7YaguOr4tfe8rnu3Y6AyQMXkvlxDd0B3eehDvNpuFyeBLZHAoMnNAb1/P3IH9LWHpQO609BdYZktmbbdQZ0EVpeAA3ofINlSpH0qlTmgO6A7k7urFOf44iSwKyTggO6AvqYEnMl9iWvCmdxd6VdX+nVXYMtdxFoScEB3QHdA7zMGnA+9IhwHdAd0x9JdLQEHdAd0B3QH9PVNUg7oDujrGynuWzskAQd0B3QH9A0BnYVlUtNtLZJKcTZtzTcpacxFZxl7P7Rpa0wrYNoaG7qMkramxAfgqQzNuu62NjUemn7ohe4MyD60ii1X2eaN6XNsD8TcO91HV43QbU3xGH6BUnkI/SbKVKHh56gX13DH9CJ+/rm7cVK6rWWo5wpByf7roW6fGmipBNI+dej+eTs0TerTsou967a2o4/AnXyABHY70PUsMOzGfurD7mvyz7stpVc/zn4OihMqifyGnH9N2l2/TIlB468YIe1Qd2GvtBQ25vNB56w+6RW13Kc/YYAu3dYieJ6PoiQ6dftUOtqluAz7oYcegjCQvuhKFQL09Zx8SeJ7pX2qdDMPfKi8g2ascHi6ganxCLWILe0KaWxXeISo6aEuWDetVaU1PTuzR6a96sZfDLa9K3nEUiGOApTJAsbCDLX8Gk5PFfjIc2dxogaMlSXqRYZQqliEUAiQS//3oYfSxi92C/bo5aHrRjyuH/oWCNkdciQJDJpfRk1bG5Rn3u/ibdrTsDdo89CHXRNsRx56X/mbKPu+MhrQf5X9xE0v7g2LUeTfbaG6+u79258yj17P40Ntngfph77OnVfmmRug91mPDBr/1WbsuvTrJ1nLPUFRKAE6G59TxhxsnODtoF0N6NLcfgNvxPKe6KJxqwJemaBV83B4soGZiRhxRFIWYJvx3Pc11OHJeiZQhf4Q6EoDXWvvG99KBLJY4P3WuC5IbmEs7KBW3MDpSeDDz92L22pAUzE3vYOoLOHRIqBCvRCw/Yg3fupdsYcD+q54DO4i+khg0Pyyo0CXtqX9+2n3f7ijFXZxQNdAH1bD5n7U0YbvZw4B+nq3VYE+oJf6oPGvga5XBKaW+7wBOmu2h/A905yFtCfQLbR9anE+gsiH7xuTu1r/6sSesPqTj6IoMoHzeA04MtXENIEeatM6BZ37BroCdPSArnK5iZIaszcc0I2+3wV6KUBPukCnht4DeoKIjWoUzRMhSvaNl5uRZcme3BzQ9+RjO1AXPWhCc0Df2sIye0FDd0CvAH3mk7PiQ8/E5B5qH3pJzRugD53rT5b340IioA899E3pV/qeVVXjHzjRrKah0xcfeAUm6j4OT9YxORYg9OkfL8GVQyFA53Xoiw6Ugi9aujW58+/D+VBWAD29hVaYopZTQ/fwkefOrA50UEN3QB/4wN0XnARGlIAD+toCdBq609BXaOhHX5jT7VPF5B4SmRrU4kOnv1hr47Rq9zR06nYEujY3rCcmbCXMtYmAOn4ADfSZ8RgTdQaZpeKjh+9BBZGGp+eLid2XD3/DoDklpngxfQ+x8czah65N7iWBHhDoN3F6Cj2gl0C9TI2GTmsA9yPUnYY+hNjdLk4C65aAA7oD+loSsD50p6FXNPTbP9sx/dDZVU33Q2dQnLDK10FxQlLPk6C4MPQhgeeMcid0N6AdL4c6FwJpkSPylQZ6K0IrKuEVCZTKxJ+v/EgiywlfbgR6oBgYJygXmCte3xCb1rK1i4F++zKdqwCdGvo9WkMXoGeISvrtHdCHELXbxUlgKAk4oDugO6D3eXWW+9BP/6uOSjpaQyfMCfHlQXGapNTQPYRRQM6Khl5sAOiraejUwDtZijgAJtZ/DjYAAAifSURBVBsBDrVCtEICvQ1V5PDF3K7N2wq0HniyttBmdwt0+tqHBToD2yIJbIgjzwCdUe6zYnL/MIFe7wN0YxkY7uxDzW+bupNLW9tUcbqDbYEEHNAd0B3QNwD0k5+dl37o4kNnUFzFh06TO03iNK3rKHdfNHS2T6V2zo8Ezq3T5L1CQ4fW0BkENzMW4kgrwliQIyg6Ev1OoBelJLcJ1JmP7jP6vgL0wi+GBrr2oYcolEIcEujzcn4B+pSPDz93BscN0GuioTMoTmLt9SJDUtf2Ks51FqTLQ98CCrlDbpoEHNAd0B3QNwj0JM2Q5+xtHoL2dK2hUyOn+b1EUVJb9hHXIkQxIcscceYPas2937Y88V1M+cZMz4VAEIfIO/No+BnO3n4E2ewljNc8ZJ1FRGEEL4grQA+kiAtPSQ2dBWZKAfr6Uweq12qBnuY5Ak+JZWA8UojzWzg9HeIjP3EvjjeARgHUylwH4lmg20A9sQ7sTah7kvNR0FAiz9d+Nm02dgdyEhgggUHAHiTArY5y75vHvA4LXf/7Gy3vlfOnBDAPncc8+PwHPcqdtVb68m2k8U0b6fr5udo3S1a2oeXa1nc59S8XTVBcCT8IpTIbfcqSh86gOKWQC9A91GqxpK1RM5dAOeaJi9m9zyrS5KmvZnKXs9ApnncwXffw8DtmoBbamKx7yNrzCIMAac5vGZO7CgSoEhgnEC2gNfRBYln9+gh0HjvNMoSBh6BM0YqBMJ3FkUaBn33mXpxoAY0SiMscIe9V9FrmxuuAQf1I9ijQed2s9ufrAeGAPggf7u+bLQEH9OHzXh3Qtz7Kfc8B/eTvLfRM7qKh68pphBY1dE70WZFJ7nlcj6VSHDV2HYVOoPfPRbcv7KrV4iTGvECEFLdN1/Hkwy3EKTBRA7LFElFAE78ksHWRKfF5JtqdC4mC/vx1mvxXXeEAyHMgDOibBybqgNdJ0fIW8ey7p1CXgDggVtTQCXSpVYeckYEG6IPXWZs9DW7O8WR9TvdFRUOvPqfNOYs7ipPA4AX/sDJyGrrT0Lcyyn3PAf34Z+e7QXHa5M7Sr9Q46StnIBrNOrlQVIAeaA1dfkeYMrVsSA1dksaKBDES3H5kDE+/ZwKNHJgk0Bd0KlleaJiLDmwUYZ26plPGCPTh9HM9hTDAL8skQ04WClNjgJ+kqBfzePpdMxhjlbgSEuHOxYeY6T2WftW+BhucN+yEtJP7aVsD711r51JpaANZCzt57e7c+0MCTkN3GvpGMqWqo3470tb2HtB/r22AXkoQGqvF6YL+rBQXdE3uhGetHktQHKPby1Jr6OUADXm5hl4FRogCfraAMF/AqUMNPPNjxwXo4yFQtOfQrEdI01ywI2Z3xZA4HenOwDj+R+FtrLjN8mmQNcwzEp2lbLIU0+MNRGUH9XIRTz18HFMR/edAqAj0UtsUvACFqeUesujOSEuKnZuYVwP6zl2NO/NBlIADugO6A/rwFqwVPvTb/mWi0mRpUJzW0HVzFgbF5UUOz/dQb9QQig+dTVlKBp2LD30jGrpoxUYLDFSGBlKE6S2cnKnhxx8/jnoGjHkFivYsWs2YnnztBtC6pPjQe0AHCnbMGdLkLjF9voeiYBlZD2mng6lWAzVkaHopnjw3hZqi/1yXnNV57xbo+iHQTK8D9Pbethzoe+8O3BXvdQk4oDugO6BvItCP/k5bfOg2yp0aerX0K00OjGr3Ax+1Rg1xrMPRJJUt8JDSn94nD7yvhq5yjPsZwmQWtx9u4LknD0tEeUPR5H4DE2M1dDodo6HrFqoCdFMCVsLipLDMkESXtC0dwU9rRKe9iFa9hposNBI88fAJTEYG6PqujXbOcDy90Skh5v89uEmvH/GhO1P7Hnx8++KSHdAd0B3QNxHoh15gcxYWltF56L20Nd0qlWVgqcF6oYd6s4aoxmYokp0uWns5wOTdL22NaWBhOidR5fccbeGDT2uTe60skc5fw3izLrDWhWV0PXfRqhW7rmmtWEzfIwA9TRPEMYP9IrQXF9CMQ0RFgrrq4PEHbxOTe6QIbh2aJxo6POjWMAboe3hqJdB13/lhF0V7+Obdpe+4BEYBul5HjzZuBzWLPBBpa31GwaDnM0iXGZS2txntU11QXCVtbfLXb0i3tTwvpdOaz7S1QgeasTkL/eX8BPUAYxMN1Fs1wC+RIxPYU7td77Y8dY1oDFWCermAO2diPPvYETQzYDIskC7MIo4j5Kzk5oXdNDENc+6XSQIZ/dnDtk+VoAqPQXEZ6vU68ixhmRnUkWEyyvHY/Ucw7gM1xdI2OSCpeiykw2/pPrqMdR9tSlmv9Lbme3v52rdGIu6o2ykBziFDv0BCk/4jeBCwB93rfge6bj86/DYQ+JUHUP2u/m9GIpvPGpfQV/5mQeeAXgH69K/d1Cb3TGvonqltbrut0UeeI4df89GaaqLeiqCCErnKJEQsMOlbaw0JGyW4HOYSUQ32NU9RKxdw10yM595zBGMC9BzJwi1EcYzcqyETqOuBx+VDqEpEKhVz8UhAp/8dHrI8R71eQ54miJCj7qUa6PcdwYQAvVgCdAjQTW35gVPK8C+L29NJYL9LYGMNmFeRxoCcVQf0frjW/cBH2RzQ+0tvkIViUPTVIPmuCIqb+fVZMbkvB7qOcvcl6I1AFw19soHGeCxAz8pUfOcsxtpvq4b9L89FJ9BDL3NAH+WNcvs6CexhCTig76wP3QG9fwzWnktbo4ZugR4GkWjo9KevBvSqhr5RoK9WKc73Sgf0PTwZu0t3EhhVAg7oDuj9guKcyb2/CWWFhj71q/Shb52GXn3hV5jdnYY+6nzo9ncS2NMScEB3QHdAX/sV3rDJnUDfSh/6IKA7H/qeno/dxTsJjCQBB3QHdAf0TQT6oX96a0tN7lxhrFrH3QTFeWXH+dBHmhLdzk4Ce1cCDugO6A7omwf0/x94I7M2vlswN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- múa bài lớp chúng mình_360p">
            <a:hlinkClick r:id="" action="ppaction://media"/>
            <a:extLst>
              <a:ext uri="{FF2B5EF4-FFF2-40B4-BE49-F238E27FC236}">
                <a16:creationId xmlns:a16="http://schemas.microsoft.com/office/drawing/2014/main" id="{8F5D97BF-37A8-5209-D5FB-14E9C3AD1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" y="0"/>
            <a:ext cx="12202160" cy="687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2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27" y="-377783"/>
            <a:ext cx="7805195" cy="7154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" y="431801"/>
            <a:ext cx="8819645" cy="3040135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6000" y="43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4942390" y="567160"/>
            <a:ext cx="7002683" cy="2858074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1466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914446">
                <a:defRPr/>
              </a:pPr>
              <a:r>
                <a:rPr lang="en-US" altLang="zh-CN" sz="3600" b="1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3600" b="1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3600" b="1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3600" b="1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3600" b="1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3600" b="1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3600" b="1" dirty="0" smtClean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con </a:t>
              </a:r>
              <a:r>
                <a:rPr lang="en-US" altLang="zh-CN" sz="3600" b="1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3600" b="1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3600" b="1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3600" b="1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3600" b="1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3600" b="1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3600" b="1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3600" b="1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3600" b="1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3600" b="1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3600" b="1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8" y="377656"/>
            <a:ext cx="4572000" cy="53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008" y="-90948"/>
            <a:ext cx="3519947" cy="35199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9" y="138897"/>
            <a:ext cx="9954227" cy="256958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2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433919" y="1132537"/>
            <a:ext cx="9157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61"/>
            <a:r>
              <a:rPr lang="en-GB" alt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GB" alt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t</a:t>
            </a:r>
            <a:r>
              <a:rPr lang="en-US" altLang="zh-CN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</a:t>
            </a:r>
            <a:r>
              <a:rPr lang="en-US" altLang="zh-CN" sz="4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đồng</a:t>
            </a:r>
            <a:r>
              <a:rPr lang="en-US" altLang="zh-CN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nghĩa</a:t>
            </a:r>
            <a:r>
              <a:rPr lang="en-US" altLang="zh-CN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altLang="zh-CN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“</a:t>
            </a:r>
            <a:r>
              <a:rPr lang="en-US" altLang="zh-CN" sz="4800" b="1" kern="0" dirty="0" err="1" smtClean="0"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altLang="zh-CN" sz="4800" b="1" kern="0" dirty="0"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”</a:t>
            </a:r>
            <a:endParaRPr lang="zh-CN" altLang="en-US" sz="4800" b="1" kern="0" dirty="0"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5130801" y="3053859"/>
            <a:ext cx="1778000" cy="1258907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4064000" y="2921000"/>
            <a:ext cx="3761772" cy="12722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914446">
              <a:defRPr/>
            </a:pPr>
            <a:r>
              <a:rPr lang="en-US" sz="7667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endParaRPr lang="vi-VN" sz="7667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21" y="148907"/>
            <a:ext cx="1547148" cy="219569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83108" y="1807796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9" y="138897"/>
            <a:ext cx="9954227" cy="256958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2"/>
            <a:ext cx="5380778" cy="538077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4699323" y="2829837"/>
            <a:ext cx="2682767" cy="1001384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3603811" y="2745554"/>
            <a:ext cx="443752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914446">
              <a:defRPr/>
            </a:pPr>
            <a:r>
              <a:rPr lang="en-US" sz="5867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Cọp</a:t>
            </a:r>
            <a:r>
              <a:rPr lang="en-US" sz="5867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867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hùm</a:t>
            </a:r>
            <a:endParaRPr lang="vi-VN" sz="5867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919" y="153812"/>
            <a:ext cx="2984142" cy="2984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48" y="1184068"/>
            <a:ext cx="1508142" cy="2136247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83108" y="1807796"/>
            <a:ext cx="1875517" cy="1875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3073901" y="823256"/>
            <a:ext cx="8651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61">
              <a:defRPr/>
            </a:pPr>
            <a:r>
              <a:rPr lang="en-GB" alt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GB" alt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t</a:t>
            </a:r>
            <a:r>
              <a:rPr lang="en-US" altLang="zh-CN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</a:t>
            </a:r>
            <a:r>
              <a:rPr lang="en-US" altLang="zh-CN" sz="4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đồng</a:t>
            </a:r>
            <a:r>
              <a:rPr lang="en-US" altLang="zh-CN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nghĩa</a:t>
            </a:r>
            <a:r>
              <a:rPr lang="en-US" altLang="zh-CN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altLang="zh-CN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“</a:t>
            </a:r>
            <a:r>
              <a:rPr lang="en-US" altLang="zh-CN" sz="4800" b="1" kern="0" dirty="0" err="1" smtClean="0"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r>
              <a:rPr lang="en-US" altLang="zh-CN" sz="4800" b="1" kern="0" dirty="0"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”</a:t>
            </a:r>
            <a:endParaRPr lang="zh-CN" altLang="en-US" sz="4800" b="1" kern="0" dirty="0"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70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9"/>
            <a:ext cx="10120132" cy="1329684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2"/>
            <a:ext cx="5380778" cy="5380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3161" y="302604"/>
            <a:ext cx="2439969" cy="225186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1454727" y="1651470"/>
            <a:ext cx="10553496" cy="2286026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372" y="-429748"/>
            <a:ext cx="1612802" cy="2281171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03779" y="1851423"/>
            <a:ext cx="1875517" cy="1875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2361234" y="479686"/>
            <a:ext cx="9646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61">
              <a:defRPr/>
            </a:pPr>
            <a:r>
              <a:rPr lang="en-GB" alt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en-GB" alt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GB" alt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GB" alt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t</a:t>
            </a:r>
            <a:r>
              <a:rPr lang="en-US" altLang="zh-CN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</a:t>
            </a:r>
            <a:r>
              <a:rPr lang="en-US" altLang="zh-CN" sz="4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đồng</a:t>
            </a:r>
            <a:r>
              <a:rPr lang="en-US" altLang="zh-CN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nghĩa</a:t>
            </a:r>
            <a:r>
              <a:rPr lang="en-US" altLang="zh-CN" sz="4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zh-CN" altLang="en-US" sz="4800" b="1" kern="0" dirty="0"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1806808" y="1789540"/>
            <a:ext cx="992799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914446">
              <a:defRPr/>
            </a:pPr>
            <a:r>
              <a:rPr 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vi-VN" sz="40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5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52302" y="47297"/>
            <a:ext cx="12139698" cy="1446550"/>
            <a:chOff x="52302" y="47296"/>
            <a:chExt cx="12139698" cy="1446550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lnSpc>
                  <a:spcPct val="150000"/>
                </a:lnSpc>
                <a:defRPr/>
              </a:pPr>
              <a:endParaRPr lang="zh-CN" altLang="en-US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914446">
                <a:defRPr/>
              </a:pPr>
              <a:r>
                <a:rPr lang="en-US" altLang="zh-CN" b="1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b="1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b="1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b="1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b="1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b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b="1" smtClean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con </a:t>
              </a:r>
              <a:r>
                <a:rPr lang="en-US" altLang="zh-CN" b="1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b="1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b="1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b="1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b="1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b="1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b="1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b="1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b="1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b="1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b="1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b="1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b="1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b="1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b="1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b="1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b="1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4029450" y="1484460"/>
            <a:ext cx="2092702" cy="193019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4984752" y="3298392"/>
            <a:ext cx="2294166" cy="3531066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6398940" y="1227795"/>
            <a:ext cx="2092702" cy="2967273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9845136" y="1069591"/>
            <a:ext cx="2275197" cy="3226035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8217975" y="4055618"/>
            <a:ext cx="1976412" cy="2802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7082" y="1021142"/>
            <a:ext cx="6368839" cy="583685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4101118" y="1484460"/>
            <a:ext cx="2092702" cy="1930194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5056420" y="3298392"/>
            <a:ext cx="2294166" cy="3531066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6470608" y="1227795"/>
            <a:ext cx="2092702" cy="2967273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9916804" y="1069591"/>
            <a:ext cx="2275197" cy="3226035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8289643" y="4055618"/>
            <a:ext cx="1976412" cy="280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1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NI-Cooper"/>
        <a:ea typeface=""/>
        <a:cs typeface=""/>
      </a:majorFont>
      <a:minorFont>
        <a:latin typeface="VNI-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543</Words>
  <Application>Microsoft Office PowerPoint</Application>
  <PresentationFormat>Widescreen</PresentationFormat>
  <Paragraphs>48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宋体</vt:lpstr>
      <vt:lpstr>Arial</vt:lpstr>
      <vt:lpstr>Calibri</vt:lpstr>
      <vt:lpstr>Cambria</vt:lpstr>
      <vt:lpstr>等线</vt:lpstr>
      <vt:lpstr>等线 Light</vt:lpstr>
      <vt:lpstr>Times New Roman</vt:lpstr>
      <vt:lpstr>VNI-Cooper</vt:lpstr>
      <vt:lpstr>VNI-Times</vt:lpstr>
      <vt:lpstr>Yeseva One</vt:lpstr>
      <vt:lpstr>字魂107号-萌趣欢乐体</vt:lpstr>
      <vt:lpstr>字魂112号-阿开童漫体</vt:lpstr>
      <vt:lpstr>Office 主题</vt:lpstr>
      <vt:lpstr>1_Office 主题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3_Office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GiaoVien</cp:lastModifiedBy>
  <cp:revision>109</cp:revision>
  <dcterms:created xsi:type="dcterms:W3CDTF">2023-07-22T16:47:00Z</dcterms:created>
  <dcterms:modified xsi:type="dcterms:W3CDTF">2024-10-14T10:03:01Z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FED60CFFD7F244BA8966EE8F8DAA4546_13</vt:lpwstr>
  </property>
  <property fmtid="{D5CDD505-2E9C-101B-9397-08002B2CF9AE}" pid="3" name="KSOProductBuildVer">
    <vt:lpwstr>1033-12.2.0.13201</vt:lpwstr>
  </property>
</Properties>
</file>