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  <p:sldMasterId id="2147483722" r:id="rId5"/>
    <p:sldMasterId id="2147483753" r:id="rId6"/>
    <p:sldMasterId id="2147483765" r:id="rId7"/>
    <p:sldMasterId id="2147483777" r:id="rId8"/>
    <p:sldMasterId id="2147483800" r:id="rId9"/>
  </p:sldMasterIdLst>
  <p:notesMasterIdLst>
    <p:notesMasterId r:id="rId29"/>
  </p:notesMasterIdLst>
  <p:sldIdLst>
    <p:sldId id="355" r:id="rId10"/>
    <p:sldId id="256" r:id="rId11"/>
    <p:sldId id="349" r:id="rId12"/>
    <p:sldId id="371" r:id="rId13"/>
    <p:sldId id="278" r:id="rId14"/>
    <p:sldId id="376" r:id="rId15"/>
    <p:sldId id="350" r:id="rId16"/>
    <p:sldId id="373" r:id="rId17"/>
    <p:sldId id="377" r:id="rId18"/>
    <p:sldId id="279" r:id="rId19"/>
    <p:sldId id="269" r:id="rId20"/>
    <p:sldId id="351" r:id="rId21"/>
    <p:sldId id="375" r:id="rId22"/>
    <p:sldId id="352" r:id="rId23"/>
    <p:sldId id="374" r:id="rId24"/>
    <p:sldId id="356" r:id="rId25"/>
    <p:sldId id="354" r:id="rId26"/>
    <p:sldId id="346" r:id="rId27"/>
    <p:sldId id="343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E4E"/>
    <a:srgbClr val="3D4771"/>
    <a:srgbClr val="F1C34D"/>
    <a:srgbClr val="90CBF9"/>
    <a:srgbClr val="ED6572"/>
    <a:srgbClr val="FFFFCC"/>
    <a:srgbClr val="FFFFFF"/>
    <a:srgbClr val="C568DF"/>
    <a:srgbClr val="64A1F1"/>
    <a:srgbClr val="EF6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41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B0A75-3BEA-4AE5-A8E1-276D116293F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A5A7B-0D72-4757-ABA0-9DF43CA24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3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8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45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7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5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1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97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00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69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22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02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24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52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00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24904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2559900" y="2278520"/>
            <a:ext cx="13168200" cy="697700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3355500" y="3557970"/>
            <a:ext cx="11577000" cy="3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3355500" y="8015220"/>
            <a:ext cx="11577000" cy="7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11992500" y="832124"/>
            <a:ext cx="3735600" cy="10188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2993450" y="2815554"/>
            <a:ext cx="228600" cy="228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2"/>
          <p:cNvSpPr/>
          <p:nvPr/>
        </p:nvSpPr>
        <p:spPr>
          <a:xfrm>
            <a:off x="15044276" y="7539320"/>
            <a:ext cx="228600" cy="228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2"/>
          <p:cNvSpPr/>
          <p:nvPr/>
        </p:nvSpPr>
        <p:spPr>
          <a:xfrm>
            <a:off x="9029700" y="7539320"/>
            <a:ext cx="228600" cy="228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2"/>
          <p:cNvSpPr/>
          <p:nvPr/>
        </p:nvSpPr>
        <p:spPr>
          <a:xfrm>
            <a:off x="9029700" y="2815554"/>
            <a:ext cx="228600" cy="228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2"/>
          <p:cNvSpPr/>
          <p:nvPr/>
        </p:nvSpPr>
        <p:spPr>
          <a:xfrm>
            <a:off x="15044276" y="2815554"/>
            <a:ext cx="228600" cy="228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2"/>
          <p:cNvSpPr/>
          <p:nvPr/>
        </p:nvSpPr>
        <p:spPr>
          <a:xfrm>
            <a:off x="3000413" y="7539320"/>
            <a:ext cx="228600" cy="228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081750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2559900" y="2108501"/>
            <a:ext cx="13168200" cy="6504264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3622959" y="3615503"/>
            <a:ext cx="2355089" cy="235508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314400" y="3529277"/>
            <a:ext cx="9031800" cy="16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3474251" y="3709775"/>
            <a:ext cx="2576400" cy="18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6477450" y="4944701"/>
            <a:ext cx="8010000" cy="10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803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1501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43095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9697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38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607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431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198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0743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395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079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937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7601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256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9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07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32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48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613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170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612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647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222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884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9637500" y="1414850"/>
            <a:ext cx="6727800" cy="459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898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67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92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1451900" y="729041"/>
            <a:ext cx="15348000" cy="1167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2557850" y="737651"/>
            <a:ext cx="131724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311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28988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8100" y="-35072"/>
            <a:ext cx="18304200" cy="10357146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1440000" y="1362000"/>
            <a:ext cx="15408000" cy="7563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05221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5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5" y="9052855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443333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5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5" y="9052855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08977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2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98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61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52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4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69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442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74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46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69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1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949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326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4474358" y="9534350"/>
            <a:ext cx="11627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0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8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C9C0FB2B-981F-4088-B947-A0E4505177C6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2024/10/17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1140FB24-3B23-49E4-A9E2-6CE9F9A839DB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043126"/>
      </p:ext>
    </p:extLst>
  </p:cSld>
  <p:clrMapOvr>
    <a:masterClrMapping/>
  </p:clrMapOvr>
  <p:transition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字魂107号-萌趣欢乐体" panose="00000500000000000000" pitchFamily="2" charset="-122"/>
              </a:rPr>
              <a:pPr defTabSz="1371600">
                <a:defRPr/>
              </a:pPr>
              <a:t>2024/10/17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字魂107号-萌趣欢乐体" panose="00000500000000000000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字魂107号-萌趣欢乐体" panose="000005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字魂107号-萌趣欢乐体" panose="00000500000000000000" pitchFamily="2" charset="-122"/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638330"/>
      </p:ext>
    </p:extLst>
  </p:cSld>
  <p:clrMapOvr>
    <a:masterClrMapping/>
  </p:clrMapOvr>
  <p:transition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3460982" y="-3618993"/>
            <a:ext cx="10202783" cy="174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9573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28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3460982" y="-3618993"/>
            <a:ext cx="10202783" cy="174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88295"/>
      </p:ext>
    </p:extLst>
  </p:cSld>
  <p:clrMapOvr>
    <a:masterClrMapping/>
  </p:clrMapOvr>
  <p:transition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6013712" y="7415363"/>
            <a:ext cx="3570132" cy="3773801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88151" y="7626379"/>
            <a:ext cx="3570132" cy="3773801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5280803" y="7054877"/>
            <a:ext cx="3570132" cy="37738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74785" y="395654"/>
            <a:ext cx="17461523" cy="949569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721" y="-1059852"/>
            <a:ext cx="2911010" cy="2911010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684" y="-66732"/>
            <a:ext cx="2199164" cy="21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6873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85791" y="-160850"/>
            <a:ext cx="19051200" cy="106086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14992504" y="358253"/>
            <a:ext cx="237551" cy="248150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10225552" y="9539854"/>
            <a:ext cx="237551" cy="248150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538001" y="1145254"/>
            <a:ext cx="237551" cy="248150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7608553" y="5019430"/>
            <a:ext cx="237551" cy="248150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5968153" y="450230"/>
            <a:ext cx="237551" cy="248150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3057951" y="9098054"/>
            <a:ext cx="237551" cy="248150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4653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285791" y="-160850"/>
            <a:ext cx="19051200" cy="106086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4261416" y="2712476"/>
            <a:ext cx="11697000" cy="3969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310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285791" y="-160850"/>
            <a:ext cx="19051200" cy="106086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995900" y="2300342"/>
            <a:ext cx="16296000" cy="71868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995900" y="400211"/>
            <a:ext cx="16296000" cy="1604192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344299" y="545895"/>
            <a:ext cx="246744" cy="257754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7847648" y="2300345"/>
            <a:ext cx="246744" cy="257754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591074" y="8778140"/>
            <a:ext cx="910247" cy="887946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6786133" y="8565528"/>
            <a:ext cx="730376" cy="717444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4980424" y="195268"/>
            <a:ext cx="1014180" cy="959402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706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285791" y="-160850"/>
            <a:ext cx="19051200" cy="106086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240327" y="1188083"/>
            <a:ext cx="17867634" cy="893817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834625" y="46769"/>
            <a:ext cx="5701376" cy="1062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10892451" y="9783104"/>
            <a:ext cx="237551" cy="248150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397402" y="803654"/>
            <a:ext cx="237551" cy="248150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6977602" y="237704"/>
            <a:ext cx="237551" cy="248150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7711111" y="9668730"/>
            <a:ext cx="673130" cy="72504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7278264" y="976387"/>
            <a:ext cx="1195202" cy="1174040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13015604" y="371885"/>
            <a:ext cx="1418018" cy="89523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812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285791" y="-160850"/>
            <a:ext cx="19051200" cy="106086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995900" y="1550102"/>
            <a:ext cx="16296000" cy="71868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344299" y="545895"/>
            <a:ext cx="246744" cy="257754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7847648" y="2300345"/>
            <a:ext cx="246744" cy="257754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885200" y="220695"/>
            <a:ext cx="246744" cy="257754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5631199" y="9819095"/>
            <a:ext cx="246744" cy="257754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775568" y="9539827"/>
            <a:ext cx="703157" cy="626804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538003" y="5806954"/>
            <a:ext cx="546551" cy="588650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7114936" y="180566"/>
            <a:ext cx="731174" cy="787496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6857004" y="7985814"/>
            <a:ext cx="673130" cy="72504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9725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995900" y="2300342"/>
            <a:ext cx="16296000" cy="71868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995900" y="942401"/>
            <a:ext cx="16296000" cy="1062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344299" y="545895"/>
            <a:ext cx="246744" cy="257754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7847648" y="2300345"/>
            <a:ext cx="246744" cy="257754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591074" y="8778140"/>
            <a:ext cx="910247" cy="887946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6786133" y="8565528"/>
            <a:ext cx="730376" cy="717444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14980424" y="195268"/>
            <a:ext cx="1014180" cy="959402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789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995900" y="2300342"/>
            <a:ext cx="16296000" cy="71868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995900" y="942401"/>
            <a:ext cx="16296000" cy="1062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784" tIns="182784" rIns="182784" bIns="182784" anchor="ctr" anchorCtr="0">
            <a:noAutofit/>
          </a:bodyPr>
          <a:lstStyle/>
          <a:p>
            <a:pPr marL="0" marR="0" lvl="0" indent="0" algn="l" defTabSz="1828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344299" y="545895"/>
            <a:ext cx="246744" cy="257754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7847648" y="2300345"/>
            <a:ext cx="246744" cy="257754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885200" y="220695"/>
            <a:ext cx="246744" cy="257754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5631199" y="9819095"/>
            <a:ext cx="246744" cy="257754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13015604" y="371885"/>
            <a:ext cx="1418018" cy="89523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6977604" y="5813554"/>
            <a:ext cx="546551" cy="588650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554412" y="3198044"/>
            <a:ext cx="703140" cy="69069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584829" y="9149353"/>
            <a:ext cx="969251" cy="100010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3468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03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CCC0C12-2028-16E2-0315-56B91D551AC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5450C52-846D-BC12-5036-16F1B450B48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0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0FD7C-98DF-FC9B-F140-F7EE8A42E2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0218" y="170654"/>
            <a:ext cx="2811086" cy="28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6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816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D32831A-A292-438D-B394-B0D406C48C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6A4816D-8219-4E1F-A527-99FE97509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8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072DC0FD-EC1F-4B79-BB2C-5A1311E20981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字魂59号-创粗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556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F235F6-600D-DED1-DFB1-96ACA7516D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464" y="524936"/>
            <a:ext cx="2439491" cy="24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6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</p:sldLayoutIdLst>
  <p:transition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2EC1EEA-7BAC-4464-B7D0-E854097EE79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072" y="740176"/>
            <a:ext cx="1769708" cy="17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13526054" y="3610313"/>
            <a:ext cx="5358266" cy="685044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286186" y="3682349"/>
            <a:ext cx="4848665" cy="6882561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8684031" y="3879011"/>
            <a:ext cx="6186177" cy="6685899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3520207" y="4058183"/>
            <a:ext cx="5307197" cy="6923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8100"/>
            <a:ext cx="1676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476500"/>
            <a:ext cx="172212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ĐỀ: GIỮ GÌN TÌNH BẠN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249400" y="-952500"/>
            <a:ext cx="4725324" cy="2852204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8"/>
                </a:lnTo>
                <a:lnTo>
                  <a:pt x="0" y="3897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53779" y="2270970"/>
            <a:ext cx="16562621" cy="7596930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FBDC70A-7FE1-3016-FE35-AD8A45ED49D0}"/>
              </a:ext>
            </a:extLst>
          </p:cNvPr>
          <p:cNvSpPr/>
          <p:nvPr/>
        </p:nvSpPr>
        <p:spPr>
          <a:xfrm>
            <a:off x="4089576" y="1102296"/>
            <a:ext cx="11607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dirty="0">
                <a:ln w="0"/>
                <a:solidFill>
                  <a:srgbClr val="F84E4E"/>
                </a:solidFill>
                <a:latin typeface="+mj-lt"/>
              </a:rPr>
              <a:t>XÂY DỰNG KẾ HOẠCH TUẦN 7</a:t>
            </a:r>
            <a:endParaRPr lang="vi-VN" sz="5400" b="1" cap="none" spc="0" dirty="0">
              <a:ln w="0"/>
              <a:solidFill>
                <a:srgbClr val="F84E4E"/>
              </a:solidFill>
              <a:latin typeface="+mj-lt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6F3E594-9D4C-1EE9-039B-45EE414FD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42"/>
          <a:stretch/>
        </p:blipFill>
        <p:spPr>
          <a:xfrm>
            <a:off x="3657600" y="1778936"/>
            <a:ext cx="9449953" cy="329213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C00895D4-4989-5BF7-0DCA-F5B493D7B737}"/>
              </a:ext>
            </a:extLst>
          </p:cNvPr>
          <p:cNvSpPr/>
          <p:nvPr/>
        </p:nvSpPr>
        <p:spPr>
          <a:xfrm>
            <a:off x="2117625" y="849079"/>
            <a:ext cx="1971952" cy="1600671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98A6F37-80FD-2066-4C9D-3C7E5A6178B7}"/>
              </a:ext>
            </a:extLst>
          </p:cNvPr>
          <p:cNvSpPr txBox="1"/>
          <p:nvPr/>
        </p:nvSpPr>
        <p:spPr>
          <a:xfrm>
            <a:off x="1676400" y="3473184"/>
            <a:ext cx="12987388" cy="4413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5400" b="1" spc="-1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</a:t>
            </a:r>
            <a:r>
              <a:rPr lang="nl-NL" sz="5400" b="1" spc="-16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 nền </a:t>
            </a:r>
            <a:r>
              <a:rPr lang="nl-NL" sz="5400" b="1" spc="-1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 trong tuần.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5400" b="1" spc="-1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 đua học tập tốt theo chấm điểm của đội </a:t>
            </a:r>
            <a:r>
              <a:rPr lang="nl-NL" sz="5400" b="1" spc="-16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nl-NL" sz="5400" b="1" spc="-1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5400" b="1" spc="-1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các hoạt động các phong trào.</a:t>
            </a:r>
          </a:p>
        </p:txBody>
      </p:sp>
    </p:spTree>
    <p:extLst>
      <p:ext uri="{BB962C8B-B14F-4D97-AF65-F5344CB8AC3E}">
        <p14:creationId xmlns:p14="http://schemas.microsoft.com/office/powerpoint/2010/main" val="3294742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021938E2-D443-1DC3-2131-B488D39A86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817169" y="-282618"/>
            <a:ext cx="24058839" cy="12817518"/>
            <a:chOff x="-3817169" y="-282618"/>
            <a:chExt cx="24058839" cy="12817518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5712" b="-7571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andy Script" panose="02000503000000020003" pitchFamily="2" charset="0"/>
              </a:endParaRPr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2403" y="1140134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8" y="0"/>
                  </a:lnTo>
                  <a:lnTo>
                    <a:pt x="9789268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779069" y="1028700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7" y="0"/>
                  </a:lnTo>
                  <a:lnTo>
                    <a:pt x="9789267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7169" y="6874478"/>
              <a:ext cx="16230600" cy="5660422"/>
            </a:xfrm>
            <a:custGeom>
              <a:avLst/>
              <a:gdLst/>
              <a:ahLst/>
              <a:cxnLst/>
              <a:rect l="l" t="t" r="r" b="b"/>
              <a:pathLst>
                <a:path w="16230600" h="5660422">
                  <a:moveTo>
                    <a:pt x="0" y="0"/>
                  </a:moveTo>
                  <a:lnTo>
                    <a:pt x="16230600" y="0"/>
                  </a:lnTo>
                  <a:lnTo>
                    <a:pt x="16230600" y="5660422"/>
                  </a:lnTo>
                  <a:lnTo>
                    <a:pt x="0" y="5660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-2861225" y="6874478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11045070" y="0"/>
                  </a:moveTo>
                  <a:lnTo>
                    <a:pt x="0" y="0"/>
                  </a:lnTo>
                  <a:lnTo>
                    <a:pt x="0" y="5246408"/>
                  </a:lnTo>
                  <a:lnTo>
                    <a:pt x="11045070" y="5246408"/>
                  </a:lnTo>
                  <a:lnTo>
                    <a:pt x="1104507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7447" y="6727037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0" y="0"/>
                  </a:moveTo>
                  <a:lnTo>
                    <a:pt x="11045070" y="0"/>
                  </a:lnTo>
                  <a:lnTo>
                    <a:pt x="11045070" y="5246409"/>
                  </a:lnTo>
                  <a:lnTo>
                    <a:pt x="0" y="524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64896" y="6252247"/>
              <a:ext cx="4132729" cy="3832167"/>
            </a:xfrm>
            <a:custGeom>
              <a:avLst/>
              <a:gdLst/>
              <a:ahLst/>
              <a:cxnLst/>
              <a:rect l="l" t="t" r="r" b="b"/>
              <a:pathLst>
                <a:path w="4132729" h="3832167">
                  <a:moveTo>
                    <a:pt x="0" y="0"/>
                  </a:moveTo>
                  <a:lnTo>
                    <a:pt x="4132729" y="0"/>
                  </a:lnTo>
                  <a:lnTo>
                    <a:pt x="4132729" y="3832167"/>
                  </a:lnTo>
                  <a:lnTo>
                    <a:pt x="0" y="383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450" y="-282618"/>
              <a:ext cx="7401497" cy="8229600"/>
            </a:xfrm>
            <a:custGeom>
              <a:avLst/>
              <a:gdLst/>
              <a:ahLst/>
              <a:cxnLst/>
              <a:rect l="l" t="t" r="r" b="b"/>
              <a:pathLst>
                <a:path w="7401497" h="8229600">
                  <a:moveTo>
                    <a:pt x="0" y="0"/>
                  </a:moveTo>
                  <a:lnTo>
                    <a:pt x="7401497" y="0"/>
                  </a:lnTo>
                  <a:lnTo>
                    <a:pt x="74014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823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8" y="0"/>
                  </a:lnTo>
                  <a:lnTo>
                    <a:pt x="1586338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25310" y="7542777"/>
              <a:ext cx="2306788" cy="3909811"/>
            </a:xfrm>
            <a:custGeom>
              <a:avLst/>
              <a:gdLst/>
              <a:ahLst/>
              <a:cxnLst/>
              <a:rect l="l" t="t" r="r" b="b"/>
              <a:pathLst>
                <a:path w="2306788" h="3909811">
                  <a:moveTo>
                    <a:pt x="0" y="0"/>
                  </a:moveTo>
                  <a:lnTo>
                    <a:pt x="2306788" y="0"/>
                  </a:lnTo>
                  <a:lnTo>
                    <a:pt x="2306788" y="3909811"/>
                  </a:lnTo>
                  <a:lnTo>
                    <a:pt x="0" y="39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9978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7" y="0"/>
                  </a:lnTo>
                  <a:lnTo>
                    <a:pt x="1586337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5552265" y="7551073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9" y="0"/>
                  </a:moveTo>
                  <a:lnTo>
                    <a:pt x="0" y="0"/>
                  </a:lnTo>
                  <a:lnTo>
                    <a:pt x="0" y="3598337"/>
                  </a:lnTo>
                  <a:lnTo>
                    <a:pt x="2123019" y="3598337"/>
                  </a:lnTo>
                  <a:lnTo>
                    <a:pt x="2123019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8944" y="3501673"/>
              <a:ext cx="10450113" cy="1745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</a:endParaRPr>
            </a:p>
          </p:txBody>
        </p: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3661206" y="7905521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8" y="0"/>
                  </a:moveTo>
                  <a:lnTo>
                    <a:pt x="0" y="0"/>
                  </a:lnTo>
                  <a:lnTo>
                    <a:pt x="0" y="3598336"/>
                  </a:lnTo>
                  <a:lnTo>
                    <a:pt x="2123018" y="3598336"/>
                  </a:lnTo>
                  <a:lnTo>
                    <a:pt x="2123018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"/>
          <p:cNvSpPr/>
          <p:nvPr/>
        </p:nvSpPr>
        <p:spPr>
          <a:xfrm>
            <a:off x="530722" y="0"/>
            <a:ext cx="16230600" cy="7946982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>
              <a:alphaModFix amt="48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997AEAE-F789-D463-554E-DA430AC2351A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260991" y="1612542"/>
            <a:ext cx="7626852" cy="1327676"/>
          </a:xfrm>
          <a:custGeom>
            <a:avLst/>
            <a:gdLst/>
            <a:ahLst/>
            <a:cxnLst/>
            <a:rect l="l" t="t" r="r" b="b"/>
            <a:pathLst>
              <a:path w="8907408" h="1550594">
                <a:moveTo>
                  <a:pt x="5360013" y="1375715"/>
                </a:moveTo>
                <a:lnTo>
                  <a:pt x="5360013" y="1378109"/>
                </a:lnTo>
                <a:lnTo>
                  <a:pt x="5358556" y="1378630"/>
                </a:lnTo>
                <a:close/>
                <a:moveTo>
                  <a:pt x="2212963" y="1375715"/>
                </a:moveTo>
                <a:lnTo>
                  <a:pt x="2212963" y="1378109"/>
                </a:lnTo>
                <a:lnTo>
                  <a:pt x="2211505" y="1378630"/>
                </a:lnTo>
                <a:close/>
                <a:moveTo>
                  <a:pt x="5431786" y="1365514"/>
                </a:moveTo>
                <a:cubicBezTo>
                  <a:pt x="5438830" y="1365514"/>
                  <a:pt x="5445995" y="1366000"/>
                  <a:pt x="5453282" y="1366971"/>
                </a:cubicBezTo>
                <a:cubicBezTo>
                  <a:pt x="5459111" y="1366971"/>
                  <a:pt x="5465426" y="1367214"/>
                  <a:pt x="5472227" y="1367700"/>
                </a:cubicBezTo>
                <a:cubicBezTo>
                  <a:pt x="5479027" y="1368186"/>
                  <a:pt x="5485342" y="1368428"/>
                  <a:pt x="5491172" y="1368428"/>
                </a:cubicBezTo>
                <a:cubicBezTo>
                  <a:pt x="5497001" y="1369400"/>
                  <a:pt x="5502588" y="1370129"/>
                  <a:pt x="5507932" y="1370615"/>
                </a:cubicBezTo>
                <a:cubicBezTo>
                  <a:pt x="5513274" y="1371100"/>
                  <a:pt x="5518376" y="1371829"/>
                  <a:pt x="5523234" y="1372800"/>
                </a:cubicBezTo>
                <a:cubicBezTo>
                  <a:pt x="5531006" y="1374744"/>
                  <a:pt x="5534892" y="1376201"/>
                  <a:pt x="5534892" y="1377172"/>
                </a:cubicBezTo>
                <a:cubicBezTo>
                  <a:pt x="5534892" y="1378144"/>
                  <a:pt x="5535864" y="1383973"/>
                  <a:pt x="5537806" y="1394660"/>
                </a:cubicBezTo>
                <a:lnTo>
                  <a:pt x="5537806" y="1426722"/>
                </a:lnTo>
                <a:lnTo>
                  <a:pt x="5537806" y="1463155"/>
                </a:lnTo>
                <a:cubicBezTo>
                  <a:pt x="5536835" y="1468984"/>
                  <a:pt x="5536350" y="1474813"/>
                  <a:pt x="5536350" y="1480643"/>
                </a:cubicBezTo>
                <a:cubicBezTo>
                  <a:pt x="5536350" y="1486472"/>
                  <a:pt x="5535864" y="1492787"/>
                  <a:pt x="5534892" y="1499588"/>
                </a:cubicBezTo>
                <a:cubicBezTo>
                  <a:pt x="5534892" y="1512218"/>
                  <a:pt x="5534406" y="1520476"/>
                  <a:pt x="5533434" y="1524362"/>
                </a:cubicBezTo>
                <a:cubicBezTo>
                  <a:pt x="5530520" y="1535049"/>
                  <a:pt x="5528576" y="1540879"/>
                  <a:pt x="5527605" y="1541850"/>
                </a:cubicBezTo>
                <a:cubicBezTo>
                  <a:pt x="5525662" y="1542822"/>
                  <a:pt x="5522019" y="1543793"/>
                  <a:pt x="5516676" y="1544765"/>
                </a:cubicBezTo>
                <a:cubicBezTo>
                  <a:pt x="5511332" y="1545736"/>
                  <a:pt x="5504774" y="1546708"/>
                  <a:pt x="5497001" y="1547679"/>
                </a:cubicBezTo>
                <a:cubicBezTo>
                  <a:pt x="5489229" y="1548651"/>
                  <a:pt x="5481213" y="1549380"/>
                  <a:pt x="5472956" y="1549866"/>
                </a:cubicBezTo>
                <a:cubicBezTo>
                  <a:pt x="5464698" y="1550351"/>
                  <a:pt x="5456196" y="1550594"/>
                  <a:pt x="5447452" y="1550594"/>
                </a:cubicBezTo>
                <a:cubicBezTo>
                  <a:pt x="5438708" y="1550594"/>
                  <a:pt x="5430207" y="1550351"/>
                  <a:pt x="5421950" y="1549866"/>
                </a:cubicBezTo>
                <a:cubicBezTo>
                  <a:pt x="5413691" y="1549380"/>
                  <a:pt x="5405676" y="1548651"/>
                  <a:pt x="5397903" y="1547679"/>
                </a:cubicBezTo>
                <a:cubicBezTo>
                  <a:pt x="5391102" y="1546708"/>
                  <a:pt x="5385030" y="1545494"/>
                  <a:pt x="5379687" y="1544036"/>
                </a:cubicBezTo>
                <a:cubicBezTo>
                  <a:pt x="5374343" y="1542579"/>
                  <a:pt x="5370700" y="1540879"/>
                  <a:pt x="5368756" y="1538936"/>
                </a:cubicBezTo>
                <a:cubicBezTo>
                  <a:pt x="5367785" y="1534078"/>
                  <a:pt x="5366813" y="1528491"/>
                  <a:pt x="5365842" y="1522176"/>
                </a:cubicBezTo>
                <a:cubicBezTo>
                  <a:pt x="5364870" y="1515861"/>
                  <a:pt x="5363899" y="1508817"/>
                  <a:pt x="5362928" y="1501045"/>
                </a:cubicBezTo>
                <a:cubicBezTo>
                  <a:pt x="5361956" y="1491330"/>
                  <a:pt x="5361227" y="1482343"/>
                  <a:pt x="5360742" y="1474085"/>
                </a:cubicBezTo>
                <a:cubicBezTo>
                  <a:pt x="5360256" y="1465826"/>
                  <a:pt x="5360013" y="1456840"/>
                  <a:pt x="5360013" y="1447124"/>
                </a:cubicBezTo>
                <a:lnTo>
                  <a:pt x="5360013" y="1378109"/>
                </a:lnTo>
                <a:lnTo>
                  <a:pt x="5378958" y="1371343"/>
                </a:lnTo>
                <a:cubicBezTo>
                  <a:pt x="5387702" y="1368428"/>
                  <a:pt x="5398389" y="1366971"/>
                  <a:pt x="5411019" y="1366971"/>
                </a:cubicBezTo>
                <a:cubicBezTo>
                  <a:pt x="5417820" y="1366000"/>
                  <a:pt x="5424742" y="1365514"/>
                  <a:pt x="5431786" y="1365514"/>
                </a:cubicBezTo>
                <a:close/>
                <a:moveTo>
                  <a:pt x="2284736" y="1365514"/>
                </a:moveTo>
                <a:cubicBezTo>
                  <a:pt x="2291780" y="1365514"/>
                  <a:pt x="2298945" y="1366000"/>
                  <a:pt x="2306232" y="1366971"/>
                </a:cubicBezTo>
                <a:cubicBezTo>
                  <a:pt x="2312061" y="1366971"/>
                  <a:pt x="2318376" y="1367214"/>
                  <a:pt x="2325176" y="1367700"/>
                </a:cubicBezTo>
                <a:cubicBezTo>
                  <a:pt x="2331978" y="1368186"/>
                  <a:pt x="2338292" y="1368428"/>
                  <a:pt x="2344122" y="1368428"/>
                </a:cubicBezTo>
                <a:cubicBezTo>
                  <a:pt x="2349951" y="1369400"/>
                  <a:pt x="2355537" y="1370129"/>
                  <a:pt x="2360881" y="1370615"/>
                </a:cubicBezTo>
                <a:cubicBezTo>
                  <a:pt x="2366225" y="1371100"/>
                  <a:pt x="2371325" y="1371829"/>
                  <a:pt x="2376183" y="1372800"/>
                </a:cubicBezTo>
                <a:cubicBezTo>
                  <a:pt x="2383955" y="1374744"/>
                  <a:pt x="2387842" y="1376201"/>
                  <a:pt x="2387842" y="1377172"/>
                </a:cubicBezTo>
                <a:cubicBezTo>
                  <a:pt x="2387842" y="1378144"/>
                  <a:pt x="2388813" y="1383973"/>
                  <a:pt x="2390756" y="1394660"/>
                </a:cubicBezTo>
                <a:lnTo>
                  <a:pt x="2390756" y="1426722"/>
                </a:lnTo>
                <a:lnTo>
                  <a:pt x="2390756" y="1463155"/>
                </a:lnTo>
                <a:cubicBezTo>
                  <a:pt x="2389785" y="1468984"/>
                  <a:pt x="2389299" y="1474813"/>
                  <a:pt x="2389299" y="1480643"/>
                </a:cubicBezTo>
                <a:cubicBezTo>
                  <a:pt x="2389299" y="1486472"/>
                  <a:pt x="2388813" y="1492787"/>
                  <a:pt x="2387842" y="1499588"/>
                </a:cubicBezTo>
                <a:cubicBezTo>
                  <a:pt x="2387842" y="1512218"/>
                  <a:pt x="2387356" y="1520476"/>
                  <a:pt x="2386384" y="1524362"/>
                </a:cubicBezTo>
                <a:cubicBezTo>
                  <a:pt x="2383470" y="1535049"/>
                  <a:pt x="2381526" y="1540879"/>
                  <a:pt x="2380555" y="1541850"/>
                </a:cubicBezTo>
                <a:cubicBezTo>
                  <a:pt x="2378612" y="1542822"/>
                  <a:pt x="2374969" y="1543793"/>
                  <a:pt x="2369625" y="1544765"/>
                </a:cubicBezTo>
                <a:cubicBezTo>
                  <a:pt x="2364282" y="1545736"/>
                  <a:pt x="2357724" y="1546708"/>
                  <a:pt x="2349951" y="1547679"/>
                </a:cubicBezTo>
                <a:cubicBezTo>
                  <a:pt x="2342179" y="1548651"/>
                  <a:pt x="2334164" y="1549380"/>
                  <a:pt x="2325905" y="1549866"/>
                </a:cubicBezTo>
                <a:cubicBezTo>
                  <a:pt x="2317647" y="1550351"/>
                  <a:pt x="2309146" y="1550594"/>
                  <a:pt x="2300402" y="1550594"/>
                </a:cubicBezTo>
                <a:cubicBezTo>
                  <a:pt x="2291658" y="1550594"/>
                  <a:pt x="2283157" y="1550351"/>
                  <a:pt x="2274899" y="1549866"/>
                </a:cubicBezTo>
                <a:cubicBezTo>
                  <a:pt x="2266641" y="1549380"/>
                  <a:pt x="2258626" y="1548651"/>
                  <a:pt x="2250853" y="1547679"/>
                </a:cubicBezTo>
                <a:cubicBezTo>
                  <a:pt x="2244052" y="1546708"/>
                  <a:pt x="2237980" y="1545494"/>
                  <a:pt x="2232637" y="1544036"/>
                </a:cubicBezTo>
                <a:cubicBezTo>
                  <a:pt x="2227293" y="1542579"/>
                  <a:pt x="2223650" y="1540879"/>
                  <a:pt x="2221707" y="1538936"/>
                </a:cubicBezTo>
                <a:cubicBezTo>
                  <a:pt x="2220735" y="1534078"/>
                  <a:pt x="2219764" y="1528491"/>
                  <a:pt x="2218792" y="1522176"/>
                </a:cubicBezTo>
                <a:cubicBezTo>
                  <a:pt x="2217820" y="1515861"/>
                  <a:pt x="2216849" y="1508817"/>
                  <a:pt x="2215877" y="1501045"/>
                </a:cubicBezTo>
                <a:cubicBezTo>
                  <a:pt x="2214906" y="1491330"/>
                  <a:pt x="2214177" y="1482343"/>
                  <a:pt x="2213691" y="1474085"/>
                </a:cubicBezTo>
                <a:cubicBezTo>
                  <a:pt x="2213206" y="1465826"/>
                  <a:pt x="2212963" y="1456840"/>
                  <a:pt x="2212963" y="1447124"/>
                </a:cubicBezTo>
                <a:lnTo>
                  <a:pt x="2212963" y="1378109"/>
                </a:lnTo>
                <a:lnTo>
                  <a:pt x="2231908" y="1371343"/>
                </a:lnTo>
                <a:cubicBezTo>
                  <a:pt x="2240652" y="1368428"/>
                  <a:pt x="2251339" y="1366971"/>
                  <a:pt x="2263969" y="1366971"/>
                </a:cubicBezTo>
                <a:cubicBezTo>
                  <a:pt x="2270770" y="1366000"/>
                  <a:pt x="2277692" y="1365514"/>
                  <a:pt x="2284736" y="1365514"/>
                </a:cubicBezTo>
                <a:close/>
                <a:moveTo>
                  <a:pt x="2300402" y="619363"/>
                </a:moveTo>
                <a:cubicBezTo>
                  <a:pt x="2294573" y="619363"/>
                  <a:pt x="2290201" y="619849"/>
                  <a:pt x="2287286" y="620821"/>
                </a:cubicBezTo>
                <a:cubicBezTo>
                  <a:pt x="2286315" y="624707"/>
                  <a:pt x="2284857" y="632965"/>
                  <a:pt x="2282914" y="645595"/>
                </a:cubicBezTo>
                <a:cubicBezTo>
                  <a:pt x="2280972" y="658225"/>
                  <a:pt x="2279514" y="671827"/>
                  <a:pt x="2278542" y="686400"/>
                </a:cubicBezTo>
                <a:cubicBezTo>
                  <a:pt x="2277571" y="701945"/>
                  <a:pt x="2276113" y="719433"/>
                  <a:pt x="2274170" y="738864"/>
                </a:cubicBezTo>
                <a:lnTo>
                  <a:pt x="2269798" y="795700"/>
                </a:lnTo>
                <a:cubicBezTo>
                  <a:pt x="2267855" y="818045"/>
                  <a:pt x="2266155" y="841606"/>
                  <a:pt x="2264698" y="866380"/>
                </a:cubicBezTo>
                <a:cubicBezTo>
                  <a:pt x="2263240" y="891155"/>
                  <a:pt x="2261540" y="917144"/>
                  <a:pt x="2259597" y="944347"/>
                </a:cubicBezTo>
                <a:lnTo>
                  <a:pt x="2258140" y="944347"/>
                </a:lnTo>
                <a:cubicBezTo>
                  <a:pt x="2263969" y="946290"/>
                  <a:pt x="2270770" y="947262"/>
                  <a:pt x="2278542" y="947262"/>
                </a:cubicBezTo>
                <a:lnTo>
                  <a:pt x="2307689" y="947262"/>
                </a:lnTo>
                <a:cubicBezTo>
                  <a:pt x="2312546" y="947262"/>
                  <a:pt x="2317404" y="947262"/>
                  <a:pt x="2322262" y="947262"/>
                </a:cubicBezTo>
                <a:cubicBezTo>
                  <a:pt x="2327120" y="947262"/>
                  <a:pt x="2331978" y="946776"/>
                  <a:pt x="2336835" y="945804"/>
                </a:cubicBezTo>
                <a:cubicBezTo>
                  <a:pt x="2346551" y="943861"/>
                  <a:pt x="2353351" y="942404"/>
                  <a:pt x="2357238" y="941432"/>
                </a:cubicBezTo>
                <a:cubicBezTo>
                  <a:pt x="2356266" y="933660"/>
                  <a:pt x="2355537" y="924187"/>
                  <a:pt x="2355052" y="913014"/>
                </a:cubicBezTo>
                <a:cubicBezTo>
                  <a:pt x="2354566" y="901842"/>
                  <a:pt x="2353351" y="888483"/>
                  <a:pt x="2351409" y="872938"/>
                </a:cubicBezTo>
                <a:cubicBezTo>
                  <a:pt x="2349466" y="857393"/>
                  <a:pt x="2347765" y="841606"/>
                  <a:pt x="2346308" y="825575"/>
                </a:cubicBezTo>
                <a:cubicBezTo>
                  <a:pt x="2344851" y="809544"/>
                  <a:pt x="2343150" y="793271"/>
                  <a:pt x="2341207" y="776755"/>
                </a:cubicBezTo>
                <a:cubicBezTo>
                  <a:pt x="2339264" y="760238"/>
                  <a:pt x="2337078" y="743965"/>
                  <a:pt x="2334649" y="727934"/>
                </a:cubicBezTo>
                <a:cubicBezTo>
                  <a:pt x="2332221" y="711904"/>
                  <a:pt x="2330034" y="696602"/>
                  <a:pt x="2328091" y="682028"/>
                </a:cubicBezTo>
                <a:cubicBezTo>
                  <a:pt x="2324205" y="652882"/>
                  <a:pt x="2321291" y="632479"/>
                  <a:pt x="2319347" y="620821"/>
                </a:cubicBezTo>
                <a:cubicBezTo>
                  <a:pt x="2318376" y="619849"/>
                  <a:pt x="2315461" y="619363"/>
                  <a:pt x="2310603" y="619363"/>
                </a:cubicBezTo>
                <a:close/>
                <a:moveTo>
                  <a:pt x="1367733" y="572729"/>
                </a:moveTo>
                <a:cubicBezTo>
                  <a:pt x="1352189" y="572729"/>
                  <a:pt x="1340045" y="575644"/>
                  <a:pt x="1331301" y="581473"/>
                </a:cubicBezTo>
                <a:cubicBezTo>
                  <a:pt x="1327415" y="587302"/>
                  <a:pt x="1324499" y="604304"/>
                  <a:pt x="1322557" y="632479"/>
                </a:cubicBezTo>
                <a:cubicBezTo>
                  <a:pt x="1321585" y="646081"/>
                  <a:pt x="1321099" y="661140"/>
                  <a:pt x="1321099" y="677656"/>
                </a:cubicBezTo>
                <a:cubicBezTo>
                  <a:pt x="1321099" y="694173"/>
                  <a:pt x="1321099" y="712146"/>
                  <a:pt x="1321099" y="731578"/>
                </a:cubicBezTo>
                <a:cubicBezTo>
                  <a:pt x="1321099" y="786956"/>
                  <a:pt x="1322557" y="842577"/>
                  <a:pt x="1325471" y="898441"/>
                </a:cubicBezTo>
                <a:cubicBezTo>
                  <a:pt x="1328385" y="954305"/>
                  <a:pt x="1333243" y="1009927"/>
                  <a:pt x="1340045" y="1065305"/>
                </a:cubicBezTo>
                <a:cubicBezTo>
                  <a:pt x="1342959" y="1090565"/>
                  <a:pt x="1344903" y="1103681"/>
                  <a:pt x="1345873" y="1104653"/>
                </a:cubicBezTo>
                <a:lnTo>
                  <a:pt x="1389594" y="1104653"/>
                </a:lnTo>
                <a:cubicBezTo>
                  <a:pt x="1390565" y="1102710"/>
                  <a:pt x="1391294" y="1098581"/>
                  <a:pt x="1391779" y="1092265"/>
                </a:cubicBezTo>
                <a:cubicBezTo>
                  <a:pt x="1392265" y="1085950"/>
                  <a:pt x="1393479" y="1077449"/>
                  <a:pt x="1395422" y="1066762"/>
                </a:cubicBezTo>
                <a:cubicBezTo>
                  <a:pt x="1402223" y="1011384"/>
                  <a:pt x="1407081" y="955763"/>
                  <a:pt x="1409996" y="899898"/>
                </a:cubicBezTo>
                <a:cubicBezTo>
                  <a:pt x="1412911" y="844034"/>
                  <a:pt x="1414368" y="787927"/>
                  <a:pt x="1414368" y="731578"/>
                </a:cubicBezTo>
                <a:cubicBezTo>
                  <a:pt x="1414368" y="712146"/>
                  <a:pt x="1414368" y="694173"/>
                  <a:pt x="1414368" y="677656"/>
                </a:cubicBezTo>
                <a:cubicBezTo>
                  <a:pt x="1414368" y="661140"/>
                  <a:pt x="1413882" y="646081"/>
                  <a:pt x="1412911" y="632479"/>
                </a:cubicBezTo>
                <a:cubicBezTo>
                  <a:pt x="1410967" y="604304"/>
                  <a:pt x="1408053" y="587302"/>
                  <a:pt x="1404166" y="581473"/>
                </a:cubicBezTo>
                <a:cubicBezTo>
                  <a:pt x="1395422" y="575644"/>
                  <a:pt x="1383278" y="572729"/>
                  <a:pt x="1367733" y="572729"/>
                </a:cubicBezTo>
                <a:close/>
                <a:moveTo>
                  <a:pt x="5456196" y="569814"/>
                </a:moveTo>
                <a:cubicBezTo>
                  <a:pt x="5440651" y="569814"/>
                  <a:pt x="5428507" y="572729"/>
                  <a:pt x="5419764" y="578558"/>
                </a:cubicBezTo>
                <a:cubicBezTo>
                  <a:pt x="5415877" y="584388"/>
                  <a:pt x="5412962" y="601390"/>
                  <a:pt x="5411019" y="629565"/>
                </a:cubicBezTo>
                <a:cubicBezTo>
                  <a:pt x="5410048" y="643166"/>
                  <a:pt x="5409562" y="658225"/>
                  <a:pt x="5409562" y="674742"/>
                </a:cubicBezTo>
                <a:cubicBezTo>
                  <a:pt x="5409562" y="691258"/>
                  <a:pt x="5409562" y="709232"/>
                  <a:pt x="5409562" y="728663"/>
                </a:cubicBezTo>
                <a:cubicBezTo>
                  <a:pt x="5409562" y="748094"/>
                  <a:pt x="5409804" y="767768"/>
                  <a:pt x="5410290" y="787684"/>
                </a:cubicBezTo>
                <a:cubicBezTo>
                  <a:pt x="5410776" y="807601"/>
                  <a:pt x="5411504" y="828732"/>
                  <a:pt x="5412476" y="851078"/>
                </a:cubicBezTo>
                <a:cubicBezTo>
                  <a:pt x="5413448" y="873424"/>
                  <a:pt x="5414420" y="894312"/>
                  <a:pt x="5415391" y="913743"/>
                </a:cubicBezTo>
                <a:cubicBezTo>
                  <a:pt x="5416362" y="933174"/>
                  <a:pt x="5417820" y="952119"/>
                  <a:pt x="5419764" y="970579"/>
                </a:cubicBezTo>
                <a:cubicBezTo>
                  <a:pt x="5422678" y="1006526"/>
                  <a:pt x="5425592" y="1037130"/>
                  <a:pt x="5428507" y="1062390"/>
                </a:cubicBezTo>
                <a:cubicBezTo>
                  <a:pt x="5431422" y="1087651"/>
                  <a:pt x="5433365" y="1100766"/>
                  <a:pt x="5434336" y="1101738"/>
                </a:cubicBezTo>
                <a:lnTo>
                  <a:pt x="5478498" y="1101738"/>
                </a:lnTo>
                <a:lnTo>
                  <a:pt x="5478967" y="1100190"/>
                </a:lnTo>
                <a:cubicBezTo>
                  <a:pt x="5480060" y="1094907"/>
                  <a:pt x="5481699" y="1082793"/>
                  <a:pt x="5483886" y="1063848"/>
                </a:cubicBezTo>
                <a:cubicBezTo>
                  <a:pt x="5486800" y="1038587"/>
                  <a:pt x="5489715" y="1007983"/>
                  <a:pt x="5492630" y="972036"/>
                </a:cubicBezTo>
                <a:cubicBezTo>
                  <a:pt x="5494572" y="953577"/>
                  <a:pt x="5496030" y="934389"/>
                  <a:pt x="5497001" y="914472"/>
                </a:cubicBezTo>
                <a:cubicBezTo>
                  <a:pt x="5497972" y="894555"/>
                  <a:pt x="5498944" y="873424"/>
                  <a:pt x="5499916" y="851078"/>
                </a:cubicBezTo>
                <a:cubicBezTo>
                  <a:pt x="5500888" y="828732"/>
                  <a:pt x="5501616" y="807601"/>
                  <a:pt x="5502102" y="787684"/>
                </a:cubicBezTo>
                <a:cubicBezTo>
                  <a:pt x="5502588" y="767768"/>
                  <a:pt x="5502830" y="748094"/>
                  <a:pt x="5502830" y="728663"/>
                </a:cubicBezTo>
                <a:cubicBezTo>
                  <a:pt x="5502830" y="709232"/>
                  <a:pt x="5502830" y="691258"/>
                  <a:pt x="5502830" y="674742"/>
                </a:cubicBezTo>
                <a:cubicBezTo>
                  <a:pt x="5502830" y="658225"/>
                  <a:pt x="5502344" y="643166"/>
                  <a:pt x="5501374" y="629565"/>
                </a:cubicBezTo>
                <a:cubicBezTo>
                  <a:pt x="5499430" y="601390"/>
                  <a:pt x="5496515" y="584388"/>
                  <a:pt x="5492630" y="578558"/>
                </a:cubicBezTo>
                <a:cubicBezTo>
                  <a:pt x="5483886" y="572729"/>
                  <a:pt x="5471741" y="569814"/>
                  <a:pt x="5456196" y="569814"/>
                </a:cubicBezTo>
                <a:close/>
                <a:moveTo>
                  <a:pt x="4465910" y="558156"/>
                </a:moveTo>
                <a:cubicBezTo>
                  <a:pt x="4462024" y="558156"/>
                  <a:pt x="4459110" y="558642"/>
                  <a:pt x="4457167" y="559613"/>
                </a:cubicBezTo>
                <a:cubicBezTo>
                  <a:pt x="4453280" y="560585"/>
                  <a:pt x="4450366" y="562042"/>
                  <a:pt x="4448422" y="563985"/>
                </a:cubicBezTo>
                <a:lnTo>
                  <a:pt x="4445508" y="569814"/>
                </a:lnTo>
                <a:cubicBezTo>
                  <a:pt x="4445508" y="574672"/>
                  <a:pt x="4445508" y="580016"/>
                  <a:pt x="4445508" y="585845"/>
                </a:cubicBezTo>
                <a:cubicBezTo>
                  <a:pt x="4445508" y="591674"/>
                  <a:pt x="4445022" y="597989"/>
                  <a:pt x="4444051" y="604790"/>
                </a:cubicBezTo>
                <a:cubicBezTo>
                  <a:pt x="4443079" y="610619"/>
                  <a:pt x="4442594" y="616935"/>
                  <a:pt x="4442594" y="623735"/>
                </a:cubicBezTo>
                <a:cubicBezTo>
                  <a:pt x="4442594" y="630536"/>
                  <a:pt x="4442594" y="637823"/>
                  <a:pt x="4442594" y="645595"/>
                </a:cubicBezTo>
                <a:cubicBezTo>
                  <a:pt x="4442594" y="653368"/>
                  <a:pt x="4442594" y="661626"/>
                  <a:pt x="4442594" y="670370"/>
                </a:cubicBezTo>
                <a:cubicBezTo>
                  <a:pt x="4442594" y="679114"/>
                  <a:pt x="4442108" y="688344"/>
                  <a:pt x="4441136" y="698059"/>
                </a:cubicBezTo>
                <a:cubicBezTo>
                  <a:pt x="4460566" y="700974"/>
                  <a:pt x="4472226" y="704374"/>
                  <a:pt x="4476112" y="708260"/>
                </a:cubicBezTo>
                <a:cubicBezTo>
                  <a:pt x="4480970" y="712146"/>
                  <a:pt x="4483884" y="725262"/>
                  <a:pt x="4484856" y="747608"/>
                </a:cubicBezTo>
                <a:cubicBezTo>
                  <a:pt x="4485828" y="758295"/>
                  <a:pt x="4486314" y="769225"/>
                  <a:pt x="4486314" y="780398"/>
                </a:cubicBezTo>
                <a:cubicBezTo>
                  <a:pt x="4486314" y="791571"/>
                  <a:pt x="4486314" y="802986"/>
                  <a:pt x="4486314" y="814645"/>
                </a:cubicBezTo>
                <a:cubicBezTo>
                  <a:pt x="4486314" y="837962"/>
                  <a:pt x="4484856" y="859822"/>
                  <a:pt x="4481941" y="880225"/>
                </a:cubicBezTo>
                <a:cubicBezTo>
                  <a:pt x="4479026" y="899656"/>
                  <a:pt x="4476112" y="910343"/>
                  <a:pt x="4473198" y="912286"/>
                </a:cubicBezTo>
                <a:cubicBezTo>
                  <a:pt x="4471254" y="914229"/>
                  <a:pt x="4458138" y="916658"/>
                  <a:pt x="4433850" y="919572"/>
                </a:cubicBezTo>
                <a:lnTo>
                  <a:pt x="4433850" y="993896"/>
                </a:lnTo>
                <a:lnTo>
                  <a:pt x="4433850" y="1056561"/>
                </a:lnTo>
                <a:lnTo>
                  <a:pt x="4433850" y="1104653"/>
                </a:lnTo>
                <a:cubicBezTo>
                  <a:pt x="4433850" y="1116311"/>
                  <a:pt x="4434821" y="1125055"/>
                  <a:pt x="4436764" y="1130885"/>
                </a:cubicBezTo>
                <a:cubicBezTo>
                  <a:pt x="4439679" y="1131856"/>
                  <a:pt x="4445508" y="1133313"/>
                  <a:pt x="4454252" y="1135257"/>
                </a:cubicBezTo>
                <a:cubicBezTo>
                  <a:pt x="4462996" y="1137200"/>
                  <a:pt x="4468340" y="1137200"/>
                  <a:pt x="4470282" y="1135257"/>
                </a:cubicBezTo>
                <a:cubicBezTo>
                  <a:pt x="4475140" y="1123598"/>
                  <a:pt x="4481456" y="1102710"/>
                  <a:pt x="4489228" y="1072592"/>
                </a:cubicBezTo>
                <a:cubicBezTo>
                  <a:pt x="4493114" y="1058018"/>
                  <a:pt x="4496514" y="1042473"/>
                  <a:pt x="4499429" y="1025957"/>
                </a:cubicBezTo>
                <a:cubicBezTo>
                  <a:pt x="4502344" y="1009441"/>
                  <a:pt x="4505258" y="991953"/>
                  <a:pt x="4508173" y="973493"/>
                </a:cubicBezTo>
                <a:cubicBezTo>
                  <a:pt x="4511088" y="955034"/>
                  <a:pt x="4513760" y="936089"/>
                  <a:pt x="4516188" y="916658"/>
                </a:cubicBezTo>
                <a:cubicBezTo>
                  <a:pt x="4518618" y="897227"/>
                  <a:pt x="4520803" y="877310"/>
                  <a:pt x="4522746" y="856907"/>
                </a:cubicBezTo>
                <a:cubicBezTo>
                  <a:pt x="4524690" y="836505"/>
                  <a:pt x="4526146" y="816588"/>
                  <a:pt x="4527118" y="797157"/>
                </a:cubicBezTo>
                <a:cubicBezTo>
                  <a:pt x="4528090" y="777726"/>
                  <a:pt x="4528576" y="758295"/>
                  <a:pt x="4528576" y="738864"/>
                </a:cubicBezTo>
                <a:cubicBezTo>
                  <a:pt x="4528576" y="693201"/>
                  <a:pt x="4524690" y="652396"/>
                  <a:pt x="4516917" y="616449"/>
                </a:cubicBezTo>
                <a:cubicBezTo>
                  <a:pt x="4510116" y="582445"/>
                  <a:pt x="4497000" y="563499"/>
                  <a:pt x="4477569" y="559613"/>
                </a:cubicBezTo>
                <a:cubicBezTo>
                  <a:pt x="4474655" y="558642"/>
                  <a:pt x="4470768" y="558156"/>
                  <a:pt x="4465910" y="558156"/>
                </a:cubicBezTo>
                <a:close/>
                <a:moveTo>
                  <a:pt x="4105951" y="380362"/>
                </a:moveTo>
                <a:lnTo>
                  <a:pt x="4105818" y="383370"/>
                </a:lnTo>
                <a:lnTo>
                  <a:pt x="4098665" y="386191"/>
                </a:lnTo>
                <a:close/>
                <a:moveTo>
                  <a:pt x="6710934" y="292923"/>
                </a:moveTo>
                <a:cubicBezTo>
                  <a:pt x="6751739" y="292923"/>
                  <a:pt x="6776514" y="297295"/>
                  <a:pt x="6785257" y="306039"/>
                </a:cubicBezTo>
                <a:cubicBezTo>
                  <a:pt x="6794002" y="316726"/>
                  <a:pt x="6801288" y="344901"/>
                  <a:pt x="6807117" y="390563"/>
                </a:cubicBezTo>
                <a:cubicBezTo>
                  <a:pt x="6819747" y="487718"/>
                  <a:pt x="6827520" y="584873"/>
                  <a:pt x="6830434" y="682028"/>
                </a:cubicBezTo>
                <a:cubicBezTo>
                  <a:pt x="6833349" y="779183"/>
                  <a:pt x="6834807" y="876338"/>
                  <a:pt x="6834807" y="973493"/>
                </a:cubicBezTo>
                <a:lnTo>
                  <a:pt x="6834807" y="1079878"/>
                </a:lnTo>
                <a:cubicBezTo>
                  <a:pt x="6834807" y="1084736"/>
                  <a:pt x="6834564" y="1096880"/>
                  <a:pt x="6834078" y="1116311"/>
                </a:cubicBezTo>
                <a:cubicBezTo>
                  <a:pt x="6833592" y="1135742"/>
                  <a:pt x="6832863" y="1156145"/>
                  <a:pt x="6831892" y="1177519"/>
                </a:cubicBezTo>
                <a:cubicBezTo>
                  <a:pt x="6830920" y="1198893"/>
                  <a:pt x="6829706" y="1218567"/>
                  <a:pt x="6828248" y="1236541"/>
                </a:cubicBezTo>
                <a:cubicBezTo>
                  <a:pt x="6826791" y="1254514"/>
                  <a:pt x="6825091" y="1264473"/>
                  <a:pt x="6823148" y="1266416"/>
                </a:cubicBezTo>
                <a:cubicBezTo>
                  <a:pt x="6812460" y="1277103"/>
                  <a:pt x="6796188" y="1287790"/>
                  <a:pt x="6774327" y="1298477"/>
                </a:cubicBezTo>
                <a:cubicBezTo>
                  <a:pt x="6752468" y="1309164"/>
                  <a:pt x="6728908" y="1318637"/>
                  <a:pt x="6703647" y="1326895"/>
                </a:cubicBezTo>
                <a:cubicBezTo>
                  <a:pt x="6678387" y="1335153"/>
                  <a:pt x="6653370" y="1341954"/>
                  <a:pt x="6628595" y="1347297"/>
                </a:cubicBezTo>
                <a:cubicBezTo>
                  <a:pt x="6603820" y="1352641"/>
                  <a:pt x="6582690" y="1355313"/>
                  <a:pt x="6565202" y="1355313"/>
                </a:cubicBezTo>
                <a:cubicBezTo>
                  <a:pt x="6548685" y="1355313"/>
                  <a:pt x="6529739" y="1346811"/>
                  <a:pt x="6508366" y="1329809"/>
                </a:cubicBezTo>
                <a:cubicBezTo>
                  <a:pt x="6486992" y="1312807"/>
                  <a:pt x="6465617" y="1292891"/>
                  <a:pt x="6444243" y="1270059"/>
                </a:cubicBezTo>
                <a:cubicBezTo>
                  <a:pt x="6422870" y="1247228"/>
                  <a:pt x="6403196" y="1223668"/>
                  <a:pt x="6385222" y="1199379"/>
                </a:cubicBezTo>
                <a:cubicBezTo>
                  <a:pt x="6367248" y="1175090"/>
                  <a:pt x="6352918" y="1155659"/>
                  <a:pt x="6342230" y="1141086"/>
                </a:cubicBezTo>
                <a:cubicBezTo>
                  <a:pt x="6318913" y="1109025"/>
                  <a:pt x="6299968" y="1084250"/>
                  <a:pt x="6285395" y="1066762"/>
                </a:cubicBezTo>
                <a:cubicBezTo>
                  <a:pt x="6287338" y="1082307"/>
                  <a:pt x="6288796" y="1102710"/>
                  <a:pt x="6289767" y="1127970"/>
                </a:cubicBezTo>
                <a:lnTo>
                  <a:pt x="6294139" y="1202293"/>
                </a:lnTo>
                <a:cubicBezTo>
                  <a:pt x="6295110" y="1214924"/>
                  <a:pt x="6295596" y="1226825"/>
                  <a:pt x="6295596" y="1237998"/>
                </a:cubicBezTo>
                <a:cubicBezTo>
                  <a:pt x="6295596" y="1249171"/>
                  <a:pt x="6295596" y="1260101"/>
                  <a:pt x="6295596" y="1270788"/>
                </a:cubicBezTo>
                <a:cubicBezTo>
                  <a:pt x="6295596" y="1291190"/>
                  <a:pt x="6294139" y="1304306"/>
                  <a:pt x="6291224" y="1310136"/>
                </a:cubicBezTo>
                <a:cubicBezTo>
                  <a:pt x="6284423" y="1314993"/>
                  <a:pt x="6273736" y="1318879"/>
                  <a:pt x="6259163" y="1321794"/>
                </a:cubicBezTo>
                <a:cubicBezTo>
                  <a:pt x="6244590" y="1324709"/>
                  <a:pt x="6228802" y="1326895"/>
                  <a:pt x="6211800" y="1328352"/>
                </a:cubicBezTo>
                <a:cubicBezTo>
                  <a:pt x="6194798" y="1329809"/>
                  <a:pt x="6178524" y="1330538"/>
                  <a:pt x="6162980" y="1330538"/>
                </a:cubicBezTo>
                <a:cubicBezTo>
                  <a:pt x="6147435" y="1330538"/>
                  <a:pt x="6135291" y="1330538"/>
                  <a:pt x="6126546" y="1330538"/>
                </a:cubicBezTo>
                <a:cubicBezTo>
                  <a:pt x="6120717" y="1330538"/>
                  <a:pt x="6110758" y="1330295"/>
                  <a:pt x="6096672" y="1329809"/>
                </a:cubicBezTo>
                <a:cubicBezTo>
                  <a:pt x="6082584" y="1329324"/>
                  <a:pt x="6067525" y="1328595"/>
                  <a:pt x="6051494" y="1327623"/>
                </a:cubicBezTo>
                <a:cubicBezTo>
                  <a:pt x="6035464" y="1326652"/>
                  <a:pt x="6020648" y="1325195"/>
                  <a:pt x="6007046" y="1323251"/>
                </a:cubicBezTo>
                <a:cubicBezTo>
                  <a:pt x="5993444" y="1321308"/>
                  <a:pt x="5984700" y="1318394"/>
                  <a:pt x="5980814" y="1314508"/>
                </a:cubicBezTo>
                <a:cubicBezTo>
                  <a:pt x="5975956" y="1272731"/>
                  <a:pt x="5972313" y="1231440"/>
                  <a:pt x="5969884" y="1190635"/>
                </a:cubicBezTo>
                <a:cubicBezTo>
                  <a:pt x="5967456" y="1149830"/>
                  <a:pt x="5965270" y="1108539"/>
                  <a:pt x="5963326" y="1066762"/>
                </a:cubicBezTo>
                <a:cubicBezTo>
                  <a:pt x="5961383" y="1020128"/>
                  <a:pt x="5959925" y="973979"/>
                  <a:pt x="5958954" y="928316"/>
                </a:cubicBezTo>
                <a:cubicBezTo>
                  <a:pt x="5957983" y="882653"/>
                  <a:pt x="5957497" y="836505"/>
                  <a:pt x="5957497" y="789870"/>
                </a:cubicBezTo>
                <a:lnTo>
                  <a:pt x="5957497" y="641223"/>
                </a:lnTo>
                <a:cubicBezTo>
                  <a:pt x="5957497" y="617906"/>
                  <a:pt x="5957739" y="595803"/>
                  <a:pt x="5958225" y="574915"/>
                </a:cubicBezTo>
                <a:cubicBezTo>
                  <a:pt x="5958711" y="554027"/>
                  <a:pt x="5959440" y="534353"/>
                  <a:pt x="5960411" y="515893"/>
                </a:cubicBezTo>
                <a:cubicBezTo>
                  <a:pt x="5961383" y="494519"/>
                  <a:pt x="5962112" y="474360"/>
                  <a:pt x="5962598" y="455414"/>
                </a:cubicBezTo>
                <a:cubicBezTo>
                  <a:pt x="5963084" y="436469"/>
                  <a:pt x="5963326" y="418738"/>
                  <a:pt x="5963326" y="402222"/>
                </a:cubicBezTo>
                <a:lnTo>
                  <a:pt x="5964784" y="400765"/>
                </a:lnTo>
                <a:cubicBezTo>
                  <a:pt x="5978385" y="391049"/>
                  <a:pt x="5995630" y="380605"/>
                  <a:pt x="6016518" y="369432"/>
                </a:cubicBezTo>
                <a:cubicBezTo>
                  <a:pt x="6037407" y="358259"/>
                  <a:pt x="6059996" y="348058"/>
                  <a:pt x="6084284" y="338828"/>
                </a:cubicBezTo>
                <a:cubicBezTo>
                  <a:pt x="6108573" y="329599"/>
                  <a:pt x="6132376" y="321826"/>
                  <a:pt x="6155693" y="315511"/>
                </a:cubicBezTo>
                <a:cubicBezTo>
                  <a:pt x="6179010" y="309196"/>
                  <a:pt x="6199413" y="306039"/>
                  <a:pt x="6216901" y="306039"/>
                </a:cubicBezTo>
                <a:cubicBezTo>
                  <a:pt x="6221759" y="306039"/>
                  <a:pt x="6229045" y="307010"/>
                  <a:pt x="6238761" y="308953"/>
                </a:cubicBezTo>
                <a:cubicBezTo>
                  <a:pt x="6245561" y="310896"/>
                  <a:pt x="6253091" y="317940"/>
                  <a:pt x="6261349" y="330084"/>
                </a:cubicBezTo>
                <a:cubicBezTo>
                  <a:pt x="6269607" y="342229"/>
                  <a:pt x="6277866" y="355588"/>
                  <a:pt x="6286124" y="370161"/>
                </a:cubicBezTo>
                <a:cubicBezTo>
                  <a:pt x="6294382" y="384734"/>
                  <a:pt x="6301668" y="399064"/>
                  <a:pt x="6307984" y="413152"/>
                </a:cubicBezTo>
                <a:cubicBezTo>
                  <a:pt x="6314299" y="427239"/>
                  <a:pt x="6318913" y="437198"/>
                  <a:pt x="6321828" y="443027"/>
                </a:cubicBezTo>
                <a:cubicBezTo>
                  <a:pt x="6329601" y="461487"/>
                  <a:pt x="6337859" y="480432"/>
                  <a:pt x="6346603" y="499863"/>
                </a:cubicBezTo>
                <a:cubicBezTo>
                  <a:pt x="6355346" y="519294"/>
                  <a:pt x="6364091" y="539696"/>
                  <a:pt x="6372834" y="561070"/>
                </a:cubicBezTo>
                <a:cubicBezTo>
                  <a:pt x="6381579" y="582445"/>
                  <a:pt x="6390322" y="603090"/>
                  <a:pt x="6399066" y="623007"/>
                </a:cubicBezTo>
                <a:cubicBezTo>
                  <a:pt x="6407810" y="642924"/>
                  <a:pt x="6416068" y="662597"/>
                  <a:pt x="6423841" y="682028"/>
                </a:cubicBezTo>
                <a:cubicBezTo>
                  <a:pt x="6431613" y="701459"/>
                  <a:pt x="6439142" y="719433"/>
                  <a:pt x="6446429" y="735949"/>
                </a:cubicBezTo>
                <a:cubicBezTo>
                  <a:pt x="6453716" y="752466"/>
                  <a:pt x="6460760" y="767525"/>
                  <a:pt x="6467561" y="781127"/>
                </a:cubicBezTo>
                <a:cubicBezTo>
                  <a:pt x="6481163" y="810273"/>
                  <a:pt x="6491364" y="828732"/>
                  <a:pt x="6498164" y="836505"/>
                </a:cubicBezTo>
                <a:cubicBezTo>
                  <a:pt x="6497193" y="825818"/>
                  <a:pt x="6496221" y="813188"/>
                  <a:pt x="6495250" y="798614"/>
                </a:cubicBezTo>
                <a:cubicBezTo>
                  <a:pt x="6494279" y="784041"/>
                  <a:pt x="6492821" y="768011"/>
                  <a:pt x="6490878" y="750523"/>
                </a:cubicBezTo>
                <a:cubicBezTo>
                  <a:pt x="6488934" y="733035"/>
                  <a:pt x="6487477" y="714818"/>
                  <a:pt x="6486506" y="695873"/>
                </a:cubicBezTo>
                <a:cubicBezTo>
                  <a:pt x="6485534" y="676928"/>
                  <a:pt x="6484077" y="657740"/>
                  <a:pt x="6482134" y="638309"/>
                </a:cubicBezTo>
                <a:lnTo>
                  <a:pt x="6473390" y="520265"/>
                </a:lnTo>
                <a:cubicBezTo>
                  <a:pt x="6470475" y="480432"/>
                  <a:pt x="6469018" y="446913"/>
                  <a:pt x="6469018" y="419710"/>
                </a:cubicBezTo>
                <a:cubicBezTo>
                  <a:pt x="6469018" y="386677"/>
                  <a:pt x="6471446" y="363846"/>
                  <a:pt x="6476305" y="351216"/>
                </a:cubicBezTo>
                <a:cubicBezTo>
                  <a:pt x="6510309" y="332756"/>
                  <a:pt x="6548200" y="318426"/>
                  <a:pt x="6589976" y="308225"/>
                </a:cubicBezTo>
                <a:cubicBezTo>
                  <a:pt x="6631752" y="298023"/>
                  <a:pt x="6672072" y="292923"/>
                  <a:pt x="6710934" y="292923"/>
                </a:cubicBezTo>
                <a:close/>
                <a:moveTo>
                  <a:pt x="4528576" y="292923"/>
                </a:moveTo>
                <a:cubicBezTo>
                  <a:pt x="4590754" y="292923"/>
                  <a:pt x="4647591" y="299238"/>
                  <a:pt x="4699082" y="311868"/>
                </a:cubicBezTo>
                <a:cubicBezTo>
                  <a:pt x="4752518" y="324498"/>
                  <a:pt x="4799638" y="346358"/>
                  <a:pt x="4840443" y="377448"/>
                </a:cubicBezTo>
                <a:cubicBezTo>
                  <a:pt x="4881248" y="407566"/>
                  <a:pt x="4913310" y="448371"/>
                  <a:pt x="4936626" y="499863"/>
                </a:cubicBezTo>
                <a:cubicBezTo>
                  <a:pt x="4959944" y="550383"/>
                  <a:pt x="4971602" y="614506"/>
                  <a:pt x="4971602" y="692230"/>
                </a:cubicBezTo>
                <a:cubicBezTo>
                  <a:pt x="4971602" y="768982"/>
                  <a:pt x="4962858" y="837962"/>
                  <a:pt x="4945370" y="899170"/>
                </a:cubicBezTo>
                <a:cubicBezTo>
                  <a:pt x="4927882" y="960378"/>
                  <a:pt x="4906022" y="1014299"/>
                  <a:pt x="4879790" y="1060933"/>
                </a:cubicBezTo>
                <a:cubicBezTo>
                  <a:pt x="4853559" y="1107567"/>
                  <a:pt x="4824412" y="1148372"/>
                  <a:pt x="4792351" y="1183348"/>
                </a:cubicBezTo>
                <a:cubicBezTo>
                  <a:pt x="4760290" y="1218324"/>
                  <a:pt x="4730658" y="1246499"/>
                  <a:pt x="4703455" y="1267873"/>
                </a:cubicBezTo>
                <a:cubicBezTo>
                  <a:pt x="4675280" y="1290219"/>
                  <a:pt x="4651476" y="1306249"/>
                  <a:pt x="4632046" y="1315965"/>
                </a:cubicBezTo>
                <a:cubicBezTo>
                  <a:pt x="4610672" y="1326652"/>
                  <a:pt x="4598527" y="1332481"/>
                  <a:pt x="4595612" y="1333453"/>
                </a:cubicBezTo>
                <a:cubicBezTo>
                  <a:pt x="4567438" y="1334424"/>
                  <a:pt x="4539506" y="1334910"/>
                  <a:pt x="4511816" y="1334910"/>
                </a:cubicBezTo>
                <a:cubicBezTo>
                  <a:pt x="4484127" y="1334910"/>
                  <a:pt x="4456681" y="1333938"/>
                  <a:pt x="4429478" y="1331995"/>
                </a:cubicBezTo>
                <a:cubicBezTo>
                  <a:pt x="4381872" y="1330052"/>
                  <a:pt x="4332808" y="1325680"/>
                  <a:pt x="4282288" y="1318879"/>
                </a:cubicBezTo>
                <a:cubicBezTo>
                  <a:pt x="4231766" y="1311107"/>
                  <a:pt x="4186590" y="1299449"/>
                  <a:pt x="4146756" y="1283904"/>
                </a:cubicBezTo>
                <a:cubicBezTo>
                  <a:pt x="4137040" y="1226582"/>
                  <a:pt x="4128297" y="1166832"/>
                  <a:pt x="4120524" y="1104653"/>
                </a:cubicBezTo>
                <a:cubicBezTo>
                  <a:pt x="4113724" y="1041502"/>
                  <a:pt x="4107894" y="978837"/>
                  <a:pt x="4103037" y="916658"/>
                </a:cubicBezTo>
                <a:cubicBezTo>
                  <a:pt x="4080691" y="914715"/>
                  <a:pt x="4066604" y="911800"/>
                  <a:pt x="4060774" y="907914"/>
                </a:cubicBezTo>
                <a:cubicBezTo>
                  <a:pt x="4053002" y="903056"/>
                  <a:pt x="4047658" y="889940"/>
                  <a:pt x="4044744" y="868566"/>
                </a:cubicBezTo>
                <a:cubicBezTo>
                  <a:pt x="4041829" y="846220"/>
                  <a:pt x="4040372" y="821932"/>
                  <a:pt x="4040372" y="795700"/>
                </a:cubicBezTo>
                <a:cubicBezTo>
                  <a:pt x="4040372" y="769468"/>
                  <a:pt x="4041829" y="745665"/>
                  <a:pt x="4044744" y="724291"/>
                </a:cubicBezTo>
                <a:cubicBezTo>
                  <a:pt x="4047658" y="702917"/>
                  <a:pt x="4051544" y="689801"/>
                  <a:pt x="4056402" y="684943"/>
                </a:cubicBezTo>
                <a:cubicBezTo>
                  <a:pt x="4060289" y="683000"/>
                  <a:pt x="4074862" y="681543"/>
                  <a:pt x="4100122" y="680571"/>
                </a:cubicBezTo>
                <a:cubicBezTo>
                  <a:pt x="4099150" y="659197"/>
                  <a:pt x="4098665" y="638794"/>
                  <a:pt x="4098665" y="619363"/>
                </a:cubicBezTo>
                <a:cubicBezTo>
                  <a:pt x="4098665" y="599932"/>
                  <a:pt x="4098665" y="580987"/>
                  <a:pt x="4098665" y="562528"/>
                </a:cubicBezTo>
                <a:cubicBezTo>
                  <a:pt x="4098665" y="544068"/>
                  <a:pt x="4098908" y="526823"/>
                  <a:pt x="4099394" y="510793"/>
                </a:cubicBezTo>
                <a:cubicBezTo>
                  <a:pt x="4099879" y="494762"/>
                  <a:pt x="4100608" y="479946"/>
                  <a:pt x="4101580" y="466344"/>
                </a:cubicBezTo>
                <a:cubicBezTo>
                  <a:pt x="4103037" y="440841"/>
                  <a:pt x="4104220" y="418344"/>
                  <a:pt x="4105132" y="398852"/>
                </a:cubicBezTo>
                <a:lnTo>
                  <a:pt x="4105818" y="383370"/>
                </a:lnTo>
                <a:lnTo>
                  <a:pt x="4161694" y="361326"/>
                </a:lnTo>
                <a:cubicBezTo>
                  <a:pt x="4223630" y="338555"/>
                  <a:pt x="4282288" y="322069"/>
                  <a:pt x="4337666" y="311868"/>
                </a:cubicBezTo>
                <a:cubicBezTo>
                  <a:pt x="4374585" y="305067"/>
                  <a:pt x="4408832" y="300209"/>
                  <a:pt x="4440408" y="297295"/>
                </a:cubicBezTo>
                <a:cubicBezTo>
                  <a:pt x="4471983" y="294380"/>
                  <a:pt x="4501372" y="292923"/>
                  <a:pt x="4528576" y="292923"/>
                </a:cubicBezTo>
                <a:close/>
                <a:moveTo>
                  <a:pt x="3099207" y="291465"/>
                </a:moveTo>
                <a:cubicBezTo>
                  <a:pt x="3185674" y="291465"/>
                  <a:pt x="3274815" y="294137"/>
                  <a:pt x="3366626" y="299481"/>
                </a:cubicBezTo>
                <a:cubicBezTo>
                  <a:pt x="3458437" y="304824"/>
                  <a:pt x="3547091" y="315754"/>
                  <a:pt x="3632588" y="332270"/>
                </a:cubicBezTo>
                <a:cubicBezTo>
                  <a:pt x="3672421" y="339071"/>
                  <a:pt x="3694281" y="346358"/>
                  <a:pt x="3698168" y="354130"/>
                </a:cubicBezTo>
                <a:cubicBezTo>
                  <a:pt x="3701083" y="358017"/>
                  <a:pt x="3702539" y="369189"/>
                  <a:pt x="3702539" y="387649"/>
                </a:cubicBezTo>
                <a:cubicBezTo>
                  <a:pt x="3702539" y="405137"/>
                  <a:pt x="3701083" y="426511"/>
                  <a:pt x="3698168" y="451771"/>
                </a:cubicBezTo>
                <a:cubicBezTo>
                  <a:pt x="3695253" y="476060"/>
                  <a:pt x="3692338" y="499377"/>
                  <a:pt x="3689423" y="521723"/>
                </a:cubicBezTo>
                <a:cubicBezTo>
                  <a:pt x="3687480" y="535324"/>
                  <a:pt x="3685781" y="549169"/>
                  <a:pt x="3684323" y="563256"/>
                </a:cubicBezTo>
                <a:cubicBezTo>
                  <a:pt x="3682866" y="577344"/>
                  <a:pt x="3681165" y="591188"/>
                  <a:pt x="3679222" y="604790"/>
                </a:cubicBezTo>
                <a:lnTo>
                  <a:pt x="3676307" y="617906"/>
                </a:lnTo>
                <a:cubicBezTo>
                  <a:pt x="3656877" y="628593"/>
                  <a:pt x="3624330" y="637337"/>
                  <a:pt x="3578667" y="644138"/>
                </a:cubicBezTo>
                <a:cubicBezTo>
                  <a:pt x="3555350" y="648024"/>
                  <a:pt x="3529360" y="652153"/>
                  <a:pt x="3500700" y="656525"/>
                </a:cubicBezTo>
                <a:cubicBezTo>
                  <a:pt x="3472039" y="660897"/>
                  <a:pt x="3440707" y="665512"/>
                  <a:pt x="3406702" y="670370"/>
                </a:cubicBezTo>
                <a:cubicBezTo>
                  <a:pt x="3405731" y="687858"/>
                  <a:pt x="3405002" y="706317"/>
                  <a:pt x="3404516" y="725748"/>
                </a:cubicBezTo>
                <a:cubicBezTo>
                  <a:pt x="3404031" y="745179"/>
                  <a:pt x="3402816" y="766068"/>
                  <a:pt x="3400874" y="788413"/>
                </a:cubicBezTo>
                <a:cubicBezTo>
                  <a:pt x="3397959" y="832133"/>
                  <a:pt x="3395044" y="877310"/>
                  <a:pt x="3392129" y="923944"/>
                </a:cubicBezTo>
                <a:cubicBezTo>
                  <a:pt x="3389214" y="970579"/>
                  <a:pt x="3386300" y="1015756"/>
                  <a:pt x="3383385" y="1059476"/>
                </a:cubicBezTo>
                <a:cubicBezTo>
                  <a:pt x="3380471" y="1103195"/>
                  <a:pt x="3377556" y="1142543"/>
                  <a:pt x="3374641" y="1177519"/>
                </a:cubicBezTo>
                <a:cubicBezTo>
                  <a:pt x="3374641" y="1180434"/>
                  <a:pt x="3373912" y="1187963"/>
                  <a:pt x="3372455" y="1200108"/>
                </a:cubicBezTo>
                <a:cubicBezTo>
                  <a:pt x="3370998" y="1212252"/>
                  <a:pt x="3369541" y="1225368"/>
                  <a:pt x="3368083" y="1239455"/>
                </a:cubicBezTo>
                <a:cubicBezTo>
                  <a:pt x="3366626" y="1253543"/>
                  <a:pt x="3365169" y="1266416"/>
                  <a:pt x="3363711" y="1278074"/>
                </a:cubicBezTo>
                <a:cubicBezTo>
                  <a:pt x="3362254" y="1289733"/>
                  <a:pt x="3361039" y="1296048"/>
                  <a:pt x="3360068" y="1297020"/>
                </a:cubicBezTo>
                <a:cubicBezTo>
                  <a:pt x="3356182" y="1304792"/>
                  <a:pt x="3342823" y="1311593"/>
                  <a:pt x="3319992" y="1317422"/>
                </a:cubicBezTo>
                <a:cubicBezTo>
                  <a:pt x="3297160" y="1323251"/>
                  <a:pt x="3271900" y="1327866"/>
                  <a:pt x="3244211" y="1331267"/>
                </a:cubicBezTo>
                <a:cubicBezTo>
                  <a:pt x="3216521" y="1334667"/>
                  <a:pt x="3190047" y="1337096"/>
                  <a:pt x="3164787" y="1338553"/>
                </a:cubicBezTo>
                <a:cubicBezTo>
                  <a:pt x="3139526" y="1340011"/>
                  <a:pt x="3121552" y="1340739"/>
                  <a:pt x="3110866" y="1340739"/>
                </a:cubicBezTo>
                <a:cubicBezTo>
                  <a:pt x="3106007" y="1340739"/>
                  <a:pt x="3098721" y="1339768"/>
                  <a:pt x="3089005" y="1337825"/>
                </a:cubicBezTo>
                <a:cubicBezTo>
                  <a:pt x="3082205" y="1314508"/>
                  <a:pt x="3076376" y="1283904"/>
                  <a:pt x="3071517" y="1246013"/>
                </a:cubicBezTo>
                <a:cubicBezTo>
                  <a:pt x="3063745" y="1178005"/>
                  <a:pt x="3058887" y="1109996"/>
                  <a:pt x="3056945" y="1041988"/>
                </a:cubicBezTo>
                <a:cubicBezTo>
                  <a:pt x="3055002" y="973979"/>
                  <a:pt x="3054030" y="905971"/>
                  <a:pt x="3054030" y="837962"/>
                </a:cubicBezTo>
                <a:lnTo>
                  <a:pt x="3054030" y="768011"/>
                </a:lnTo>
                <a:lnTo>
                  <a:pt x="3054030" y="706803"/>
                </a:lnTo>
                <a:cubicBezTo>
                  <a:pt x="3036542" y="708746"/>
                  <a:pt x="3019783" y="710203"/>
                  <a:pt x="3003752" y="711175"/>
                </a:cubicBezTo>
                <a:cubicBezTo>
                  <a:pt x="2987721" y="712146"/>
                  <a:pt x="2971933" y="713118"/>
                  <a:pt x="2956389" y="714090"/>
                </a:cubicBezTo>
                <a:cubicBezTo>
                  <a:pt x="2926271" y="715061"/>
                  <a:pt x="2900039" y="716518"/>
                  <a:pt x="2877693" y="718462"/>
                </a:cubicBezTo>
                <a:cubicBezTo>
                  <a:pt x="2867006" y="719433"/>
                  <a:pt x="2857291" y="719919"/>
                  <a:pt x="2848547" y="719919"/>
                </a:cubicBezTo>
                <a:cubicBezTo>
                  <a:pt x="2839803" y="719919"/>
                  <a:pt x="2832030" y="719919"/>
                  <a:pt x="2825230" y="719919"/>
                </a:cubicBezTo>
                <a:cubicBezTo>
                  <a:pt x="2811628" y="719919"/>
                  <a:pt x="2804341" y="719433"/>
                  <a:pt x="2803370" y="718462"/>
                </a:cubicBezTo>
                <a:cubicBezTo>
                  <a:pt x="2799483" y="717490"/>
                  <a:pt x="2797541" y="702917"/>
                  <a:pt x="2797541" y="674742"/>
                </a:cubicBezTo>
                <a:cubicBezTo>
                  <a:pt x="2797541" y="659197"/>
                  <a:pt x="2798755" y="634908"/>
                  <a:pt x="2801184" y="601876"/>
                </a:cubicBezTo>
                <a:cubicBezTo>
                  <a:pt x="2803613" y="568843"/>
                  <a:pt x="2807013" y="534110"/>
                  <a:pt x="2811385" y="497677"/>
                </a:cubicBezTo>
                <a:cubicBezTo>
                  <a:pt x="2815757" y="461244"/>
                  <a:pt x="2820858" y="426754"/>
                  <a:pt x="2826687" y="394207"/>
                </a:cubicBezTo>
                <a:cubicBezTo>
                  <a:pt x="2832516" y="361660"/>
                  <a:pt x="2839317" y="339071"/>
                  <a:pt x="2847089" y="326441"/>
                </a:cubicBezTo>
                <a:cubicBezTo>
                  <a:pt x="2854862" y="317697"/>
                  <a:pt x="2870164" y="311139"/>
                  <a:pt x="2892995" y="306767"/>
                </a:cubicBezTo>
                <a:cubicBezTo>
                  <a:pt x="2915826" y="302395"/>
                  <a:pt x="2940844" y="298995"/>
                  <a:pt x="2968048" y="296566"/>
                </a:cubicBezTo>
                <a:cubicBezTo>
                  <a:pt x="2995251" y="294137"/>
                  <a:pt x="3021240" y="292680"/>
                  <a:pt x="3046015" y="292194"/>
                </a:cubicBezTo>
                <a:cubicBezTo>
                  <a:pt x="3070789" y="291708"/>
                  <a:pt x="3088520" y="291465"/>
                  <a:pt x="3099207" y="291465"/>
                </a:cubicBezTo>
                <a:close/>
                <a:moveTo>
                  <a:pt x="1366276" y="290008"/>
                </a:moveTo>
                <a:cubicBezTo>
                  <a:pt x="1505208" y="290008"/>
                  <a:pt x="1611835" y="325227"/>
                  <a:pt x="1686159" y="395664"/>
                </a:cubicBezTo>
                <a:cubicBezTo>
                  <a:pt x="1760482" y="466101"/>
                  <a:pt x="1797645" y="568843"/>
                  <a:pt x="1797645" y="703888"/>
                </a:cubicBezTo>
                <a:cubicBezTo>
                  <a:pt x="1797645" y="748580"/>
                  <a:pt x="1796430" y="796914"/>
                  <a:pt x="1794001" y="848892"/>
                </a:cubicBezTo>
                <a:cubicBezTo>
                  <a:pt x="1791572" y="900870"/>
                  <a:pt x="1785015" y="952362"/>
                  <a:pt x="1774327" y="1003369"/>
                </a:cubicBezTo>
                <a:cubicBezTo>
                  <a:pt x="1763640" y="1054375"/>
                  <a:pt x="1747609" y="1102467"/>
                  <a:pt x="1726235" y="1147644"/>
                </a:cubicBezTo>
                <a:cubicBezTo>
                  <a:pt x="1704861" y="1192821"/>
                  <a:pt x="1675715" y="1230954"/>
                  <a:pt x="1638796" y="1262044"/>
                </a:cubicBezTo>
                <a:cubicBezTo>
                  <a:pt x="1623251" y="1274674"/>
                  <a:pt x="1603820" y="1285118"/>
                  <a:pt x="1580503" y="1293376"/>
                </a:cubicBezTo>
                <a:cubicBezTo>
                  <a:pt x="1557185" y="1301634"/>
                  <a:pt x="1532897" y="1308192"/>
                  <a:pt x="1507636" y="1313050"/>
                </a:cubicBezTo>
                <a:cubicBezTo>
                  <a:pt x="1482377" y="1317908"/>
                  <a:pt x="1457116" y="1321308"/>
                  <a:pt x="1431856" y="1323251"/>
                </a:cubicBezTo>
                <a:cubicBezTo>
                  <a:pt x="1406595" y="1325195"/>
                  <a:pt x="1384250" y="1326166"/>
                  <a:pt x="1364819" y="1326166"/>
                </a:cubicBezTo>
                <a:lnTo>
                  <a:pt x="1363362" y="1327623"/>
                </a:lnTo>
                <a:cubicBezTo>
                  <a:pt x="1343930" y="1327623"/>
                  <a:pt x="1321828" y="1326652"/>
                  <a:pt x="1297054" y="1324709"/>
                </a:cubicBezTo>
                <a:cubicBezTo>
                  <a:pt x="1272279" y="1322766"/>
                  <a:pt x="1247504" y="1319365"/>
                  <a:pt x="1222730" y="1314508"/>
                </a:cubicBezTo>
                <a:cubicBezTo>
                  <a:pt x="1197955" y="1309650"/>
                  <a:pt x="1174152" y="1303092"/>
                  <a:pt x="1151320" y="1294834"/>
                </a:cubicBezTo>
                <a:cubicBezTo>
                  <a:pt x="1128490" y="1286575"/>
                  <a:pt x="1109302" y="1276131"/>
                  <a:pt x="1093756" y="1263501"/>
                </a:cubicBezTo>
                <a:cubicBezTo>
                  <a:pt x="1057809" y="1233383"/>
                  <a:pt x="1029148" y="1195736"/>
                  <a:pt x="1007774" y="1150559"/>
                </a:cubicBezTo>
                <a:cubicBezTo>
                  <a:pt x="986401" y="1105381"/>
                  <a:pt x="970370" y="1057047"/>
                  <a:pt x="959682" y="1005555"/>
                </a:cubicBezTo>
                <a:cubicBezTo>
                  <a:pt x="948995" y="954063"/>
                  <a:pt x="942194" y="902085"/>
                  <a:pt x="939281" y="849621"/>
                </a:cubicBezTo>
                <a:cubicBezTo>
                  <a:pt x="936365" y="797157"/>
                  <a:pt x="934908" y="748580"/>
                  <a:pt x="934908" y="703888"/>
                </a:cubicBezTo>
                <a:cubicBezTo>
                  <a:pt x="934908" y="633937"/>
                  <a:pt x="945109" y="572972"/>
                  <a:pt x="965512" y="520994"/>
                </a:cubicBezTo>
                <a:cubicBezTo>
                  <a:pt x="985914" y="469016"/>
                  <a:pt x="1015061" y="425782"/>
                  <a:pt x="1052951" y="391292"/>
                </a:cubicBezTo>
                <a:cubicBezTo>
                  <a:pt x="1090841" y="356802"/>
                  <a:pt x="1136261" y="331299"/>
                  <a:pt x="1189211" y="314783"/>
                </a:cubicBezTo>
                <a:cubicBezTo>
                  <a:pt x="1242160" y="298266"/>
                  <a:pt x="1301182" y="290008"/>
                  <a:pt x="1366276" y="290008"/>
                </a:cubicBezTo>
                <a:close/>
                <a:moveTo>
                  <a:pt x="225886" y="290008"/>
                </a:moveTo>
                <a:cubicBezTo>
                  <a:pt x="233658" y="290008"/>
                  <a:pt x="244831" y="290251"/>
                  <a:pt x="259404" y="290737"/>
                </a:cubicBezTo>
                <a:cubicBezTo>
                  <a:pt x="273977" y="291222"/>
                  <a:pt x="289036" y="292194"/>
                  <a:pt x="304582" y="293651"/>
                </a:cubicBezTo>
                <a:cubicBezTo>
                  <a:pt x="320126" y="295109"/>
                  <a:pt x="334456" y="297780"/>
                  <a:pt x="347572" y="301667"/>
                </a:cubicBezTo>
                <a:cubicBezTo>
                  <a:pt x="360688" y="305553"/>
                  <a:pt x="369675" y="310896"/>
                  <a:pt x="374533" y="317697"/>
                </a:cubicBezTo>
                <a:cubicBezTo>
                  <a:pt x="379390" y="328384"/>
                  <a:pt x="382305" y="355102"/>
                  <a:pt x="383277" y="397850"/>
                </a:cubicBezTo>
                <a:cubicBezTo>
                  <a:pt x="384248" y="420196"/>
                  <a:pt x="384977" y="444484"/>
                  <a:pt x="385463" y="470716"/>
                </a:cubicBezTo>
                <a:cubicBezTo>
                  <a:pt x="385949" y="496948"/>
                  <a:pt x="386191" y="525609"/>
                  <a:pt x="386191" y="556699"/>
                </a:cubicBezTo>
                <a:lnTo>
                  <a:pt x="386191" y="652882"/>
                </a:lnTo>
                <a:cubicBezTo>
                  <a:pt x="386191" y="669398"/>
                  <a:pt x="386191" y="686400"/>
                  <a:pt x="386191" y="703888"/>
                </a:cubicBezTo>
                <a:cubicBezTo>
                  <a:pt x="386191" y="721376"/>
                  <a:pt x="385706" y="739350"/>
                  <a:pt x="384734" y="757809"/>
                </a:cubicBezTo>
                <a:cubicBezTo>
                  <a:pt x="394450" y="756838"/>
                  <a:pt x="403436" y="756109"/>
                  <a:pt x="411695" y="755623"/>
                </a:cubicBezTo>
                <a:cubicBezTo>
                  <a:pt x="419953" y="755138"/>
                  <a:pt x="427968" y="754895"/>
                  <a:pt x="435740" y="754895"/>
                </a:cubicBezTo>
                <a:cubicBezTo>
                  <a:pt x="443514" y="754895"/>
                  <a:pt x="451285" y="754895"/>
                  <a:pt x="459058" y="754895"/>
                </a:cubicBezTo>
                <a:cubicBezTo>
                  <a:pt x="466830" y="754895"/>
                  <a:pt x="475088" y="755380"/>
                  <a:pt x="483832" y="756352"/>
                </a:cubicBezTo>
                <a:cubicBezTo>
                  <a:pt x="483832" y="689315"/>
                  <a:pt x="484804" y="622278"/>
                  <a:pt x="486748" y="555241"/>
                </a:cubicBezTo>
                <a:cubicBezTo>
                  <a:pt x="488690" y="488204"/>
                  <a:pt x="493548" y="421167"/>
                  <a:pt x="501320" y="354130"/>
                </a:cubicBezTo>
                <a:cubicBezTo>
                  <a:pt x="503263" y="342472"/>
                  <a:pt x="504721" y="333242"/>
                  <a:pt x="505692" y="326441"/>
                </a:cubicBezTo>
                <a:cubicBezTo>
                  <a:pt x="506664" y="319640"/>
                  <a:pt x="507149" y="315268"/>
                  <a:pt x="507149" y="313325"/>
                </a:cubicBezTo>
                <a:lnTo>
                  <a:pt x="508607" y="311868"/>
                </a:lnTo>
                <a:cubicBezTo>
                  <a:pt x="509578" y="311868"/>
                  <a:pt x="510551" y="311625"/>
                  <a:pt x="511521" y="311139"/>
                </a:cubicBezTo>
                <a:cubicBezTo>
                  <a:pt x="512493" y="310653"/>
                  <a:pt x="513464" y="310411"/>
                  <a:pt x="514436" y="310411"/>
                </a:cubicBezTo>
                <a:cubicBezTo>
                  <a:pt x="539696" y="303610"/>
                  <a:pt x="564957" y="299238"/>
                  <a:pt x="590217" y="297295"/>
                </a:cubicBezTo>
                <a:cubicBezTo>
                  <a:pt x="615477" y="295352"/>
                  <a:pt x="641223" y="294380"/>
                  <a:pt x="667455" y="294380"/>
                </a:cubicBezTo>
                <a:cubicBezTo>
                  <a:pt x="687858" y="294380"/>
                  <a:pt x="708503" y="294623"/>
                  <a:pt x="729392" y="295109"/>
                </a:cubicBezTo>
                <a:cubicBezTo>
                  <a:pt x="750280" y="295594"/>
                  <a:pt x="770926" y="297780"/>
                  <a:pt x="791328" y="301667"/>
                </a:cubicBezTo>
                <a:cubicBezTo>
                  <a:pt x="810759" y="304581"/>
                  <a:pt x="825333" y="307982"/>
                  <a:pt x="835047" y="311868"/>
                </a:cubicBezTo>
                <a:cubicBezTo>
                  <a:pt x="846706" y="316726"/>
                  <a:pt x="853994" y="321583"/>
                  <a:pt x="856907" y="326441"/>
                </a:cubicBezTo>
                <a:cubicBezTo>
                  <a:pt x="859822" y="335185"/>
                  <a:pt x="861280" y="357531"/>
                  <a:pt x="861280" y="393478"/>
                </a:cubicBezTo>
                <a:cubicBezTo>
                  <a:pt x="861280" y="430397"/>
                  <a:pt x="859822" y="478003"/>
                  <a:pt x="856907" y="536296"/>
                </a:cubicBezTo>
                <a:cubicBezTo>
                  <a:pt x="855936" y="550869"/>
                  <a:pt x="854236" y="579287"/>
                  <a:pt x="851807" y="621549"/>
                </a:cubicBezTo>
                <a:cubicBezTo>
                  <a:pt x="849378" y="663812"/>
                  <a:pt x="845978" y="712632"/>
                  <a:pt x="841605" y="768011"/>
                </a:cubicBezTo>
                <a:cubicBezTo>
                  <a:pt x="837234" y="823389"/>
                  <a:pt x="832619" y="881682"/>
                  <a:pt x="827761" y="942890"/>
                </a:cubicBezTo>
                <a:cubicBezTo>
                  <a:pt x="822904" y="1004097"/>
                  <a:pt x="818046" y="1060933"/>
                  <a:pt x="813187" y="1113397"/>
                </a:cubicBezTo>
                <a:cubicBezTo>
                  <a:pt x="808330" y="1165860"/>
                  <a:pt x="803472" y="1210309"/>
                  <a:pt x="798614" y="1246742"/>
                </a:cubicBezTo>
                <a:cubicBezTo>
                  <a:pt x="793757" y="1283175"/>
                  <a:pt x="789385" y="1304306"/>
                  <a:pt x="785498" y="1310136"/>
                </a:cubicBezTo>
                <a:cubicBezTo>
                  <a:pt x="780641" y="1314993"/>
                  <a:pt x="771654" y="1318637"/>
                  <a:pt x="758538" y="1321065"/>
                </a:cubicBezTo>
                <a:cubicBezTo>
                  <a:pt x="745423" y="1323494"/>
                  <a:pt x="735949" y="1325195"/>
                  <a:pt x="730120" y="1326166"/>
                </a:cubicBezTo>
                <a:cubicBezTo>
                  <a:pt x="713604" y="1328109"/>
                  <a:pt x="696845" y="1329566"/>
                  <a:pt x="679843" y="1330538"/>
                </a:cubicBezTo>
                <a:cubicBezTo>
                  <a:pt x="662840" y="1331510"/>
                  <a:pt x="646081" y="1331995"/>
                  <a:pt x="629565" y="1331995"/>
                </a:cubicBezTo>
                <a:cubicBezTo>
                  <a:pt x="620821" y="1331995"/>
                  <a:pt x="610134" y="1331753"/>
                  <a:pt x="597504" y="1331267"/>
                </a:cubicBezTo>
                <a:cubicBezTo>
                  <a:pt x="584874" y="1330781"/>
                  <a:pt x="572000" y="1329566"/>
                  <a:pt x="558884" y="1327623"/>
                </a:cubicBezTo>
                <a:cubicBezTo>
                  <a:pt x="545769" y="1325680"/>
                  <a:pt x="533381" y="1322766"/>
                  <a:pt x="521723" y="1318879"/>
                </a:cubicBezTo>
                <a:cubicBezTo>
                  <a:pt x="510064" y="1314993"/>
                  <a:pt x="500348" y="1310136"/>
                  <a:pt x="492576" y="1304306"/>
                </a:cubicBezTo>
                <a:cubicBezTo>
                  <a:pt x="489662" y="1303335"/>
                  <a:pt x="487233" y="1297748"/>
                  <a:pt x="485289" y="1287547"/>
                </a:cubicBezTo>
                <a:cubicBezTo>
                  <a:pt x="483346" y="1277346"/>
                  <a:pt x="481646" y="1266173"/>
                  <a:pt x="480190" y="1254028"/>
                </a:cubicBezTo>
                <a:cubicBezTo>
                  <a:pt x="478732" y="1241884"/>
                  <a:pt x="477517" y="1230468"/>
                  <a:pt x="476545" y="1219781"/>
                </a:cubicBezTo>
                <a:cubicBezTo>
                  <a:pt x="475575" y="1209094"/>
                  <a:pt x="475088" y="1202293"/>
                  <a:pt x="475088" y="1199379"/>
                </a:cubicBezTo>
                <a:cubicBezTo>
                  <a:pt x="473146" y="1160517"/>
                  <a:pt x="471688" y="1121898"/>
                  <a:pt x="470717" y="1083521"/>
                </a:cubicBezTo>
                <a:cubicBezTo>
                  <a:pt x="469745" y="1045145"/>
                  <a:pt x="469259" y="1006526"/>
                  <a:pt x="469259" y="967664"/>
                </a:cubicBezTo>
                <a:cubicBezTo>
                  <a:pt x="461487" y="966693"/>
                  <a:pt x="453471" y="965964"/>
                  <a:pt x="445214" y="965478"/>
                </a:cubicBezTo>
                <a:cubicBezTo>
                  <a:pt x="436955" y="964992"/>
                  <a:pt x="428940" y="964749"/>
                  <a:pt x="421168" y="964749"/>
                </a:cubicBezTo>
                <a:cubicBezTo>
                  <a:pt x="413395" y="964749"/>
                  <a:pt x="404651" y="964992"/>
                  <a:pt x="394935" y="965478"/>
                </a:cubicBezTo>
                <a:cubicBezTo>
                  <a:pt x="385221" y="965964"/>
                  <a:pt x="375019" y="966693"/>
                  <a:pt x="364331" y="967664"/>
                </a:cubicBezTo>
                <a:cubicBezTo>
                  <a:pt x="362389" y="1006526"/>
                  <a:pt x="360931" y="1045145"/>
                  <a:pt x="359960" y="1083521"/>
                </a:cubicBezTo>
                <a:cubicBezTo>
                  <a:pt x="358988" y="1121898"/>
                  <a:pt x="357531" y="1160517"/>
                  <a:pt x="355587" y="1199379"/>
                </a:cubicBezTo>
                <a:cubicBezTo>
                  <a:pt x="354616" y="1229497"/>
                  <a:pt x="353159" y="1254271"/>
                  <a:pt x="351216" y="1273702"/>
                </a:cubicBezTo>
                <a:cubicBezTo>
                  <a:pt x="350244" y="1292162"/>
                  <a:pt x="348787" y="1302849"/>
                  <a:pt x="346844" y="1305764"/>
                </a:cubicBezTo>
                <a:cubicBezTo>
                  <a:pt x="343929" y="1310621"/>
                  <a:pt x="336157" y="1314993"/>
                  <a:pt x="323526" y="1318879"/>
                </a:cubicBezTo>
                <a:cubicBezTo>
                  <a:pt x="312840" y="1322766"/>
                  <a:pt x="296809" y="1326166"/>
                  <a:pt x="275435" y="1329081"/>
                </a:cubicBezTo>
                <a:cubicBezTo>
                  <a:pt x="256975" y="1331995"/>
                  <a:pt x="236573" y="1334910"/>
                  <a:pt x="214227" y="1337825"/>
                </a:cubicBezTo>
                <a:cubicBezTo>
                  <a:pt x="192854" y="1340739"/>
                  <a:pt x="172450" y="1342197"/>
                  <a:pt x="153019" y="1342197"/>
                </a:cubicBezTo>
                <a:cubicBezTo>
                  <a:pt x="136503" y="1342197"/>
                  <a:pt x="119259" y="1341225"/>
                  <a:pt x="101284" y="1339282"/>
                </a:cubicBezTo>
                <a:cubicBezTo>
                  <a:pt x="83312" y="1337339"/>
                  <a:pt x="67523" y="1331510"/>
                  <a:pt x="53922" y="1321794"/>
                </a:cubicBezTo>
                <a:cubicBezTo>
                  <a:pt x="49064" y="1318879"/>
                  <a:pt x="44692" y="1302363"/>
                  <a:pt x="40806" y="1272245"/>
                </a:cubicBezTo>
                <a:cubicBezTo>
                  <a:pt x="34004" y="1225611"/>
                  <a:pt x="28661" y="1178976"/>
                  <a:pt x="24775" y="1132342"/>
                </a:cubicBezTo>
                <a:cubicBezTo>
                  <a:pt x="20889" y="1085708"/>
                  <a:pt x="17975" y="1039073"/>
                  <a:pt x="16031" y="992439"/>
                </a:cubicBezTo>
                <a:cubicBezTo>
                  <a:pt x="11173" y="905971"/>
                  <a:pt x="7287" y="819746"/>
                  <a:pt x="4373" y="733763"/>
                </a:cubicBezTo>
                <a:cubicBezTo>
                  <a:pt x="1458" y="647781"/>
                  <a:pt x="0" y="561556"/>
                  <a:pt x="0" y="475088"/>
                </a:cubicBezTo>
                <a:cubicBezTo>
                  <a:pt x="0" y="470231"/>
                  <a:pt x="0" y="460515"/>
                  <a:pt x="0" y="445942"/>
                </a:cubicBezTo>
                <a:cubicBezTo>
                  <a:pt x="0" y="431369"/>
                  <a:pt x="486" y="415824"/>
                  <a:pt x="1458" y="399307"/>
                </a:cubicBezTo>
                <a:cubicBezTo>
                  <a:pt x="2429" y="382791"/>
                  <a:pt x="3401" y="367732"/>
                  <a:pt x="4373" y="354130"/>
                </a:cubicBezTo>
                <a:cubicBezTo>
                  <a:pt x="5344" y="340529"/>
                  <a:pt x="7287" y="331785"/>
                  <a:pt x="10202" y="327898"/>
                </a:cubicBezTo>
                <a:cubicBezTo>
                  <a:pt x="12145" y="320126"/>
                  <a:pt x="22346" y="313811"/>
                  <a:pt x="40806" y="308953"/>
                </a:cubicBezTo>
                <a:cubicBezTo>
                  <a:pt x="59265" y="304096"/>
                  <a:pt x="80639" y="300209"/>
                  <a:pt x="104929" y="297295"/>
                </a:cubicBezTo>
                <a:cubicBezTo>
                  <a:pt x="129216" y="294380"/>
                  <a:pt x="152777" y="292437"/>
                  <a:pt x="175608" y="291465"/>
                </a:cubicBezTo>
                <a:cubicBezTo>
                  <a:pt x="198440" y="290494"/>
                  <a:pt x="215199" y="290008"/>
                  <a:pt x="225886" y="290008"/>
                </a:cubicBezTo>
                <a:close/>
                <a:moveTo>
                  <a:pt x="2293116" y="288551"/>
                </a:moveTo>
                <a:cubicBezTo>
                  <a:pt x="2308661" y="288551"/>
                  <a:pt x="2323962" y="288794"/>
                  <a:pt x="2339021" y="289279"/>
                </a:cubicBezTo>
                <a:cubicBezTo>
                  <a:pt x="2354080" y="289765"/>
                  <a:pt x="2368896" y="290494"/>
                  <a:pt x="2383470" y="291465"/>
                </a:cubicBezTo>
                <a:cubicBezTo>
                  <a:pt x="2413588" y="293408"/>
                  <a:pt x="2440791" y="296323"/>
                  <a:pt x="2465080" y="300209"/>
                </a:cubicBezTo>
                <a:cubicBezTo>
                  <a:pt x="2490340" y="304096"/>
                  <a:pt x="2512200" y="308467"/>
                  <a:pt x="2530659" y="313325"/>
                </a:cubicBezTo>
                <a:cubicBezTo>
                  <a:pt x="2550091" y="317211"/>
                  <a:pt x="2564664" y="323041"/>
                  <a:pt x="2574379" y="330813"/>
                </a:cubicBezTo>
                <a:cubicBezTo>
                  <a:pt x="2580208" y="334699"/>
                  <a:pt x="2587495" y="350730"/>
                  <a:pt x="2596239" y="378905"/>
                </a:cubicBezTo>
                <a:cubicBezTo>
                  <a:pt x="2601097" y="392506"/>
                  <a:pt x="2605955" y="408051"/>
                  <a:pt x="2610812" y="425539"/>
                </a:cubicBezTo>
                <a:cubicBezTo>
                  <a:pt x="2615670" y="443027"/>
                  <a:pt x="2620528" y="462944"/>
                  <a:pt x="2625385" y="485290"/>
                </a:cubicBezTo>
                <a:cubicBezTo>
                  <a:pt x="2630243" y="507635"/>
                  <a:pt x="2635587" y="530710"/>
                  <a:pt x="2641416" y="554513"/>
                </a:cubicBezTo>
                <a:cubicBezTo>
                  <a:pt x="2647246" y="578315"/>
                  <a:pt x="2653075" y="603819"/>
                  <a:pt x="2658904" y="631022"/>
                </a:cubicBezTo>
                <a:cubicBezTo>
                  <a:pt x="2664734" y="658225"/>
                  <a:pt x="2670563" y="685672"/>
                  <a:pt x="2676392" y="713361"/>
                </a:cubicBezTo>
                <a:cubicBezTo>
                  <a:pt x="2682221" y="741050"/>
                  <a:pt x="2687565" y="768982"/>
                  <a:pt x="2692423" y="797157"/>
                </a:cubicBezTo>
                <a:cubicBezTo>
                  <a:pt x="2697280" y="825332"/>
                  <a:pt x="2702138" y="853264"/>
                  <a:pt x="2706996" y="880953"/>
                </a:cubicBezTo>
                <a:cubicBezTo>
                  <a:pt x="2711853" y="908642"/>
                  <a:pt x="2716711" y="936575"/>
                  <a:pt x="2721569" y="964749"/>
                </a:cubicBezTo>
                <a:cubicBezTo>
                  <a:pt x="2730313" y="1020128"/>
                  <a:pt x="2737600" y="1069677"/>
                  <a:pt x="2743429" y="1113397"/>
                </a:cubicBezTo>
                <a:cubicBezTo>
                  <a:pt x="2749258" y="1157116"/>
                  <a:pt x="2753630" y="1193549"/>
                  <a:pt x="2756545" y="1222696"/>
                </a:cubicBezTo>
                <a:cubicBezTo>
                  <a:pt x="2759459" y="1251843"/>
                  <a:pt x="2759459" y="1269330"/>
                  <a:pt x="2756545" y="1275160"/>
                </a:cubicBezTo>
                <a:cubicBezTo>
                  <a:pt x="2751687" y="1282932"/>
                  <a:pt x="2741000" y="1290219"/>
                  <a:pt x="2724484" y="1297020"/>
                </a:cubicBezTo>
                <a:cubicBezTo>
                  <a:pt x="2708939" y="1303821"/>
                  <a:pt x="2688051" y="1310136"/>
                  <a:pt x="2661819" y="1315965"/>
                </a:cubicBezTo>
                <a:cubicBezTo>
                  <a:pt x="2636559" y="1321794"/>
                  <a:pt x="2609841" y="1326166"/>
                  <a:pt x="2581666" y="1329081"/>
                </a:cubicBezTo>
                <a:cubicBezTo>
                  <a:pt x="2552519" y="1331995"/>
                  <a:pt x="2525802" y="1333453"/>
                  <a:pt x="2501513" y="1333453"/>
                </a:cubicBezTo>
                <a:cubicBezTo>
                  <a:pt x="2476253" y="1333453"/>
                  <a:pt x="2454879" y="1331995"/>
                  <a:pt x="2437391" y="1329081"/>
                </a:cubicBezTo>
                <a:cubicBezTo>
                  <a:pt x="2419903" y="1326166"/>
                  <a:pt x="2408244" y="1320823"/>
                  <a:pt x="2402415" y="1313050"/>
                </a:cubicBezTo>
                <a:cubicBezTo>
                  <a:pt x="2401443" y="1311107"/>
                  <a:pt x="2400715" y="1306978"/>
                  <a:pt x="2400229" y="1300663"/>
                </a:cubicBezTo>
                <a:cubicBezTo>
                  <a:pt x="2399743" y="1294348"/>
                  <a:pt x="2398529" y="1285847"/>
                  <a:pt x="2396585" y="1275160"/>
                </a:cubicBezTo>
                <a:cubicBezTo>
                  <a:pt x="2394642" y="1264473"/>
                  <a:pt x="2393428" y="1253786"/>
                  <a:pt x="2392942" y="1243099"/>
                </a:cubicBezTo>
                <a:cubicBezTo>
                  <a:pt x="2392457" y="1232412"/>
                  <a:pt x="2391728" y="1221239"/>
                  <a:pt x="2390756" y="1209580"/>
                </a:cubicBezTo>
                <a:cubicBezTo>
                  <a:pt x="2388813" y="1195978"/>
                  <a:pt x="2387113" y="1181405"/>
                  <a:pt x="2385656" y="1165860"/>
                </a:cubicBezTo>
                <a:cubicBezTo>
                  <a:pt x="2384198" y="1150316"/>
                  <a:pt x="2382498" y="1134285"/>
                  <a:pt x="2380555" y="1117769"/>
                </a:cubicBezTo>
                <a:cubicBezTo>
                  <a:pt x="2370839" y="1118740"/>
                  <a:pt x="2359181" y="1120198"/>
                  <a:pt x="2345579" y="1122141"/>
                </a:cubicBezTo>
                <a:cubicBezTo>
                  <a:pt x="2339750" y="1123112"/>
                  <a:pt x="2333435" y="1123598"/>
                  <a:pt x="2326634" y="1123598"/>
                </a:cubicBezTo>
                <a:cubicBezTo>
                  <a:pt x="2319833" y="1123598"/>
                  <a:pt x="2312546" y="1123598"/>
                  <a:pt x="2304774" y="1123598"/>
                </a:cubicBezTo>
                <a:cubicBezTo>
                  <a:pt x="2286315" y="1123598"/>
                  <a:pt x="2268827" y="1121655"/>
                  <a:pt x="2252310" y="1117769"/>
                </a:cubicBezTo>
                <a:cubicBezTo>
                  <a:pt x="2248424" y="1147887"/>
                  <a:pt x="2245510" y="1180919"/>
                  <a:pt x="2243566" y="1216867"/>
                </a:cubicBezTo>
                <a:cubicBezTo>
                  <a:pt x="2242595" y="1250871"/>
                  <a:pt x="2239680" y="1281961"/>
                  <a:pt x="2234823" y="1310136"/>
                </a:cubicBezTo>
                <a:lnTo>
                  <a:pt x="2231908" y="1315965"/>
                </a:lnTo>
                <a:cubicBezTo>
                  <a:pt x="2221221" y="1323737"/>
                  <a:pt x="2205676" y="1329081"/>
                  <a:pt x="2185274" y="1331995"/>
                </a:cubicBezTo>
                <a:cubicBezTo>
                  <a:pt x="2164871" y="1334910"/>
                  <a:pt x="2141554" y="1336367"/>
                  <a:pt x="2115322" y="1336367"/>
                </a:cubicBezTo>
                <a:cubicBezTo>
                  <a:pt x="2088119" y="1336367"/>
                  <a:pt x="2058973" y="1334910"/>
                  <a:pt x="2027883" y="1331995"/>
                </a:cubicBezTo>
                <a:cubicBezTo>
                  <a:pt x="1997764" y="1329081"/>
                  <a:pt x="1970075" y="1324709"/>
                  <a:pt x="1944815" y="1318879"/>
                </a:cubicBezTo>
                <a:cubicBezTo>
                  <a:pt x="1920526" y="1313050"/>
                  <a:pt x="1900124" y="1307221"/>
                  <a:pt x="1883607" y="1301392"/>
                </a:cubicBezTo>
                <a:cubicBezTo>
                  <a:pt x="1868063" y="1295562"/>
                  <a:pt x="1860290" y="1288761"/>
                  <a:pt x="1860290" y="1280989"/>
                </a:cubicBezTo>
                <a:cubicBezTo>
                  <a:pt x="1860290" y="1279046"/>
                  <a:pt x="1860533" y="1273217"/>
                  <a:pt x="1861019" y="1263501"/>
                </a:cubicBezTo>
                <a:cubicBezTo>
                  <a:pt x="1861504" y="1253786"/>
                  <a:pt x="1862233" y="1239212"/>
                  <a:pt x="1863205" y="1219781"/>
                </a:cubicBezTo>
                <a:cubicBezTo>
                  <a:pt x="1865148" y="1181891"/>
                  <a:pt x="1868063" y="1133799"/>
                  <a:pt x="1871949" y="1075506"/>
                </a:cubicBezTo>
                <a:cubicBezTo>
                  <a:pt x="1875835" y="1019156"/>
                  <a:pt x="1881665" y="954548"/>
                  <a:pt x="1889436" y="881682"/>
                </a:cubicBezTo>
                <a:cubicBezTo>
                  <a:pt x="1893323" y="845735"/>
                  <a:pt x="1897695" y="810273"/>
                  <a:pt x="1902553" y="775297"/>
                </a:cubicBezTo>
                <a:cubicBezTo>
                  <a:pt x="1907410" y="740321"/>
                  <a:pt x="1912754" y="705346"/>
                  <a:pt x="1918583" y="670370"/>
                </a:cubicBezTo>
                <a:cubicBezTo>
                  <a:pt x="1924412" y="635394"/>
                  <a:pt x="1930728" y="601633"/>
                  <a:pt x="1937529" y="569086"/>
                </a:cubicBezTo>
                <a:cubicBezTo>
                  <a:pt x="1944329" y="536539"/>
                  <a:pt x="1951616" y="505206"/>
                  <a:pt x="1959388" y="475088"/>
                </a:cubicBezTo>
                <a:cubicBezTo>
                  <a:pt x="1975905" y="413881"/>
                  <a:pt x="1993878" y="365789"/>
                  <a:pt x="2013309" y="330813"/>
                </a:cubicBezTo>
                <a:cubicBezTo>
                  <a:pt x="2042456" y="317211"/>
                  <a:pt x="2083261" y="306524"/>
                  <a:pt x="2135725" y="298752"/>
                </a:cubicBezTo>
                <a:cubicBezTo>
                  <a:pt x="2160985" y="294866"/>
                  <a:pt x="2186731" y="292194"/>
                  <a:pt x="2212963" y="290737"/>
                </a:cubicBezTo>
                <a:cubicBezTo>
                  <a:pt x="2239194" y="289279"/>
                  <a:pt x="2265912" y="288551"/>
                  <a:pt x="2293116" y="288551"/>
                </a:cubicBezTo>
                <a:close/>
                <a:moveTo>
                  <a:pt x="5454739" y="287093"/>
                </a:moveTo>
                <a:cubicBezTo>
                  <a:pt x="5531491" y="287093"/>
                  <a:pt x="5596585" y="297295"/>
                  <a:pt x="5650020" y="317697"/>
                </a:cubicBezTo>
                <a:cubicBezTo>
                  <a:pt x="5704427" y="338100"/>
                  <a:pt x="5749118" y="366760"/>
                  <a:pt x="5784095" y="403679"/>
                </a:cubicBezTo>
                <a:cubicBezTo>
                  <a:pt x="5820041" y="440598"/>
                  <a:pt x="5845787" y="484318"/>
                  <a:pt x="5861332" y="534839"/>
                </a:cubicBezTo>
                <a:cubicBezTo>
                  <a:pt x="5877849" y="587302"/>
                  <a:pt x="5886107" y="642681"/>
                  <a:pt x="5886107" y="700974"/>
                </a:cubicBezTo>
                <a:cubicBezTo>
                  <a:pt x="5886107" y="749551"/>
                  <a:pt x="5884893" y="793757"/>
                  <a:pt x="5882464" y="833590"/>
                </a:cubicBezTo>
                <a:cubicBezTo>
                  <a:pt x="5880035" y="873424"/>
                  <a:pt x="5876391" y="909857"/>
                  <a:pt x="5871534" y="942890"/>
                </a:cubicBezTo>
                <a:cubicBezTo>
                  <a:pt x="5861818" y="1007983"/>
                  <a:pt x="5848702" y="1061905"/>
                  <a:pt x="5832186" y="1104653"/>
                </a:cubicBezTo>
                <a:cubicBezTo>
                  <a:pt x="5815669" y="1147401"/>
                  <a:pt x="5798182" y="1180434"/>
                  <a:pt x="5779722" y="1203751"/>
                </a:cubicBezTo>
                <a:cubicBezTo>
                  <a:pt x="5759320" y="1228040"/>
                  <a:pt x="5741832" y="1246499"/>
                  <a:pt x="5727259" y="1259129"/>
                </a:cubicBezTo>
                <a:cubicBezTo>
                  <a:pt x="5702970" y="1278560"/>
                  <a:pt x="5666537" y="1294105"/>
                  <a:pt x="5617959" y="1305764"/>
                </a:cubicBezTo>
                <a:cubicBezTo>
                  <a:pt x="5568410" y="1317422"/>
                  <a:pt x="5513518" y="1323251"/>
                  <a:pt x="5453282" y="1323251"/>
                </a:cubicBezTo>
                <a:lnTo>
                  <a:pt x="5451824" y="1324709"/>
                </a:lnTo>
                <a:cubicBezTo>
                  <a:pt x="5392560" y="1324709"/>
                  <a:pt x="5338638" y="1318879"/>
                  <a:pt x="5290062" y="1307221"/>
                </a:cubicBezTo>
                <a:cubicBezTo>
                  <a:pt x="5242455" y="1295562"/>
                  <a:pt x="5206508" y="1280017"/>
                  <a:pt x="5182219" y="1260587"/>
                </a:cubicBezTo>
                <a:cubicBezTo>
                  <a:pt x="5167646" y="1247956"/>
                  <a:pt x="5150158" y="1229497"/>
                  <a:pt x="5129756" y="1205208"/>
                </a:cubicBezTo>
                <a:cubicBezTo>
                  <a:pt x="5111296" y="1181891"/>
                  <a:pt x="5093808" y="1148858"/>
                  <a:pt x="5077292" y="1106110"/>
                </a:cubicBezTo>
                <a:cubicBezTo>
                  <a:pt x="5061747" y="1063362"/>
                  <a:pt x="5048631" y="1009441"/>
                  <a:pt x="5037944" y="944347"/>
                </a:cubicBezTo>
                <a:cubicBezTo>
                  <a:pt x="5033086" y="911314"/>
                  <a:pt x="5029442" y="874638"/>
                  <a:pt x="5027014" y="834319"/>
                </a:cubicBezTo>
                <a:cubicBezTo>
                  <a:pt x="5024585" y="794000"/>
                  <a:pt x="5023370" y="749551"/>
                  <a:pt x="5023370" y="700974"/>
                </a:cubicBezTo>
                <a:cubicBezTo>
                  <a:pt x="5023370" y="642681"/>
                  <a:pt x="5031628" y="587302"/>
                  <a:pt x="5048146" y="534839"/>
                </a:cubicBezTo>
                <a:cubicBezTo>
                  <a:pt x="5063690" y="484318"/>
                  <a:pt x="5089436" y="440598"/>
                  <a:pt x="5125384" y="403679"/>
                </a:cubicBezTo>
                <a:cubicBezTo>
                  <a:pt x="5160360" y="366760"/>
                  <a:pt x="5205050" y="338100"/>
                  <a:pt x="5259458" y="317697"/>
                </a:cubicBezTo>
                <a:cubicBezTo>
                  <a:pt x="5313864" y="297295"/>
                  <a:pt x="5378958" y="287093"/>
                  <a:pt x="5454739" y="287093"/>
                </a:cubicBezTo>
                <a:close/>
                <a:moveTo>
                  <a:pt x="7365359" y="284179"/>
                </a:moveTo>
                <a:cubicBezTo>
                  <a:pt x="7415879" y="284179"/>
                  <a:pt x="7468585" y="291708"/>
                  <a:pt x="7523479" y="306767"/>
                </a:cubicBezTo>
                <a:cubicBezTo>
                  <a:pt x="7578372" y="321826"/>
                  <a:pt x="7625734" y="345872"/>
                  <a:pt x="7665568" y="378905"/>
                </a:cubicBezTo>
                <a:cubicBezTo>
                  <a:pt x="7683056" y="393478"/>
                  <a:pt x="7693258" y="405137"/>
                  <a:pt x="7696172" y="413881"/>
                </a:cubicBezTo>
                <a:cubicBezTo>
                  <a:pt x="7699086" y="425539"/>
                  <a:pt x="7693743" y="446428"/>
                  <a:pt x="7680141" y="476546"/>
                </a:cubicBezTo>
                <a:cubicBezTo>
                  <a:pt x="7663625" y="511521"/>
                  <a:pt x="7645408" y="546011"/>
                  <a:pt x="7625492" y="580016"/>
                </a:cubicBezTo>
                <a:cubicBezTo>
                  <a:pt x="7605575" y="614020"/>
                  <a:pt x="7584443" y="647053"/>
                  <a:pt x="7562098" y="679114"/>
                </a:cubicBezTo>
                <a:lnTo>
                  <a:pt x="7562098" y="693687"/>
                </a:lnTo>
                <a:cubicBezTo>
                  <a:pt x="7559183" y="690772"/>
                  <a:pt x="7551897" y="684943"/>
                  <a:pt x="7540238" y="676199"/>
                </a:cubicBezTo>
                <a:cubicBezTo>
                  <a:pt x="7520807" y="661626"/>
                  <a:pt x="7497003" y="647053"/>
                  <a:pt x="7468830" y="632479"/>
                </a:cubicBezTo>
                <a:cubicBezTo>
                  <a:pt x="7440655" y="617906"/>
                  <a:pt x="7413936" y="610619"/>
                  <a:pt x="7388676" y="610619"/>
                </a:cubicBezTo>
                <a:cubicBezTo>
                  <a:pt x="7368274" y="610619"/>
                  <a:pt x="7351515" y="615963"/>
                  <a:pt x="7338399" y="626650"/>
                </a:cubicBezTo>
                <a:cubicBezTo>
                  <a:pt x="7325283" y="637337"/>
                  <a:pt x="7314838" y="650696"/>
                  <a:pt x="7307066" y="666727"/>
                </a:cubicBezTo>
                <a:cubicBezTo>
                  <a:pt x="7299293" y="682757"/>
                  <a:pt x="7293951" y="700245"/>
                  <a:pt x="7291036" y="719190"/>
                </a:cubicBezTo>
                <a:cubicBezTo>
                  <a:pt x="7288121" y="738135"/>
                  <a:pt x="7286178" y="755866"/>
                  <a:pt x="7285206" y="772383"/>
                </a:cubicBezTo>
                <a:cubicBezTo>
                  <a:pt x="7284234" y="785984"/>
                  <a:pt x="7283749" y="799100"/>
                  <a:pt x="7283749" y="811730"/>
                </a:cubicBezTo>
                <a:cubicBezTo>
                  <a:pt x="7283749" y="824361"/>
                  <a:pt x="7283749" y="836019"/>
                  <a:pt x="7283749" y="846706"/>
                </a:cubicBezTo>
                <a:cubicBezTo>
                  <a:pt x="7283749" y="857393"/>
                  <a:pt x="7284478" y="874881"/>
                  <a:pt x="7285935" y="899170"/>
                </a:cubicBezTo>
                <a:cubicBezTo>
                  <a:pt x="7287392" y="923459"/>
                  <a:pt x="7290550" y="947747"/>
                  <a:pt x="7295408" y="972036"/>
                </a:cubicBezTo>
                <a:cubicBezTo>
                  <a:pt x="7300264" y="996325"/>
                  <a:pt x="7307551" y="1017699"/>
                  <a:pt x="7317268" y="1036158"/>
                </a:cubicBezTo>
                <a:cubicBezTo>
                  <a:pt x="7326982" y="1054618"/>
                  <a:pt x="7340099" y="1063848"/>
                  <a:pt x="7356616" y="1063848"/>
                </a:cubicBezTo>
                <a:cubicBezTo>
                  <a:pt x="7366330" y="1063848"/>
                  <a:pt x="7372646" y="1061419"/>
                  <a:pt x="7375561" y="1056561"/>
                </a:cubicBezTo>
                <a:cubicBezTo>
                  <a:pt x="7377503" y="1052675"/>
                  <a:pt x="7379447" y="1042473"/>
                  <a:pt x="7381390" y="1025957"/>
                </a:cubicBezTo>
                <a:cubicBezTo>
                  <a:pt x="7382362" y="1018185"/>
                  <a:pt x="7382848" y="1009927"/>
                  <a:pt x="7382848" y="1001183"/>
                </a:cubicBezTo>
                <a:cubicBezTo>
                  <a:pt x="7382848" y="992439"/>
                  <a:pt x="7382848" y="982723"/>
                  <a:pt x="7382848" y="972036"/>
                </a:cubicBezTo>
                <a:lnTo>
                  <a:pt x="7382848" y="912286"/>
                </a:lnTo>
                <a:cubicBezTo>
                  <a:pt x="7382848" y="901599"/>
                  <a:pt x="7382848" y="892369"/>
                  <a:pt x="7382848" y="884597"/>
                </a:cubicBezTo>
                <a:cubicBezTo>
                  <a:pt x="7382848" y="876824"/>
                  <a:pt x="7383333" y="869538"/>
                  <a:pt x="7384305" y="862737"/>
                </a:cubicBezTo>
                <a:cubicBezTo>
                  <a:pt x="7386247" y="854964"/>
                  <a:pt x="7391105" y="849135"/>
                  <a:pt x="7398878" y="845249"/>
                </a:cubicBezTo>
                <a:cubicBezTo>
                  <a:pt x="7420251" y="834562"/>
                  <a:pt x="7442841" y="827761"/>
                  <a:pt x="7466644" y="824846"/>
                </a:cubicBezTo>
                <a:cubicBezTo>
                  <a:pt x="7490446" y="821932"/>
                  <a:pt x="7514006" y="820474"/>
                  <a:pt x="7537323" y="820474"/>
                </a:cubicBezTo>
                <a:cubicBezTo>
                  <a:pt x="7548010" y="820474"/>
                  <a:pt x="7561369" y="820960"/>
                  <a:pt x="7577400" y="821932"/>
                </a:cubicBezTo>
                <a:cubicBezTo>
                  <a:pt x="7593430" y="822903"/>
                  <a:pt x="7609947" y="825089"/>
                  <a:pt x="7626949" y="828490"/>
                </a:cubicBezTo>
                <a:cubicBezTo>
                  <a:pt x="7643951" y="831890"/>
                  <a:pt x="7659253" y="836991"/>
                  <a:pt x="7672854" y="843792"/>
                </a:cubicBezTo>
                <a:cubicBezTo>
                  <a:pt x="7686456" y="850592"/>
                  <a:pt x="7695686" y="859336"/>
                  <a:pt x="7700543" y="870023"/>
                </a:cubicBezTo>
                <a:lnTo>
                  <a:pt x="7700543" y="903542"/>
                </a:lnTo>
                <a:lnTo>
                  <a:pt x="7700543" y="934146"/>
                </a:lnTo>
                <a:cubicBezTo>
                  <a:pt x="7700543" y="953577"/>
                  <a:pt x="7699816" y="981266"/>
                  <a:pt x="7698357" y="1017213"/>
                </a:cubicBezTo>
                <a:cubicBezTo>
                  <a:pt x="7696901" y="1053161"/>
                  <a:pt x="7693258" y="1090322"/>
                  <a:pt x="7687428" y="1128699"/>
                </a:cubicBezTo>
                <a:cubicBezTo>
                  <a:pt x="7681599" y="1167075"/>
                  <a:pt x="7673340" y="1202536"/>
                  <a:pt x="7662654" y="1235083"/>
                </a:cubicBezTo>
                <a:cubicBezTo>
                  <a:pt x="7651966" y="1267630"/>
                  <a:pt x="7637393" y="1289733"/>
                  <a:pt x="7618933" y="1301392"/>
                </a:cubicBezTo>
                <a:cubicBezTo>
                  <a:pt x="7575214" y="1316936"/>
                  <a:pt x="7529793" y="1327623"/>
                  <a:pt x="7482674" y="1333453"/>
                </a:cubicBezTo>
                <a:cubicBezTo>
                  <a:pt x="7435554" y="1339282"/>
                  <a:pt x="7389161" y="1342197"/>
                  <a:pt x="7343499" y="1342197"/>
                </a:cubicBezTo>
                <a:cubicBezTo>
                  <a:pt x="7262861" y="1342197"/>
                  <a:pt x="7194366" y="1329809"/>
                  <a:pt x="7138016" y="1305035"/>
                </a:cubicBezTo>
                <a:cubicBezTo>
                  <a:pt x="7081666" y="1280260"/>
                  <a:pt x="7035761" y="1245770"/>
                  <a:pt x="7000299" y="1201565"/>
                </a:cubicBezTo>
                <a:cubicBezTo>
                  <a:pt x="6964837" y="1157359"/>
                  <a:pt x="6939092" y="1104896"/>
                  <a:pt x="6923061" y="1044174"/>
                </a:cubicBezTo>
                <a:cubicBezTo>
                  <a:pt x="6907030" y="983452"/>
                  <a:pt x="6899015" y="917144"/>
                  <a:pt x="6899015" y="845249"/>
                </a:cubicBezTo>
                <a:cubicBezTo>
                  <a:pt x="6899015" y="769468"/>
                  <a:pt x="6908244" y="697816"/>
                  <a:pt x="6926704" y="630293"/>
                </a:cubicBezTo>
                <a:cubicBezTo>
                  <a:pt x="6945164" y="562771"/>
                  <a:pt x="6973339" y="503263"/>
                  <a:pt x="7011230" y="451771"/>
                </a:cubicBezTo>
                <a:cubicBezTo>
                  <a:pt x="7049119" y="400279"/>
                  <a:pt x="7097455" y="359474"/>
                  <a:pt x="7156234" y="329356"/>
                </a:cubicBezTo>
                <a:cubicBezTo>
                  <a:pt x="7215011" y="299238"/>
                  <a:pt x="7284720" y="284179"/>
                  <a:pt x="7365359" y="284179"/>
                </a:cubicBezTo>
                <a:close/>
                <a:moveTo>
                  <a:pt x="8503729" y="281264"/>
                </a:moveTo>
                <a:cubicBezTo>
                  <a:pt x="8546478" y="281264"/>
                  <a:pt x="8589226" y="288065"/>
                  <a:pt x="8631974" y="301667"/>
                </a:cubicBezTo>
                <a:cubicBezTo>
                  <a:pt x="8674722" y="315268"/>
                  <a:pt x="8713342" y="334942"/>
                  <a:pt x="8747832" y="360688"/>
                </a:cubicBezTo>
                <a:cubicBezTo>
                  <a:pt x="8782322" y="386434"/>
                  <a:pt x="8810497" y="417767"/>
                  <a:pt x="8832357" y="454686"/>
                </a:cubicBezTo>
                <a:cubicBezTo>
                  <a:pt x="8854216" y="491605"/>
                  <a:pt x="8865146" y="533381"/>
                  <a:pt x="8865146" y="580016"/>
                </a:cubicBezTo>
                <a:cubicBezTo>
                  <a:pt x="8865146" y="609162"/>
                  <a:pt x="8861017" y="637580"/>
                  <a:pt x="8852759" y="665269"/>
                </a:cubicBezTo>
                <a:cubicBezTo>
                  <a:pt x="8844500" y="692958"/>
                  <a:pt x="8833814" y="719676"/>
                  <a:pt x="8820698" y="745422"/>
                </a:cubicBezTo>
                <a:cubicBezTo>
                  <a:pt x="8807582" y="771168"/>
                  <a:pt x="8792280" y="795943"/>
                  <a:pt x="8774792" y="819746"/>
                </a:cubicBezTo>
                <a:cubicBezTo>
                  <a:pt x="8757304" y="843549"/>
                  <a:pt x="8738845" y="865651"/>
                  <a:pt x="8719414" y="886054"/>
                </a:cubicBezTo>
                <a:cubicBezTo>
                  <a:pt x="8678608" y="931717"/>
                  <a:pt x="8620315" y="977380"/>
                  <a:pt x="8544535" y="1023043"/>
                </a:cubicBezTo>
                <a:cubicBezTo>
                  <a:pt x="8550364" y="1025957"/>
                  <a:pt x="8562022" y="1027414"/>
                  <a:pt x="8579511" y="1027414"/>
                </a:cubicBezTo>
                <a:cubicBezTo>
                  <a:pt x="8588254" y="1027414"/>
                  <a:pt x="8597727" y="1027172"/>
                  <a:pt x="8607929" y="1026686"/>
                </a:cubicBezTo>
                <a:cubicBezTo>
                  <a:pt x="8618129" y="1026200"/>
                  <a:pt x="8629060" y="1025471"/>
                  <a:pt x="8640719" y="1024500"/>
                </a:cubicBezTo>
                <a:cubicBezTo>
                  <a:pt x="8652377" y="1023528"/>
                  <a:pt x="8664278" y="1022557"/>
                  <a:pt x="8676422" y="1021585"/>
                </a:cubicBezTo>
                <a:cubicBezTo>
                  <a:pt x="8688567" y="1020614"/>
                  <a:pt x="8701440" y="1019156"/>
                  <a:pt x="8715042" y="1017213"/>
                </a:cubicBezTo>
                <a:cubicBezTo>
                  <a:pt x="8738359" y="1014299"/>
                  <a:pt x="8761433" y="1011627"/>
                  <a:pt x="8784264" y="1009198"/>
                </a:cubicBezTo>
                <a:cubicBezTo>
                  <a:pt x="8807096" y="1006769"/>
                  <a:pt x="8830170" y="1003612"/>
                  <a:pt x="8853487" y="999725"/>
                </a:cubicBezTo>
                <a:cubicBezTo>
                  <a:pt x="8872918" y="996811"/>
                  <a:pt x="8886035" y="993896"/>
                  <a:pt x="8892836" y="990981"/>
                </a:cubicBezTo>
                <a:lnTo>
                  <a:pt x="8889921" y="989524"/>
                </a:lnTo>
                <a:cubicBezTo>
                  <a:pt x="8895749" y="987581"/>
                  <a:pt x="8900122" y="993410"/>
                  <a:pt x="8903036" y="1007012"/>
                </a:cubicBezTo>
                <a:cubicBezTo>
                  <a:pt x="8905951" y="1019642"/>
                  <a:pt x="8907408" y="1036158"/>
                  <a:pt x="8907408" y="1056561"/>
                </a:cubicBezTo>
                <a:cubicBezTo>
                  <a:pt x="8907408" y="1071134"/>
                  <a:pt x="8907165" y="1088379"/>
                  <a:pt x="8906680" y="1108296"/>
                </a:cubicBezTo>
                <a:cubicBezTo>
                  <a:pt x="8906194" y="1128213"/>
                  <a:pt x="8904737" y="1148615"/>
                  <a:pt x="8902308" y="1169504"/>
                </a:cubicBezTo>
                <a:cubicBezTo>
                  <a:pt x="8899879" y="1190392"/>
                  <a:pt x="8896722" y="1210309"/>
                  <a:pt x="8892836" y="1229254"/>
                </a:cubicBezTo>
                <a:cubicBezTo>
                  <a:pt x="8888949" y="1248199"/>
                  <a:pt x="8883606" y="1264473"/>
                  <a:pt x="8876805" y="1278074"/>
                </a:cubicBezTo>
                <a:cubicBezTo>
                  <a:pt x="8872918" y="1284875"/>
                  <a:pt x="8859317" y="1291190"/>
                  <a:pt x="8836000" y="1297020"/>
                </a:cubicBezTo>
                <a:cubicBezTo>
                  <a:pt x="8801996" y="1305764"/>
                  <a:pt x="8766777" y="1311350"/>
                  <a:pt x="8730343" y="1313779"/>
                </a:cubicBezTo>
                <a:cubicBezTo>
                  <a:pt x="8693911" y="1316208"/>
                  <a:pt x="8658206" y="1318394"/>
                  <a:pt x="8623230" y="1320337"/>
                </a:cubicBezTo>
                <a:cubicBezTo>
                  <a:pt x="8600885" y="1321308"/>
                  <a:pt x="8578296" y="1322037"/>
                  <a:pt x="8555464" y="1322523"/>
                </a:cubicBezTo>
                <a:cubicBezTo>
                  <a:pt x="8532633" y="1323009"/>
                  <a:pt x="8510045" y="1323251"/>
                  <a:pt x="8487699" y="1323251"/>
                </a:cubicBezTo>
                <a:cubicBezTo>
                  <a:pt x="8472154" y="1323251"/>
                  <a:pt x="8448837" y="1323009"/>
                  <a:pt x="8417747" y="1322523"/>
                </a:cubicBezTo>
                <a:cubicBezTo>
                  <a:pt x="8386657" y="1322037"/>
                  <a:pt x="8354110" y="1320823"/>
                  <a:pt x="8320107" y="1318879"/>
                </a:cubicBezTo>
                <a:cubicBezTo>
                  <a:pt x="8286102" y="1316936"/>
                  <a:pt x="8254284" y="1313536"/>
                  <a:pt x="8224652" y="1308678"/>
                </a:cubicBezTo>
                <a:cubicBezTo>
                  <a:pt x="8195019" y="1303821"/>
                  <a:pt x="8174374" y="1297505"/>
                  <a:pt x="8162715" y="1289733"/>
                </a:cubicBezTo>
                <a:cubicBezTo>
                  <a:pt x="8149114" y="1261558"/>
                  <a:pt x="8140127" y="1230226"/>
                  <a:pt x="8135755" y="1195736"/>
                </a:cubicBezTo>
                <a:cubicBezTo>
                  <a:pt x="8131383" y="1161245"/>
                  <a:pt x="8129197" y="1128942"/>
                  <a:pt x="8129197" y="1098823"/>
                </a:cubicBezTo>
                <a:cubicBezTo>
                  <a:pt x="8129197" y="1053161"/>
                  <a:pt x="8132597" y="1026443"/>
                  <a:pt x="8139398" y="1018671"/>
                </a:cubicBezTo>
                <a:cubicBezTo>
                  <a:pt x="8142313" y="1016727"/>
                  <a:pt x="8146928" y="1013570"/>
                  <a:pt x="8153242" y="1009198"/>
                </a:cubicBezTo>
                <a:cubicBezTo>
                  <a:pt x="8159558" y="1004826"/>
                  <a:pt x="8168059" y="999725"/>
                  <a:pt x="8178746" y="993896"/>
                </a:cubicBezTo>
                <a:cubicBezTo>
                  <a:pt x="8221494" y="969607"/>
                  <a:pt x="8263514" y="944590"/>
                  <a:pt x="8304804" y="918844"/>
                </a:cubicBezTo>
                <a:cubicBezTo>
                  <a:pt x="8346096" y="893098"/>
                  <a:pt x="8385200" y="864194"/>
                  <a:pt x="8422119" y="832133"/>
                </a:cubicBezTo>
                <a:cubicBezTo>
                  <a:pt x="8430863" y="824361"/>
                  <a:pt x="8440335" y="815131"/>
                  <a:pt x="8450537" y="804444"/>
                </a:cubicBezTo>
                <a:cubicBezTo>
                  <a:pt x="8460739" y="793757"/>
                  <a:pt x="8470212" y="782341"/>
                  <a:pt x="8478955" y="770197"/>
                </a:cubicBezTo>
                <a:cubicBezTo>
                  <a:pt x="8487699" y="758052"/>
                  <a:pt x="8494743" y="745422"/>
                  <a:pt x="8500086" y="732306"/>
                </a:cubicBezTo>
                <a:cubicBezTo>
                  <a:pt x="8505429" y="719190"/>
                  <a:pt x="8508101" y="706317"/>
                  <a:pt x="8508101" y="693687"/>
                </a:cubicBezTo>
                <a:cubicBezTo>
                  <a:pt x="8508101" y="673284"/>
                  <a:pt x="8501057" y="657497"/>
                  <a:pt x="8486970" y="646324"/>
                </a:cubicBezTo>
                <a:cubicBezTo>
                  <a:pt x="8472882" y="635151"/>
                  <a:pt x="8456124" y="629565"/>
                  <a:pt x="8436693" y="629565"/>
                </a:cubicBezTo>
                <a:cubicBezTo>
                  <a:pt x="8400745" y="629565"/>
                  <a:pt x="8364069" y="637580"/>
                  <a:pt x="8326664" y="653611"/>
                </a:cubicBezTo>
                <a:cubicBezTo>
                  <a:pt x="8289260" y="669641"/>
                  <a:pt x="8255013" y="686886"/>
                  <a:pt x="8223923" y="705346"/>
                </a:cubicBezTo>
                <a:cubicBezTo>
                  <a:pt x="8217122" y="705346"/>
                  <a:pt x="8208865" y="701459"/>
                  <a:pt x="8199149" y="693687"/>
                </a:cubicBezTo>
                <a:cubicBezTo>
                  <a:pt x="8189433" y="685915"/>
                  <a:pt x="8179718" y="676685"/>
                  <a:pt x="8170002" y="665998"/>
                </a:cubicBezTo>
                <a:cubicBezTo>
                  <a:pt x="8160286" y="655311"/>
                  <a:pt x="8151300" y="644381"/>
                  <a:pt x="8143042" y="633208"/>
                </a:cubicBezTo>
                <a:cubicBezTo>
                  <a:pt x="8134783" y="622035"/>
                  <a:pt x="8128711" y="613534"/>
                  <a:pt x="8124824" y="607705"/>
                </a:cubicBezTo>
                <a:cubicBezTo>
                  <a:pt x="8113166" y="588274"/>
                  <a:pt x="8107337" y="568843"/>
                  <a:pt x="8107337" y="549412"/>
                </a:cubicBezTo>
                <a:cubicBezTo>
                  <a:pt x="8107337" y="508607"/>
                  <a:pt x="8121182" y="471688"/>
                  <a:pt x="8148871" y="438655"/>
                </a:cubicBezTo>
                <a:cubicBezTo>
                  <a:pt x="8176560" y="405622"/>
                  <a:pt x="8210565" y="377448"/>
                  <a:pt x="8250884" y="354130"/>
                </a:cubicBezTo>
                <a:cubicBezTo>
                  <a:pt x="8291203" y="330813"/>
                  <a:pt x="8334437" y="312839"/>
                  <a:pt x="8380586" y="300209"/>
                </a:cubicBezTo>
                <a:cubicBezTo>
                  <a:pt x="8426734" y="287579"/>
                  <a:pt x="8467783" y="281264"/>
                  <a:pt x="8503729" y="281264"/>
                </a:cubicBezTo>
                <a:close/>
                <a:moveTo>
                  <a:pt x="5448910" y="0"/>
                </a:moveTo>
                <a:cubicBezTo>
                  <a:pt x="5455710" y="972"/>
                  <a:pt x="5466398" y="5344"/>
                  <a:pt x="5480970" y="13116"/>
                </a:cubicBezTo>
                <a:cubicBezTo>
                  <a:pt x="5487772" y="17002"/>
                  <a:pt x="5494815" y="20889"/>
                  <a:pt x="5502102" y="24775"/>
                </a:cubicBezTo>
                <a:cubicBezTo>
                  <a:pt x="5509389" y="28661"/>
                  <a:pt x="5516918" y="33033"/>
                  <a:pt x="5524690" y="37891"/>
                </a:cubicBezTo>
                <a:cubicBezTo>
                  <a:pt x="5532463" y="42748"/>
                  <a:pt x="5540721" y="48092"/>
                  <a:pt x="5549465" y="53921"/>
                </a:cubicBezTo>
                <a:cubicBezTo>
                  <a:pt x="5558209" y="59751"/>
                  <a:pt x="5566953" y="66066"/>
                  <a:pt x="5575697" y="72867"/>
                </a:cubicBezTo>
                <a:cubicBezTo>
                  <a:pt x="5584441" y="78696"/>
                  <a:pt x="5592699" y="84282"/>
                  <a:pt x="5600472" y="89626"/>
                </a:cubicBezTo>
                <a:cubicBezTo>
                  <a:pt x="5608244" y="94969"/>
                  <a:pt x="5615531" y="100070"/>
                  <a:pt x="5622331" y="104928"/>
                </a:cubicBezTo>
                <a:cubicBezTo>
                  <a:pt x="5629132" y="109785"/>
                  <a:pt x="5635447" y="114643"/>
                  <a:pt x="5641277" y="119501"/>
                </a:cubicBezTo>
                <a:cubicBezTo>
                  <a:pt x="5647106" y="124359"/>
                  <a:pt x="5652449" y="129217"/>
                  <a:pt x="5657307" y="134074"/>
                </a:cubicBezTo>
                <a:cubicBezTo>
                  <a:pt x="5667022" y="141847"/>
                  <a:pt x="5671881" y="147190"/>
                  <a:pt x="5671881" y="150105"/>
                </a:cubicBezTo>
                <a:cubicBezTo>
                  <a:pt x="5670909" y="154963"/>
                  <a:pt x="5666537" y="164192"/>
                  <a:pt x="5658765" y="177794"/>
                </a:cubicBezTo>
                <a:cubicBezTo>
                  <a:pt x="5654878" y="183623"/>
                  <a:pt x="5650020" y="189453"/>
                  <a:pt x="5644191" y="195282"/>
                </a:cubicBezTo>
                <a:cubicBezTo>
                  <a:pt x="5638362" y="201111"/>
                  <a:pt x="5632532" y="206940"/>
                  <a:pt x="5626703" y="212770"/>
                </a:cubicBezTo>
                <a:cubicBezTo>
                  <a:pt x="5615045" y="225400"/>
                  <a:pt x="5603386" y="235601"/>
                  <a:pt x="5591727" y="243374"/>
                </a:cubicBezTo>
                <a:cubicBezTo>
                  <a:pt x="5580069" y="251146"/>
                  <a:pt x="5569868" y="255032"/>
                  <a:pt x="5561124" y="255032"/>
                </a:cubicBezTo>
                <a:cubicBezTo>
                  <a:pt x="5557238" y="254061"/>
                  <a:pt x="5553108" y="252846"/>
                  <a:pt x="5548736" y="251389"/>
                </a:cubicBezTo>
                <a:cubicBezTo>
                  <a:pt x="5544364" y="249932"/>
                  <a:pt x="5538778" y="247260"/>
                  <a:pt x="5531977" y="243374"/>
                </a:cubicBezTo>
                <a:cubicBezTo>
                  <a:pt x="5526148" y="240459"/>
                  <a:pt x="5520318" y="237059"/>
                  <a:pt x="5514489" y="233172"/>
                </a:cubicBezTo>
                <a:cubicBezTo>
                  <a:pt x="5508660" y="229286"/>
                  <a:pt x="5502830" y="225886"/>
                  <a:pt x="5497001" y="222971"/>
                </a:cubicBezTo>
                <a:cubicBezTo>
                  <a:pt x="5489229" y="218113"/>
                  <a:pt x="5481456" y="213741"/>
                  <a:pt x="5473684" y="209855"/>
                </a:cubicBezTo>
                <a:cubicBezTo>
                  <a:pt x="5465912" y="205969"/>
                  <a:pt x="5458139" y="201597"/>
                  <a:pt x="5450367" y="196739"/>
                </a:cubicBezTo>
                <a:cubicBezTo>
                  <a:pt x="5442594" y="202569"/>
                  <a:pt x="5434579" y="207912"/>
                  <a:pt x="5426321" y="212770"/>
                </a:cubicBezTo>
                <a:cubicBezTo>
                  <a:pt x="5418063" y="217627"/>
                  <a:pt x="5410048" y="222485"/>
                  <a:pt x="5402275" y="227343"/>
                </a:cubicBezTo>
                <a:cubicBezTo>
                  <a:pt x="5396446" y="232201"/>
                  <a:pt x="5390616" y="236087"/>
                  <a:pt x="5384787" y="239002"/>
                </a:cubicBezTo>
                <a:cubicBezTo>
                  <a:pt x="5378958" y="241916"/>
                  <a:pt x="5372642" y="245317"/>
                  <a:pt x="5365842" y="249203"/>
                </a:cubicBezTo>
                <a:cubicBezTo>
                  <a:pt x="5354184" y="255032"/>
                  <a:pt x="5346411" y="257947"/>
                  <a:pt x="5342525" y="257947"/>
                </a:cubicBezTo>
                <a:cubicBezTo>
                  <a:pt x="5333781" y="257947"/>
                  <a:pt x="5322608" y="254061"/>
                  <a:pt x="5309006" y="246288"/>
                </a:cubicBezTo>
                <a:cubicBezTo>
                  <a:pt x="5303177" y="242402"/>
                  <a:pt x="5297348" y="237787"/>
                  <a:pt x="5291518" y="232444"/>
                </a:cubicBezTo>
                <a:cubicBezTo>
                  <a:pt x="5285689" y="227100"/>
                  <a:pt x="5279860" y="221999"/>
                  <a:pt x="5274030" y="217142"/>
                </a:cubicBezTo>
                <a:cubicBezTo>
                  <a:pt x="5262372" y="206455"/>
                  <a:pt x="5252656" y="195282"/>
                  <a:pt x="5244884" y="183623"/>
                </a:cubicBezTo>
                <a:cubicBezTo>
                  <a:pt x="5237112" y="171965"/>
                  <a:pt x="5233226" y="161278"/>
                  <a:pt x="5233226" y="151562"/>
                </a:cubicBezTo>
                <a:lnTo>
                  <a:pt x="5227396" y="150105"/>
                </a:lnTo>
                <a:cubicBezTo>
                  <a:pt x="5242941" y="138446"/>
                  <a:pt x="5257514" y="127273"/>
                  <a:pt x="5271116" y="116586"/>
                </a:cubicBezTo>
                <a:cubicBezTo>
                  <a:pt x="5284718" y="105899"/>
                  <a:pt x="5298805" y="95698"/>
                  <a:pt x="5313378" y="85982"/>
                </a:cubicBezTo>
                <a:cubicBezTo>
                  <a:pt x="5324065" y="77239"/>
                  <a:pt x="5335481" y="68738"/>
                  <a:pt x="5347626" y="60479"/>
                </a:cubicBezTo>
                <a:cubicBezTo>
                  <a:pt x="5359770" y="52221"/>
                  <a:pt x="5372642" y="44206"/>
                  <a:pt x="5386244" y="36433"/>
                </a:cubicBezTo>
                <a:cubicBezTo>
                  <a:pt x="5398874" y="28661"/>
                  <a:pt x="5410533" y="21860"/>
                  <a:pt x="5421220" y="16031"/>
                </a:cubicBezTo>
                <a:cubicBezTo>
                  <a:pt x="5431908" y="10202"/>
                  <a:pt x="5441137" y="4858"/>
                  <a:pt x="544891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1500">
              <a:solidFill>
                <a:srgbClr val="FE9F95"/>
              </a:solidFill>
              <a:latin typeface="SVN-Dumpling" panose="02000000000000000000" pitchFamily="2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12DBE638-362E-290E-7BC0-241BA21A3895}"/>
              </a:ext>
            </a:extLst>
          </p:cNvPr>
          <p:cNvSpPr txBox="1">
            <a:spLocks noChangeAspect="1"/>
          </p:cNvSpPr>
          <p:nvPr/>
        </p:nvSpPr>
        <p:spPr>
          <a:xfrm>
            <a:off x="1663792" y="-4976334"/>
            <a:ext cx="14554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1500">
                <a:solidFill>
                  <a:srgbClr val="FE9F95"/>
                </a:solidFill>
                <a:latin typeface="SVN-Dumpling" panose="02000000000000000000" pitchFamily="2" charset="0"/>
              </a:rPr>
              <a:t>HOẠT ĐỘNG 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AE9553E-E793-BC7F-D095-1F333590FDE1}"/>
              </a:ext>
            </a:extLst>
          </p:cNvPr>
          <p:cNvSpPr txBox="1"/>
          <p:nvPr/>
        </p:nvSpPr>
        <p:spPr>
          <a:xfrm>
            <a:off x="967986" y="2987423"/>
            <a:ext cx="1594581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 hoạt theo chủ đề:</a:t>
            </a:r>
          </a:p>
          <a:p>
            <a:pPr algn="ctr"/>
            <a:r>
              <a:rPr lang="vi-VN" sz="8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 TÁC ĐỂ THỰC HIỆN </a:t>
            </a:r>
            <a:endParaRPr lang="en-US" sz="80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8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</a:t>
            </a:r>
            <a:r>
              <a:rPr lang="vi-VN" sz="8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 CHUNG</a:t>
            </a:r>
            <a:endParaRPr lang="en-US" sz="80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8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1790700"/>
            <a:ext cx="12344400" cy="718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Biết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Biết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Chia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indent="-685800"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endParaRPr lang="en-US" sz="4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85800" indent="-685800"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……..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571500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17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1790700"/>
            <a:ext cx="12344400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Thảo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phẩm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hoạch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phẩm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+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</a:t>
            </a:r>
            <a:r>
              <a:rPr lang="en-US" sz="4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ực</a:t>
            </a:r>
            <a:r>
              <a:rPr lang="en-US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+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liệu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chuẩn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hực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chung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hỗ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trợ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thiết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sản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phẩm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571500"/>
            <a:ext cx="13792200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*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485900"/>
            <a:ext cx="1432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4152900"/>
            <a:ext cx="1485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5753100"/>
            <a:ext cx="1386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0" y="-876300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4327F59D-6E68-BDB1-B152-6BF9E885ED4D}"/>
              </a:ext>
            </a:extLst>
          </p:cNvPr>
          <p:cNvSpPr/>
          <p:nvPr/>
        </p:nvSpPr>
        <p:spPr>
          <a:xfrm>
            <a:off x="1295400" y="1790700"/>
            <a:ext cx="16230600" cy="4876800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772E9-34B2-711F-3F39-47559AB47A50}"/>
              </a:ext>
            </a:extLst>
          </p:cNvPr>
          <p:cNvSpPr txBox="1"/>
          <p:nvPr/>
        </p:nvSpPr>
        <p:spPr>
          <a:xfrm>
            <a:off x="2133600" y="3468350"/>
            <a:ext cx="1478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ÙNG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VIỆC NHÓM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3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0" y="-876300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4327F59D-6E68-BDB1-B152-6BF9E885ED4D}"/>
              </a:ext>
            </a:extLst>
          </p:cNvPr>
          <p:cNvSpPr/>
          <p:nvPr/>
        </p:nvSpPr>
        <p:spPr>
          <a:xfrm>
            <a:off x="1295400" y="342900"/>
            <a:ext cx="16230600" cy="4876800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772E9-34B2-711F-3F39-47559AB47A50}"/>
              </a:ext>
            </a:extLst>
          </p:cNvPr>
          <p:cNvSpPr txBox="1"/>
          <p:nvPr/>
        </p:nvSpPr>
        <p:spPr>
          <a:xfrm>
            <a:off x="2133600" y="800100"/>
            <a:ext cx="1478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E2256D-430A-8A5E-FE6A-87B68E65B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5524500"/>
            <a:ext cx="12344400" cy="39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0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D0B21C-DAD3-8BBA-22D8-9DA57B77C0D5}"/>
              </a:ext>
            </a:extLst>
          </p:cNvPr>
          <p:cNvSpPr/>
          <p:nvPr/>
        </p:nvSpPr>
        <p:spPr>
          <a:xfrm>
            <a:off x="990600" y="3843338"/>
            <a:ext cx="4565564" cy="2428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vi-VN" sz="48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  <a:endCxn id="8" idx="1"/>
          </p:cNvCxnSpPr>
          <p:nvPr/>
        </p:nvCxnSpPr>
        <p:spPr>
          <a:xfrm flipV="1">
            <a:off x="5556164" y="3196799"/>
            <a:ext cx="1594316" cy="1860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D895ED-6272-683E-6CE3-DCA1EC0672C9}"/>
              </a:ext>
            </a:extLst>
          </p:cNvPr>
          <p:cNvSpPr txBox="1"/>
          <p:nvPr/>
        </p:nvSpPr>
        <p:spPr>
          <a:xfrm>
            <a:off x="7150480" y="2781300"/>
            <a:ext cx="10075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  <a:endCxn id="13" idx="1"/>
          </p:cNvCxnSpPr>
          <p:nvPr/>
        </p:nvCxnSpPr>
        <p:spPr>
          <a:xfrm>
            <a:off x="5556164" y="5057776"/>
            <a:ext cx="1759036" cy="8060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61FBD3-D6A4-F756-F048-AC68E23B9A9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556164" y="5057776"/>
            <a:ext cx="1594316" cy="37433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BF78AB-5648-B7FE-AC14-8F5C20DBD107}"/>
              </a:ext>
            </a:extLst>
          </p:cNvPr>
          <p:cNvSpPr txBox="1"/>
          <p:nvPr/>
        </p:nvSpPr>
        <p:spPr>
          <a:xfrm>
            <a:off x="7315200" y="5448300"/>
            <a:ext cx="970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7952" y="8343900"/>
            <a:ext cx="9157448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….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5556164" y="4094910"/>
            <a:ext cx="1606636" cy="962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62800" y="3619500"/>
            <a:ext cx="10109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  <a:endCxn id="18" idx="1"/>
          </p:cNvCxnSpPr>
          <p:nvPr/>
        </p:nvCxnSpPr>
        <p:spPr>
          <a:xfrm flipV="1">
            <a:off x="5556164" y="4949399"/>
            <a:ext cx="1682836" cy="1083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9000" y="4533900"/>
            <a:ext cx="970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  <a:endCxn id="23" idx="1"/>
          </p:cNvCxnSpPr>
          <p:nvPr/>
        </p:nvCxnSpPr>
        <p:spPr>
          <a:xfrm>
            <a:off x="5556164" y="5057776"/>
            <a:ext cx="1682836" cy="17966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39000" y="6438900"/>
            <a:ext cx="1036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Chia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556164" y="5057776"/>
            <a:ext cx="1682836" cy="278722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77952" y="7429500"/>
            <a:ext cx="10529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952500"/>
            <a:ext cx="1318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9034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14" grpId="0"/>
      <p:bldP spid="6" grpId="0"/>
      <p:bldP spid="18" grpId="0"/>
      <p:bldP spid="23" grpId="0"/>
      <p:bldP spid="3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231" y="309308"/>
            <a:ext cx="15963572" cy="8491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206" y="7983527"/>
            <a:ext cx="4986960" cy="1341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4546" y="-500169"/>
            <a:ext cx="5394407" cy="5055342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0976" y="3379727"/>
            <a:ext cx="11299424" cy="4603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6600" b="1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endParaRPr sz="6600" b="1" i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918842" cy="10287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228" y="0"/>
            <a:ext cx="7007772" cy="10287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4753796" y="6450055"/>
            <a:ext cx="8780409" cy="4038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B53CE-60A4-07FC-1CA7-6A93AE21B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5769" y="3883556"/>
            <a:ext cx="13387977" cy="2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021938E2-D443-1DC3-2131-B488D39A86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817169" y="-282618"/>
            <a:ext cx="24058839" cy="12817518"/>
            <a:chOff x="-3817169" y="-282618"/>
            <a:chExt cx="24058839" cy="12817518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12" b="-7571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andy Script" panose="02000503000000020003" pitchFamily="2" charset="0"/>
              </a:endParaRPr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2403" y="1140134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8" y="0"/>
                  </a:lnTo>
                  <a:lnTo>
                    <a:pt x="9789268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779069" y="1028700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7" y="0"/>
                  </a:lnTo>
                  <a:lnTo>
                    <a:pt x="9789267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7169" y="6874478"/>
              <a:ext cx="16230600" cy="5660422"/>
            </a:xfrm>
            <a:custGeom>
              <a:avLst/>
              <a:gdLst/>
              <a:ahLst/>
              <a:cxnLst/>
              <a:rect l="l" t="t" r="r" b="b"/>
              <a:pathLst>
                <a:path w="16230600" h="5660422">
                  <a:moveTo>
                    <a:pt x="0" y="0"/>
                  </a:moveTo>
                  <a:lnTo>
                    <a:pt x="16230600" y="0"/>
                  </a:lnTo>
                  <a:lnTo>
                    <a:pt x="16230600" y="5660422"/>
                  </a:lnTo>
                  <a:lnTo>
                    <a:pt x="0" y="5660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-2861225" y="6874478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11045070" y="0"/>
                  </a:moveTo>
                  <a:lnTo>
                    <a:pt x="0" y="0"/>
                  </a:lnTo>
                  <a:lnTo>
                    <a:pt x="0" y="5246408"/>
                  </a:lnTo>
                  <a:lnTo>
                    <a:pt x="11045070" y="5246408"/>
                  </a:lnTo>
                  <a:lnTo>
                    <a:pt x="1104507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7447" y="6727037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0" y="0"/>
                  </a:moveTo>
                  <a:lnTo>
                    <a:pt x="11045070" y="0"/>
                  </a:lnTo>
                  <a:lnTo>
                    <a:pt x="11045070" y="5246409"/>
                  </a:lnTo>
                  <a:lnTo>
                    <a:pt x="0" y="524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64896" y="6252247"/>
              <a:ext cx="4132729" cy="3832167"/>
            </a:xfrm>
            <a:custGeom>
              <a:avLst/>
              <a:gdLst/>
              <a:ahLst/>
              <a:cxnLst/>
              <a:rect l="l" t="t" r="r" b="b"/>
              <a:pathLst>
                <a:path w="4132729" h="3832167">
                  <a:moveTo>
                    <a:pt x="0" y="0"/>
                  </a:moveTo>
                  <a:lnTo>
                    <a:pt x="4132729" y="0"/>
                  </a:lnTo>
                  <a:lnTo>
                    <a:pt x="4132729" y="3832167"/>
                  </a:lnTo>
                  <a:lnTo>
                    <a:pt x="0" y="383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450" y="-282618"/>
              <a:ext cx="7401497" cy="8229600"/>
            </a:xfrm>
            <a:custGeom>
              <a:avLst/>
              <a:gdLst/>
              <a:ahLst/>
              <a:cxnLst/>
              <a:rect l="l" t="t" r="r" b="b"/>
              <a:pathLst>
                <a:path w="7401497" h="8229600">
                  <a:moveTo>
                    <a:pt x="0" y="0"/>
                  </a:moveTo>
                  <a:lnTo>
                    <a:pt x="7401497" y="0"/>
                  </a:lnTo>
                  <a:lnTo>
                    <a:pt x="74014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823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8" y="0"/>
                  </a:lnTo>
                  <a:lnTo>
                    <a:pt x="1586338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25310" y="7542777"/>
              <a:ext cx="2306788" cy="3909811"/>
            </a:xfrm>
            <a:custGeom>
              <a:avLst/>
              <a:gdLst/>
              <a:ahLst/>
              <a:cxnLst/>
              <a:rect l="l" t="t" r="r" b="b"/>
              <a:pathLst>
                <a:path w="2306788" h="3909811">
                  <a:moveTo>
                    <a:pt x="0" y="0"/>
                  </a:moveTo>
                  <a:lnTo>
                    <a:pt x="2306788" y="0"/>
                  </a:lnTo>
                  <a:lnTo>
                    <a:pt x="2306788" y="3909811"/>
                  </a:lnTo>
                  <a:lnTo>
                    <a:pt x="0" y="39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9978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7" y="0"/>
                  </a:lnTo>
                  <a:lnTo>
                    <a:pt x="1586337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5552265" y="7551073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9" y="0"/>
                  </a:moveTo>
                  <a:lnTo>
                    <a:pt x="0" y="0"/>
                  </a:lnTo>
                  <a:lnTo>
                    <a:pt x="0" y="3598337"/>
                  </a:lnTo>
                  <a:lnTo>
                    <a:pt x="2123019" y="3598337"/>
                  </a:lnTo>
                  <a:lnTo>
                    <a:pt x="2123019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8944" y="3501673"/>
              <a:ext cx="10450113" cy="1745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</a:endParaRPr>
            </a:p>
          </p:txBody>
        </p: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3661206" y="7905521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8" y="0"/>
                  </a:moveTo>
                  <a:lnTo>
                    <a:pt x="0" y="0"/>
                  </a:lnTo>
                  <a:lnTo>
                    <a:pt x="0" y="3598336"/>
                  </a:lnTo>
                  <a:lnTo>
                    <a:pt x="2123018" y="3598336"/>
                  </a:lnTo>
                  <a:lnTo>
                    <a:pt x="2123018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"/>
          <p:cNvSpPr/>
          <p:nvPr/>
        </p:nvSpPr>
        <p:spPr>
          <a:xfrm>
            <a:off x="530722" y="0"/>
            <a:ext cx="16230600" cy="7946982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>
              <a:alphaModFix amt="48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68F7135-8C20-6150-F6E7-EFCFDC76CB7C}"/>
              </a:ext>
            </a:extLst>
          </p:cNvPr>
          <p:cNvSpPr txBox="1">
            <a:spLocks noChangeAspect="1"/>
          </p:cNvSpPr>
          <p:nvPr/>
        </p:nvSpPr>
        <p:spPr>
          <a:xfrm>
            <a:off x="3380018" y="3077882"/>
            <a:ext cx="11514857" cy="2567758"/>
          </a:xfrm>
          <a:custGeom>
            <a:avLst/>
            <a:gdLst/>
            <a:ahLst/>
            <a:cxnLst/>
            <a:rect l="l" t="t" r="r" b="b"/>
            <a:pathLst>
              <a:path w="12439793" h="2774014">
                <a:moveTo>
                  <a:pt x="8400002" y="2471118"/>
                </a:moveTo>
                <a:lnTo>
                  <a:pt x="8400002" y="2474905"/>
                </a:lnTo>
                <a:lnTo>
                  <a:pt x="8397477" y="2476167"/>
                </a:lnTo>
                <a:close/>
                <a:moveTo>
                  <a:pt x="8524315" y="2453450"/>
                </a:moveTo>
                <a:cubicBezTo>
                  <a:pt x="8536515" y="2453450"/>
                  <a:pt x="8548925" y="2454291"/>
                  <a:pt x="8561546" y="2455974"/>
                </a:cubicBezTo>
                <a:cubicBezTo>
                  <a:pt x="8571642" y="2455974"/>
                  <a:pt x="8582581" y="2456394"/>
                  <a:pt x="8594360" y="2457236"/>
                </a:cubicBezTo>
                <a:cubicBezTo>
                  <a:pt x="8606139" y="2458077"/>
                  <a:pt x="8617076" y="2458498"/>
                  <a:pt x="8627173" y="2458498"/>
                </a:cubicBezTo>
                <a:cubicBezTo>
                  <a:pt x="8637270" y="2460181"/>
                  <a:pt x="8646946" y="2461443"/>
                  <a:pt x="8656201" y="2462284"/>
                </a:cubicBezTo>
                <a:cubicBezTo>
                  <a:pt x="8665456" y="2463126"/>
                  <a:pt x="8674290" y="2464387"/>
                  <a:pt x="8682704" y="2466070"/>
                </a:cubicBezTo>
                <a:cubicBezTo>
                  <a:pt x="8696166" y="2469436"/>
                  <a:pt x="8702897" y="2471960"/>
                  <a:pt x="8702897" y="2473643"/>
                </a:cubicBezTo>
                <a:cubicBezTo>
                  <a:pt x="8702897" y="2475325"/>
                  <a:pt x="8704580" y="2485422"/>
                  <a:pt x="8707945" y="2503932"/>
                </a:cubicBezTo>
                <a:lnTo>
                  <a:pt x="8707945" y="2559463"/>
                </a:lnTo>
                <a:lnTo>
                  <a:pt x="8707945" y="2622566"/>
                </a:lnTo>
                <a:cubicBezTo>
                  <a:pt x="8706263" y="2632663"/>
                  <a:pt x="8705421" y="2642759"/>
                  <a:pt x="8705421" y="2652856"/>
                </a:cubicBezTo>
                <a:cubicBezTo>
                  <a:pt x="8705421" y="2662952"/>
                  <a:pt x="8704580" y="2673890"/>
                  <a:pt x="8702897" y="2685669"/>
                </a:cubicBezTo>
                <a:cubicBezTo>
                  <a:pt x="8702897" y="2707545"/>
                  <a:pt x="8702056" y="2721848"/>
                  <a:pt x="8700373" y="2728579"/>
                </a:cubicBezTo>
                <a:cubicBezTo>
                  <a:pt x="8695324" y="2747090"/>
                  <a:pt x="8691959" y="2757186"/>
                  <a:pt x="8690276" y="2758869"/>
                </a:cubicBezTo>
                <a:cubicBezTo>
                  <a:pt x="8686911" y="2760552"/>
                  <a:pt x="8680600" y="2762234"/>
                  <a:pt x="8671345" y="2763917"/>
                </a:cubicBezTo>
                <a:cubicBezTo>
                  <a:pt x="8662090" y="2765600"/>
                  <a:pt x="8650732" y="2767283"/>
                  <a:pt x="8637270" y="2768965"/>
                </a:cubicBezTo>
                <a:cubicBezTo>
                  <a:pt x="8623808" y="2770648"/>
                  <a:pt x="8609925" y="2771910"/>
                  <a:pt x="8595622" y="2772751"/>
                </a:cubicBezTo>
                <a:cubicBezTo>
                  <a:pt x="8581318" y="2773593"/>
                  <a:pt x="8566594" y="2774014"/>
                  <a:pt x="8551449" y="2774014"/>
                </a:cubicBezTo>
                <a:cubicBezTo>
                  <a:pt x="8536304" y="2774014"/>
                  <a:pt x="8521581" y="2773593"/>
                  <a:pt x="8507277" y="2772751"/>
                </a:cubicBezTo>
                <a:cubicBezTo>
                  <a:pt x="8492974" y="2771910"/>
                  <a:pt x="8479092" y="2770648"/>
                  <a:pt x="8465629" y="2768965"/>
                </a:cubicBezTo>
                <a:cubicBezTo>
                  <a:pt x="8453850" y="2767283"/>
                  <a:pt x="8443333" y="2765179"/>
                  <a:pt x="8434077" y="2762655"/>
                </a:cubicBezTo>
                <a:cubicBezTo>
                  <a:pt x="8424823" y="2760131"/>
                  <a:pt x="8418512" y="2757186"/>
                  <a:pt x="8415147" y="2753821"/>
                </a:cubicBezTo>
                <a:cubicBezTo>
                  <a:pt x="8413464" y="2745407"/>
                  <a:pt x="8411781" y="2735731"/>
                  <a:pt x="8410098" y="2724793"/>
                </a:cubicBezTo>
                <a:cubicBezTo>
                  <a:pt x="8408416" y="2713855"/>
                  <a:pt x="8406733" y="2701655"/>
                  <a:pt x="8405050" y="2688193"/>
                </a:cubicBezTo>
                <a:cubicBezTo>
                  <a:pt x="8403368" y="2671366"/>
                  <a:pt x="8402106" y="2655800"/>
                  <a:pt x="8401264" y="2641497"/>
                </a:cubicBezTo>
                <a:cubicBezTo>
                  <a:pt x="8400423" y="2627193"/>
                  <a:pt x="8400002" y="2611628"/>
                  <a:pt x="8400002" y="2594801"/>
                </a:cubicBezTo>
                <a:lnTo>
                  <a:pt x="8400002" y="2474905"/>
                </a:lnTo>
                <a:lnTo>
                  <a:pt x="8408836" y="2470488"/>
                </a:lnTo>
                <a:cubicBezTo>
                  <a:pt x="8414726" y="2468384"/>
                  <a:pt x="8422719" y="2466070"/>
                  <a:pt x="8432815" y="2463546"/>
                </a:cubicBezTo>
                <a:cubicBezTo>
                  <a:pt x="8447960" y="2458498"/>
                  <a:pt x="8466471" y="2455974"/>
                  <a:pt x="8488346" y="2455974"/>
                </a:cubicBezTo>
                <a:cubicBezTo>
                  <a:pt x="8500126" y="2454291"/>
                  <a:pt x="8512115" y="2453450"/>
                  <a:pt x="8524315" y="2453450"/>
                </a:cubicBezTo>
                <a:close/>
                <a:moveTo>
                  <a:pt x="3911966" y="1080326"/>
                </a:moveTo>
                <a:cubicBezTo>
                  <a:pt x="3885042" y="1080326"/>
                  <a:pt x="3864007" y="1085374"/>
                  <a:pt x="3848863" y="1095470"/>
                </a:cubicBezTo>
                <a:cubicBezTo>
                  <a:pt x="3842131" y="1105567"/>
                  <a:pt x="3837083" y="1135015"/>
                  <a:pt x="3833718" y="1183815"/>
                </a:cubicBezTo>
                <a:cubicBezTo>
                  <a:pt x="3832035" y="1207374"/>
                  <a:pt x="3831194" y="1233456"/>
                  <a:pt x="3831194" y="1262063"/>
                </a:cubicBezTo>
                <a:cubicBezTo>
                  <a:pt x="3831194" y="1290669"/>
                  <a:pt x="3831194" y="1321800"/>
                  <a:pt x="3831194" y="1355455"/>
                </a:cubicBezTo>
                <a:cubicBezTo>
                  <a:pt x="3831194" y="1389110"/>
                  <a:pt x="3831614" y="1423186"/>
                  <a:pt x="3832456" y="1457682"/>
                </a:cubicBezTo>
                <a:cubicBezTo>
                  <a:pt x="3833297" y="1492179"/>
                  <a:pt x="3834559" y="1528779"/>
                  <a:pt x="3836242" y="1567482"/>
                </a:cubicBezTo>
                <a:cubicBezTo>
                  <a:pt x="3837925" y="1606185"/>
                  <a:pt x="3839608" y="1642364"/>
                  <a:pt x="3841289" y="1676019"/>
                </a:cubicBezTo>
                <a:cubicBezTo>
                  <a:pt x="3842973" y="1709674"/>
                  <a:pt x="3845497" y="1742488"/>
                  <a:pt x="3848863" y="1774460"/>
                </a:cubicBezTo>
                <a:cubicBezTo>
                  <a:pt x="3853911" y="1836722"/>
                  <a:pt x="3858959" y="1889728"/>
                  <a:pt x="3864007" y="1933480"/>
                </a:cubicBezTo>
                <a:cubicBezTo>
                  <a:pt x="3869055" y="1977231"/>
                  <a:pt x="3872421" y="1999948"/>
                  <a:pt x="3874104" y="2001631"/>
                </a:cubicBezTo>
                <a:lnTo>
                  <a:pt x="3949828" y="2001631"/>
                </a:lnTo>
                <a:cubicBezTo>
                  <a:pt x="3951510" y="1999948"/>
                  <a:pt x="3954876" y="1978073"/>
                  <a:pt x="3959923" y="1936004"/>
                </a:cubicBezTo>
                <a:cubicBezTo>
                  <a:pt x="3964973" y="1892253"/>
                  <a:pt x="3970021" y="1839246"/>
                  <a:pt x="3975068" y="1776984"/>
                </a:cubicBezTo>
                <a:cubicBezTo>
                  <a:pt x="3978434" y="1745012"/>
                  <a:pt x="3980958" y="1711778"/>
                  <a:pt x="3982641" y="1677281"/>
                </a:cubicBezTo>
                <a:cubicBezTo>
                  <a:pt x="3984324" y="1642785"/>
                  <a:pt x="3986006" y="1606185"/>
                  <a:pt x="3987689" y="1567482"/>
                </a:cubicBezTo>
                <a:cubicBezTo>
                  <a:pt x="3989372" y="1528779"/>
                  <a:pt x="3990634" y="1492179"/>
                  <a:pt x="3991476" y="1457682"/>
                </a:cubicBezTo>
                <a:cubicBezTo>
                  <a:pt x="3992317" y="1423186"/>
                  <a:pt x="3992738" y="1389110"/>
                  <a:pt x="3992738" y="1355455"/>
                </a:cubicBezTo>
                <a:cubicBezTo>
                  <a:pt x="3992738" y="1321800"/>
                  <a:pt x="3992738" y="1290669"/>
                  <a:pt x="3992738" y="1262063"/>
                </a:cubicBezTo>
                <a:cubicBezTo>
                  <a:pt x="3992738" y="1233456"/>
                  <a:pt x="3991896" y="1207374"/>
                  <a:pt x="3990213" y="1183815"/>
                </a:cubicBezTo>
                <a:cubicBezTo>
                  <a:pt x="3986849" y="1135015"/>
                  <a:pt x="3981800" y="1105567"/>
                  <a:pt x="3975068" y="1095470"/>
                </a:cubicBezTo>
                <a:cubicBezTo>
                  <a:pt x="3959923" y="1085374"/>
                  <a:pt x="3938889" y="1080326"/>
                  <a:pt x="3911966" y="1080326"/>
                </a:cubicBezTo>
                <a:close/>
                <a:moveTo>
                  <a:pt x="8566594" y="1075277"/>
                </a:moveTo>
                <a:cubicBezTo>
                  <a:pt x="8539670" y="1075277"/>
                  <a:pt x="8518636" y="1080326"/>
                  <a:pt x="8503491" y="1090422"/>
                </a:cubicBezTo>
                <a:cubicBezTo>
                  <a:pt x="8496760" y="1100519"/>
                  <a:pt x="8491712" y="1129967"/>
                  <a:pt x="8488346" y="1178767"/>
                </a:cubicBezTo>
                <a:cubicBezTo>
                  <a:pt x="8486664" y="1202325"/>
                  <a:pt x="8485822" y="1228408"/>
                  <a:pt x="8485822" y="1257015"/>
                </a:cubicBezTo>
                <a:cubicBezTo>
                  <a:pt x="8485822" y="1285621"/>
                  <a:pt x="8485822" y="1316752"/>
                  <a:pt x="8485822" y="1350407"/>
                </a:cubicBezTo>
                <a:cubicBezTo>
                  <a:pt x="8485822" y="1384062"/>
                  <a:pt x="8486243" y="1418138"/>
                  <a:pt x="8487084" y="1452634"/>
                </a:cubicBezTo>
                <a:cubicBezTo>
                  <a:pt x="8487926" y="1487131"/>
                  <a:pt x="8489188" y="1523730"/>
                  <a:pt x="8490870" y="1562434"/>
                </a:cubicBezTo>
                <a:cubicBezTo>
                  <a:pt x="8492553" y="1601137"/>
                  <a:pt x="8494236" y="1637316"/>
                  <a:pt x="8495918" y="1670971"/>
                </a:cubicBezTo>
                <a:cubicBezTo>
                  <a:pt x="8497601" y="1704626"/>
                  <a:pt x="8500126" y="1737440"/>
                  <a:pt x="8503491" y="1769412"/>
                </a:cubicBezTo>
                <a:cubicBezTo>
                  <a:pt x="8508539" y="1831674"/>
                  <a:pt x="8513587" y="1884680"/>
                  <a:pt x="8518636" y="1928432"/>
                </a:cubicBezTo>
                <a:cubicBezTo>
                  <a:pt x="8523684" y="1972183"/>
                  <a:pt x="8527050" y="1994900"/>
                  <a:pt x="8528732" y="1996583"/>
                </a:cubicBezTo>
                <a:lnTo>
                  <a:pt x="8605386" y="1996583"/>
                </a:lnTo>
                <a:lnTo>
                  <a:pt x="8606034" y="1993901"/>
                </a:lnTo>
                <a:cubicBezTo>
                  <a:pt x="8607927" y="1984751"/>
                  <a:pt x="8610766" y="1963769"/>
                  <a:pt x="8614552" y="1930956"/>
                </a:cubicBezTo>
                <a:cubicBezTo>
                  <a:pt x="8619600" y="1887204"/>
                  <a:pt x="8624649" y="1834198"/>
                  <a:pt x="8629697" y="1771936"/>
                </a:cubicBezTo>
                <a:cubicBezTo>
                  <a:pt x="8633063" y="1739964"/>
                  <a:pt x="8635587" y="1706729"/>
                  <a:pt x="8637270" y="1672233"/>
                </a:cubicBezTo>
                <a:cubicBezTo>
                  <a:pt x="8638952" y="1637737"/>
                  <a:pt x="8640635" y="1601137"/>
                  <a:pt x="8642318" y="1562434"/>
                </a:cubicBezTo>
                <a:cubicBezTo>
                  <a:pt x="8644001" y="1523730"/>
                  <a:pt x="8645263" y="1487131"/>
                  <a:pt x="8646104" y="1452634"/>
                </a:cubicBezTo>
                <a:cubicBezTo>
                  <a:pt x="8646946" y="1418138"/>
                  <a:pt x="8647366" y="1384062"/>
                  <a:pt x="8647366" y="1350407"/>
                </a:cubicBezTo>
                <a:cubicBezTo>
                  <a:pt x="8647366" y="1316752"/>
                  <a:pt x="8647366" y="1285621"/>
                  <a:pt x="8647366" y="1257015"/>
                </a:cubicBezTo>
                <a:cubicBezTo>
                  <a:pt x="8647366" y="1228408"/>
                  <a:pt x="8646525" y="1202325"/>
                  <a:pt x="8644842" y="1178767"/>
                </a:cubicBezTo>
                <a:cubicBezTo>
                  <a:pt x="8641476" y="1129967"/>
                  <a:pt x="8636428" y="1100519"/>
                  <a:pt x="8629697" y="1090422"/>
                </a:cubicBezTo>
                <a:cubicBezTo>
                  <a:pt x="8614552" y="1080326"/>
                  <a:pt x="8593518" y="1075277"/>
                  <a:pt x="8566594" y="1075277"/>
                </a:cubicBezTo>
                <a:close/>
                <a:moveTo>
                  <a:pt x="6848903" y="1055084"/>
                </a:moveTo>
                <a:cubicBezTo>
                  <a:pt x="6842173" y="1055084"/>
                  <a:pt x="6837124" y="1055926"/>
                  <a:pt x="6833759" y="1057609"/>
                </a:cubicBezTo>
                <a:cubicBezTo>
                  <a:pt x="6827027" y="1059291"/>
                  <a:pt x="6821979" y="1061816"/>
                  <a:pt x="6818614" y="1065181"/>
                </a:cubicBezTo>
                <a:lnTo>
                  <a:pt x="6813566" y="1075277"/>
                </a:lnTo>
                <a:cubicBezTo>
                  <a:pt x="6813566" y="1083691"/>
                  <a:pt x="6813566" y="1092946"/>
                  <a:pt x="6813566" y="1103043"/>
                </a:cubicBezTo>
                <a:cubicBezTo>
                  <a:pt x="6813566" y="1113139"/>
                  <a:pt x="6812724" y="1124077"/>
                  <a:pt x="6811041" y="1135857"/>
                </a:cubicBezTo>
                <a:cubicBezTo>
                  <a:pt x="6809359" y="1145953"/>
                  <a:pt x="6808517" y="1156891"/>
                  <a:pt x="6808517" y="1168670"/>
                </a:cubicBezTo>
                <a:cubicBezTo>
                  <a:pt x="6808517" y="1180449"/>
                  <a:pt x="6808517" y="1193070"/>
                  <a:pt x="6808517" y="1206532"/>
                </a:cubicBezTo>
                <a:cubicBezTo>
                  <a:pt x="6808517" y="1219994"/>
                  <a:pt x="6808517" y="1234297"/>
                  <a:pt x="6808517" y="1249442"/>
                </a:cubicBezTo>
                <a:cubicBezTo>
                  <a:pt x="6808517" y="1264587"/>
                  <a:pt x="6807675" y="1280573"/>
                  <a:pt x="6805993" y="1297400"/>
                </a:cubicBezTo>
                <a:cubicBezTo>
                  <a:pt x="6839648" y="1302449"/>
                  <a:pt x="6859841" y="1308338"/>
                  <a:pt x="6866573" y="1315069"/>
                </a:cubicBezTo>
                <a:cubicBezTo>
                  <a:pt x="6874986" y="1321800"/>
                  <a:pt x="6880034" y="1344517"/>
                  <a:pt x="6881717" y="1383221"/>
                </a:cubicBezTo>
                <a:cubicBezTo>
                  <a:pt x="6883399" y="1401731"/>
                  <a:pt x="6884241" y="1420662"/>
                  <a:pt x="6884241" y="1440014"/>
                </a:cubicBezTo>
                <a:cubicBezTo>
                  <a:pt x="6884241" y="1459365"/>
                  <a:pt x="6884241" y="1479137"/>
                  <a:pt x="6884241" y="1499330"/>
                </a:cubicBezTo>
                <a:cubicBezTo>
                  <a:pt x="6884241" y="1539716"/>
                  <a:pt x="6881717" y="1577578"/>
                  <a:pt x="6876669" y="1612916"/>
                </a:cubicBezTo>
                <a:cubicBezTo>
                  <a:pt x="6871621" y="1646571"/>
                  <a:pt x="6866573" y="1665081"/>
                  <a:pt x="6861524" y="1668447"/>
                </a:cubicBezTo>
                <a:cubicBezTo>
                  <a:pt x="6858158" y="1671812"/>
                  <a:pt x="6835441" y="1676019"/>
                  <a:pt x="6793373" y="1681067"/>
                </a:cubicBezTo>
                <a:lnTo>
                  <a:pt x="6793373" y="1809798"/>
                </a:lnTo>
                <a:lnTo>
                  <a:pt x="6793373" y="1918335"/>
                </a:lnTo>
                <a:lnTo>
                  <a:pt x="6793373" y="2001631"/>
                </a:lnTo>
                <a:cubicBezTo>
                  <a:pt x="6793373" y="2021824"/>
                  <a:pt x="6795055" y="2036969"/>
                  <a:pt x="6798421" y="2047066"/>
                </a:cubicBezTo>
                <a:cubicBezTo>
                  <a:pt x="6803469" y="2048748"/>
                  <a:pt x="6813566" y="2051272"/>
                  <a:pt x="6828711" y="2054638"/>
                </a:cubicBezTo>
                <a:cubicBezTo>
                  <a:pt x="6843855" y="2058003"/>
                  <a:pt x="6853110" y="2058003"/>
                  <a:pt x="6856476" y="2054638"/>
                </a:cubicBezTo>
                <a:cubicBezTo>
                  <a:pt x="6864889" y="2034445"/>
                  <a:pt x="6875827" y="1998266"/>
                  <a:pt x="6889289" y="1946101"/>
                </a:cubicBezTo>
                <a:cubicBezTo>
                  <a:pt x="6896020" y="1920859"/>
                  <a:pt x="6901910" y="1893935"/>
                  <a:pt x="6906959" y="1865329"/>
                </a:cubicBezTo>
                <a:cubicBezTo>
                  <a:pt x="6912007" y="1836722"/>
                  <a:pt x="6917055" y="1806432"/>
                  <a:pt x="6922103" y="1774460"/>
                </a:cubicBezTo>
                <a:cubicBezTo>
                  <a:pt x="6927151" y="1742488"/>
                  <a:pt x="6931779" y="1709674"/>
                  <a:pt x="6935986" y="1676019"/>
                </a:cubicBezTo>
                <a:cubicBezTo>
                  <a:pt x="6940193" y="1642364"/>
                  <a:pt x="6943979" y="1607868"/>
                  <a:pt x="6947345" y="1572530"/>
                </a:cubicBezTo>
                <a:cubicBezTo>
                  <a:pt x="6950710" y="1537192"/>
                  <a:pt x="6953233" y="1502696"/>
                  <a:pt x="6954917" y="1469041"/>
                </a:cubicBezTo>
                <a:cubicBezTo>
                  <a:pt x="6956599" y="1435386"/>
                  <a:pt x="6957441" y="1401731"/>
                  <a:pt x="6957441" y="1368076"/>
                </a:cubicBezTo>
                <a:cubicBezTo>
                  <a:pt x="6957441" y="1288987"/>
                  <a:pt x="6950710" y="1218311"/>
                  <a:pt x="6937248" y="1156050"/>
                </a:cubicBezTo>
                <a:cubicBezTo>
                  <a:pt x="6925469" y="1097153"/>
                  <a:pt x="6902751" y="1064340"/>
                  <a:pt x="6869096" y="1057609"/>
                </a:cubicBezTo>
                <a:cubicBezTo>
                  <a:pt x="6864049" y="1055926"/>
                  <a:pt x="6857317" y="1055084"/>
                  <a:pt x="6848903" y="1055084"/>
                </a:cubicBezTo>
                <a:close/>
                <a:moveTo>
                  <a:pt x="6225445" y="747141"/>
                </a:moveTo>
                <a:lnTo>
                  <a:pt x="6225221" y="752185"/>
                </a:lnTo>
                <a:lnTo>
                  <a:pt x="6212824" y="757238"/>
                </a:lnTo>
                <a:close/>
                <a:moveTo>
                  <a:pt x="15145" y="721900"/>
                </a:moveTo>
                <a:lnTo>
                  <a:pt x="15145" y="724424"/>
                </a:lnTo>
                <a:cubicBezTo>
                  <a:pt x="11780" y="726107"/>
                  <a:pt x="6731" y="730314"/>
                  <a:pt x="0" y="737045"/>
                </a:cubicBezTo>
                <a:close/>
                <a:moveTo>
                  <a:pt x="4803458" y="711803"/>
                </a:moveTo>
                <a:cubicBezTo>
                  <a:pt x="4801774" y="713486"/>
                  <a:pt x="4800934" y="714748"/>
                  <a:pt x="4800934" y="715590"/>
                </a:cubicBezTo>
                <a:cubicBezTo>
                  <a:pt x="4800934" y="716431"/>
                  <a:pt x="4800093" y="717693"/>
                  <a:pt x="4798410" y="719376"/>
                </a:cubicBezTo>
                <a:cubicBezTo>
                  <a:pt x="4796726" y="721059"/>
                  <a:pt x="4795044" y="722321"/>
                  <a:pt x="4793362" y="723162"/>
                </a:cubicBezTo>
                <a:cubicBezTo>
                  <a:pt x="4791679" y="724003"/>
                  <a:pt x="4789996" y="725265"/>
                  <a:pt x="4788313" y="726948"/>
                </a:cubicBezTo>
                <a:close/>
                <a:moveTo>
                  <a:pt x="466963" y="610838"/>
                </a:moveTo>
                <a:cubicBezTo>
                  <a:pt x="477060" y="610838"/>
                  <a:pt x="489680" y="611259"/>
                  <a:pt x="504825" y="612101"/>
                </a:cubicBezTo>
                <a:cubicBezTo>
                  <a:pt x="519970" y="612942"/>
                  <a:pt x="535535" y="614625"/>
                  <a:pt x="551522" y="617149"/>
                </a:cubicBezTo>
                <a:cubicBezTo>
                  <a:pt x="567508" y="619673"/>
                  <a:pt x="582232" y="623880"/>
                  <a:pt x="595694" y="629769"/>
                </a:cubicBezTo>
                <a:cubicBezTo>
                  <a:pt x="609156" y="635659"/>
                  <a:pt x="618411" y="643652"/>
                  <a:pt x="623459" y="653749"/>
                </a:cubicBezTo>
                <a:cubicBezTo>
                  <a:pt x="621776" y="668893"/>
                  <a:pt x="619252" y="696659"/>
                  <a:pt x="615887" y="737045"/>
                </a:cubicBezTo>
                <a:cubicBezTo>
                  <a:pt x="614204" y="757238"/>
                  <a:pt x="612942" y="778693"/>
                  <a:pt x="612101" y="801410"/>
                </a:cubicBezTo>
                <a:cubicBezTo>
                  <a:pt x="611259" y="824127"/>
                  <a:pt x="609156" y="848948"/>
                  <a:pt x="605790" y="875871"/>
                </a:cubicBezTo>
                <a:cubicBezTo>
                  <a:pt x="600742" y="933085"/>
                  <a:pt x="596114" y="989457"/>
                  <a:pt x="591907" y="1044988"/>
                </a:cubicBezTo>
                <a:cubicBezTo>
                  <a:pt x="587701" y="1100519"/>
                  <a:pt x="583915" y="1156891"/>
                  <a:pt x="580549" y="1214104"/>
                </a:cubicBezTo>
                <a:cubicBezTo>
                  <a:pt x="577184" y="1271318"/>
                  <a:pt x="574659" y="1318435"/>
                  <a:pt x="572977" y="1355455"/>
                </a:cubicBezTo>
                <a:cubicBezTo>
                  <a:pt x="571294" y="1375648"/>
                  <a:pt x="570452" y="1392476"/>
                  <a:pt x="570452" y="1405938"/>
                </a:cubicBezTo>
                <a:cubicBezTo>
                  <a:pt x="570452" y="1419400"/>
                  <a:pt x="570452" y="1430338"/>
                  <a:pt x="570452" y="1438752"/>
                </a:cubicBezTo>
                <a:cubicBezTo>
                  <a:pt x="614204" y="1327690"/>
                  <a:pt x="660900" y="1218311"/>
                  <a:pt x="710541" y="1110615"/>
                </a:cubicBezTo>
                <a:cubicBezTo>
                  <a:pt x="760183" y="1002919"/>
                  <a:pt x="812768" y="896065"/>
                  <a:pt x="868299" y="790051"/>
                </a:cubicBezTo>
                <a:cubicBezTo>
                  <a:pt x="907003" y="716010"/>
                  <a:pt x="942340" y="658797"/>
                  <a:pt x="974312" y="618411"/>
                </a:cubicBezTo>
                <a:cubicBezTo>
                  <a:pt x="1034892" y="613362"/>
                  <a:pt x="1092105" y="629349"/>
                  <a:pt x="1145953" y="666369"/>
                </a:cubicBezTo>
                <a:cubicBezTo>
                  <a:pt x="1198118" y="701707"/>
                  <a:pt x="1245235" y="742093"/>
                  <a:pt x="1287304" y="787527"/>
                </a:cubicBezTo>
                <a:cubicBezTo>
                  <a:pt x="1329373" y="832961"/>
                  <a:pt x="1367235" y="882603"/>
                  <a:pt x="1400889" y="936451"/>
                </a:cubicBezTo>
                <a:cubicBezTo>
                  <a:pt x="1427813" y="981885"/>
                  <a:pt x="1442958" y="1011333"/>
                  <a:pt x="1446324" y="1024795"/>
                </a:cubicBezTo>
                <a:cubicBezTo>
                  <a:pt x="1449689" y="1038257"/>
                  <a:pt x="1438752" y="1064340"/>
                  <a:pt x="1413510" y="1103043"/>
                </a:cubicBezTo>
                <a:cubicBezTo>
                  <a:pt x="1354614" y="1197277"/>
                  <a:pt x="1287304" y="1284780"/>
                  <a:pt x="1211580" y="1365552"/>
                </a:cubicBezTo>
                <a:cubicBezTo>
                  <a:pt x="1135856" y="1446324"/>
                  <a:pt x="1054243" y="1521206"/>
                  <a:pt x="966740" y="1590199"/>
                </a:cubicBezTo>
                <a:cubicBezTo>
                  <a:pt x="1003761" y="1617123"/>
                  <a:pt x="1048354" y="1656247"/>
                  <a:pt x="1100519" y="1707571"/>
                </a:cubicBezTo>
                <a:cubicBezTo>
                  <a:pt x="1152684" y="1758895"/>
                  <a:pt x="1204429" y="1814846"/>
                  <a:pt x="1255753" y="1875425"/>
                </a:cubicBezTo>
                <a:cubicBezTo>
                  <a:pt x="1307076" y="1936004"/>
                  <a:pt x="1354193" y="1997004"/>
                  <a:pt x="1397104" y="2058424"/>
                </a:cubicBezTo>
                <a:cubicBezTo>
                  <a:pt x="1440013" y="2119844"/>
                  <a:pt x="1469882" y="2173272"/>
                  <a:pt x="1486709" y="2218706"/>
                </a:cubicBezTo>
                <a:cubicBezTo>
                  <a:pt x="1486709" y="2255726"/>
                  <a:pt x="1467779" y="2286016"/>
                  <a:pt x="1429917" y="2309574"/>
                </a:cubicBezTo>
                <a:cubicBezTo>
                  <a:pt x="1392056" y="2333133"/>
                  <a:pt x="1347463" y="2352064"/>
                  <a:pt x="1296138" y="2366367"/>
                </a:cubicBezTo>
                <a:cubicBezTo>
                  <a:pt x="1244815" y="2380671"/>
                  <a:pt x="1192649" y="2390767"/>
                  <a:pt x="1139643" y="2396657"/>
                </a:cubicBezTo>
                <a:cubicBezTo>
                  <a:pt x="1086636" y="2402546"/>
                  <a:pt x="1045830" y="2405491"/>
                  <a:pt x="1017223" y="2405491"/>
                </a:cubicBezTo>
                <a:cubicBezTo>
                  <a:pt x="1010492" y="2405491"/>
                  <a:pt x="999974" y="2405071"/>
                  <a:pt x="985671" y="2404229"/>
                </a:cubicBezTo>
                <a:cubicBezTo>
                  <a:pt x="971368" y="2403388"/>
                  <a:pt x="956644" y="2402126"/>
                  <a:pt x="941499" y="2400443"/>
                </a:cubicBezTo>
                <a:cubicBezTo>
                  <a:pt x="926354" y="2398760"/>
                  <a:pt x="912471" y="2395815"/>
                  <a:pt x="899851" y="2391608"/>
                </a:cubicBezTo>
                <a:cubicBezTo>
                  <a:pt x="887230" y="2387402"/>
                  <a:pt x="878396" y="2381933"/>
                  <a:pt x="873348" y="2375202"/>
                </a:cubicBezTo>
                <a:cubicBezTo>
                  <a:pt x="817817" y="2297795"/>
                  <a:pt x="767755" y="2217444"/>
                  <a:pt x="723162" y="2134148"/>
                </a:cubicBezTo>
                <a:cubicBezTo>
                  <a:pt x="678569" y="2050852"/>
                  <a:pt x="636080" y="1966294"/>
                  <a:pt x="595694" y="1880473"/>
                </a:cubicBezTo>
                <a:cubicBezTo>
                  <a:pt x="595694" y="1888887"/>
                  <a:pt x="595694" y="1900666"/>
                  <a:pt x="595694" y="1915811"/>
                </a:cubicBezTo>
                <a:cubicBezTo>
                  <a:pt x="595694" y="1930956"/>
                  <a:pt x="596535" y="1949466"/>
                  <a:pt x="598218" y="1971342"/>
                </a:cubicBezTo>
                <a:cubicBezTo>
                  <a:pt x="599901" y="1993217"/>
                  <a:pt x="601163" y="2015514"/>
                  <a:pt x="602004" y="2038231"/>
                </a:cubicBezTo>
                <a:cubicBezTo>
                  <a:pt x="602845" y="2060948"/>
                  <a:pt x="603266" y="2084086"/>
                  <a:pt x="603266" y="2107645"/>
                </a:cubicBezTo>
                <a:lnTo>
                  <a:pt x="603266" y="2243947"/>
                </a:lnTo>
                <a:cubicBezTo>
                  <a:pt x="603266" y="2265823"/>
                  <a:pt x="602845" y="2284333"/>
                  <a:pt x="602004" y="2299478"/>
                </a:cubicBezTo>
                <a:cubicBezTo>
                  <a:pt x="601163" y="2314623"/>
                  <a:pt x="599901" y="2327243"/>
                  <a:pt x="598218" y="2337340"/>
                </a:cubicBezTo>
                <a:cubicBezTo>
                  <a:pt x="596535" y="2347436"/>
                  <a:pt x="583073" y="2355430"/>
                  <a:pt x="557832" y="2361319"/>
                </a:cubicBezTo>
                <a:cubicBezTo>
                  <a:pt x="532591" y="2367209"/>
                  <a:pt x="504405" y="2371836"/>
                  <a:pt x="473274" y="2375202"/>
                </a:cubicBezTo>
                <a:cubicBezTo>
                  <a:pt x="442143" y="2378567"/>
                  <a:pt x="412274" y="2380671"/>
                  <a:pt x="383667" y="2381512"/>
                </a:cubicBezTo>
                <a:cubicBezTo>
                  <a:pt x="355061" y="2382353"/>
                  <a:pt x="334867" y="2382774"/>
                  <a:pt x="323088" y="2382774"/>
                </a:cubicBezTo>
                <a:cubicBezTo>
                  <a:pt x="286068" y="2382774"/>
                  <a:pt x="247785" y="2381933"/>
                  <a:pt x="208240" y="2380250"/>
                </a:cubicBezTo>
                <a:cubicBezTo>
                  <a:pt x="168696" y="2378567"/>
                  <a:pt x="130413" y="2372678"/>
                  <a:pt x="93393" y="2362581"/>
                </a:cubicBezTo>
                <a:cubicBezTo>
                  <a:pt x="66469" y="2354167"/>
                  <a:pt x="51324" y="2344071"/>
                  <a:pt x="47959" y="2332292"/>
                </a:cubicBezTo>
                <a:cubicBezTo>
                  <a:pt x="31131" y="2158968"/>
                  <a:pt x="19773" y="1985645"/>
                  <a:pt x="13883" y="1812322"/>
                </a:cubicBezTo>
                <a:cubicBezTo>
                  <a:pt x="7993" y="1638999"/>
                  <a:pt x="5048" y="1464834"/>
                  <a:pt x="5048" y="1289828"/>
                </a:cubicBezTo>
                <a:cubicBezTo>
                  <a:pt x="5048" y="1193911"/>
                  <a:pt x="5890" y="1099677"/>
                  <a:pt x="7573" y="1007126"/>
                </a:cubicBezTo>
                <a:cubicBezTo>
                  <a:pt x="9255" y="914575"/>
                  <a:pt x="11780" y="820341"/>
                  <a:pt x="15145" y="724424"/>
                </a:cubicBezTo>
                <a:cubicBezTo>
                  <a:pt x="43752" y="704231"/>
                  <a:pt x="76565" y="686562"/>
                  <a:pt x="113586" y="671417"/>
                </a:cubicBezTo>
                <a:cubicBezTo>
                  <a:pt x="150606" y="656273"/>
                  <a:pt x="189310" y="644493"/>
                  <a:pt x="229695" y="636080"/>
                </a:cubicBezTo>
                <a:cubicBezTo>
                  <a:pt x="270082" y="627666"/>
                  <a:pt x="310888" y="621356"/>
                  <a:pt x="352116" y="617149"/>
                </a:cubicBezTo>
                <a:cubicBezTo>
                  <a:pt x="393343" y="612942"/>
                  <a:pt x="431626" y="610838"/>
                  <a:pt x="466963" y="610838"/>
                </a:cubicBezTo>
                <a:close/>
                <a:moveTo>
                  <a:pt x="5323427" y="605790"/>
                </a:moveTo>
                <a:cubicBezTo>
                  <a:pt x="5335206" y="605790"/>
                  <a:pt x="5346144" y="605790"/>
                  <a:pt x="5356241" y="605790"/>
                </a:cubicBezTo>
                <a:cubicBezTo>
                  <a:pt x="5366337" y="605790"/>
                  <a:pt x="5375592" y="606632"/>
                  <a:pt x="5384006" y="608314"/>
                </a:cubicBezTo>
                <a:cubicBezTo>
                  <a:pt x="5402517" y="609997"/>
                  <a:pt x="5415137" y="615045"/>
                  <a:pt x="5421868" y="623459"/>
                </a:cubicBezTo>
                <a:cubicBezTo>
                  <a:pt x="5423551" y="628507"/>
                  <a:pt x="5424392" y="638604"/>
                  <a:pt x="5424392" y="653749"/>
                </a:cubicBezTo>
                <a:lnTo>
                  <a:pt x="5424392" y="699183"/>
                </a:lnTo>
                <a:cubicBezTo>
                  <a:pt x="5424392" y="721059"/>
                  <a:pt x="5424392" y="745879"/>
                  <a:pt x="5424392" y="773644"/>
                </a:cubicBezTo>
                <a:cubicBezTo>
                  <a:pt x="5424392" y="801410"/>
                  <a:pt x="5423551" y="832120"/>
                  <a:pt x="5421868" y="865775"/>
                </a:cubicBezTo>
                <a:cubicBezTo>
                  <a:pt x="5420186" y="933085"/>
                  <a:pt x="5417661" y="1008809"/>
                  <a:pt x="5414295" y="1092946"/>
                </a:cubicBezTo>
                <a:cubicBezTo>
                  <a:pt x="5412613" y="1135015"/>
                  <a:pt x="5410930" y="1177925"/>
                  <a:pt x="5409247" y="1221677"/>
                </a:cubicBezTo>
                <a:cubicBezTo>
                  <a:pt x="5407565" y="1265428"/>
                  <a:pt x="5405041" y="1310863"/>
                  <a:pt x="5401675" y="1357979"/>
                </a:cubicBezTo>
                <a:cubicBezTo>
                  <a:pt x="5398310" y="1405096"/>
                  <a:pt x="5395785" y="1451793"/>
                  <a:pt x="5394102" y="1498068"/>
                </a:cubicBezTo>
                <a:cubicBezTo>
                  <a:pt x="5392420" y="1544344"/>
                  <a:pt x="5389896" y="1590199"/>
                  <a:pt x="5386530" y="1635633"/>
                </a:cubicBezTo>
                <a:cubicBezTo>
                  <a:pt x="5383165" y="1681067"/>
                  <a:pt x="5380641" y="1725660"/>
                  <a:pt x="5378958" y="1769412"/>
                </a:cubicBezTo>
                <a:cubicBezTo>
                  <a:pt x="5377275" y="1813163"/>
                  <a:pt x="5374751" y="1856073"/>
                  <a:pt x="5371386" y="1898142"/>
                </a:cubicBezTo>
                <a:cubicBezTo>
                  <a:pt x="5366337" y="1977231"/>
                  <a:pt x="5361289" y="2051272"/>
                  <a:pt x="5356241" y="2120265"/>
                </a:cubicBezTo>
                <a:cubicBezTo>
                  <a:pt x="5356241" y="2128679"/>
                  <a:pt x="5355399" y="2143824"/>
                  <a:pt x="5353716" y="2165699"/>
                </a:cubicBezTo>
                <a:cubicBezTo>
                  <a:pt x="5352034" y="2187575"/>
                  <a:pt x="5349931" y="2211134"/>
                  <a:pt x="5347406" y="2236375"/>
                </a:cubicBezTo>
                <a:cubicBezTo>
                  <a:pt x="5344882" y="2261616"/>
                  <a:pt x="5341937" y="2284754"/>
                  <a:pt x="5338572" y="2305788"/>
                </a:cubicBezTo>
                <a:cubicBezTo>
                  <a:pt x="5335206" y="2326823"/>
                  <a:pt x="5331841" y="2340705"/>
                  <a:pt x="5328475" y="2347436"/>
                </a:cubicBezTo>
                <a:cubicBezTo>
                  <a:pt x="5323427" y="2354167"/>
                  <a:pt x="5312489" y="2360057"/>
                  <a:pt x="5295662" y="2365105"/>
                </a:cubicBezTo>
                <a:cubicBezTo>
                  <a:pt x="5256958" y="2376885"/>
                  <a:pt x="5216993" y="2384457"/>
                  <a:pt x="5175766" y="2387822"/>
                </a:cubicBezTo>
                <a:cubicBezTo>
                  <a:pt x="5134538" y="2391188"/>
                  <a:pt x="5093732" y="2392871"/>
                  <a:pt x="5053346" y="2392871"/>
                </a:cubicBezTo>
                <a:cubicBezTo>
                  <a:pt x="5038201" y="2392871"/>
                  <a:pt x="5020953" y="2392450"/>
                  <a:pt x="5001601" y="2391608"/>
                </a:cubicBezTo>
                <a:cubicBezTo>
                  <a:pt x="4982249" y="2390767"/>
                  <a:pt x="4962477" y="2388664"/>
                  <a:pt x="4942284" y="2385298"/>
                </a:cubicBezTo>
                <a:cubicBezTo>
                  <a:pt x="4922092" y="2381933"/>
                  <a:pt x="4903161" y="2376885"/>
                  <a:pt x="4885491" y="2370154"/>
                </a:cubicBezTo>
                <a:cubicBezTo>
                  <a:pt x="4867823" y="2363423"/>
                  <a:pt x="4853940" y="2355009"/>
                  <a:pt x="4843843" y="2344912"/>
                </a:cubicBezTo>
                <a:cubicBezTo>
                  <a:pt x="4838795" y="2343229"/>
                  <a:pt x="4833747" y="2321354"/>
                  <a:pt x="4828699" y="2279285"/>
                </a:cubicBezTo>
                <a:cubicBezTo>
                  <a:pt x="4820285" y="2215341"/>
                  <a:pt x="4814396" y="2151817"/>
                  <a:pt x="4811030" y="2088714"/>
                </a:cubicBezTo>
                <a:cubicBezTo>
                  <a:pt x="4807665" y="2025610"/>
                  <a:pt x="4804299" y="1962087"/>
                  <a:pt x="4800934" y="1898142"/>
                </a:cubicBezTo>
                <a:cubicBezTo>
                  <a:pt x="4799251" y="1856073"/>
                  <a:pt x="4797989" y="1813584"/>
                  <a:pt x="4797147" y="1770674"/>
                </a:cubicBezTo>
                <a:cubicBezTo>
                  <a:pt x="4796306" y="1727764"/>
                  <a:pt x="4795044" y="1683592"/>
                  <a:pt x="4793362" y="1638157"/>
                </a:cubicBezTo>
                <a:lnTo>
                  <a:pt x="4785789" y="1365552"/>
                </a:lnTo>
                <a:cubicBezTo>
                  <a:pt x="4784106" y="1320118"/>
                  <a:pt x="4783265" y="1275945"/>
                  <a:pt x="4783265" y="1233035"/>
                </a:cubicBezTo>
                <a:cubicBezTo>
                  <a:pt x="4783265" y="1190125"/>
                  <a:pt x="4783265" y="1149318"/>
                  <a:pt x="4783265" y="1110615"/>
                </a:cubicBezTo>
                <a:cubicBezTo>
                  <a:pt x="4783265" y="1055084"/>
                  <a:pt x="4783685" y="1004181"/>
                  <a:pt x="4784527" y="957906"/>
                </a:cubicBezTo>
                <a:cubicBezTo>
                  <a:pt x="4785368" y="911630"/>
                  <a:pt x="4786630" y="869982"/>
                  <a:pt x="4788313" y="832961"/>
                </a:cubicBezTo>
                <a:cubicBezTo>
                  <a:pt x="4791679" y="769017"/>
                  <a:pt x="4795044" y="731155"/>
                  <a:pt x="4798410" y="719376"/>
                </a:cubicBezTo>
                <a:cubicBezTo>
                  <a:pt x="4830381" y="702548"/>
                  <a:pt x="4868664" y="687403"/>
                  <a:pt x="4913257" y="673941"/>
                </a:cubicBezTo>
                <a:cubicBezTo>
                  <a:pt x="4957850" y="660480"/>
                  <a:pt x="5004125" y="648700"/>
                  <a:pt x="5052084" y="638604"/>
                </a:cubicBezTo>
                <a:cubicBezTo>
                  <a:pt x="5100042" y="628507"/>
                  <a:pt x="5148000" y="620514"/>
                  <a:pt x="5195959" y="614625"/>
                </a:cubicBezTo>
                <a:cubicBezTo>
                  <a:pt x="5243917" y="608735"/>
                  <a:pt x="5286407" y="605790"/>
                  <a:pt x="5323427" y="605790"/>
                </a:cubicBezTo>
                <a:close/>
                <a:moveTo>
                  <a:pt x="10730246" y="595694"/>
                </a:moveTo>
                <a:cubicBezTo>
                  <a:pt x="10800922" y="595694"/>
                  <a:pt x="10843832" y="603266"/>
                  <a:pt x="10858977" y="618411"/>
                </a:cubicBezTo>
                <a:cubicBezTo>
                  <a:pt x="10874121" y="636921"/>
                  <a:pt x="10886742" y="685721"/>
                  <a:pt x="10896838" y="764810"/>
                </a:cubicBezTo>
                <a:cubicBezTo>
                  <a:pt x="10918714" y="933085"/>
                  <a:pt x="10932176" y="1101360"/>
                  <a:pt x="10937224" y="1269635"/>
                </a:cubicBezTo>
                <a:cubicBezTo>
                  <a:pt x="10942273" y="1437910"/>
                  <a:pt x="10944797" y="1606185"/>
                  <a:pt x="10944797" y="1774460"/>
                </a:cubicBezTo>
                <a:lnTo>
                  <a:pt x="10944797" y="1958721"/>
                </a:lnTo>
                <a:cubicBezTo>
                  <a:pt x="10944797" y="1967135"/>
                  <a:pt x="10944375" y="1988169"/>
                  <a:pt x="10943534" y="2021824"/>
                </a:cubicBezTo>
                <a:cubicBezTo>
                  <a:pt x="10942692" y="2055479"/>
                  <a:pt x="10941431" y="2090817"/>
                  <a:pt x="10939748" y="2127837"/>
                </a:cubicBezTo>
                <a:cubicBezTo>
                  <a:pt x="10938065" y="2164858"/>
                  <a:pt x="10935963" y="2198934"/>
                  <a:pt x="10933438" y="2230065"/>
                </a:cubicBezTo>
                <a:cubicBezTo>
                  <a:pt x="10930914" y="2261195"/>
                  <a:pt x="10927969" y="2278444"/>
                  <a:pt x="10924604" y="2281809"/>
                </a:cubicBezTo>
                <a:cubicBezTo>
                  <a:pt x="10906093" y="2300319"/>
                  <a:pt x="10877908" y="2318830"/>
                  <a:pt x="10840045" y="2337340"/>
                </a:cubicBezTo>
                <a:cubicBezTo>
                  <a:pt x="10802183" y="2355850"/>
                  <a:pt x="10761376" y="2372257"/>
                  <a:pt x="10717626" y="2386560"/>
                </a:cubicBezTo>
                <a:cubicBezTo>
                  <a:pt x="10673874" y="2400864"/>
                  <a:pt x="10630543" y="2412643"/>
                  <a:pt x="10587633" y="2421898"/>
                </a:cubicBezTo>
                <a:cubicBezTo>
                  <a:pt x="10544722" y="2431153"/>
                  <a:pt x="10508124" y="2435781"/>
                  <a:pt x="10477834" y="2435781"/>
                </a:cubicBezTo>
                <a:cubicBezTo>
                  <a:pt x="10449226" y="2435781"/>
                  <a:pt x="10416413" y="2421057"/>
                  <a:pt x="10379393" y="2391608"/>
                </a:cubicBezTo>
                <a:cubicBezTo>
                  <a:pt x="10342371" y="2362161"/>
                  <a:pt x="10305351" y="2327664"/>
                  <a:pt x="10268330" y="2288119"/>
                </a:cubicBezTo>
                <a:cubicBezTo>
                  <a:pt x="10231310" y="2248575"/>
                  <a:pt x="10197234" y="2207768"/>
                  <a:pt x="10166104" y="2165699"/>
                </a:cubicBezTo>
                <a:cubicBezTo>
                  <a:pt x="10134973" y="2123631"/>
                  <a:pt x="10110151" y="2089976"/>
                  <a:pt x="10091642" y="2064734"/>
                </a:cubicBezTo>
                <a:cubicBezTo>
                  <a:pt x="10051256" y="2009204"/>
                  <a:pt x="10018442" y="1966294"/>
                  <a:pt x="9993201" y="1936004"/>
                </a:cubicBezTo>
                <a:cubicBezTo>
                  <a:pt x="9996566" y="1962928"/>
                  <a:pt x="9999091" y="1998266"/>
                  <a:pt x="10000773" y="2042017"/>
                </a:cubicBezTo>
                <a:lnTo>
                  <a:pt x="10008346" y="2170748"/>
                </a:lnTo>
                <a:cubicBezTo>
                  <a:pt x="10010028" y="2192623"/>
                  <a:pt x="10010870" y="2213237"/>
                  <a:pt x="10010870" y="2232589"/>
                </a:cubicBezTo>
                <a:cubicBezTo>
                  <a:pt x="10010870" y="2251940"/>
                  <a:pt x="10010870" y="2270871"/>
                  <a:pt x="10010870" y="2289382"/>
                </a:cubicBezTo>
                <a:cubicBezTo>
                  <a:pt x="10010870" y="2324719"/>
                  <a:pt x="10008346" y="2347436"/>
                  <a:pt x="10003297" y="2357533"/>
                </a:cubicBezTo>
                <a:cubicBezTo>
                  <a:pt x="9991518" y="2365947"/>
                  <a:pt x="9973007" y="2372678"/>
                  <a:pt x="9947767" y="2377726"/>
                </a:cubicBezTo>
                <a:cubicBezTo>
                  <a:pt x="9922526" y="2382774"/>
                  <a:pt x="9895181" y="2386560"/>
                  <a:pt x="9865733" y="2389084"/>
                </a:cubicBezTo>
                <a:cubicBezTo>
                  <a:pt x="9836284" y="2391608"/>
                  <a:pt x="9808099" y="2392871"/>
                  <a:pt x="9781175" y="2392871"/>
                </a:cubicBezTo>
                <a:cubicBezTo>
                  <a:pt x="9754250" y="2392871"/>
                  <a:pt x="9733216" y="2392871"/>
                  <a:pt x="9718072" y="2392871"/>
                </a:cubicBezTo>
                <a:cubicBezTo>
                  <a:pt x="9707975" y="2392871"/>
                  <a:pt x="9690727" y="2392450"/>
                  <a:pt x="9666327" y="2391608"/>
                </a:cubicBezTo>
                <a:cubicBezTo>
                  <a:pt x="9641926" y="2390767"/>
                  <a:pt x="9615844" y="2389505"/>
                  <a:pt x="9588080" y="2387822"/>
                </a:cubicBezTo>
                <a:cubicBezTo>
                  <a:pt x="9560314" y="2386140"/>
                  <a:pt x="9534652" y="2383616"/>
                  <a:pt x="9511094" y="2380250"/>
                </a:cubicBezTo>
                <a:cubicBezTo>
                  <a:pt x="9487535" y="2376885"/>
                  <a:pt x="9472390" y="2371836"/>
                  <a:pt x="9465659" y="2365105"/>
                </a:cubicBezTo>
                <a:cubicBezTo>
                  <a:pt x="9457246" y="2292747"/>
                  <a:pt x="9450936" y="2221230"/>
                  <a:pt x="9446728" y="2150555"/>
                </a:cubicBezTo>
                <a:cubicBezTo>
                  <a:pt x="9442521" y="2079879"/>
                  <a:pt x="9438735" y="2008362"/>
                  <a:pt x="9435369" y="1936004"/>
                </a:cubicBezTo>
                <a:cubicBezTo>
                  <a:pt x="9432004" y="1855232"/>
                  <a:pt x="9429480" y="1775301"/>
                  <a:pt x="9427798" y="1696212"/>
                </a:cubicBezTo>
                <a:cubicBezTo>
                  <a:pt x="9426114" y="1617123"/>
                  <a:pt x="9425273" y="1537192"/>
                  <a:pt x="9425273" y="1456420"/>
                </a:cubicBezTo>
                <a:lnTo>
                  <a:pt x="9425273" y="1198960"/>
                </a:lnTo>
                <a:cubicBezTo>
                  <a:pt x="9425273" y="1158574"/>
                  <a:pt x="9425694" y="1120291"/>
                  <a:pt x="9426535" y="1084112"/>
                </a:cubicBezTo>
                <a:cubicBezTo>
                  <a:pt x="9427377" y="1047933"/>
                  <a:pt x="9428638" y="1013857"/>
                  <a:pt x="9430322" y="981885"/>
                </a:cubicBezTo>
                <a:cubicBezTo>
                  <a:pt x="9432004" y="944864"/>
                  <a:pt x="9433266" y="909947"/>
                  <a:pt x="9434108" y="877134"/>
                </a:cubicBezTo>
                <a:cubicBezTo>
                  <a:pt x="9434948" y="844320"/>
                  <a:pt x="9435369" y="813610"/>
                  <a:pt x="9435369" y="785003"/>
                </a:cubicBezTo>
                <a:lnTo>
                  <a:pt x="9437894" y="782479"/>
                </a:lnTo>
                <a:cubicBezTo>
                  <a:pt x="9461453" y="765651"/>
                  <a:pt x="9491322" y="747562"/>
                  <a:pt x="9527500" y="728210"/>
                </a:cubicBezTo>
                <a:cubicBezTo>
                  <a:pt x="9563679" y="708859"/>
                  <a:pt x="9602803" y="691190"/>
                  <a:pt x="9644872" y="675204"/>
                </a:cubicBezTo>
                <a:cubicBezTo>
                  <a:pt x="9686941" y="659218"/>
                  <a:pt x="9728168" y="645755"/>
                  <a:pt x="9768554" y="634818"/>
                </a:cubicBezTo>
                <a:cubicBezTo>
                  <a:pt x="9808939" y="623880"/>
                  <a:pt x="9844278" y="618411"/>
                  <a:pt x="9874567" y="618411"/>
                </a:cubicBezTo>
                <a:cubicBezTo>
                  <a:pt x="9882980" y="618411"/>
                  <a:pt x="9895602" y="620094"/>
                  <a:pt x="9912429" y="623459"/>
                </a:cubicBezTo>
                <a:cubicBezTo>
                  <a:pt x="9924208" y="626824"/>
                  <a:pt x="9937249" y="639025"/>
                  <a:pt x="9951553" y="660059"/>
                </a:cubicBezTo>
                <a:cubicBezTo>
                  <a:pt x="9965857" y="681093"/>
                  <a:pt x="9980159" y="704231"/>
                  <a:pt x="9994463" y="729472"/>
                </a:cubicBezTo>
                <a:cubicBezTo>
                  <a:pt x="10008767" y="754714"/>
                  <a:pt x="10021387" y="779534"/>
                  <a:pt x="10032325" y="803934"/>
                </a:cubicBezTo>
                <a:cubicBezTo>
                  <a:pt x="10043262" y="828334"/>
                  <a:pt x="10051256" y="845582"/>
                  <a:pt x="10056305" y="855679"/>
                </a:cubicBezTo>
                <a:cubicBezTo>
                  <a:pt x="10069765" y="887651"/>
                  <a:pt x="10084069" y="920465"/>
                  <a:pt x="10099214" y="954119"/>
                </a:cubicBezTo>
                <a:cubicBezTo>
                  <a:pt x="10114359" y="987774"/>
                  <a:pt x="10129504" y="1023112"/>
                  <a:pt x="10144648" y="1060133"/>
                </a:cubicBezTo>
                <a:cubicBezTo>
                  <a:pt x="10159794" y="1097153"/>
                  <a:pt x="10174938" y="1132912"/>
                  <a:pt x="10190082" y="1167408"/>
                </a:cubicBezTo>
                <a:cubicBezTo>
                  <a:pt x="10205227" y="1201904"/>
                  <a:pt x="10219531" y="1235980"/>
                  <a:pt x="10232993" y="1269635"/>
                </a:cubicBezTo>
                <a:cubicBezTo>
                  <a:pt x="10246455" y="1303290"/>
                  <a:pt x="10259496" y="1334421"/>
                  <a:pt x="10272117" y="1363028"/>
                </a:cubicBezTo>
                <a:cubicBezTo>
                  <a:pt x="10284737" y="1391634"/>
                  <a:pt x="10296938" y="1417717"/>
                  <a:pt x="10308717" y="1441276"/>
                </a:cubicBezTo>
                <a:cubicBezTo>
                  <a:pt x="10332275" y="1491758"/>
                  <a:pt x="10349944" y="1523730"/>
                  <a:pt x="10361724" y="1537192"/>
                </a:cubicBezTo>
                <a:cubicBezTo>
                  <a:pt x="10360041" y="1518682"/>
                  <a:pt x="10358358" y="1496806"/>
                  <a:pt x="10356676" y="1471565"/>
                </a:cubicBezTo>
                <a:cubicBezTo>
                  <a:pt x="10354992" y="1446324"/>
                  <a:pt x="10352468" y="1418558"/>
                  <a:pt x="10349103" y="1388269"/>
                </a:cubicBezTo>
                <a:cubicBezTo>
                  <a:pt x="10345737" y="1357979"/>
                  <a:pt x="10343213" y="1326428"/>
                  <a:pt x="10341531" y="1293614"/>
                </a:cubicBezTo>
                <a:cubicBezTo>
                  <a:pt x="10339848" y="1260801"/>
                  <a:pt x="10337324" y="1227566"/>
                  <a:pt x="10333959" y="1193911"/>
                </a:cubicBezTo>
                <a:lnTo>
                  <a:pt x="10318814" y="989457"/>
                </a:lnTo>
                <a:cubicBezTo>
                  <a:pt x="10313766" y="920465"/>
                  <a:pt x="10311241" y="862410"/>
                  <a:pt x="10311241" y="815292"/>
                </a:cubicBezTo>
                <a:cubicBezTo>
                  <a:pt x="10311241" y="758079"/>
                  <a:pt x="10315448" y="718534"/>
                  <a:pt x="10323862" y="696659"/>
                </a:cubicBezTo>
                <a:cubicBezTo>
                  <a:pt x="10382757" y="664686"/>
                  <a:pt x="10448384" y="639866"/>
                  <a:pt x="10520744" y="622197"/>
                </a:cubicBezTo>
                <a:cubicBezTo>
                  <a:pt x="10593102" y="604528"/>
                  <a:pt x="10662935" y="595694"/>
                  <a:pt x="10730246" y="595694"/>
                </a:cubicBezTo>
                <a:close/>
                <a:moveTo>
                  <a:pt x="6957441" y="595694"/>
                </a:moveTo>
                <a:cubicBezTo>
                  <a:pt x="7065137" y="595694"/>
                  <a:pt x="7163577" y="606632"/>
                  <a:pt x="7252763" y="628507"/>
                </a:cubicBezTo>
                <a:cubicBezTo>
                  <a:pt x="7345314" y="650383"/>
                  <a:pt x="7426928" y="688245"/>
                  <a:pt x="7497604" y="742093"/>
                </a:cubicBezTo>
                <a:cubicBezTo>
                  <a:pt x="7568279" y="794258"/>
                  <a:pt x="7623810" y="864934"/>
                  <a:pt x="7664196" y="954119"/>
                </a:cubicBezTo>
                <a:cubicBezTo>
                  <a:pt x="7704582" y="1041622"/>
                  <a:pt x="7724775" y="1152684"/>
                  <a:pt x="7724775" y="1287304"/>
                </a:cubicBezTo>
                <a:cubicBezTo>
                  <a:pt x="7724775" y="1420241"/>
                  <a:pt x="7709630" y="1539716"/>
                  <a:pt x="7679340" y="1645730"/>
                </a:cubicBezTo>
                <a:cubicBezTo>
                  <a:pt x="7649051" y="1751743"/>
                  <a:pt x="7611189" y="1845136"/>
                  <a:pt x="7565755" y="1925908"/>
                </a:cubicBezTo>
                <a:cubicBezTo>
                  <a:pt x="7520320" y="2006679"/>
                  <a:pt x="7469838" y="2077355"/>
                  <a:pt x="7414308" y="2137934"/>
                </a:cubicBezTo>
                <a:cubicBezTo>
                  <a:pt x="7358777" y="2198513"/>
                  <a:pt x="7307453" y="2247313"/>
                  <a:pt x="7260335" y="2284333"/>
                </a:cubicBezTo>
                <a:cubicBezTo>
                  <a:pt x="7211536" y="2323036"/>
                  <a:pt x="7170309" y="2350802"/>
                  <a:pt x="7136654" y="2367629"/>
                </a:cubicBezTo>
                <a:cubicBezTo>
                  <a:pt x="7099633" y="2386140"/>
                  <a:pt x="7078599" y="2396236"/>
                  <a:pt x="7073551" y="2397919"/>
                </a:cubicBezTo>
                <a:cubicBezTo>
                  <a:pt x="7024751" y="2399602"/>
                  <a:pt x="6976371" y="2400443"/>
                  <a:pt x="6928413" y="2400443"/>
                </a:cubicBezTo>
                <a:cubicBezTo>
                  <a:pt x="6880455" y="2400443"/>
                  <a:pt x="6832917" y="2398760"/>
                  <a:pt x="6785800" y="2395395"/>
                </a:cubicBezTo>
                <a:cubicBezTo>
                  <a:pt x="6703345" y="2392029"/>
                  <a:pt x="6618366" y="2384457"/>
                  <a:pt x="6530864" y="2372678"/>
                </a:cubicBezTo>
                <a:cubicBezTo>
                  <a:pt x="6443361" y="2359216"/>
                  <a:pt x="6365113" y="2339023"/>
                  <a:pt x="6296120" y="2312099"/>
                </a:cubicBezTo>
                <a:cubicBezTo>
                  <a:pt x="6279292" y="2212816"/>
                  <a:pt x="6264147" y="2109327"/>
                  <a:pt x="6250685" y="2001631"/>
                </a:cubicBezTo>
                <a:cubicBezTo>
                  <a:pt x="6238906" y="1892253"/>
                  <a:pt x="6228809" y="1783715"/>
                  <a:pt x="6220397" y="1676019"/>
                </a:cubicBezTo>
                <a:cubicBezTo>
                  <a:pt x="6181693" y="1672654"/>
                  <a:pt x="6157293" y="1667605"/>
                  <a:pt x="6147197" y="1660874"/>
                </a:cubicBezTo>
                <a:cubicBezTo>
                  <a:pt x="6133734" y="1652461"/>
                  <a:pt x="6124479" y="1629744"/>
                  <a:pt x="6119431" y="1592723"/>
                </a:cubicBezTo>
                <a:cubicBezTo>
                  <a:pt x="6114383" y="1554020"/>
                  <a:pt x="6111859" y="1511951"/>
                  <a:pt x="6111859" y="1466517"/>
                </a:cubicBezTo>
                <a:cubicBezTo>
                  <a:pt x="6111859" y="1421083"/>
                  <a:pt x="6114383" y="1379855"/>
                  <a:pt x="6119431" y="1342835"/>
                </a:cubicBezTo>
                <a:cubicBezTo>
                  <a:pt x="6124479" y="1305814"/>
                  <a:pt x="6131211" y="1283097"/>
                  <a:pt x="6139625" y="1274683"/>
                </a:cubicBezTo>
                <a:cubicBezTo>
                  <a:pt x="6146355" y="1271318"/>
                  <a:pt x="6171597" y="1268794"/>
                  <a:pt x="6215349" y="1267111"/>
                </a:cubicBezTo>
                <a:cubicBezTo>
                  <a:pt x="6213665" y="1230090"/>
                  <a:pt x="6212824" y="1194753"/>
                  <a:pt x="6212824" y="1161098"/>
                </a:cubicBezTo>
                <a:cubicBezTo>
                  <a:pt x="6212824" y="1127443"/>
                  <a:pt x="6212824" y="1094629"/>
                  <a:pt x="6212824" y="1062657"/>
                </a:cubicBezTo>
                <a:cubicBezTo>
                  <a:pt x="6212824" y="1030685"/>
                  <a:pt x="6213245" y="1000816"/>
                  <a:pt x="6214086" y="973050"/>
                </a:cubicBezTo>
                <a:cubicBezTo>
                  <a:pt x="6214927" y="945285"/>
                  <a:pt x="6216189" y="919623"/>
                  <a:pt x="6217872" y="896065"/>
                </a:cubicBezTo>
                <a:cubicBezTo>
                  <a:pt x="6220397" y="851892"/>
                  <a:pt x="6222447" y="812926"/>
                  <a:pt x="6224025" y="779166"/>
                </a:cubicBezTo>
                <a:lnTo>
                  <a:pt x="6225221" y="752185"/>
                </a:lnTo>
                <a:lnTo>
                  <a:pt x="6267882" y="734797"/>
                </a:lnTo>
                <a:cubicBezTo>
                  <a:pt x="6395245" y="684551"/>
                  <a:pt x="6514878" y="649121"/>
                  <a:pt x="6626780" y="628507"/>
                </a:cubicBezTo>
                <a:cubicBezTo>
                  <a:pt x="6690725" y="616728"/>
                  <a:pt x="6750042" y="608314"/>
                  <a:pt x="6804731" y="603266"/>
                </a:cubicBezTo>
                <a:cubicBezTo>
                  <a:pt x="6859420" y="598218"/>
                  <a:pt x="6910323" y="595694"/>
                  <a:pt x="6957441" y="595694"/>
                </a:cubicBezTo>
                <a:close/>
                <a:moveTo>
                  <a:pt x="1931765" y="590645"/>
                </a:moveTo>
                <a:cubicBezTo>
                  <a:pt x="1945228" y="590645"/>
                  <a:pt x="1964579" y="591066"/>
                  <a:pt x="1989821" y="591907"/>
                </a:cubicBezTo>
                <a:cubicBezTo>
                  <a:pt x="2015062" y="592749"/>
                  <a:pt x="2041144" y="594432"/>
                  <a:pt x="2068068" y="596956"/>
                </a:cubicBezTo>
                <a:cubicBezTo>
                  <a:pt x="2094992" y="599480"/>
                  <a:pt x="2119813" y="604107"/>
                  <a:pt x="2142530" y="610838"/>
                </a:cubicBezTo>
                <a:cubicBezTo>
                  <a:pt x="2165248" y="617570"/>
                  <a:pt x="2180812" y="626824"/>
                  <a:pt x="2189226" y="638604"/>
                </a:cubicBezTo>
                <a:cubicBezTo>
                  <a:pt x="2197640" y="657114"/>
                  <a:pt x="2202689" y="703390"/>
                  <a:pt x="2204371" y="777431"/>
                </a:cubicBezTo>
                <a:cubicBezTo>
                  <a:pt x="2206054" y="816134"/>
                  <a:pt x="2207316" y="858203"/>
                  <a:pt x="2208157" y="903637"/>
                </a:cubicBezTo>
                <a:cubicBezTo>
                  <a:pt x="2208999" y="949071"/>
                  <a:pt x="2209420" y="998712"/>
                  <a:pt x="2209420" y="1052560"/>
                </a:cubicBezTo>
                <a:lnTo>
                  <a:pt x="2209420" y="1219153"/>
                </a:lnTo>
                <a:cubicBezTo>
                  <a:pt x="2209420" y="1247759"/>
                  <a:pt x="2209420" y="1277208"/>
                  <a:pt x="2209420" y="1307497"/>
                </a:cubicBezTo>
                <a:cubicBezTo>
                  <a:pt x="2209420" y="1337786"/>
                  <a:pt x="2208578" y="1368917"/>
                  <a:pt x="2206896" y="1400890"/>
                </a:cubicBezTo>
                <a:cubicBezTo>
                  <a:pt x="2223723" y="1399207"/>
                  <a:pt x="2239289" y="1397945"/>
                  <a:pt x="2253592" y="1397103"/>
                </a:cubicBezTo>
                <a:cubicBezTo>
                  <a:pt x="2267895" y="1396262"/>
                  <a:pt x="2281777" y="1395841"/>
                  <a:pt x="2295239" y="1395841"/>
                </a:cubicBezTo>
                <a:cubicBezTo>
                  <a:pt x="2308701" y="1395841"/>
                  <a:pt x="2322163" y="1395841"/>
                  <a:pt x="2335626" y="1395841"/>
                </a:cubicBezTo>
                <a:cubicBezTo>
                  <a:pt x="2349087" y="1395841"/>
                  <a:pt x="2363391" y="1396683"/>
                  <a:pt x="2378535" y="1398365"/>
                </a:cubicBezTo>
                <a:cubicBezTo>
                  <a:pt x="2378535" y="1282256"/>
                  <a:pt x="2380219" y="1166146"/>
                  <a:pt x="2383584" y="1050036"/>
                </a:cubicBezTo>
                <a:cubicBezTo>
                  <a:pt x="2386950" y="933926"/>
                  <a:pt x="2395364" y="817817"/>
                  <a:pt x="2408825" y="701707"/>
                </a:cubicBezTo>
                <a:cubicBezTo>
                  <a:pt x="2412191" y="681514"/>
                  <a:pt x="2414714" y="665528"/>
                  <a:pt x="2416398" y="653749"/>
                </a:cubicBezTo>
                <a:cubicBezTo>
                  <a:pt x="2418080" y="641969"/>
                  <a:pt x="2418922" y="634397"/>
                  <a:pt x="2418922" y="631031"/>
                </a:cubicBezTo>
                <a:lnTo>
                  <a:pt x="2421446" y="628507"/>
                </a:lnTo>
                <a:lnTo>
                  <a:pt x="2426494" y="627245"/>
                </a:lnTo>
                <a:cubicBezTo>
                  <a:pt x="2428176" y="626404"/>
                  <a:pt x="2429859" y="625983"/>
                  <a:pt x="2431543" y="625983"/>
                </a:cubicBezTo>
                <a:cubicBezTo>
                  <a:pt x="2475294" y="614204"/>
                  <a:pt x="2519045" y="606632"/>
                  <a:pt x="2562796" y="603266"/>
                </a:cubicBezTo>
                <a:cubicBezTo>
                  <a:pt x="2606548" y="599901"/>
                  <a:pt x="2651141" y="598218"/>
                  <a:pt x="2696575" y="598218"/>
                </a:cubicBezTo>
                <a:cubicBezTo>
                  <a:pt x="2731913" y="598218"/>
                  <a:pt x="2767672" y="598639"/>
                  <a:pt x="2803851" y="599480"/>
                </a:cubicBezTo>
                <a:cubicBezTo>
                  <a:pt x="2840030" y="600321"/>
                  <a:pt x="2875789" y="604107"/>
                  <a:pt x="2911127" y="610838"/>
                </a:cubicBezTo>
                <a:cubicBezTo>
                  <a:pt x="2944781" y="615887"/>
                  <a:pt x="2970023" y="621776"/>
                  <a:pt x="2986850" y="628507"/>
                </a:cubicBezTo>
                <a:cubicBezTo>
                  <a:pt x="3007043" y="636921"/>
                  <a:pt x="3019664" y="645335"/>
                  <a:pt x="3024712" y="653749"/>
                </a:cubicBezTo>
                <a:cubicBezTo>
                  <a:pt x="3029761" y="668893"/>
                  <a:pt x="3032285" y="707596"/>
                  <a:pt x="3032285" y="769858"/>
                </a:cubicBezTo>
                <a:cubicBezTo>
                  <a:pt x="3032285" y="833803"/>
                  <a:pt x="3029761" y="916258"/>
                  <a:pt x="3024712" y="1017223"/>
                </a:cubicBezTo>
                <a:cubicBezTo>
                  <a:pt x="3023029" y="1042464"/>
                  <a:pt x="3020084" y="1091684"/>
                  <a:pt x="3015877" y="1164884"/>
                </a:cubicBezTo>
                <a:cubicBezTo>
                  <a:pt x="3011671" y="1238084"/>
                  <a:pt x="3005780" y="1322642"/>
                  <a:pt x="2998208" y="1418558"/>
                </a:cubicBezTo>
                <a:cubicBezTo>
                  <a:pt x="2990636" y="1514475"/>
                  <a:pt x="2982643" y="1615440"/>
                  <a:pt x="2974229" y="1721453"/>
                </a:cubicBezTo>
                <a:cubicBezTo>
                  <a:pt x="2965815" y="1827467"/>
                  <a:pt x="2957402" y="1925908"/>
                  <a:pt x="2948988" y="2016776"/>
                </a:cubicBezTo>
                <a:cubicBezTo>
                  <a:pt x="2940574" y="2107645"/>
                  <a:pt x="2932160" y="2184630"/>
                  <a:pt x="2923746" y="2247733"/>
                </a:cubicBezTo>
                <a:cubicBezTo>
                  <a:pt x="2915333" y="2310837"/>
                  <a:pt x="2907761" y="2347436"/>
                  <a:pt x="2901030" y="2357533"/>
                </a:cubicBezTo>
                <a:cubicBezTo>
                  <a:pt x="2892616" y="2365947"/>
                  <a:pt x="2877050" y="2372257"/>
                  <a:pt x="2854334" y="2376464"/>
                </a:cubicBezTo>
                <a:cubicBezTo>
                  <a:pt x="2831617" y="2380671"/>
                  <a:pt x="2815209" y="2383616"/>
                  <a:pt x="2805112" y="2385298"/>
                </a:cubicBezTo>
                <a:cubicBezTo>
                  <a:pt x="2776506" y="2388664"/>
                  <a:pt x="2747479" y="2391188"/>
                  <a:pt x="2718031" y="2392871"/>
                </a:cubicBezTo>
                <a:cubicBezTo>
                  <a:pt x="2688583" y="2394553"/>
                  <a:pt x="2659554" y="2395395"/>
                  <a:pt x="2630948" y="2395395"/>
                </a:cubicBezTo>
                <a:cubicBezTo>
                  <a:pt x="2615803" y="2395395"/>
                  <a:pt x="2597293" y="2394974"/>
                  <a:pt x="2575417" y="2394133"/>
                </a:cubicBezTo>
                <a:cubicBezTo>
                  <a:pt x="2553541" y="2393291"/>
                  <a:pt x="2531245" y="2391188"/>
                  <a:pt x="2508529" y="2387822"/>
                </a:cubicBezTo>
                <a:cubicBezTo>
                  <a:pt x="2485811" y="2384457"/>
                  <a:pt x="2464356" y="2379409"/>
                  <a:pt x="2444162" y="2372678"/>
                </a:cubicBezTo>
                <a:cubicBezTo>
                  <a:pt x="2423970" y="2365947"/>
                  <a:pt x="2407143" y="2357533"/>
                  <a:pt x="2393680" y="2347436"/>
                </a:cubicBezTo>
                <a:cubicBezTo>
                  <a:pt x="2388632" y="2345754"/>
                  <a:pt x="2384426" y="2336078"/>
                  <a:pt x="2381060" y="2318409"/>
                </a:cubicBezTo>
                <a:cubicBezTo>
                  <a:pt x="2377695" y="2300740"/>
                  <a:pt x="2374750" y="2281388"/>
                  <a:pt x="2372226" y="2260354"/>
                </a:cubicBezTo>
                <a:cubicBezTo>
                  <a:pt x="2369702" y="2239320"/>
                  <a:pt x="2367598" y="2219547"/>
                  <a:pt x="2365915" y="2201037"/>
                </a:cubicBezTo>
                <a:cubicBezTo>
                  <a:pt x="2364232" y="2182527"/>
                  <a:pt x="2363391" y="2170748"/>
                  <a:pt x="2363391" y="2165699"/>
                </a:cubicBezTo>
                <a:cubicBezTo>
                  <a:pt x="2360026" y="2098389"/>
                  <a:pt x="2357502" y="2031500"/>
                  <a:pt x="2355818" y="1965031"/>
                </a:cubicBezTo>
                <a:cubicBezTo>
                  <a:pt x="2354135" y="1898563"/>
                  <a:pt x="2353294" y="1831674"/>
                  <a:pt x="2353294" y="1764364"/>
                </a:cubicBezTo>
                <a:cubicBezTo>
                  <a:pt x="2339832" y="1762681"/>
                  <a:pt x="2325950" y="1761419"/>
                  <a:pt x="2311646" y="1760577"/>
                </a:cubicBezTo>
                <a:cubicBezTo>
                  <a:pt x="2297343" y="1759736"/>
                  <a:pt x="2283461" y="1759315"/>
                  <a:pt x="2269998" y="1759315"/>
                </a:cubicBezTo>
                <a:cubicBezTo>
                  <a:pt x="2256537" y="1759315"/>
                  <a:pt x="2241392" y="1759736"/>
                  <a:pt x="2224564" y="1760577"/>
                </a:cubicBezTo>
                <a:cubicBezTo>
                  <a:pt x="2207736" y="1761419"/>
                  <a:pt x="2190067" y="1762681"/>
                  <a:pt x="2171557" y="1764364"/>
                </a:cubicBezTo>
                <a:cubicBezTo>
                  <a:pt x="2168192" y="1831674"/>
                  <a:pt x="2165667" y="1898563"/>
                  <a:pt x="2163985" y="1965031"/>
                </a:cubicBezTo>
                <a:cubicBezTo>
                  <a:pt x="2162303" y="2031500"/>
                  <a:pt x="2159778" y="2098389"/>
                  <a:pt x="2156412" y="2165699"/>
                </a:cubicBezTo>
                <a:cubicBezTo>
                  <a:pt x="2154730" y="2217865"/>
                  <a:pt x="2152206" y="2260775"/>
                  <a:pt x="2148840" y="2294430"/>
                </a:cubicBezTo>
                <a:cubicBezTo>
                  <a:pt x="2147157" y="2326402"/>
                  <a:pt x="2144633" y="2344912"/>
                  <a:pt x="2141269" y="2349960"/>
                </a:cubicBezTo>
                <a:cubicBezTo>
                  <a:pt x="2136219" y="2358374"/>
                  <a:pt x="2122758" y="2365947"/>
                  <a:pt x="2100882" y="2372678"/>
                </a:cubicBezTo>
                <a:cubicBezTo>
                  <a:pt x="2082371" y="2379409"/>
                  <a:pt x="2054607" y="2385298"/>
                  <a:pt x="2017586" y="2390347"/>
                </a:cubicBezTo>
                <a:cubicBezTo>
                  <a:pt x="1985613" y="2395395"/>
                  <a:pt x="1950276" y="2400443"/>
                  <a:pt x="1911572" y="2405491"/>
                </a:cubicBezTo>
                <a:cubicBezTo>
                  <a:pt x="1874552" y="2410540"/>
                  <a:pt x="1839215" y="2413064"/>
                  <a:pt x="1805559" y="2413064"/>
                </a:cubicBezTo>
                <a:cubicBezTo>
                  <a:pt x="1776953" y="2413064"/>
                  <a:pt x="1747083" y="2411381"/>
                  <a:pt x="1715954" y="2408015"/>
                </a:cubicBezTo>
                <a:cubicBezTo>
                  <a:pt x="1684822" y="2404650"/>
                  <a:pt x="1657477" y="2394553"/>
                  <a:pt x="1633919" y="2377726"/>
                </a:cubicBezTo>
                <a:cubicBezTo>
                  <a:pt x="1625505" y="2372678"/>
                  <a:pt x="1617932" y="2344071"/>
                  <a:pt x="1611201" y="2291906"/>
                </a:cubicBezTo>
                <a:cubicBezTo>
                  <a:pt x="1599423" y="2211134"/>
                  <a:pt x="1590168" y="2130362"/>
                  <a:pt x="1583436" y="2049590"/>
                </a:cubicBezTo>
                <a:cubicBezTo>
                  <a:pt x="1576705" y="1968818"/>
                  <a:pt x="1571657" y="1888046"/>
                  <a:pt x="1568291" y="1807274"/>
                </a:cubicBezTo>
                <a:cubicBezTo>
                  <a:pt x="1559878" y="1657509"/>
                  <a:pt x="1553146" y="1508165"/>
                  <a:pt x="1548099" y="1359242"/>
                </a:cubicBezTo>
                <a:cubicBezTo>
                  <a:pt x="1543051" y="1210318"/>
                  <a:pt x="1540527" y="1060974"/>
                  <a:pt x="1540527" y="911209"/>
                </a:cubicBezTo>
                <a:cubicBezTo>
                  <a:pt x="1540527" y="902796"/>
                  <a:pt x="1540527" y="885968"/>
                  <a:pt x="1540527" y="860727"/>
                </a:cubicBezTo>
                <a:cubicBezTo>
                  <a:pt x="1540527" y="835486"/>
                  <a:pt x="1541367" y="808561"/>
                  <a:pt x="1543051" y="779955"/>
                </a:cubicBezTo>
                <a:cubicBezTo>
                  <a:pt x="1544733" y="751348"/>
                  <a:pt x="1546416" y="725265"/>
                  <a:pt x="1548099" y="701707"/>
                </a:cubicBezTo>
                <a:cubicBezTo>
                  <a:pt x="1549781" y="678149"/>
                  <a:pt x="1553146" y="663004"/>
                  <a:pt x="1558196" y="656273"/>
                </a:cubicBezTo>
                <a:cubicBezTo>
                  <a:pt x="1561560" y="642811"/>
                  <a:pt x="1579229" y="631873"/>
                  <a:pt x="1611201" y="623459"/>
                </a:cubicBezTo>
                <a:cubicBezTo>
                  <a:pt x="1643174" y="615045"/>
                  <a:pt x="1680194" y="608314"/>
                  <a:pt x="1722263" y="603266"/>
                </a:cubicBezTo>
                <a:cubicBezTo>
                  <a:pt x="1764332" y="598218"/>
                  <a:pt x="1805138" y="594852"/>
                  <a:pt x="1844684" y="593170"/>
                </a:cubicBezTo>
                <a:cubicBezTo>
                  <a:pt x="1884228" y="591487"/>
                  <a:pt x="1913256" y="590645"/>
                  <a:pt x="1931765" y="590645"/>
                </a:cubicBezTo>
                <a:close/>
                <a:moveTo>
                  <a:pt x="8564070" y="585597"/>
                </a:moveTo>
                <a:cubicBezTo>
                  <a:pt x="8697007" y="585597"/>
                  <a:pt x="8809752" y="603266"/>
                  <a:pt x="8902303" y="638604"/>
                </a:cubicBezTo>
                <a:cubicBezTo>
                  <a:pt x="8996537" y="673941"/>
                  <a:pt x="9073944" y="723583"/>
                  <a:pt x="9134523" y="787527"/>
                </a:cubicBezTo>
                <a:cubicBezTo>
                  <a:pt x="9196784" y="851472"/>
                  <a:pt x="9241378" y="927195"/>
                  <a:pt x="9268302" y="1014698"/>
                </a:cubicBezTo>
                <a:cubicBezTo>
                  <a:pt x="9296908" y="1105567"/>
                  <a:pt x="9311211" y="1201484"/>
                  <a:pt x="9311211" y="1302449"/>
                </a:cubicBezTo>
                <a:cubicBezTo>
                  <a:pt x="9311211" y="1386586"/>
                  <a:pt x="9309108" y="1463151"/>
                  <a:pt x="9304900" y="1532144"/>
                </a:cubicBezTo>
                <a:cubicBezTo>
                  <a:pt x="9300695" y="1601137"/>
                  <a:pt x="9294384" y="1664240"/>
                  <a:pt x="9285970" y="1721453"/>
                </a:cubicBezTo>
                <a:cubicBezTo>
                  <a:pt x="9269143" y="1834198"/>
                  <a:pt x="9246426" y="1927590"/>
                  <a:pt x="9217819" y="2001631"/>
                </a:cubicBezTo>
                <a:cubicBezTo>
                  <a:pt x="9189212" y="2075672"/>
                  <a:pt x="9158922" y="2132886"/>
                  <a:pt x="9126950" y="2173272"/>
                </a:cubicBezTo>
                <a:cubicBezTo>
                  <a:pt x="9091612" y="2215341"/>
                  <a:pt x="9061322" y="2247313"/>
                  <a:pt x="9036082" y="2269189"/>
                </a:cubicBezTo>
                <a:cubicBezTo>
                  <a:pt x="8994014" y="2302843"/>
                  <a:pt x="8930911" y="2329767"/>
                  <a:pt x="8846773" y="2349960"/>
                </a:cubicBezTo>
                <a:cubicBezTo>
                  <a:pt x="8760952" y="2370154"/>
                  <a:pt x="8665877" y="2380250"/>
                  <a:pt x="8561546" y="2380250"/>
                </a:cubicBezTo>
                <a:lnTo>
                  <a:pt x="8559022" y="2382774"/>
                </a:lnTo>
                <a:cubicBezTo>
                  <a:pt x="8456374" y="2382774"/>
                  <a:pt x="8362982" y="2372678"/>
                  <a:pt x="8278844" y="2352485"/>
                </a:cubicBezTo>
                <a:cubicBezTo>
                  <a:pt x="8196390" y="2332292"/>
                  <a:pt x="8134127" y="2305368"/>
                  <a:pt x="8092058" y="2271713"/>
                </a:cubicBezTo>
                <a:cubicBezTo>
                  <a:pt x="8066817" y="2249837"/>
                  <a:pt x="8036528" y="2217865"/>
                  <a:pt x="8001190" y="2175796"/>
                </a:cubicBezTo>
                <a:cubicBezTo>
                  <a:pt x="7969218" y="2135410"/>
                  <a:pt x="7938929" y="2078196"/>
                  <a:pt x="7910322" y="2004155"/>
                </a:cubicBezTo>
                <a:cubicBezTo>
                  <a:pt x="7883398" y="1930114"/>
                  <a:pt x="7860680" y="1836722"/>
                  <a:pt x="7842170" y="1723978"/>
                </a:cubicBezTo>
                <a:cubicBezTo>
                  <a:pt x="7833757" y="1666764"/>
                  <a:pt x="7827446" y="1603240"/>
                  <a:pt x="7823239" y="1533406"/>
                </a:cubicBezTo>
                <a:cubicBezTo>
                  <a:pt x="7819032" y="1463572"/>
                  <a:pt x="7816929" y="1386586"/>
                  <a:pt x="7816929" y="1302449"/>
                </a:cubicBezTo>
                <a:cubicBezTo>
                  <a:pt x="7816929" y="1201484"/>
                  <a:pt x="7831232" y="1105567"/>
                  <a:pt x="7859839" y="1014698"/>
                </a:cubicBezTo>
                <a:cubicBezTo>
                  <a:pt x="7886763" y="927195"/>
                  <a:pt x="7931356" y="851472"/>
                  <a:pt x="7993618" y="787527"/>
                </a:cubicBezTo>
                <a:cubicBezTo>
                  <a:pt x="8054197" y="723583"/>
                  <a:pt x="8131603" y="673941"/>
                  <a:pt x="8225837" y="638604"/>
                </a:cubicBezTo>
                <a:cubicBezTo>
                  <a:pt x="8320072" y="603266"/>
                  <a:pt x="8432815" y="585597"/>
                  <a:pt x="8564070" y="585597"/>
                </a:cubicBezTo>
                <a:close/>
                <a:moveTo>
                  <a:pt x="11859243" y="580549"/>
                </a:moveTo>
                <a:cubicBezTo>
                  <a:pt x="11946746" y="580549"/>
                  <a:pt x="12038036" y="593590"/>
                  <a:pt x="12133112" y="619673"/>
                </a:cubicBezTo>
                <a:cubicBezTo>
                  <a:pt x="12228186" y="645755"/>
                  <a:pt x="12310222" y="687403"/>
                  <a:pt x="12379213" y="744617"/>
                </a:cubicBezTo>
                <a:cubicBezTo>
                  <a:pt x="12409503" y="769858"/>
                  <a:pt x="12427172" y="790051"/>
                  <a:pt x="12432220" y="805196"/>
                </a:cubicBezTo>
                <a:cubicBezTo>
                  <a:pt x="12437269" y="825389"/>
                  <a:pt x="12428013" y="861568"/>
                  <a:pt x="12404454" y="913733"/>
                </a:cubicBezTo>
                <a:cubicBezTo>
                  <a:pt x="12375848" y="974312"/>
                  <a:pt x="12344298" y="1034050"/>
                  <a:pt x="12309800" y="1092946"/>
                </a:cubicBezTo>
                <a:cubicBezTo>
                  <a:pt x="12275304" y="1151843"/>
                  <a:pt x="12238704" y="1209056"/>
                  <a:pt x="12200001" y="1264587"/>
                </a:cubicBezTo>
                <a:lnTo>
                  <a:pt x="12200001" y="1289828"/>
                </a:lnTo>
                <a:cubicBezTo>
                  <a:pt x="12194952" y="1284780"/>
                  <a:pt x="12182332" y="1274683"/>
                  <a:pt x="12162139" y="1259539"/>
                </a:cubicBezTo>
                <a:cubicBezTo>
                  <a:pt x="12128483" y="1234297"/>
                  <a:pt x="12087256" y="1209056"/>
                  <a:pt x="12038457" y="1183815"/>
                </a:cubicBezTo>
                <a:cubicBezTo>
                  <a:pt x="11989656" y="1158574"/>
                  <a:pt x="11943381" y="1145953"/>
                  <a:pt x="11899629" y="1145953"/>
                </a:cubicBezTo>
                <a:cubicBezTo>
                  <a:pt x="11864292" y="1145953"/>
                  <a:pt x="11835265" y="1155208"/>
                  <a:pt x="11812547" y="1173718"/>
                </a:cubicBezTo>
                <a:cubicBezTo>
                  <a:pt x="11789830" y="1192228"/>
                  <a:pt x="11771741" y="1215366"/>
                  <a:pt x="11758279" y="1243132"/>
                </a:cubicBezTo>
                <a:cubicBezTo>
                  <a:pt x="11744817" y="1270897"/>
                  <a:pt x="11735561" y="1301187"/>
                  <a:pt x="11730513" y="1334000"/>
                </a:cubicBezTo>
                <a:cubicBezTo>
                  <a:pt x="11725464" y="1366814"/>
                  <a:pt x="11722101" y="1397524"/>
                  <a:pt x="11720417" y="1426131"/>
                </a:cubicBezTo>
                <a:cubicBezTo>
                  <a:pt x="11718735" y="1449689"/>
                  <a:pt x="11717893" y="1472406"/>
                  <a:pt x="11717893" y="1494282"/>
                </a:cubicBezTo>
                <a:cubicBezTo>
                  <a:pt x="11717893" y="1516158"/>
                  <a:pt x="11717893" y="1536351"/>
                  <a:pt x="11717893" y="1554861"/>
                </a:cubicBezTo>
                <a:cubicBezTo>
                  <a:pt x="11717893" y="1573372"/>
                  <a:pt x="11719154" y="1603661"/>
                  <a:pt x="11721679" y="1645730"/>
                </a:cubicBezTo>
                <a:cubicBezTo>
                  <a:pt x="11724203" y="1687798"/>
                  <a:pt x="11729672" y="1729867"/>
                  <a:pt x="11738086" y="1771936"/>
                </a:cubicBezTo>
                <a:cubicBezTo>
                  <a:pt x="11746499" y="1814005"/>
                  <a:pt x="11759120" y="1851025"/>
                  <a:pt x="11775947" y="1882997"/>
                </a:cubicBezTo>
                <a:cubicBezTo>
                  <a:pt x="11792774" y="1914970"/>
                  <a:pt x="11815493" y="1930956"/>
                  <a:pt x="11844099" y="1930956"/>
                </a:cubicBezTo>
                <a:cubicBezTo>
                  <a:pt x="11860926" y="1930956"/>
                  <a:pt x="11871865" y="1926749"/>
                  <a:pt x="11876912" y="1918335"/>
                </a:cubicBezTo>
                <a:cubicBezTo>
                  <a:pt x="11880278" y="1911604"/>
                  <a:pt x="11883644" y="1893935"/>
                  <a:pt x="11887009" y="1865329"/>
                </a:cubicBezTo>
                <a:cubicBezTo>
                  <a:pt x="11888692" y="1851867"/>
                  <a:pt x="11889533" y="1837563"/>
                  <a:pt x="11889533" y="1822419"/>
                </a:cubicBezTo>
                <a:cubicBezTo>
                  <a:pt x="11889533" y="1807274"/>
                  <a:pt x="11889533" y="1790446"/>
                  <a:pt x="11889533" y="1771936"/>
                </a:cubicBezTo>
                <a:lnTo>
                  <a:pt x="11889533" y="1668447"/>
                </a:lnTo>
                <a:cubicBezTo>
                  <a:pt x="11889533" y="1649937"/>
                  <a:pt x="11889533" y="1633950"/>
                  <a:pt x="11889533" y="1620488"/>
                </a:cubicBezTo>
                <a:cubicBezTo>
                  <a:pt x="11889533" y="1607026"/>
                  <a:pt x="11890375" y="1594406"/>
                  <a:pt x="11892058" y="1582626"/>
                </a:cubicBezTo>
                <a:cubicBezTo>
                  <a:pt x="11895423" y="1569165"/>
                  <a:pt x="11903837" y="1559068"/>
                  <a:pt x="11917298" y="1552337"/>
                </a:cubicBezTo>
                <a:cubicBezTo>
                  <a:pt x="11954319" y="1533827"/>
                  <a:pt x="11993443" y="1522048"/>
                  <a:pt x="12034670" y="1516999"/>
                </a:cubicBezTo>
                <a:cubicBezTo>
                  <a:pt x="12075898" y="1511951"/>
                  <a:pt x="12116704" y="1509427"/>
                  <a:pt x="12157090" y="1509427"/>
                </a:cubicBezTo>
                <a:cubicBezTo>
                  <a:pt x="12175601" y="1509427"/>
                  <a:pt x="12198738" y="1510268"/>
                  <a:pt x="12226504" y="1511951"/>
                </a:cubicBezTo>
                <a:cubicBezTo>
                  <a:pt x="12254269" y="1513634"/>
                  <a:pt x="12282876" y="1517420"/>
                  <a:pt x="12312324" y="1523310"/>
                </a:cubicBezTo>
                <a:cubicBezTo>
                  <a:pt x="12341772" y="1529199"/>
                  <a:pt x="12368276" y="1538034"/>
                  <a:pt x="12391834" y="1549813"/>
                </a:cubicBezTo>
                <a:cubicBezTo>
                  <a:pt x="12415393" y="1561592"/>
                  <a:pt x="12431379" y="1576737"/>
                  <a:pt x="12439793" y="1595247"/>
                </a:cubicBezTo>
                <a:lnTo>
                  <a:pt x="12439793" y="1653302"/>
                </a:lnTo>
                <a:lnTo>
                  <a:pt x="12439793" y="1706309"/>
                </a:lnTo>
                <a:cubicBezTo>
                  <a:pt x="12439793" y="1739964"/>
                  <a:pt x="12438530" y="1787922"/>
                  <a:pt x="12436006" y="1850184"/>
                </a:cubicBezTo>
                <a:cubicBezTo>
                  <a:pt x="12433482" y="1912446"/>
                  <a:pt x="12427172" y="1976811"/>
                  <a:pt x="12417076" y="2043279"/>
                </a:cubicBezTo>
                <a:cubicBezTo>
                  <a:pt x="12406979" y="2109748"/>
                  <a:pt x="12392676" y="2171168"/>
                  <a:pt x="12374165" y="2227540"/>
                </a:cubicBezTo>
                <a:cubicBezTo>
                  <a:pt x="12355655" y="2283913"/>
                  <a:pt x="12330415" y="2322195"/>
                  <a:pt x="12298441" y="2342388"/>
                </a:cubicBezTo>
                <a:cubicBezTo>
                  <a:pt x="12222718" y="2369312"/>
                  <a:pt x="12144049" y="2387822"/>
                  <a:pt x="12062436" y="2397919"/>
                </a:cubicBezTo>
                <a:cubicBezTo>
                  <a:pt x="11980822" y="2408015"/>
                  <a:pt x="11900471" y="2413064"/>
                  <a:pt x="11821382" y="2413064"/>
                </a:cubicBezTo>
                <a:cubicBezTo>
                  <a:pt x="11681714" y="2413064"/>
                  <a:pt x="11563080" y="2391608"/>
                  <a:pt x="11465480" y="2348699"/>
                </a:cubicBezTo>
                <a:cubicBezTo>
                  <a:pt x="11367880" y="2305788"/>
                  <a:pt x="11288371" y="2246051"/>
                  <a:pt x="11226951" y="2169486"/>
                </a:cubicBezTo>
                <a:cubicBezTo>
                  <a:pt x="11165530" y="2092920"/>
                  <a:pt x="11120937" y="2002052"/>
                  <a:pt x="11093172" y="1896880"/>
                </a:cubicBezTo>
                <a:cubicBezTo>
                  <a:pt x="11065406" y="1791708"/>
                  <a:pt x="11051524" y="1676861"/>
                  <a:pt x="11051524" y="1552337"/>
                </a:cubicBezTo>
                <a:cubicBezTo>
                  <a:pt x="11051524" y="1421083"/>
                  <a:pt x="11067510" y="1296980"/>
                  <a:pt x="11099482" y="1180029"/>
                </a:cubicBezTo>
                <a:cubicBezTo>
                  <a:pt x="11131454" y="1063078"/>
                  <a:pt x="11180253" y="960009"/>
                  <a:pt x="11245881" y="870823"/>
                </a:cubicBezTo>
                <a:cubicBezTo>
                  <a:pt x="11311508" y="781638"/>
                  <a:pt x="11395226" y="710962"/>
                  <a:pt x="11497032" y="658797"/>
                </a:cubicBezTo>
                <a:cubicBezTo>
                  <a:pt x="11598838" y="606632"/>
                  <a:pt x="11719576" y="580549"/>
                  <a:pt x="11859243" y="580549"/>
                </a:cubicBezTo>
                <a:close/>
                <a:moveTo>
                  <a:pt x="4495039" y="285226"/>
                </a:moveTo>
                <a:cubicBezTo>
                  <a:pt x="4516914" y="283544"/>
                  <a:pt x="4533742" y="286068"/>
                  <a:pt x="4545521" y="292799"/>
                </a:cubicBezTo>
                <a:cubicBezTo>
                  <a:pt x="4548886" y="296164"/>
                  <a:pt x="4553935" y="300371"/>
                  <a:pt x="4560665" y="305419"/>
                </a:cubicBezTo>
                <a:cubicBezTo>
                  <a:pt x="4567396" y="310467"/>
                  <a:pt x="4574128" y="317199"/>
                  <a:pt x="4580859" y="325612"/>
                </a:cubicBezTo>
                <a:lnTo>
                  <a:pt x="4596004" y="338233"/>
                </a:lnTo>
                <a:cubicBezTo>
                  <a:pt x="4604418" y="346647"/>
                  <a:pt x="4613672" y="355902"/>
                  <a:pt x="4623768" y="365998"/>
                </a:cubicBezTo>
                <a:cubicBezTo>
                  <a:pt x="4633865" y="376095"/>
                  <a:pt x="4643962" y="387874"/>
                  <a:pt x="4654058" y="401336"/>
                </a:cubicBezTo>
                <a:cubicBezTo>
                  <a:pt x="4667520" y="416481"/>
                  <a:pt x="4679299" y="432888"/>
                  <a:pt x="4689396" y="450556"/>
                </a:cubicBezTo>
                <a:cubicBezTo>
                  <a:pt x="4699493" y="468225"/>
                  <a:pt x="4710431" y="486315"/>
                  <a:pt x="4722210" y="504825"/>
                </a:cubicBezTo>
                <a:cubicBezTo>
                  <a:pt x="4742402" y="548577"/>
                  <a:pt x="4748292" y="590645"/>
                  <a:pt x="4739879" y="631031"/>
                </a:cubicBezTo>
                <a:cubicBezTo>
                  <a:pt x="4729782" y="674783"/>
                  <a:pt x="4701175" y="715169"/>
                  <a:pt x="4654058" y="752189"/>
                </a:cubicBezTo>
                <a:cubicBezTo>
                  <a:pt x="4630500" y="770700"/>
                  <a:pt x="4608625" y="787106"/>
                  <a:pt x="4588431" y="801410"/>
                </a:cubicBezTo>
                <a:cubicBezTo>
                  <a:pt x="4568238" y="815713"/>
                  <a:pt x="4544680" y="827913"/>
                  <a:pt x="4517756" y="838010"/>
                </a:cubicBezTo>
                <a:cubicBezTo>
                  <a:pt x="4539632" y="864934"/>
                  <a:pt x="4558142" y="893540"/>
                  <a:pt x="4573286" y="923830"/>
                </a:cubicBezTo>
                <a:cubicBezTo>
                  <a:pt x="4588431" y="954119"/>
                  <a:pt x="4601894" y="986092"/>
                  <a:pt x="4613672" y="1019747"/>
                </a:cubicBezTo>
                <a:cubicBezTo>
                  <a:pt x="4642279" y="1110615"/>
                  <a:pt x="4656582" y="1206532"/>
                  <a:pt x="4656582" y="1307497"/>
                </a:cubicBezTo>
                <a:cubicBezTo>
                  <a:pt x="4656582" y="1391634"/>
                  <a:pt x="4654479" y="1468199"/>
                  <a:pt x="4650272" y="1537192"/>
                </a:cubicBezTo>
                <a:cubicBezTo>
                  <a:pt x="4646066" y="1606185"/>
                  <a:pt x="4639755" y="1669288"/>
                  <a:pt x="4631341" y="1726502"/>
                </a:cubicBezTo>
                <a:cubicBezTo>
                  <a:pt x="4614514" y="1839246"/>
                  <a:pt x="4591797" y="1932639"/>
                  <a:pt x="4563190" y="2006679"/>
                </a:cubicBezTo>
                <a:cubicBezTo>
                  <a:pt x="4534583" y="2080721"/>
                  <a:pt x="4504293" y="2137934"/>
                  <a:pt x="4472321" y="2178320"/>
                </a:cubicBezTo>
                <a:cubicBezTo>
                  <a:pt x="4436983" y="2220389"/>
                  <a:pt x="4406694" y="2252361"/>
                  <a:pt x="4381453" y="2274237"/>
                </a:cubicBezTo>
                <a:cubicBezTo>
                  <a:pt x="4339384" y="2307892"/>
                  <a:pt x="4276281" y="2334816"/>
                  <a:pt x="4192144" y="2355009"/>
                </a:cubicBezTo>
                <a:cubicBezTo>
                  <a:pt x="4106323" y="2375202"/>
                  <a:pt x="4011248" y="2385298"/>
                  <a:pt x="3906917" y="2385298"/>
                </a:cubicBezTo>
                <a:lnTo>
                  <a:pt x="3904393" y="2387822"/>
                </a:lnTo>
                <a:cubicBezTo>
                  <a:pt x="3801746" y="2387822"/>
                  <a:pt x="3708353" y="2377726"/>
                  <a:pt x="3624216" y="2357533"/>
                </a:cubicBezTo>
                <a:cubicBezTo>
                  <a:pt x="3541761" y="2337340"/>
                  <a:pt x="3479498" y="2310416"/>
                  <a:pt x="3437430" y="2276761"/>
                </a:cubicBezTo>
                <a:cubicBezTo>
                  <a:pt x="3412188" y="2254885"/>
                  <a:pt x="3381900" y="2222913"/>
                  <a:pt x="3346561" y="2180844"/>
                </a:cubicBezTo>
                <a:cubicBezTo>
                  <a:pt x="3314589" y="2140458"/>
                  <a:pt x="3284299" y="2083245"/>
                  <a:pt x="3255693" y="2009204"/>
                </a:cubicBezTo>
                <a:cubicBezTo>
                  <a:pt x="3228769" y="1935163"/>
                  <a:pt x="3206052" y="1841770"/>
                  <a:pt x="3187542" y="1729026"/>
                </a:cubicBezTo>
                <a:cubicBezTo>
                  <a:pt x="3179128" y="1671812"/>
                  <a:pt x="3172817" y="1608289"/>
                  <a:pt x="3168610" y="1538454"/>
                </a:cubicBezTo>
                <a:cubicBezTo>
                  <a:pt x="3164404" y="1468620"/>
                  <a:pt x="3162301" y="1391634"/>
                  <a:pt x="3162301" y="1307497"/>
                </a:cubicBezTo>
                <a:cubicBezTo>
                  <a:pt x="3162301" y="1206532"/>
                  <a:pt x="3176604" y="1110615"/>
                  <a:pt x="3205210" y="1019747"/>
                </a:cubicBezTo>
                <a:cubicBezTo>
                  <a:pt x="3232134" y="932244"/>
                  <a:pt x="3276727" y="856520"/>
                  <a:pt x="3338989" y="792575"/>
                </a:cubicBezTo>
                <a:cubicBezTo>
                  <a:pt x="3399568" y="728631"/>
                  <a:pt x="3476974" y="678990"/>
                  <a:pt x="3571209" y="643652"/>
                </a:cubicBezTo>
                <a:cubicBezTo>
                  <a:pt x="3665443" y="608314"/>
                  <a:pt x="3778186" y="590645"/>
                  <a:pt x="3909441" y="590645"/>
                </a:cubicBezTo>
                <a:cubicBezTo>
                  <a:pt x="4042378" y="590645"/>
                  <a:pt x="4155123" y="608314"/>
                  <a:pt x="4247674" y="643652"/>
                </a:cubicBezTo>
                <a:cubicBezTo>
                  <a:pt x="4251040" y="647017"/>
                  <a:pt x="4255247" y="648700"/>
                  <a:pt x="4260295" y="648700"/>
                </a:cubicBezTo>
                <a:cubicBezTo>
                  <a:pt x="4327605" y="633556"/>
                  <a:pt x="4376405" y="614204"/>
                  <a:pt x="4406694" y="590645"/>
                </a:cubicBezTo>
                <a:cubicBezTo>
                  <a:pt x="4410059" y="587280"/>
                  <a:pt x="4413846" y="583073"/>
                  <a:pt x="4418053" y="578025"/>
                </a:cubicBezTo>
                <a:cubicBezTo>
                  <a:pt x="4422259" y="572977"/>
                  <a:pt x="4426046" y="566245"/>
                  <a:pt x="4429411" y="557832"/>
                </a:cubicBezTo>
                <a:cubicBezTo>
                  <a:pt x="4432777" y="549418"/>
                  <a:pt x="4432777" y="539322"/>
                  <a:pt x="4429411" y="527542"/>
                </a:cubicBezTo>
                <a:cubicBezTo>
                  <a:pt x="4422680" y="509032"/>
                  <a:pt x="4412584" y="491363"/>
                  <a:pt x="4399122" y="474536"/>
                </a:cubicBezTo>
                <a:cubicBezTo>
                  <a:pt x="4389025" y="464439"/>
                  <a:pt x="4374302" y="452239"/>
                  <a:pt x="4354949" y="437936"/>
                </a:cubicBezTo>
                <a:cubicBezTo>
                  <a:pt x="4335598" y="423632"/>
                  <a:pt x="4311619" y="408067"/>
                  <a:pt x="4283012" y="391240"/>
                </a:cubicBezTo>
                <a:cubicBezTo>
                  <a:pt x="4291426" y="376095"/>
                  <a:pt x="4301522" y="362633"/>
                  <a:pt x="4313301" y="350853"/>
                </a:cubicBezTo>
                <a:cubicBezTo>
                  <a:pt x="4325081" y="339074"/>
                  <a:pt x="4339384" y="330661"/>
                  <a:pt x="4356212" y="325612"/>
                </a:cubicBezTo>
                <a:lnTo>
                  <a:pt x="4353687" y="325612"/>
                </a:lnTo>
                <a:cubicBezTo>
                  <a:pt x="4365466" y="317199"/>
                  <a:pt x="4377246" y="311309"/>
                  <a:pt x="4389025" y="307943"/>
                </a:cubicBezTo>
                <a:cubicBezTo>
                  <a:pt x="4400804" y="304578"/>
                  <a:pt x="4411743" y="301212"/>
                  <a:pt x="4421839" y="297847"/>
                </a:cubicBezTo>
                <a:cubicBezTo>
                  <a:pt x="4433618" y="294482"/>
                  <a:pt x="4445397" y="291957"/>
                  <a:pt x="4457176" y="290274"/>
                </a:cubicBezTo>
                <a:cubicBezTo>
                  <a:pt x="4468956" y="288592"/>
                  <a:pt x="4481576" y="286909"/>
                  <a:pt x="4495039" y="285226"/>
                </a:cubicBezTo>
                <a:close/>
                <a:moveTo>
                  <a:pt x="8553973" y="88345"/>
                </a:moveTo>
                <a:cubicBezTo>
                  <a:pt x="8565753" y="90027"/>
                  <a:pt x="8584263" y="97600"/>
                  <a:pt x="8609504" y="111062"/>
                </a:cubicBezTo>
                <a:cubicBezTo>
                  <a:pt x="8621283" y="117793"/>
                  <a:pt x="8633483" y="124524"/>
                  <a:pt x="8646104" y="131255"/>
                </a:cubicBezTo>
                <a:cubicBezTo>
                  <a:pt x="8658725" y="137986"/>
                  <a:pt x="8671766" y="145558"/>
                  <a:pt x="8685228" y="153972"/>
                </a:cubicBezTo>
                <a:cubicBezTo>
                  <a:pt x="8698691" y="162385"/>
                  <a:pt x="8712994" y="171641"/>
                  <a:pt x="8728138" y="181737"/>
                </a:cubicBezTo>
                <a:cubicBezTo>
                  <a:pt x="8743282" y="191834"/>
                  <a:pt x="8758428" y="202771"/>
                  <a:pt x="8773572" y="214551"/>
                </a:cubicBezTo>
                <a:cubicBezTo>
                  <a:pt x="8788717" y="224647"/>
                  <a:pt x="8803021" y="234323"/>
                  <a:pt x="8816483" y="243578"/>
                </a:cubicBezTo>
                <a:cubicBezTo>
                  <a:pt x="8829945" y="252833"/>
                  <a:pt x="8842566" y="261668"/>
                  <a:pt x="8854344" y="270082"/>
                </a:cubicBezTo>
                <a:cubicBezTo>
                  <a:pt x="8866124" y="278495"/>
                  <a:pt x="8877061" y="286909"/>
                  <a:pt x="8887159" y="295323"/>
                </a:cubicBezTo>
                <a:cubicBezTo>
                  <a:pt x="8897254" y="303736"/>
                  <a:pt x="8906510" y="312150"/>
                  <a:pt x="8914923" y="320564"/>
                </a:cubicBezTo>
                <a:cubicBezTo>
                  <a:pt x="8931751" y="334026"/>
                  <a:pt x="8940165" y="343281"/>
                  <a:pt x="8940165" y="348329"/>
                </a:cubicBezTo>
                <a:cubicBezTo>
                  <a:pt x="8938482" y="356743"/>
                  <a:pt x="8930911" y="372729"/>
                  <a:pt x="8917447" y="396288"/>
                </a:cubicBezTo>
                <a:cubicBezTo>
                  <a:pt x="8910718" y="406384"/>
                  <a:pt x="8902303" y="416481"/>
                  <a:pt x="8892206" y="426577"/>
                </a:cubicBezTo>
                <a:cubicBezTo>
                  <a:pt x="8882110" y="436674"/>
                  <a:pt x="8872013" y="446770"/>
                  <a:pt x="8861917" y="456867"/>
                </a:cubicBezTo>
                <a:cubicBezTo>
                  <a:pt x="8841724" y="478743"/>
                  <a:pt x="8821531" y="496411"/>
                  <a:pt x="8801338" y="509873"/>
                </a:cubicBezTo>
                <a:cubicBezTo>
                  <a:pt x="8781145" y="523335"/>
                  <a:pt x="8763477" y="530066"/>
                  <a:pt x="8748331" y="530066"/>
                </a:cubicBezTo>
                <a:cubicBezTo>
                  <a:pt x="8741601" y="528384"/>
                  <a:pt x="8734448" y="526280"/>
                  <a:pt x="8726876" y="523756"/>
                </a:cubicBezTo>
                <a:cubicBezTo>
                  <a:pt x="8719304" y="521232"/>
                  <a:pt x="8709629" y="516604"/>
                  <a:pt x="8697849" y="509873"/>
                </a:cubicBezTo>
                <a:cubicBezTo>
                  <a:pt x="8687752" y="504825"/>
                  <a:pt x="8677656" y="498936"/>
                  <a:pt x="8667559" y="492204"/>
                </a:cubicBezTo>
                <a:cubicBezTo>
                  <a:pt x="8657463" y="485473"/>
                  <a:pt x="8647366" y="479584"/>
                  <a:pt x="8637270" y="474536"/>
                </a:cubicBezTo>
                <a:cubicBezTo>
                  <a:pt x="8623808" y="466122"/>
                  <a:pt x="8610346" y="458550"/>
                  <a:pt x="8596883" y="451819"/>
                </a:cubicBezTo>
                <a:cubicBezTo>
                  <a:pt x="8583422" y="445087"/>
                  <a:pt x="8569960" y="437515"/>
                  <a:pt x="8556497" y="429101"/>
                </a:cubicBezTo>
                <a:cubicBezTo>
                  <a:pt x="8543036" y="439198"/>
                  <a:pt x="8529153" y="448453"/>
                  <a:pt x="8514849" y="456867"/>
                </a:cubicBezTo>
                <a:cubicBezTo>
                  <a:pt x="8500547" y="465281"/>
                  <a:pt x="8486664" y="473694"/>
                  <a:pt x="8473201" y="482108"/>
                </a:cubicBezTo>
                <a:cubicBezTo>
                  <a:pt x="8463105" y="490522"/>
                  <a:pt x="8453008" y="497253"/>
                  <a:pt x="8442912" y="502301"/>
                </a:cubicBezTo>
                <a:cubicBezTo>
                  <a:pt x="8432815" y="507349"/>
                  <a:pt x="8421878" y="513239"/>
                  <a:pt x="8410098" y="519970"/>
                </a:cubicBezTo>
                <a:cubicBezTo>
                  <a:pt x="8389905" y="530066"/>
                  <a:pt x="8376443" y="535115"/>
                  <a:pt x="8369712" y="535115"/>
                </a:cubicBezTo>
                <a:cubicBezTo>
                  <a:pt x="8354567" y="535115"/>
                  <a:pt x="8335216" y="528384"/>
                  <a:pt x="8311658" y="514922"/>
                </a:cubicBezTo>
                <a:cubicBezTo>
                  <a:pt x="8301561" y="508191"/>
                  <a:pt x="8291464" y="500198"/>
                  <a:pt x="8281368" y="490942"/>
                </a:cubicBezTo>
                <a:cubicBezTo>
                  <a:pt x="8271271" y="481687"/>
                  <a:pt x="8261175" y="472853"/>
                  <a:pt x="8251078" y="464439"/>
                </a:cubicBezTo>
                <a:cubicBezTo>
                  <a:pt x="8230885" y="445929"/>
                  <a:pt x="8214058" y="426577"/>
                  <a:pt x="8200596" y="406384"/>
                </a:cubicBezTo>
                <a:cubicBezTo>
                  <a:pt x="8187134" y="386191"/>
                  <a:pt x="8180403" y="367681"/>
                  <a:pt x="8180403" y="350853"/>
                </a:cubicBezTo>
                <a:lnTo>
                  <a:pt x="8170306" y="348329"/>
                </a:lnTo>
                <a:cubicBezTo>
                  <a:pt x="8197230" y="328136"/>
                  <a:pt x="8222472" y="308785"/>
                  <a:pt x="8246030" y="290274"/>
                </a:cubicBezTo>
                <a:cubicBezTo>
                  <a:pt x="8269589" y="271764"/>
                  <a:pt x="8293988" y="254095"/>
                  <a:pt x="8319230" y="237268"/>
                </a:cubicBezTo>
                <a:cubicBezTo>
                  <a:pt x="8337740" y="222123"/>
                  <a:pt x="8357512" y="207399"/>
                  <a:pt x="8378547" y="193096"/>
                </a:cubicBezTo>
                <a:cubicBezTo>
                  <a:pt x="8399581" y="178792"/>
                  <a:pt x="8421878" y="164910"/>
                  <a:pt x="8445436" y="151448"/>
                </a:cubicBezTo>
                <a:cubicBezTo>
                  <a:pt x="8467312" y="137986"/>
                  <a:pt x="8487505" y="126206"/>
                  <a:pt x="8506015" y="116110"/>
                </a:cubicBezTo>
                <a:cubicBezTo>
                  <a:pt x="8524525" y="106013"/>
                  <a:pt x="8540512" y="96758"/>
                  <a:pt x="8553973" y="88345"/>
                </a:cubicBezTo>
                <a:close/>
                <a:moveTo>
                  <a:pt x="4007882" y="0"/>
                </a:moveTo>
                <a:cubicBezTo>
                  <a:pt x="4016297" y="0"/>
                  <a:pt x="4027655" y="421"/>
                  <a:pt x="4041958" y="1262"/>
                </a:cubicBezTo>
                <a:cubicBezTo>
                  <a:pt x="4056262" y="2104"/>
                  <a:pt x="4064254" y="2524"/>
                  <a:pt x="4065938" y="2524"/>
                </a:cubicBezTo>
                <a:cubicBezTo>
                  <a:pt x="4076033" y="12621"/>
                  <a:pt x="4084868" y="23138"/>
                  <a:pt x="4092441" y="34076"/>
                </a:cubicBezTo>
                <a:cubicBezTo>
                  <a:pt x="4100013" y="45014"/>
                  <a:pt x="4108006" y="55531"/>
                  <a:pt x="4116420" y="65627"/>
                </a:cubicBezTo>
                <a:cubicBezTo>
                  <a:pt x="4124834" y="79089"/>
                  <a:pt x="4131564" y="93814"/>
                  <a:pt x="4136613" y="109800"/>
                </a:cubicBezTo>
                <a:cubicBezTo>
                  <a:pt x="4141661" y="125786"/>
                  <a:pt x="4145867" y="140510"/>
                  <a:pt x="4149233" y="153972"/>
                </a:cubicBezTo>
                <a:cubicBezTo>
                  <a:pt x="4152599" y="164068"/>
                  <a:pt x="4156806" y="177530"/>
                  <a:pt x="4161854" y="194358"/>
                </a:cubicBezTo>
                <a:cubicBezTo>
                  <a:pt x="4166903" y="211185"/>
                  <a:pt x="4170268" y="226330"/>
                  <a:pt x="4171951" y="239792"/>
                </a:cubicBezTo>
                <a:cubicBezTo>
                  <a:pt x="4173633" y="251571"/>
                  <a:pt x="4173633" y="265033"/>
                  <a:pt x="4171951" y="280178"/>
                </a:cubicBezTo>
                <a:cubicBezTo>
                  <a:pt x="4170268" y="295323"/>
                  <a:pt x="4170268" y="307943"/>
                  <a:pt x="4171951" y="318040"/>
                </a:cubicBezTo>
                <a:cubicBezTo>
                  <a:pt x="4163537" y="328136"/>
                  <a:pt x="4151758" y="337392"/>
                  <a:pt x="4136613" y="345805"/>
                </a:cubicBezTo>
                <a:cubicBezTo>
                  <a:pt x="4121468" y="354219"/>
                  <a:pt x="4109689" y="361791"/>
                  <a:pt x="4101275" y="368522"/>
                </a:cubicBezTo>
                <a:cubicBezTo>
                  <a:pt x="4092861" y="373571"/>
                  <a:pt x="4085289" y="379881"/>
                  <a:pt x="4078558" y="387453"/>
                </a:cubicBezTo>
                <a:cubicBezTo>
                  <a:pt x="4071827" y="395026"/>
                  <a:pt x="4065938" y="400495"/>
                  <a:pt x="4060889" y="403860"/>
                </a:cubicBezTo>
                <a:cubicBezTo>
                  <a:pt x="4057523" y="407226"/>
                  <a:pt x="4054158" y="409750"/>
                  <a:pt x="4050793" y="411433"/>
                </a:cubicBezTo>
                <a:cubicBezTo>
                  <a:pt x="4044061" y="418164"/>
                  <a:pt x="4040696" y="422370"/>
                  <a:pt x="4040696" y="424053"/>
                </a:cubicBezTo>
                <a:lnTo>
                  <a:pt x="4040696" y="469487"/>
                </a:lnTo>
                <a:lnTo>
                  <a:pt x="4040696" y="484632"/>
                </a:lnTo>
                <a:cubicBezTo>
                  <a:pt x="4039013" y="496411"/>
                  <a:pt x="4037330" y="503142"/>
                  <a:pt x="4035648" y="504825"/>
                </a:cubicBezTo>
                <a:cubicBezTo>
                  <a:pt x="4030599" y="504825"/>
                  <a:pt x="4025551" y="505666"/>
                  <a:pt x="4020503" y="507349"/>
                </a:cubicBezTo>
                <a:cubicBezTo>
                  <a:pt x="4013772" y="507349"/>
                  <a:pt x="4003255" y="508611"/>
                  <a:pt x="3988951" y="511135"/>
                </a:cubicBezTo>
                <a:cubicBezTo>
                  <a:pt x="3974649" y="513660"/>
                  <a:pt x="3963290" y="514922"/>
                  <a:pt x="3954876" y="514922"/>
                </a:cubicBezTo>
                <a:cubicBezTo>
                  <a:pt x="3946462" y="514922"/>
                  <a:pt x="3939310" y="515342"/>
                  <a:pt x="3933420" y="516184"/>
                </a:cubicBezTo>
                <a:cubicBezTo>
                  <a:pt x="3927531" y="517025"/>
                  <a:pt x="3920379" y="517446"/>
                  <a:pt x="3911966" y="517446"/>
                </a:cubicBezTo>
                <a:lnTo>
                  <a:pt x="3866532" y="517446"/>
                </a:lnTo>
                <a:cubicBezTo>
                  <a:pt x="3858118" y="517446"/>
                  <a:pt x="3851807" y="517025"/>
                  <a:pt x="3847600" y="516184"/>
                </a:cubicBezTo>
                <a:cubicBezTo>
                  <a:pt x="3843394" y="515342"/>
                  <a:pt x="3839608" y="514922"/>
                  <a:pt x="3836242" y="514922"/>
                </a:cubicBezTo>
                <a:cubicBezTo>
                  <a:pt x="3824463" y="513239"/>
                  <a:pt x="3818573" y="510715"/>
                  <a:pt x="3818573" y="507349"/>
                </a:cubicBezTo>
                <a:cubicBezTo>
                  <a:pt x="3818573" y="503984"/>
                  <a:pt x="3818573" y="499777"/>
                  <a:pt x="3818573" y="494729"/>
                </a:cubicBezTo>
                <a:cubicBezTo>
                  <a:pt x="3818573" y="489680"/>
                  <a:pt x="3817731" y="482949"/>
                  <a:pt x="3816049" y="474536"/>
                </a:cubicBezTo>
                <a:cubicBezTo>
                  <a:pt x="3816049" y="466122"/>
                  <a:pt x="3816049" y="462336"/>
                  <a:pt x="3816049" y="463177"/>
                </a:cubicBezTo>
                <a:cubicBezTo>
                  <a:pt x="3816049" y="464018"/>
                  <a:pt x="3815207" y="460232"/>
                  <a:pt x="3813525" y="451819"/>
                </a:cubicBezTo>
                <a:lnTo>
                  <a:pt x="3813525" y="401336"/>
                </a:lnTo>
                <a:cubicBezTo>
                  <a:pt x="3813525" y="392922"/>
                  <a:pt x="3813525" y="385771"/>
                  <a:pt x="3813525" y="379881"/>
                </a:cubicBezTo>
                <a:cubicBezTo>
                  <a:pt x="3813525" y="373991"/>
                  <a:pt x="3814366" y="369364"/>
                  <a:pt x="3816049" y="365998"/>
                </a:cubicBezTo>
                <a:cubicBezTo>
                  <a:pt x="3816049" y="360950"/>
                  <a:pt x="3823622" y="355061"/>
                  <a:pt x="3838766" y="348329"/>
                </a:cubicBezTo>
                <a:cubicBezTo>
                  <a:pt x="3848863" y="336550"/>
                  <a:pt x="3863166" y="323929"/>
                  <a:pt x="3881676" y="310467"/>
                </a:cubicBezTo>
                <a:cubicBezTo>
                  <a:pt x="3890090" y="305419"/>
                  <a:pt x="3897663" y="299950"/>
                  <a:pt x="3904393" y="294061"/>
                </a:cubicBezTo>
                <a:cubicBezTo>
                  <a:pt x="3911124" y="288171"/>
                  <a:pt x="3917856" y="283544"/>
                  <a:pt x="3924586" y="280178"/>
                </a:cubicBezTo>
                <a:cubicBezTo>
                  <a:pt x="3929635" y="276813"/>
                  <a:pt x="3934683" y="274288"/>
                  <a:pt x="3939732" y="272606"/>
                </a:cubicBezTo>
                <a:cubicBezTo>
                  <a:pt x="3944780" y="270923"/>
                  <a:pt x="3948145" y="268399"/>
                  <a:pt x="3949828" y="265033"/>
                </a:cubicBezTo>
                <a:lnTo>
                  <a:pt x="3937207" y="232220"/>
                </a:lnTo>
                <a:cubicBezTo>
                  <a:pt x="3933841" y="232220"/>
                  <a:pt x="3923745" y="236427"/>
                  <a:pt x="3906917" y="244840"/>
                </a:cubicBezTo>
                <a:cubicBezTo>
                  <a:pt x="3898503" y="251571"/>
                  <a:pt x="3890932" y="257040"/>
                  <a:pt x="3884200" y="261247"/>
                </a:cubicBezTo>
                <a:cubicBezTo>
                  <a:pt x="3877469" y="265454"/>
                  <a:pt x="3869897" y="270923"/>
                  <a:pt x="3861483" y="277654"/>
                </a:cubicBezTo>
                <a:cubicBezTo>
                  <a:pt x="3844656" y="287750"/>
                  <a:pt x="3826987" y="298688"/>
                  <a:pt x="3808477" y="310467"/>
                </a:cubicBezTo>
                <a:cubicBezTo>
                  <a:pt x="3801746" y="317199"/>
                  <a:pt x="3795435" y="323088"/>
                  <a:pt x="3789546" y="328136"/>
                </a:cubicBezTo>
                <a:cubicBezTo>
                  <a:pt x="3783656" y="333185"/>
                  <a:pt x="3779029" y="338233"/>
                  <a:pt x="3775663" y="343281"/>
                </a:cubicBezTo>
                <a:lnTo>
                  <a:pt x="3773138" y="350853"/>
                </a:lnTo>
                <a:cubicBezTo>
                  <a:pt x="3769773" y="350853"/>
                  <a:pt x="3762200" y="345805"/>
                  <a:pt x="3750421" y="335709"/>
                </a:cubicBezTo>
                <a:cubicBezTo>
                  <a:pt x="3745373" y="328978"/>
                  <a:pt x="3739905" y="321405"/>
                  <a:pt x="3734015" y="312992"/>
                </a:cubicBezTo>
                <a:cubicBezTo>
                  <a:pt x="3728125" y="304578"/>
                  <a:pt x="3720973" y="296164"/>
                  <a:pt x="3712560" y="287750"/>
                </a:cubicBezTo>
                <a:cubicBezTo>
                  <a:pt x="3707512" y="279337"/>
                  <a:pt x="3702042" y="269240"/>
                  <a:pt x="3696153" y="257461"/>
                </a:cubicBezTo>
                <a:cubicBezTo>
                  <a:pt x="3690263" y="245682"/>
                  <a:pt x="3683953" y="233061"/>
                  <a:pt x="3677222" y="219599"/>
                </a:cubicBezTo>
                <a:cubicBezTo>
                  <a:pt x="3672173" y="206137"/>
                  <a:pt x="3668808" y="190151"/>
                  <a:pt x="3667125" y="171641"/>
                </a:cubicBezTo>
                <a:cubicBezTo>
                  <a:pt x="3665443" y="153130"/>
                  <a:pt x="3663759" y="137144"/>
                  <a:pt x="3662077" y="123682"/>
                </a:cubicBezTo>
                <a:cubicBezTo>
                  <a:pt x="3665443" y="116951"/>
                  <a:pt x="3670491" y="109379"/>
                  <a:pt x="3677222" y="100965"/>
                </a:cubicBezTo>
                <a:cubicBezTo>
                  <a:pt x="3683953" y="92551"/>
                  <a:pt x="3692367" y="85820"/>
                  <a:pt x="3702464" y="80772"/>
                </a:cubicBezTo>
                <a:cubicBezTo>
                  <a:pt x="3712560" y="72358"/>
                  <a:pt x="3723918" y="66048"/>
                  <a:pt x="3736539" y="61841"/>
                </a:cubicBezTo>
                <a:cubicBezTo>
                  <a:pt x="3749160" y="57634"/>
                  <a:pt x="3762200" y="52165"/>
                  <a:pt x="3775663" y="45434"/>
                </a:cubicBezTo>
                <a:cubicBezTo>
                  <a:pt x="3789125" y="42069"/>
                  <a:pt x="3802587" y="38283"/>
                  <a:pt x="3816049" y="34076"/>
                </a:cubicBezTo>
                <a:cubicBezTo>
                  <a:pt x="3829512" y="29869"/>
                  <a:pt x="3844656" y="26083"/>
                  <a:pt x="3861483" y="22717"/>
                </a:cubicBezTo>
                <a:cubicBezTo>
                  <a:pt x="3874945" y="17669"/>
                  <a:pt x="3888406" y="14304"/>
                  <a:pt x="3901869" y="12621"/>
                </a:cubicBezTo>
                <a:cubicBezTo>
                  <a:pt x="3915331" y="10938"/>
                  <a:pt x="3927952" y="8414"/>
                  <a:pt x="3939732" y="5048"/>
                </a:cubicBezTo>
                <a:cubicBezTo>
                  <a:pt x="3953193" y="3366"/>
                  <a:pt x="3965814" y="2104"/>
                  <a:pt x="3977593" y="1262"/>
                </a:cubicBezTo>
                <a:cubicBezTo>
                  <a:pt x="3989372" y="421"/>
                  <a:pt x="3999468" y="0"/>
                  <a:pt x="4007882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9900">
              <a:solidFill>
                <a:schemeClr val="bg1"/>
              </a:solidFill>
              <a:latin typeface="SVN-Dumpling" panose="02000000000000000000" pitchFamily="2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AE4B5102-DFB2-3DCB-E1DA-2D35B3D4DE7C}"/>
              </a:ext>
            </a:extLst>
          </p:cNvPr>
          <p:cNvSpPr txBox="1">
            <a:spLocks noChangeAspect="1"/>
          </p:cNvSpPr>
          <p:nvPr/>
        </p:nvSpPr>
        <p:spPr>
          <a:xfrm>
            <a:off x="1860347" y="-5417870"/>
            <a:ext cx="14554200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9900">
                <a:solidFill>
                  <a:srgbClr val="FE9F95"/>
                </a:solidFill>
                <a:latin typeface="SVN-Dumpling" panose="02000000000000000000" pitchFamily="2" charset="0"/>
              </a:rPr>
              <a:t>KHỞI ĐỘNG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32777433-CC87-4D5A-05B5-B4E11572FCFA}"/>
              </a:ext>
            </a:extLst>
          </p:cNvPr>
          <p:cNvSpPr txBox="1">
            <a:spLocks noChangeAspect="1"/>
          </p:cNvSpPr>
          <p:nvPr/>
        </p:nvSpPr>
        <p:spPr>
          <a:xfrm>
            <a:off x="-4087811" y="-5951271"/>
            <a:ext cx="13789522" cy="3248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184">
                <a:solidFill>
                  <a:srgbClr val="000000"/>
                </a:solidFill>
                <a:latin typeface="SVN-Candy Script" panose="02000503000000020003" pitchFamily="2" charset="0"/>
              </a:rPr>
              <a:t>Hoạt động 1: </a:t>
            </a:r>
          </a:p>
          <a:p>
            <a:pPr algn="ctr">
              <a:lnSpc>
                <a:spcPts val="12858"/>
              </a:lnSpc>
            </a:pPr>
            <a:r>
              <a:rPr lang="vi-VN" sz="9184">
                <a:solidFill>
                  <a:srgbClr val="000000"/>
                </a:solidFill>
                <a:latin typeface="SVN-Candy Script" panose="02000503000000020003" pitchFamily="2" charset="0"/>
              </a:rPr>
              <a:t>Trò chơi “Thấy – Nghĩ – Tự hỏi ”</a:t>
            </a:r>
            <a:endParaRPr lang="en-US" sz="9184">
              <a:solidFill>
                <a:srgbClr val="000000"/>
              </a:solidFill>
              <a:latin typeface="SVN-Candy Script" panose="020005030000000200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- Lớp Chúng Ta Đoàn Kết - Âm Nhạc Lớp 3 -- Lớp Nhạc dorem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9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677" y="251670"/>
            <a:ext cx="16899623" cy="975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021938E2-D443-1DC3-2131-B488D39A86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817169" y="-282618"/>
            <a:ext cx="24058839" cy="12817518"/>
            <a:chOff x="-3817169" y="-282618"/>
            <a:chExt cx="24058839" cy="12817518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12" b="-7571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andy Script" panose="02000503000000020003" pitchFamily="2" charset="0"/>
                <a:ea typeface="+mn-ea"/>
                <a:cs typeface="+mn-cs"/>
              </a:endParaRPr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2403" y="1140134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8" y="0"/>
                  </a:lnTo>
                  <a:lnTo>
                    <a:pt x="9789268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779069" y="1028700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7" y="0"/>
                  </a:lnTo>
                  <a:lnTo>
                    <a:pt x="9789267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7169" y="6874478"/>
              <a:ext cx="16230600" cy="5660422"/>
            </a:xfrm>
            <a:custGeom>
              <a:avLst/>
              <a:gdLst/>
              <a:ahLst/>
              <a:cxnLst/>
              <a:rect l="l" t="t" r="r" b="b"/>
              <a:pathLst>
                <a:path w="16230600" h="5660422">
                  <a:moveTo>
                    <a:pt x="0" y="0"/>
                  </a:moveTo>
                  <a:lnTo>
                    <a:pt x="16230600" y="0"/>
                  </a:lnTo>
                  <a:lnTo>
                    <a:pt x="16230600" y="5660422"/>
                  </a:lnTo>
                  <a:lnTo>
                    <a:pt x="0" y="5660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-2861225" y="6874478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11045070" y="0"/>
                  </a:moveTo>
                  <a:lnTo>
                    <a:pt x="0" y="0"/>
                  </a:lnTo>
                  <a:lnTo>
                    <a:pt x="0" y="5246408"/>
                  </a:lnTo>
                  <a:lnTo>
                    <a:pt x="11045070" y="5246408"/>
                  </a:lnTo>
                  <a:lnTo>
                    <a:pt x="1104507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7447" y="6727037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0" y="0"/>
                  </a:moveTo>
                  <a:lnTo>
                    <a:pt x="11045070" y="0"/>
                  </a:lnTo>
                  <a:lnTo>
                    <a:pt x="11045070" y="5246409"/>
                  </a:lnTo>
                  <a:lnTo>
                    <a:pt x="0" y="524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64896" y="6252247"/>
              <a:ext cx="4132729" cy="3832167"/>
            </a:xfrm>
            <a:custGeom>
              <a:avLst/>
              <a:gdLst/>
              <a:ahLst/>
              <a:cxnLst/>
              <a:rect l="l" t="t" r="r" b="b"/>
              <a:pathLst>
                <a:path w="4132729" h="3832167">
                  <a:moveTo>
                    <a:pt x="0" y="0"/>
                  </a:moveTo>
                  <a:lnTo>
                    <a:pt x="4132729" y="0"/>
                  </a:lnTo>
                  <a:lnTo>
                    <a:pt x="4132729" y="3832167"/>
                  </a:lnTo>
                  <a:lnTo>
                    <a:pt x="0" y="383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450" y="-282618"/>
              <a:ext cx="7401497" cy="8229600"/>
            </a:xfrm>
            <a:custGeom>
              <a:avLst/>
              <a:gdLst/>
              <a:ahLst/>
              <a:cxnLst/>
              <a:rect l="l" t="t" r="r" b="b"/>
              <a:pathLst>
                <a:path w="7401497" h="8229600">
                  <a:moveTo>
                    <a:pt x="0" y="0"/>
                  </a:moveTo>
                  <a:lnTo>
                    <a:pt x="7401497" y="0"/>
                  </a:lnTo>
                  <a:lnTo>
                    <a:pt x="74014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823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8" y="0"/>
                  </a:lnTo>
                  <a:lnTo>
                    <a:pt x="1586338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25310" y="7542777"/>
              <a:ext cx="2306788" cy="3909811"/>
            </a:xfrm>
            <a:custGeom>
              <a:avLst/>
              <a:gdLst/>
              <a:ahLst/>
              <a:cxnLst/>
              <a:rect l="l" t="t" r="r" b="b"/>
              <a:pathLst>
                <a:path w="2306788" h="3909811">
                  <a:moveTo>
                    <a:pt x="0" y="0"/>
                  </a:moveTo>
                  <a:lnTo>
                    <a:pt x="2306788" y="0"/>
                  </a:lnTo>
                  <a:lnTo>
                    <a:pt x="2306788" y="3909811"/>
                  </a:lnTo>
                  <a:lnTo>
                    <a:pt x="0" y="39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9978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7" y="0"/>
                  </a:lnTo>
                  <a:lnTo>
                    <a:pt x="1586337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5552265" y="7551073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9" y="0"/>
                  </a:moveTo>
                  <a:lnTo>
                    <a:pt x="0" y="0"/>
                  </a:lnTo>
                  <a:lnTo>
                    <a:pt x="0" y="3598337"/>
                  </a:lnTo>
                  <a:lnTo>
                    <a:pt x="2123019" y="3598337"/>
                  </a:lnTo>
                  <a:lnTo>
                    <a:pt x="2123019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8944" y="3501673"/>
              <a:ext cx="10450113" cy="1745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3661206" y="7905521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8" y="0"/>
                  </a:moveTo>
                  <a:lnTo>
                    <a:pt x="0" y="0"/>
                  </a:lnTo>
                  <a:lnTo>
                    <a:pt x="0" y="3598336"/>
                  </a:lnTo>
                  <a:lnTo>
                    <a:pt x="2123018" y="3598336"/>
                  </a:lnTo>
                  <a:lnTo>
                    <a:pt x="2123018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"/>
          <p:cNvSpPr/>
          <p:nvPr/>
        </p:nvSpPr>
        <p:spPr>
          <a:xfrm>
            <a:off x="530722" y="0"/>
            <a:ext cx="16230600" cy="7946982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>
              <a:alphaModFix amt="48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3FFDC3A0-E97E-D797-C363-FA94B4C491C9}"/>
              </a:ext>
            </a:extLst>
          </p:cNvPr>
          <p:cNvSpPr txBox="1">
            <a:spLocks noChangeAspect="1"/>
          </p:cNvSpPr>
          <p:nvPr/>
        </p:nvSpPr>
        <p:spPr>
          <a:xfrm>
            <a:off x="1563295" y="-6035100"/>
            <a:ext cx="145542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rPr>
              <a:t>Hoạt động 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E8E462F-8FBC-2668-4B48-570652B85247}"/>
              </a:ext>
            </a:extLst>
          </p:cNvPr>
          <p:cNvSpPr txBox="1"/>
          <p:nvPr/>
        </p:nvSpPr>
        <p:spPr>
          <a:xfrm>
            <a:off x="228600" y="1181100"/>
            <a:ext cx="176022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GIỮ GÌN TÌNH BẠN</a:t>
            </a:r>
          </a:p>
          <a:p>
            <a:pPr lvl="0" algn="ctr">
              <a:defRPr/>
            </a:pP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5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021938E2-D443-1DC3-2131-B488D39A86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817169" y="-282618"/>
            <a:ext cx="24058839" cy="12817518"/>
            <a:chOff x="-3817169" y="-282618"/>
            <a:chExt cx="24058839" cy="12817518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5712" b="-7571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andy Script" panose="02000503000000020003" pitchFamily="2" charset="0"/>
              </a:endParaRPr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2403" y="1140134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8" y="0"/>
                  </a:lnTo>
                  <a:lnTo>
                    <a:pt x="9789268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779069" y="1028700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7" y="0"/>
                  </a:lnTo>
                  <a:lnTo>
                    <a:pt x="9789267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7169" y="6874478"/>
              <a:ext cx="16230600" cy="5660422"/>
            </a:xfrm>
            <a:custGeom>
              <a:avLst/>
              <a:gdLst/>
              <a:ahLst/>
              <a:cxnLst/>
              <a:rect l="l" t="t" r="r" b="b"/>
              <a:pathLst>
                <a:path w="16230600" h="5660422">
                  <a:moveTo>
                    <a:pt x="0" y="0"/>
                  </a:moveTo>
                  <a:lnTo>
                    <a:pt x="16230600" y="0"/>
                  </a:lnTo>
                  <a:lnTo>
                    <a:pt x="16230600" y="5660422"/>
                  </a:lnTo>
                  <a:lnTo>
                    <a:pt x="0" y="5660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-2861225" y="6874478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11045070" y="0"/>
                  </a:moveTo>
                  <a:lnTo>
                    <a:pt x="0" y="0"/>
                  </a:lnTo>
                  <a:lnTo>
                    <a:pt x="0" y="5246408"/>
                  </a:lnTo>
                  <a:lnTo>
                    <a:pt x="11045070" y="5246408"/>
                  </a:lnTo>
                  <a:lnTo>
                    <a:pt x="1104507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7447" y="6727037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0" y="0"/>
                  </a:moveTo>
                  <a:lnTo>
                    <a:pt x="11045070" y="0"/>
                  </a:lnTo>
                  <a:lnTo>
                    <a:pt x="11045070" y="5246409"/>
                  </a:lnTo>
                  <a:lnTo>
                    <a:pt x="0" y="524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64896" y="6252247"/>
              <a:ext cx="4132729" cy="3832167"/>
            </a:xfrm>
            <a:custGeom>
              <a:avLst/>
              <a:gdLst/>
              <a:ahLst/>
              <a:cxnLst/>
              <a:rect l="l" t="t" r="r" b="b"/>
              <a:pathLst>
                <a:path w="4132729" h="3832167">
                  <a:moveTo>
                    <a:pt x="0" y="0"/>
                  </a:moveTo>
                  <a:lnTo>
                    <a:pt x="4132729" y="0"/>
                  </a:lnTo>
                  <a:lnTo>
                    <a:pt x="4132729" y="3832167"/>
                  </a:lnTo>
                  <a:lnTo>
                    <a:pt x="0" y="383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450" y="-282618"/>
              <a:ext cx="7401497" cy="8229600"/>
            </a:xfrm>
            <a:custGeom>
              <a:avLst/>
              <a:gdLst/>
              <a:ahLst/>
              <a:cxnLst/>
              <a:rect l="l" t="t" r="r" b="b"/>
              <a:pathLst>
                <a:path w="7401497" h="8229600">
                  <a:moveTo>
                    <a:pt x="0" y="0"/>
                  </a:moveTo>
                  <a:lnTo>
                    <a:pt x="7401497" y="0"/>
                  </a:lnTo>
                  <a:lnTo>
                    <a:pt x="74014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823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8" y="0"/>
                  </a:lnTo>
                  <a:lnTo>
                    <a:pt x="1586338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25310" y="7542777"/>
              <a:ext cx="2306788" cy="3909811"/>
            </a:xfrm>
            <a:custGeom>
              <a:avLst/>
              <a:gdLst/>
              <a:ahLst/>
              <a:cxnLst/>
              <a:rect l="l" t="t" r="r" b="b"/>
              <a:pathLst>
                <a:path w="2306788" h="3909811">
                  <a:moveTo>
                    <a:pt x="0" y="0"/>
                  </a:moveTo>
                  <a:lnTo>
                    <a:pt x="2306788" y="0"/>
                  </a:lnTo>
                  <a:lnTo>
                    <a:pt x="2306788" y="3909811"/>
                  </a:lnTo>
                  <a:lnTo>
                    <a:pt x="0" y="39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9978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7" y="0"/>
                  </a:lnTo>
                  <a:lnTo>
                    <a:pt x="1586337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5552265" y="7551073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9" y="0"/>
                  </a:moveTo>
                  <a:lnTo>
                    <a:pt x="0" y="0"/>
                  </a:lnTo>
                  <a:lnTo>
                    <a:pt x="0" y="3598337"/>
                  </a:lnTo>
                  <a:lnTo>
                    <a:pt x="2123019" y="3598337"/>
                  </a:lnTo>
                  <a:lnTo>
                    <a:pt x="2123019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8944" y="3501673"/>
              <a:ext cx="10450113" cy="1745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</a:endParaRPr>
            </a:p>
          </p:txBody>
        </p: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3661206" y="7905521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8" y="0"/>
                  </a:moveTo>
                  <a:lnTo>
                    <a:pt x="0" y="0"/>
                  </a:lnTo>
                  <a:lnTo>
                    <a:pt x="0" y="3598336"/>
                  </a:lnTo>
                  <a:lnTo>
                    <a:pt x="2123018" y="3598336"/>
                  </a:lnTo>
                  <a:lnTo>
                    <a:pt x="2123018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"/>
          <p:cNvSpPr/>
          <p:nvPr/>
        </p:nvSpPr>
        <p:spPr>
          <a:xfrm>
            <a:off x="530722" y="0"/>
            <a:ext cx="16230600" cy="7946982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>
              <a:alphaModFix amt="48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BBB1BF4-4CFB-3422-D4E8-690DD0E4730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958562" y="1088706"/>
            <a:ext cx="9395185" cy="1627997"/>
          </a:xfrm>
          <a:custGeom>
            <a:avLst/>
            <a:gdLst/>
            <a:ahLst/>
            <a:cxnLst/>
            <a:rect l="l" t="t" r="r" b="b"/>
            <a:pathLst>
              <a:path w="10872567" h="1883998">
                <a:moveTo>
                  <a:pt x="6579573" y="1599819"/>
                </a:moveTo>
                <a:lnTo>
                  <a:pt x="6579573" y="1602977"/>
                </a:lnTo>
                <a:lnTo>
                  <a:pt x="6577469" y="1604029"/>
                </a:lnTo>
                <a:close/>
                <a:moveTo>
                  <a:pt x="2883874" y="1599819"/>
                </a:moveTo>
                <a:lnTo>
                  <a:pt x="2883874" y="1602977"/>
                </a:lnTo>
                <a:lnTo>
                  <a:pt x="2881769" y="1604029"/>
                </a:lnTo>
                <a:close/>
                <a:moveTo>
                  <a:pt x="6683246" y="1585084"/>
                </a:moveTo>
                <a:cubicBezTo>
                  <a:pt x="6693421" y="1585084"/>
                  <a:pt x="6703770" y="1585786"/>
                  <a:pt x="6714295" y="1587189"/>
                </a:cubicBezTo>
                <a:cubicBezTo>
                  <a:pt x="6722715" y="1587189"/>
                  <a:pt x="6731837" y="1587540"/>
                  <a:pt x="6741661" y="1588242"/>
                </a:cubicBezTo>
                <a:cubicBezTo>
                  <a:pt x="6751484" y="1588943"/>
                  <a:pt x="6760606" y="1589294"/>
                  <a:pt x="6769026" y="1589294"/>
                </a:cubicBezTo>
                <a:cubicBezTo>
                  <a:pt x="6777446" y="1590698"/>
                  <a:pt x="6785515" y="1591750"/>
                  <a:pt x="6793234" y="1592452"/>
                </a:cubicBezTo>
                <a:cubicBezTo>
                  <a:pt x="6800952" y="1593153"/>
                  <a:pt x="6808320" y="1594206"/>
                  <a:pt x="6815336" y="1595609"/>
                </a:cubicBezTo>
                <a:cubicBezTo>
                  <a:pt x="6826563" y="1598416"/>
                  <a:pt x="6832177" y="1600521"/>
                  <a:pt x="6832177" y="1601924"/>
                </a:cubicBezTo>
                <a:cubicBezTo>
                  <a:pt x="6832177" y="1603328"/>
                  <a:pt x="6833580" y="1611748"/>
                  <a:pt x="6836386" y="1627185"/>
                </a:cubicBezTo>
                <a:lnTo>
                  <a:pt x="6836386" y="1673495"/>
                </a:lnTo>
                <a:lnTo>
                  <a:pt x="6836386" y="1726121"/>
                </a:lnTo>
                <a:cubicBezTo>
                  <a:pt x="6834983" y="1734541"/>
                  <a:pt x="6834282" y="1742961"/>
                  <a:pt x="6834282" y="1751381"/>
                </a:cubicBezTo>
                <a:cubicBezTo>
                  <a:pt x="6834282" y="1759801"/>
                  <a:pt x="6833580" y="1768923"/>
                  <a:pt x="6832177" y="1778747"/>
                </a:cubicBezTo>
                <a:cubicBezTo>
                  <a:pt x="6832177" y="1796990"/>
                  <a:pt x="6831475" y="1808919"/>
                  <a:pt x="6830072" y="1814532"/>
                </a:cubicBezTo>
                <a:cubicBezTo>
                  <a:pt x="6825861" y="1829969"/>
                  <a:pt x="6823055" y="1838389"/>
                  <a:pt x="6821651" y="1839792"/>
                </a:cubicBezTo>
                <a:cubicBezTo>
                  <a:pt x="6818845" y="1841196"/>
                  <a:pt x="6813583" y="1842599"/>
                  <a:pt x="6805864" y="1844002"/>
                </a:cubicBezTo>
                <a:cubicBezTo>
                  <a:pt x="6798145" y="1845406"/>
                  <a:pt x="6788672" y="1846809"/>
                  <a:pt x="6777446" y="1848212"/>
                </a:cubicBezTo>
                <a:cubicBezTo>
                  <a:pt x="6766219" y="1849616"/>
                  <a:pt x="6754642" y="1850668"/>
                  <a:pt x="6742713" y="1851370"/>
                </a:cubicBezTo>
                <a:cubicBezTo>
                  <a:pt x="6730785" y="1852072"/>
                  <a:pt x="6718505" y="1852422"/>
                  <a:pt x="6705875" y="1852422"/>
                </a:cubicBezTo>
                <a:cubicBezTo>
                  <a:pt x="6693245" y="1852422"/>
                  <a:pt x="6680966" y="1852072"/>
                  <a:pt x="6669037" y="1851370"/>
                </a:cubicBezTo>
                <a:cubicBezTo>
                  <a:pt x="6657108" y="1850668"/>
                  <a:pt x="6645531" y="1849616"/>
                  <a:pt x="6634305" y="1848212"/>
                </a:cubicBezTo>
                <a:cubicBezTo>
                  <a:pt x="6624481" y="1846809"/>
                  <a:pt x="6615710" y="1845055"/>
                  <a:pt x="6607992" y="1842950"/>
                </a:cubicBezTo>
                <a:cubicBezTo>
                  <a:pt x="6600273" y="1840845"/>
                  <a:pt x="6595010" y="1838389"/>
                  <a:pt x="6592204" y="1835582"/>
                </a:cubicBezTo>
                <a:cubicBezTo>
                  <a:pt x="6590800" y="1828565"/>
                  <a:pt x="6589397" y="1820496"/>
                  <a:pt x="6587994" y="1811374"/>
                </a:cubicBezTo>
                <a:cubicBezTo>
                  <a:pt x="6586590" y="1802253"/>
                  <a:pt x="6585187" y="1792078"/>
                  <a:pt x="6583784" y="1780852"/>
                </a:cubicBezTo>
                <a:cubicBezTo>
                  <a:pt x="6582380" y="1766818"/>
                  <a:pt x="6581328" y="1753837"/>
                  <a:pt x="6580627" y="1741909"/>
                </a:cubicBezTo>
                <a:cubicBezTo>
                  <a:pt x="6579925" y="1729980"/>
                  <a:pt x="6579573" y="1716999"/>
                  <a:pt x="6579573" y="1702966"/>
                </a:cubicBezTo>
                <a:lnTo>
                  <a:pt x="6579573" y="1602977"/>
                </a:lnTo>
                <a:lnTo>
                  <a:pt x="6586941" y="1599293"/>
                </a:lnTo>
                <a:cubicBezTo>
                  <a:pt x="6591853" y="1597539"/>
                  <a:pt x="6598519" y="1595609"/>
                  <a:pt x="6606939" y="1593504"/>
                </a:cubicBezTo>
                <a:cubicBezTo>
                  <a:pt x="6619569" y="1589294"/>
                  <a:pt x="6635006" y="1587189"/>
                  <a:pt x="6653249" y="1587189"/>
                </a:cubicBezTo>
                <a:cubicBezTo>
                  <a:pt x="6663073" y="1585786"/>
                  <a:pt x="6673072" y="1585084"/>
                  <a:pt x="6683246" y="1585084"/>
                </a:cubicBezTo>
                <a:close/>
                <a:moveTo>
                  <a:pt x="2987546" y="1585084"/>
                </a:moveTo>
                <a:cubicBezTo>
                  <a:pt x="2997721" y="1585084"/>
                  <a:pt x="3008070" y="1585786"/>
                  <a:pt x="3018596" y="1587189"/>
                </a:cubicBezTo>
                <a:cubicBezTo>
                  <a:pt x="3027016" y="1587189"/>
                  <a:pt x="3036138" y="1587540"/>
                  <a:pt x="3045961" y="1588242"/>
                </a:cubicBezTo>
                <a:cubicBezTo>
                  <a:pt x="3055785" y="1588943"/>
                  <a:pt x="3064907" y="1589294"/>
                  <a:pt x="3073327" y="1589294"/>
                </a:cubicBezTo>
                <a:cubicBezTo>
                  <a:pt x="3081746" y="1590698"/>
                  <a:pt x="3089816" y="1591750"/>
                  <a:pt x="3097535" y="1592452"/>
                </a:cubicBezTo>
                <a:cubicBezTo>
                  <a:pt x="3105253" y="1593153"/>
                  <a:pt x="3112620" y="1594206"/>
                  <a:pt x="3119637" y="1595609"/>
                </a:cubicBezTo>
                <a:cubicBezTo>
                  <a:pt x="3130864" y="1598416"/>
                  <a:pt x="3136477" y="1600521"/>
                  <a:pt x="3136477" y="1601924"/>
                </a:cubicBezTo>
                <a:cubicBezTo>
                  <a:pt x="3136477" y="1603328"/>
                  <a:pt x="3137880" y="1611748"/>
                  <a:pt x="3140687" y="1627185"/>
                </a:cubicBezTo>
                <a:lnTo>
                  <a:pt x="3140687" y="1673495"/>
                </a:lnTo>
                <a:lnTo>
                  <a:pt x="3140687" y="1726121"/>
                </a:lnTo>
                <a:cubicBezTo>
                  <a:pt x="3139284" y="1734541"/>
                  <a:pt x="3138583" y="1742961"/>
                  <a:pt x="3138583" y="1751381"/>
                </a:cubicBezTo>
                <a:cubicBezTo>
                  <a:pt x="3138583" y="1759801"/>
                  <a:pt x="3137880" y="1768923"/>
                  <a:pt x="3136477" y="1778747"/>
                </a:cubicBezTo>
                <a:cubicBezTo>
                  <a:pt x="3136477" y="1796990"/>
                  <a:pt x="3135775" y="1808919"/>
                  <a:pt x="3134373" y="1814532"/>
                </a:cubicBezTo>
                <a:cubicBezTo>
                  <a:pt x="3130162" y="1829969"/>
                  <a:pt x="3127355" y="1838389"/>
                  <a:pt x="3125952" y="1839792"/>
                </a:cubicBezTo>
                <a:cubicBezTo>
                  <a:pt x="3123146" y="1841196"/>
                  <a:pt x="3117883" y="1842599"/>
                  <a:pt x="3110164" y="1844002"/>
                </a:cubicBezTo>
                <a:cubicBezTo>
                  <a:pt x="3102446" y="1845406"/>
                  <a:pt x="3092973" y="1846809"/>
                  <a:pt x="3081746" y="1848212"/>
                </a:cubicBezTo>
                <a:cubicBezTo>
                  <a:pt x="3070519" y="1849616"/>
                  <a:pt x="3058942" y="1850668"/>
                  <a:pt x="3047013" y="1851370"/>
                </a:cubicBezTo>
                <a:cubicBezTo>
                  <a:pt x="3035085" y="1852072"/>
                  <a:pt x="3022806" y="1852422"/>
                  <a:pt x="3010176" y="1852422"/>
                </a:cubicBezTo>
                <a:cubicBezTo>
                  <a:pt x="2997546" y="1852422"/>
                  <a:pt x="2985266" y="1852072"/>
                  <a:pt x="2973337" y="1851370"/>
                </a:cubicBezTo>
                <a:cubicBezTo>
                  <a:pt x="2961409" y="1850668"/>
                  <a:pt x="2949831" y="1849616"/>
                  <a:pt x="2938604" y="1848212"/>
                </a:cubicBezTo>
                <a:cubicBezTo>
                  <a:pt x="2928782" y="1846809"/>
                  <a:pt x="2920010" y="1845055"/>
                  <a:pt x="2912292" y="1842950"/>
                </a:cubicBezTo>
                <a:cubicBezTo>
                  <a:pt x="2904573" y="1840845"/>
                  <a:pt x="2899311" y="1838389"/>
                  <a:pt x="2896504" y="1835582"/>
                </a:cubicBezTo>
                <a:cubicBezTo>
                  <a:pt x="2895102" y="1828565"/>
                  <a:pt x="2893698" y="1820496"/>
                  <a:pt x="2892294" y="1811374"/>
                </a:cubicBezTo>
                <a:cubicBezTo>
                  <a:pt x="2890891" y="1802253"/>
                  <a:pt x="2889488" y="1792078"/>
                  <a:pt x="2888084" y="1780852"/>
                </a:cubicBezTo>
                <a:cubicBezTo>
                  <a:pt x="2886681" y="1766818"/>
                  <a:pt x="2885629" y="1753837"/>
                  <a:pt x="2884927" y="1741909"/>
                </a:cubicBezTo>
                <a:cubicBezTo>
                  <a:pt x="2884225" y="1729980"/>
                  <a:pt x="2883874" y="1716999"/>
                  <a:pt x="2883874" y="1702966"/>
                </a:cubicBezTo>
                <a:lnTo>
                  <a:pt x="2883874" y="1602977"/>
                </a:lnTo>
                <a:lnTo>
                  <a:pt x="2891242" y="1599293"/>
                </a:lnTo>
                <a:cubicBezTo>
                  <a:pt x="2896153" y="1597539"/>
                  <a:pt x="2902820" y="1595609"/>
                  <a:pt x="2911239" y="1593504"/>
                </a:cubicBezTo>
                <a:cubicBezTo>
                  <a:pt x="2923870" y="1589294"/>
                  <a:pt x="2939306" y="1587189"/>
                  <a:pt x="2957550" y="1587189"/>
                </a:cubicBezTo>
                <a:cubicBezTo>
                  <a:pt x="2967373" y="1585786"/>
                  <a:pt x="2977373" y="1585084"/>
                  <a:pt x="2987546" y="1585084"/>
                </a:cubicBezTo>
                <a:close/>
                <a:moveTo>
                  <a:pt x="1410386" y="1305116"/>
                </a:moveTo>
                <a:lnTo>
                  <a:pt x="1412491" y="1309326"/>
                </a:lnTo>
                <a:cubicBezTo>
                  <a:pt x="1412491" y="1307923"/>
                  <a:pt x="1412139" y="1307221"/>
                  <a:pt x="1411437" y="1307221"/>
                </a:cubicBezTo>
                <a:cubicBezTo>
                  <a:pt x="1410736" y="1307221"/>
                  <a:pt x="1410386" y="1306519"/>
                  <a:pt x="1410386" y="1305116"/>
                </a:cubicBezTo>
                <a:close/>
                <a:moveTo>
                  <a:pt x="6238559" y="1300906"/>
                </a:moveTo>
                <a:lnTo>
                  <a:pt x="6240302" y="1304027"/>
                </a:lnTo>
                <a:lnTo>
                  <a:pt x="6240665" y="1305116"/>
                </a:lnTo>
                <a:close/>
                <a:moveTo>
                  <a:pt x="3060696" y="1081983"/>
                </a:moveTo>
                <a:cubicBezTo>
                  <a:pt x="3050873" y="1081983"/>
                  <a:pt x="3034033" y="1084088"/>
                  <a:pt x="3010176" y="1088298"/>
                </a:cubicBezTo>
                <a:cubicBezTo>
                  <a:pt x="3008773" y="1105139"/>
                  <a:pt x="3010176" y="1128294"/>
                  <a:pt x="3014386" y="1157764"/>
                </a:cubicBezTo>
                <a:cubicBezTo>
                  <a:pt x="3017192" y="1171798"/>
                  <a:pt x="3019297" y="1185130"/>
                  <a:pt x="3020701" y="1197760"/>
                </a:cubicBezTo>
                <a:cubicBezTo>
                  <a:pt x="3022104" y="1210390"/>
                  <a:pt x="3024209" y="1223020"/>
                  <a:pt x="3027016" y="1235650"/>
                </a:cubicBezTo>
                <a:cubicBezTo>
                  <a:pt x="3031226" y="1260910"/>
                  <a:pt x="3035435" y="1281961"/>
                  <a:pt x="3039646" y="1298801"/>
                </a:cubicBezTo>
                <a:cubicBezTo>
                  <a:pt x="3043856" y="1315641"/>
                  <a:pt x="3047364" y="1324061"/>
                  <a:pt x="3050171" y="1324061"/>
                </a:cubicBezTo>
                <a:lnTo>
                  <a:pt x="3043856" y="1328271"/>
                </a:lnTo>
                <a:cubicBezTo>
                  <a:pt x="3055083" y="1325465"/>
                  <a:pt x="3062801" y="1323359"/>
                  <a:pt x="3067012" y="1321956"/>
                </a:cubicBezTo>
                <a:cubicBezTo>
                  <a:pt x="3082449" y="1319149"/>
                  <a:pt x="3095078" y="1314939"/>
                  <a:pt x="3104902" y="1309326"/>
                </a:cubicBezTo>
                <a:lnTo>
                  <a:pt x="3085956" y="1086193"/>
                </a:lnTo>
                <a:cubicBezTo>
                  <a:pt x="3077536" y="1083387"/>
                  <a:pt x="3069116" y="1081983"/>
                  <a:pt x="3060696" y="1081983"/>
                </a:cubicBezTo>
                <a:close/>
                <a:moveTo>
                  <a:pt x="5536195" y="804120"/>
                </a:moveTo>
                <a:cubicBezTo>
                  <a:pt x="5522162" y="806927"/>
                  <a:pt x="5514444" y="809032"/>
                  <a:pt x="5513041" y="810435"/>
                </a:cubicBezTo>
                <a:cubicBezTo>
                  <a:pt x="5510233" y="821662"/>
                  <a:pt x="5507427" y="839204"/>
                  <a:pt x="5504620" y="863061"/>
                </a:cubicBezTo>
                <a:cubicBezTo>
                  <a:pt x="5503217" y="874287"/>
                  <a:pt x="5502515" y="885164"/>
                  <a:pt x="5502515" y="895689"/>
                </a:cubicBezTo>
                <a:cubicBezTo>
                  <a:pt x="5502515" y="906214"/>
                  <a:pt x="5502515" y="917090"/>
                  <a:pt x="5502515" y="928316"/>
                </a:cubicBezTo>
                <a:cubicBezTo>
                  <a:pt x="5502515" y="963400"/>
                  <a:pt x="5504620" y="999887"/>
                  <a:pt x="5508830" y="1037778"/>
                </a:cubicBezTo>
                <a:cubicBezTo>
                  <a:pt x="5511637" y="1057425"/>
                  <a:pt x="5513741" y="1075668"/>
                  <a:pt x="5515145" y="1092508"/>
                </a:cubicBezTo>
                <a:cubicBezTo>
                  <a:pt x="5516549" y="1109349"/>
                  <a:pt x="5518654" y="1125487"/>
                  <a:pt x="5521460" y="1140924"/>
                </a:cubicBezTo>
                <a:cubicBezTo>
                  <a:pt x="5524267" y="1156361"/>
                  <a:pt x="5527074" y="1170394"/>
                  <a:pt x="5529881" y="1183024"/>
                </a:cubicBezTo>
                <a:cubicBezTo>
                  <a:pt x="5532687" y="1195655"/>
                  <a:pt x="5535495" y="1207583"/>
                  <a:pt x="5538301" y="1218810"/>
                </a:cubicBezTo>
                <a:cubicBezTo>
                  <a:pt x="5543563" y="1235650"/>
                  <a:pt x="5547642" y="1246570"/>
                  <a:pt x="5550536" y="1251569"/>
                </a:cubicBezTo>
                <a:lnTo>
                  <a:pt x="5551483" y="1252717"/>
                </a:lnTo>
                <a:lnTo>
                  <a:pt x="5562509" y="1257227"/>
                </a:lnTo>
                <a:cubicBezTo>
                  <a:pt x="5566719" y="1258279"/>
                  <a:pt x="5571279" y="1258805"/>
                  <a:pt x="5576191" y="1258805"/>
                </a:cubicBezTo>
                <a:cubicBezTo>
                  <a:pt x="5586015" y="1258805"/>
                  <a:pt x="5596540" y="1255297"/>
                  <a:pt x="5607767" y="1248280"/>
                </a:cubicBezTo>
                <a:cubicBezTo>
                  <a:pt x="5604960" y="1211793"/>
                  <a:pt x="5602153" y="1175657"/>
                  <a:pt x="5599346" y="1139872"/>
                </a:cubicBezTo>
                <a:cubicBezTo>
                  <a:pt x="5596540" y="1104086"/>
                  <a:pt x="5593733" y="1069353"/>
                  <a:pt x="5590927" y="1035673"/>
                </a:cubicBezTo>
                <a:cubicBezTo>
                  <a:pt x="5588119" y="1001992"/>
                  <a:pt x="5585664" y="966207"/>
                  <a:pt x="5583559" y="928316"/>
                </a:cubicBezTo>
                <a:cubicBezTo>
                  <a:pt x="5581453" y="890426"/>
                  <a:pt x="5578997" y="850430"/>
                  <a:pt x="5576191" y="808330"/>
                </a:cubicBezTo>
                <a:cubicBezTo>
                  <a:pt x="5560755" y="804120"/>
                  <a:pt x="5547422" y="802717"/>
                  <a:pt x="5536195" y="804120"/>
                </a:cubicBezTo>
                <a:close/>
                <a:moveTo>
                  <a:pt x="8996981" y="789385"/>
                </a:moveTo>
                <a:cubicBezTo>
                  <a:pt x="8982948" y="792192"/>
                  <a:pt x="8975228" y="794297"/>
                  <a:pt x="8973825" y="795700"/>
                </a:cubicBezTo>
                <a:cubicBezTo>
                  <a:pt x="8971018" y="806927"/>
                  <a:pt x="8968213" y="824469"/>
                  <a:pt x="8965406" y="848326"/>
                </a:cubicBezTo>
                <a:cubicBezTo>
                  <a:pt x="8964002" y="859552"/>
                  <a:pt x="8963300" y="870428"/>
                  <a:pt x="8963300" y="880953"/>
                </a:cubicBezTo>
                <a:cubicBezTo>
                  <a:pt x="8963300" y="891479"/>
                  <a:pt x="8963300" y="902354"/>
                  <a:pt x="8963300" y="913581"/>
                </a:cubicBezTo>
                <a:cubicBezTo>
                  <a:pt x="8963300" y="948665"/>
                  <a:pt x="8965406" y="985152"/>
                  <a:pt x="8969616" y="1023043"/>
                </a:cubicBezTo>
                <a:cubicBezTo>
                  <a:pt x="8972423" y="1042690"/>
                  <a:pt x="8974527" y="1060933"/>
                  <a:pt x="8975931" y="1077773"/>
                </a:cubicBezTo>
                <a:cubicBezTo>
                  <a:pt x="8977333" y="1094613"/>
                  <a:pt x="8979439" y="1110752"/>
                  <a:pt x="8982246" y="1126189"/>
                </a:cubicBezTo>
                <a:cubicBezTo>
                  <a:pt x="8982246" y="1130399"/>
                  <a:pt x="8983298" y="1138117"/>
                  <a:pt x="8985403" y="1149344"/>
                </a:cubicBezTo>
                <a:cubicBezTo>
                  <a:pt x="8987508" y="1160571"/>
                  <a:pt x="8990315" y="1172850"/>
                  <a:pt x="8993823" y="1186182"/>
                </a:cubicBezTo>
                <a:cubicBezTo>
                  <a:pt x="8997332" y="1199514"/>
                  <a:pt x="9000841" y="1211442"/>
                  <a:pt x="9004349" y="1221967"/>
                </a:cubicBezTo>
                <a:cubicBezTo>
                  <a:pt x="9006102" y="1227230"/>
                  <a:pt x="9007768" y="1231352"/>
                  <a:pt x="9009347" y="1234335"/>
                </a:cubicBezTo>
                <a:lnTo>
                  <a:pt x="9012316" y="1238000"/>
                </a:lnTo>
                <a:lnTo>
                  <a:pt x="9023294" y="1242491"/>
                </a:lnTo>
                <a:cubicBezTo>
                  <a:pt x="9027503" y="1243544"/>
                  <a:pt x="9032065" y="1244070"/>
                  <a:pt x="9036976" y="1244070"/>
                </a:cubicBezTo>
                <a:cubicBezTo>
                  <a:pt x="9046800" y="1244070"/>
                  <a:pt x="9057325" y="1240562"/>
                  <a:pt x="9068552" y="1233545"/>
                </a:cubicBezTo>
                <a:cubicBezTo>
                  <a:pt x="9065745" y="1197058"/>
                  <a:pt x="9062938" y="1160922"/>
                  <a:pt x="9060131" y="1125136"/>
                </a:cubicBezTo>
                <a:cubicBezTo>
                  <a:pt x="9057325" y="1089351"/>
                  <a:pt x="9054519" y="1054618"/>
                  <a:pt x="9051711" y="1020938"/>
                </a:cubicBezTo>
                <a:cubicBezTo>
                  <a:pt x="9048904" y="987257"/>
                  <a:pt x="9046449" y="951472"/>
                  <a:pt x="9044344" y="913581"/>
                </a:cubicBezTo>
                <a:cubicBezTo>
                  <a:pt x="9042238" y="875691"/>
                  <a:pt x="9039784" y="835695"/>
                  <a:pt x="9036976" y="793595"/>
                </a:cubicBezTo>
                <a:cubicBezTo>
                  <a:pt x="9021540" y="789385"/>
                  <a:pt x="9008208" y="787982"/>
                  <a:pt x="8996981" y="789385"/>
                </a:cubicBezTo>
                <a:close/>
                <a:moveTo>
                  <a:pt x="1886121" y="734654"/>
                </a:moveTo>
                <a:lnTo>
                  <a:pt x="1856370" y="742092"/>
                </a:lnTo>
                <a:lnTo>
                  <a:pt x="1856651" y="740969"/>
                </a:lnTo>
                <a:lnTo>
                  <a:pt x="1852441" y="743074"/>
                </a:lnTo>
                <a:lnTo>
                  <a:pt x="1856370" y="742092"/>
                </a:lnTo>
                <a:lnTo>
                  <a:pt x="1854019" y="751494"/>
                </a:lnTo>
                <a:cubicBezTo>
                  <a:pt x="1852967" y="757809"/>
                  <a:pt x="1851739" y="766931"/>
                  <a:pt x="1850336" y="778860"/>
                </a:cubicBezTo>
                <a:cubicBezTo>
                  <a:pt x="1847529" y="811137"/>
                  <a:pt x="1845423" y="843414"/>
                  <a:pt x="1844020" y="875691"/>
                </a:cubicBezTo>
                <a:cubicBezTo>
                  <a:pt x="1842618" y="907968"/>
                  <a:pt x="1841915" y="940245"/>
                  <a:pt x="1841915" y="972522"/>
                </a:cubicBezTo>
                <a:cubicBezTo>
                  <a:pt x="1841915" y="1009009"/>
                  <a:pt x="1842618" y="1045145"/>
                  <a:pt x="1844020" y="1080931"/>
                </a:cubicBezTo>
                <a:cubicBezTo>
                  <a:pt x="1845423" y="1116716"/>
                  <a:pt x="1847529" y="1152852"/>
                  <a:pt x="1850336" y="1189340"/>
                </a:cubicBezTo>
                <a:cubicBezTo>
                  <a:pt x="1851738" y="1216003"/>
                  <a:pt x="1855247" y="1237053"/>
                  <a:pt x="1860860" y="1252490"/>
                </a:cubicBezTo>
                <a:cubicBezTo>
                  <a:pt x="1876297" y="1262314"/>
                  <a:pt x="1891033" y="1262314"/>
                  <a:pt x="1905066" y="1252490"/>
                </a:cubicBezTo>
                <a:cubicBezTo>
                  <a:pt x="1907872" y="1249684"/>
                  <a:pt x="1909978" y="1236352"/>
                  <a:pt x="1911381" y="1212495"/>
                </a:cubicBezTo>
                <a:cubicBezTo>
                  <a:pt x="1914188" y="1187235"/>
                  <a:pt x="1916293" y="1155659"/>
                  <a:pt x="1917696" y="1117769"/>
                </a:cubicBezTo>
                <a:cubicBezTo>
                  <a:pt x="1920503" y="1077072"/>
                  <a:pt x="1922608" y="1037076"/>
                  <a:pt x="1924012" y="997782"/>
                </a:cubicBezTo>
                <a:cubicBezTo>
                  <a:pt x="1925414" y="958488"/>
                  <a:pt x="1926117" y="918493"/>
                  <a:pt x="1926117" y="877796"/>
                </a:cubicBezTo>
                <a:cubicBezTo>
                  <a:pt x="1926117" y="873586"/>
                  <a:pt x="1926117" y="864815"/>
                  <a:pt x="1926117" y="851483"/>
                </a:cubicBezTo>
                <a:cubicBezTo>
                  <a:pt x="1926117" y="838151"/>
                  <a:pt x="1925766" y="823416"/>
                  <a:pt x="1925064" y="807278"/>
                </a:cubicBezTo>
                <a:cubicBezTo>
                  <a:pt x="1924362" y="791139"/>
                  <a:pt x="1923660" y="776404"/>
                  <a:pt x="1922958" y="763072"/>
                </a:cubicBezTo>
                <a:cubicBezTo>
                  <a:pt x="1922257" y="749740"/>
                  <a:pt x="1920503" y="742373"/>
                  <a:pt x="1917696" y="740969"/>
                </a:cubicBezTo>
                <a:cubicBezTo>
                  <a:pt x="1913486" y="736759"/>
                  <a:pt x="1902961" y="734654"/>
                  <a:pt x="1886121" y="734654"/>
                </a:cubicBezTo>
                <a:close/>
                <a:moveTo>
                  <a:pt x="6714295" y="730444"/>
                </a:moveTo>
                <a:cubicBezTo>
                  <a:pt x="6705875" y="730444"/>
                  <a:pt x="6698858" y="731146"/>
                  <a:pt x="6693245" y="732549"/>
                </a:cubicBezTo>
                <a:lnTo>
                  <a:pt x="6684825" y="736760"/>
                </a:lnTo>
                <a:lnTo>
                  <a:pt x="6683640" y="739917"/>
                </a:lnTo>
                <a:cubicBezTo>
                  <a:pt x="6682325" y="745179"/>
                  <a:pt x="6680614" y="756757"/>
                  <a:pt x="6678510" y="774650"/>
                </a:cubicBezTo>
                <a:cubicBezTo>
                  <a:pt x="6675703" y="799910"/>
                  <a:pt x="6673598" y="827977"/>
                  <a:pt x="6672195" y="858851"/>
                </a:cubicBezTo>
                <a:cubicBezTo>
                  <a:pt x="6670791" y="875691"/>
                  <a:pt x="6670090" y="893233"/>
                  <a:pt x="6670090" y="911476"/>
                </a:cubicBezTo>
                <a:cubicBezTo>
                  <a:pt x="6670090" y="929720"/>
                  <a:pt x="6670090" y="948665"/>
                  <a:pt x="6670090" y="968312"/>
                </a:cubicBezTo>
                <a:cubicBezTo>
                  <a:pt x="6670090" y="987959"/>
                  <a:pt x="6670090" y="1007255"/>
                  <a:pt x="6670090" y="1026200"/>
                </a:cubicBezTo>
                <a:cubicBezTo>
                  <a:pt x="6670090" y="1045145"/>
                  <a:pt x="6670791" y="1064441"/>
                  <a:pt x="6672195" y="1084088"/>
                </a:cubicBezTo>
                <a:cubicBezTo>
                  <a:pt x="6675001" y="1121979"/>
                  <a:pt x="6677106" y="1155659"/>
                  <a:pt x="6678510" y="1185130"/>
                </a:cubicBezTo>
                <a:cubicBezTo>
                  <a:pt x="6679913" y="1211793"/>
                  <a:pt x="6683421" y="1232843"/>
                  <a:pt x="6689035" y="1248280"/>
                </a:cubicBezTo>
                <a:cubicBezTo>
                  <a:pt x="6704472" y="1258104"/>
                  <a:pt x="6719207" y="1258104"/>
                  <a:pt x="6733240" y="1248280"/>
                </a:cubicBezTo>
                <a:cubicBezTo>
                  <a:pt x="6736047" y="1245474"/>
                  <a:pt x="6738152" y="1232142"/>
                  <a:pt x="6739556" y="1208285"/>
                </a:cubicBezTo>
                <a:cubicBezTo>
                  <a:pt x="6742362" y="1183024"/>
                  <a:pt x="6744467" y="1151449"/>
                  <a:pt x="6745870" y="1113559"/>
                </a:cubicBezTo>
                <a:cubicBezTo>
                  <a:pt x="6748677" y="1075668"/>
                  <a:pt x="6750782" y="1035673"/>
                  <a:pt x="6752186" y="993572"/>
                </a:cubicBezTo>
                <a:cubicBezTo>
                  <a:pt x="6753589" y="972522"/>
                  <a:pt x="6754291" y="952173"/>
                  <a:pt x="6754291" y="932527"/>
                </a:cubicBezTo>
                <a:cubicBezTo>
                  <a:pt x="6754291" y="912880"/>
                  <a:pt x="6754291" y="893233"/>
                  <a:pt x="6754291" y="873586"/>
                </a:cubicBezTo>
                <a:cubicBezTo>
                  <a:pt x="6754291" y="853939"/>
                  <a:pt x="6754291" y="836397"/>
                  <a:pt x="6754291" y="820960"/>
                </a:cubicBezTo>
                <a:cubicBezTo>
                  <a:pt x="6754291" y="805523"/>
                  <a:pt x="6753589" y="791490"/>
                  <a:pt x="6752186" y="778860"/>
                </a:cubicBezTo>
                <a:cubicBezTo>
                  <a:pt x="6749379" y="752196"/>
                  <a:pt x="6747274" y="738163"/>
                  <a:pt x="6745870" y="736759"/>
                </a:cubicBezTo>
                <a:cubicBezTo>
                  <a:pt x="6741661" y="732549"/>
                  <a:pt x="6731135" y="730444"/>
                  <a:pt x="6714295" y="730444"/>
                </a:cubicBezTo>
                <a:close/>
                <a:moveTo>
                  <a:pt x="2509180" y="492576"/>
                </a:moveTo>
                <a:lnTo>
                  <a:pt x="2507930" y="500782"/>
                </a:lnTo>
                <a:lnTo>
                  <a:pt x="2507075" y="500996"/>
                </a:lnTo>
                <a:close/>
                <a:moveTo>
                  <a:pt x="3627919" y="458896"/>
                </a:moveTo>
                <a:cubicBezTo>
                  <a:pt x="3626516" y="460299"/>
                  <a:pt x="3624411" y="464509"/>
                  <a:pt x="3621605" y="471526"/>
                </a:cubicBezTo>
                <a:cubicBezTo>
                  <a:pt x="3618798" y="471526"/>
                  <a:pt x="3615991" y="471877"/>
                  <a:pt x="3613185" y="472579"/>
                </a:cubicBezTo>
                <a:cubicBezTo>
                  <a:pt x="3610378" y="473280"/>
                  <a:pt x="3607571" y="473631"/>
                  <a:pt x="3604764" y="473631"/>
                </a:cubicBezTo>
                <a:close/>
                <a:moveTo>
                  <a:pt x="2959655" y="435741"/>
                </a:moveTo>
                <a:cubicBezTo>
                  <a:pt x="3004562" y="435741"/>
                  <a:pt x="3050522" y="438196"/>
                  <a:pt x="3097535" y="443108"/>
                </a:cubicBezTo>
                <a:cubicBezTo>
                  <a:pt x="3144546" y="448020"/>
                  <a:pt x="3192612" y="455387"/>
                  <a:pt x="3241728" y="465211"/>
                </a:cubicBezTo>
                <a:cubicBezTo>
                  <a:pt x="3338559" y="483454"/>
                  <a:pt x="3431181" y="519240"/>
                  <a:pt x="3519591" y="572567"/>
                </a:cubicBezTo>
                <a:cubicBezTo>
                  <a:pt x="3526609" y="578181"/>
                  <a:pt x="3530819" y="597126"/>
                  <a:pt x="3532222" y="629403"/>
                </a:cubicBezTo>
                <a:cubicBezTo>
                  <a:pt x="3533625" y="644840"/>
                  <a:pt x="3534678" y="662732"/>
                  <a:pt x="3535379" y="683081"/>
                </a:cubicBezTo>
                <a:cubicBezTo>
                  <a:pt x="3536082" y="703430"/>
                  <a:pt x="3536432" y="725532"/>
                  <a:pt x="3536432" y="749389"/>
                </a:cubicBezTo>
                <a:cubicBezTo>
                  <a:pt x="3536432" y="769036"/>
                  <a:pt x="3536432" y="790086"/>
                  <a:pt x="3536432" y="812540"/>
                </a:cubicBezTo>
                <a:cubicBezTo>
                  <a:pt x="3536432" y="834994"/>
                  <a:pt x="3535731" y="858149"/>
                  <a:pt x="3534327" y="882006"/>
                </a:cubicBezTo>
                <a:cubicBezTo>
                  <a:pt x="3532923" y="905863"/>
                  <a:pt x="3531871" y="930071"/>
                  <a:pt x="3531169" y="954629"/>
                </a:cubicBezTo>
                <a:cubicBezTo>
                  <a:pt x="3530468" y="979188"/>
                  <a:pt x="3529415" y="1004097"/>
                  <a:pt x="3528012" y="1029358"/>
                </a:cubicBezTo>
                <a:cubicBezTo>
                  <a:pt x="3526609" y="1054618"/>
                  <a:pt x="3525556" y="1079177"/>
                  <a:pt x="3524854" y="1103034"/>
                </a:cubicBezTo>
                <a:cubicBezTo>
                  <a:pt x="3524153" y="1126890"/>
                  <a:pt x="3522399" y="1150747"/>
                  <a:pt x="3519591" y="1174604"/>
                </a:cubicBezTo>
                <a:cubicBezTo>
                  <a:pt x="3515381" y="1220915"/>
                  <a:pt x="3511172" y="1263015"/>
                  <a:pt x="3506962" y="1300906"/>
                </a:cubicBezTo>
                <a:cubicBezTo>
                  <a:pt x="3502751" y="1338796"/>
                  <a:pt x="3498542" y="1370372"/>
                  <a:pt x="3494331" y="1395632"/>
                </a:cubicBezTo>
                <a:cubicBezTo>
                  <a:pt x="3491525" y="1408262"/>
                  <a:pt x="3489419" y="1418436"/>
                  <a:pt x="3488017" y="1426155"/>
                </a:cubicBezTo>
                <a:cubicBezTo>
                  <a:pt x="3486613" y="1433873"/>
                  <a:pt x="3485209" y="1439136"/>
                  <a:pt x="3483807" y="1441943"/>
                </a:cubicBezTo>
                <a:cubicBezTo>
                  <a:pt x="3473983" y="1460186"/>
                  <a:pt x="3446617" y="1475623"/>
                  <a:pt x="3401710" y="1488253"/>
                </a:cubicBezTo>
                <a:cubicBezTo>
                  <a:pt x="3358207" y="1500883"/>
                  <a:pt x="3309791" y="1507198"/>
                  <a:pt x="3256464" y="1507198"/>
                </a:cubicBezTo>
                <a:cubicBezTo>
                  <a:pt x="3246641" y="1507198"/>
                  <a:pt x="3237168" y="1506848"/>
                  <a:pt x="3228046" y="1506146"/>
                </a:cubicBezTo>
                <a:cubicBezTo>
                  <a:pt x="3218924" y="1505444"/>
                  <a:pt x="3209452" y="1504392"/>
                  <a:pt x="3199628" y="1502988"/>
                </a:cubicBezTo>
                <a:lnTo>
                  <a:pt x="3142792" y="1496673"/>
                </a:lnTo>
                <a:cubicBezTo>
                  <a:pt x="3141389" y="1495270"/>
                  <a:pt x="3138583" y="1488955"/>
                  <a:pt x="3134373" y="1477728"/>
                </a:cubicBezTo>
                <a:cubicBezTo>
                  <a:pt x="3131565" y="1472115"/>
                  <a:pt x="3129812" y="1466501"/>
                  <a:pt x="3129110" y="1460888"/>
                </a:cubicBezTo>
                <a:cubicBezTo>
                  <a:pt x="3128408" y="1455274"/>
                  <a:pt x="3127355" y="1448959"/>
                  <a:pt x="3125952" y="1441943"/>
                </a:cubicBezTo>
                <a:cubicBezTo>
                  <a:pt x="3106305" y="1454573"/>
                  <a:pt x="3084554" y="1464396"/>
                  <a:pt x="3060696" y="1471413"/>
                </a:cubicBezTo>
                <a:cubicBezTo>
                  <a:pt x="3046662" y="1475623"/>
                  <a:pt x="3032279" y="1479482"/>
                  <a:pt x="3017543" y="1482991"/>
                </a:cubicBezTo>
                <a:cubicBezTo>
                  <a:pt x="3002809" y="1486499"/>
                  <a:pt x="2987723" y="1489656"/>
                  <a:pt x="2972285" y="1492463"/>
                </a:cubicBezTo>
                <a:cubicBezTo>
                  <a:pt x="2940008" y="1499480"/>
                  <a:pt x="2907731" y="1503690"/>
                  <a:pt x="2875454" y="1505093"/>
                </a:cubicBezTo>
                <a:cubicBezTo>
                  <a:pt x="2858614" y="1506497"/>
                  <a:pt x="2842124" y="1507549"/>
                  <a:pt x="2825986" y="1508251"/>
                </a:cubicBezTo>
                <a:cubicBezTo>
                  <a:pt x="2809848" y="1508952"/>
                  <a:pt x="2794060" y="1509303"/>
                  <a:pt x="2778623" y="1509303"/>
                </a:cubicBezTo>
                <a:cubicBezTo>
                  <a:pt x="2754766" y="1509303"/>
                  <a:pt x="2733014" y="1508251"/>
                  <a:pt x="2713368" y="1506146"/>
                </a:cubicBezTo>
                <a:cubicBezTo>
                  <a:pt x="2693720" y="1504041"/>
                  <a:pt x="2674775" y="1501585"/>
                  <a:pt x="2656531" y="1498778"/>
                </a:cubicBezTo>
                <a:cubicBezTo>
                  <a:pt x="2621448" y="1493165"/>
                  <a:pt x="2597591" y="1484745"/>
                  <a:pt x="2584960" y="1473518"/>
                </a:cubicBezTo>
                <a:cubicBezTo>
                  <a:pt x="2570928" y="1462291"/>
                  <a:pt x="2557596" y="1439136"/>
                  <a:pt x="2544965" y="1404052"/>
                </a:cubicBezTo>
                <a:cubicBezTo>
                  <a:pt x="2532335" y="1370372"/>
                  <a:pt x="2521810" y="1332481"/>
                  <a:pt x="2513390" y="1290381"/>
                </a:cubicBezTo>
                <a:cubicBezTo>
                  <a:pt x="2504969" y="1248280"/>
                  <a:pt x="2498654" y="1204776"/>
                  <a:pt x="2494444" y="1159869"/>
                </a:cubicBezTo>
                <a:cubicBezTo>
                  <a:pt x="2490235" y="1114962"/>
                  <a:pt x="2488130" y="1074966"/>
                  <a:pt x="2488130" y="1039883"/>
                </a:cubicBezTo>
                <a:cubicBezTo>
                  <a:pt x="2488130" y="1007606"/>
                  <a:pt x="2490235" y="983047"/>
                  <a:pt x="2494444" y="966207"/>
                </a:cubicBezTo>
                <a:cubicBezTo>
                  <a:pt x="2540755" y="936737"/>
                  <a:pt x="2596188" y="914283"/>
                  <a:pt x="2660741" y="898846"/>
                </a:cubicBezTo>
                <a:cubicBezTo>
                  <a:pt x="2728102" y="882006"/>
                  <a:pt x="2797568" y="873586"/>
                  <a:pt x="2869139" y="873586"/>
                </a:cubicBezTo>
                <a:cubicBezTo>
                  <a:pt x="2908432" y="873586"/>
                  <a:pt x="2944218" y="876393"/>
                  <a:pt x="2976496" y="882006"/>
                </a:cubicBezTo>
                <a:cubicBezTo>
                  <a:pt x="3015789" y="889023"/>
                  <a:pt x="3049470" y="898144"/>
                  <a:pt x="3077536" y="909371"/>
                </a:cubicBezTo>
                <a:lnTo>
                  <a:pt x="3071222" y="829380"/>
                </a:lnTo>
                <a:cubicBezTo>
                  <a:pt x="3048768" y="818153"/>
                  <a:pt x="3021403" y="809733"/>
                  <a:pt x="2989125" y="804120"/>
                </a:cubicBezTo>
                <a:cubicBezTo>
                  <a:pt x="2954041" y="797103"/>
                  <a:pt x="2916151" y="793595"/>
                  <a:pt x="2875454" y="793595"/>
                </a:cubicBezTo>
                <a:cubicBezTo>
                  <a:pt x="2833354" y="793595"/>
                  <a:pt x="2791253" y="797805"/>
                  <a:pt x="2749152" y="806225"/>
                </a:cubicBezTo>
                <a:cubicBezTo>
                  <a:pt x="2728102" y="810435"/>
                  <a:pt x="2704245" y="816750"/>
                  <a:pt x="2677582" y="825170"/>
                </a:cubicBezTo>
                <a:cubicBezTo>
                  <a:pt x="2650918" y="833590"/>
                  <a:pt x="2621448" y="843414"/>
                  <a:pt x="2589170" y="854641"/>
                </a:cubicBezTo>
                <a:cubicBezTo>
                  <a:pt x="2556893" y="830784"/>
                  <a:pt x="2533738" y="794297"/>
                  <a:pt x="2519705" y="745179"/>
                </a:cubicBezTo>
                <a:cubicBezTo>
                  <a:pt x="2505671" y="697465"/>
                  <a:pt x="2498654" y="647646"/>
                  <a:pt x="2498654" y="595723"/>
                </a:cubicBezTo>
                <a:cubicBezTo>
                  <a:pt x="2498654" y="576076"/>
                  <a:pt x="2499707" y="557832"/>
                  <a:pt x="2501812" y="540992"/>
                </a:cubicBezTo>
                <a:lnTo>
                  <a:pt x="2507930" y="500782"/>
                </a:lnTo>
                <a:lnTo>
                  <a:pt x="2633376" y="469421"/>
                </a:lnTo>
                <a:cubicBezTo>
                  <a:pt x="2653023" y="465211"/>
                  <a:pt x="2674775" y="461001"/>
                  <a:pt x="2698632" y="456791"/>
                </a:cubicBezTo>
                <a:cubicBezTo>
                  <a:pt x="2722489" y="452581"/>
                  <a:pt x="2748450" y="449072"/>
                  <a:pt x="2776518" y="446266"/>
                </a:cubicBezTo>
                <a:cubicBezTo>
                  <a:pt x="2804585" y="443459"/>
                  <a:pt x="2833705" y="441003"/>
                  <a:pt x="2863876" y="438898"/>
                </a:cubicBezTo>
                <a:cubicBezTo>
                  <a:pt x="2894048" y="436793"/>
                  <a:pt x="2925975" y="435741"/>
                  <a:pt x="2959655" y="435741"/>
                </a:cubicBezTo>
                <a:close/>
                <a:moveTo>
                  <a:pt x="1896646" y="431530"/>
                </a:moveTo>
                <a:cubicBezTo>
                  <a:pt x="1935940" y="431530"/>
                  <a:pt x="1980847" y="434688"/>
                  <a:pt x="2031367" y="441003"/>
                </a:cubicBezTo>
                <a:cubicBezTo>
                  <a:pt x="2081889" y="447318"/>
                  <a:pt x="2131005" y="458545"/>
                  <a:pt x="2178720" y="474684"/>
                </a:cubicBezTo>
                <a:cubicBezTo>
                  <a:pt x="2226433" y="490822"/>
                  <a:pt x="2269236" y="513276"/>
                  <a:pt x="2307125" y="542044"/>
                </a:cubicBezTo>
                <a:cubicBezTo>
                  <a:pt x="2345016" y="570813"/>
                  <a:pt x="2370276" y="607651"/>
                  <a:pt x="2382907" y="652558"/>
                </a:cubicBezTo>
                <a:cubicBezTo>
                  <a:pt x="2389923" y="680625"/>
                  <a:pt x="2394484" y="709745"/>
                  <a:pt x="2396590" y="739917"/>
                </a:cubicBezTo>
                <a:cubicBezTo>
                  <a:pt x="2398695" y="770089"/>
                  <a:pt x="2399747" y="799208"/>
                  <a:pt x="2399747" y="827275"/>
                </a:cubicBezTo>
                <a:cubicBezTo>
                  <a:pt x="2399747" y="849729"/>
                  <a:pt x="2398344" y="884111"/>
                  <a:pt x="2395537" y="930422"/>
                </a:cubicBezTo>
                <a:cubicBezTo>
                  <a:pt x="2392730" y="976732"/>
                  <a:pt x="2388871" y="1024797"/>
                  <a:pt x="2383959" y="1074616"/>
                </a:cubicBezTo>
                <a:cubicBezTo>
                  <a:pt x="2379047" y="1124435"/>
                  <a:pt x="2372732" y="1171447"/>
                  <a:pt x="2365014" y="1215652"/>
                </a:cubicBezTo>
                <a:cubicBezTo>
                  <a:pt x="2357295" y="1259858"/>
                  <a:pt x="2348525" y="1291784"/>
                  <a:pt x="2338702" y="1311431"/>
                </a:cubicBezTo>
                <a:cubicBezTo>
                  <a:pt x="2319054" y="1353531"/>
                  <a:pt x="2292040" y="1388265"/>
                  <a:pt x="2257658" y="1415630"/>
                </a:cubicBezTo>
                <a:cubicBezTo>
                  <a:pt x="2223276" y="1442995"/>
                  <a:pt x="2184684" y="1465098"/>
                  <a:pt x="2141882" y="1481938"/>
                </a:cubicBezTo>
                <a:cubicBezTo>
                  <a:pt x="2099079" y="1498778"/>
                  <a:pt x="2054523" y="1510707"/>
                  <a:pt x="2008212" y="1517723"/>
                </a:cubicBezTo>
                <a:cubicBezTo>
                  <a:pt x="1961901" y="1524740"/>
                  <a:pt x="1917696" y="1528249"/>
                  <a:pt x="1875596" y="1528249"/>
                </a:cubicBezTo>
                <a:cubicBezTo>
                  <a:pt x="1832092" y="1528249"/>
                  <a:pt x="1787535" y="1524389"/>
                  <a:pt x="1741926" y="1516671"/>
                </a:cubicBezTo>
                <a:cubicBezTo>
                  <a:pt x="1696318" y="1508952"/>
                  <a:pt x="1652814" y="1496673"/>
                  <a:pt x="1611415" y="1479833"/>
                </a:cubicBezTo>
                <a:cubicBezTo>
                  <a:pt x="1570016" y="1462993"/>
                  <a:pt x="1531776" y="1440539"/>
                  <a:pt x="1496691" y="1412472"/>
                </a:cubicBezTo>
                <a:cubicBezTo>
                  <a:pt x="1461607" y="1384405"/>
                  <a:pt x="1433541" y="1350023"/>
                  <a:pt x="1412491" y="1309326"/>
                </a:cubicBezTo>
                <a:cubicBezTo>
                  <a:pt x="1406877" y="1293889"/>
                  <a:pt x="1400562" y="1270734"/>
                  <a:pt x="1393545" y="1239860"/>
                </a:cubicBezTo>
                <a:cubicBezTo>
                  <a:pt x="1382318" y="1179516"/>
                  <a:pt x="1372845" y="1118821"/>
                  <a:pt x="1365127" y="1057776"/>
                </a:cubicBezTo>
                <a:cubicBezTo>
                  <a:pt x="1357408" y="996730"/>
                  <a:pt x="1353549" y="935333"/>
                  <a:pt x="1353549" y="873586"/>
                </a:cubicBezTo>
                <a:cubicBezTo>
                  <a:pt x="1353549" y="823065"/>
                  <a:pt x="1356357" y="778158"/>
                  <a:pt x="1361969" y="738864"/>
                </a:cubicBezTo>
                <a:cubicBezTo>
                  <a:pt x="1367584" y="699570"/>
                  <a:pt x="1378108" y="664487"/>
                  <a:pt x="1393545" y="633613"/>
                </a:cubicBezTo>
                <a:cubicBezTo>
                  <a:pt x="1408982" y="602739"/>
                  <a:pt x="1431787" y="575374"/>
                  <a:pt x="1461958" y="551517"/>
                </a:cubicBezTo>
                <a:cubicBezTo>
                  <a:pt x="1492130" y="527660"/>
                  <a:pt x="1531073" y="505908"/>
                  <a:pt x="1578787" y="486261"/>
                </a:cubicBezTo>
                <a:cubicBezTo>
                  <a:pt x="1629308" y="465211"/>
                  <a:pt x="1681583" y="450827"/>
                  <a:pt x="1735611" y="443108"/>
                </a:cubicBezTo>
                <a:cubicBezTo>
                  <a:pt x="1789640" y="435390"/>
                  <a:pt x="1843319" y="431530"/>
                  <a:pt x="1896646" y="431530"/>
                </a:cubicBezTo>
                <a:close/>
                <a:moveTo>
                  <a:pt x="7879136" y="429426"/>
                </a:moveTo>
                <a:cubicBezTo>
                  <a:pt x="7978774" y="429426"/>
                  <a:pt x="8059116" y="442757"/>
                  <a:pt x="8120162" y="469421"/>
                </a:cubicBezTo>
                <a:cubicBezTo>
                  <a:pt x="8181207" y="496085"/>
                  <a:pt x="8229272" y="533975"/>
                  <a:pt x="8264356" y="583092"/>
                </a:cubicBezTo>
                <a:cubicBezTo>
                  <a:pt x="8299440" y="632210"/>
                  <a:pt x="8322946" y="691150"/>
                  <a:pt x="8334875" y="759914"/>
                </a:cubicBezTo>
                <a:cubicBezTo>
                  <a:pt x="8346803" y="828679"/>
                  <a:pt x="8352768" y="905161"/>
                  <a:pt x="8352768" y="989362"/>
                </a:cubicBezTo>
                <a:cubicBezTo>
                  <a:pt x="8352768" y="1069353"/>
                  <a:pt x="8349610" y="1149695"/>
                  <a:pt x="8343295" y="1230388"/>
                </a:cubicBezTo>
                <a:cubicBezTo>
                  <a:pt x="8336979" y="1311080"/>
                  <a:pt x="8326103" y="1391422"/>
                  <a:pt x="8310667" y="1471413"/>
                </a:cubicBezTo>
                <a:cubicBezTo>
                  <a:pt x="8307860" y="1479833"/>
                  <a:pt x="8293476" y="1487201"/>
                  <a:pt x="8267514" y="1493516"/>
                </a:cubicBezTo>
                <a:cubicBezTo>
                  <a:pt x="8241551" y="1499831"/>
                  <a:pt x="8212081" y="1505093"/>
                  <a:pt x="8179103" y="1509303"/>
                </a:cubicBezTo>
                <a:cubicBezTo>
                  <a:pt x="8146123" y="1513513"/>
                  <a:pt x="8113846" y="1516320"/>
                  <a:pt x="8082271" y="1517723"/>
                </a:cubicBezTo>
                <a:cubicBezTo>
                  <a:pt x="8050697" y="1519127"/>
                  <a:pt x="8027891" y="1519829"/>
                  <a:pt x="8013858" y="1519829"/>
                </a:cubicBezTo>
                <a:cubicBezTo>
                  <a:pt x="8006841" y="1519829"/>
                  <a:pt x="7994913" y="1519478"/>
                  <a:pt x="7978073" y="1518776"/>
                </a:cubicBezTo>
                <a:cubicBezTo>
                  <a:pt x="7961232" y="1518074"/>
                  <a:pt x="7944041" y="1516671"/>
                  <a:pt x="7926499" y="1514566"/>
                </a:cubicBezTo>
                <a:cubicBezTo>
                  <a:pt x="7908957" y="1512461"/>
                  <a:pt x="7892819" y="1509303"/>
                  <a:pt x="7878084" y="1505093"/>
                </a:cubicBezTo>
                <a:cubicBezTo>
                  <a:pt x="7863349" y="1500883"/>
                  <a:pt x="7854577" y="1494568"/>
                  <a:pt x="7851771" y="1486148"/>
                </a:cubicBezTo>
                <a:cubicBezTo>
                  <a:pt x="7850367" y="1484745"/>
                  <a:pt x="7849666" y="1466501"/>
                  <a:pt x="7849666" y="1431417"/>
                </a:cubicBezTo>
                <a:lnTo>
                  <a:pt x="7849666" y="1309326"/>
                </a:lnTo>
                <a:lnTo>
                  <a:pt x="7849666" y="1151449"/>
                </a:lnTo>
                <a:cubicBezTo>
                  <a:pt x="7849666" y="1100929"/>
                  <a:pt x="7849315" y="1050408"/>
                  <a:pt x="7848614" y="999887"/>
                </a:cubicBezTo>
                <a:cubicBezTo>
                  <a:pt x="7847911" y="949367"/>
                  <a:pt x="7844754" y="898846"/>
                  <a:pt x="7839141" y="848326"/>
                </a:cubicBezTo>
                <a:cubicBezTo>
                  <a:pt x="7834931" y="806225"/>
                  <a:pt x="7830019" y="778860"/>
                  <a:pt x="7824406" y="766230"/>
                </a:cubicBezTo>
                <a:cubicBezTo>
                  <a:pt x="7817389" y="762020"/>
                  <a:pt x="7807565" y="762020"/>
                  <a:pt x="7794935" y="766230"/>
                </a:cubicBezTo>
                <a:cubicBezTo>
                  <a:pt x="7782305" y="770440"/>
                  <a:pt x="7774587" y="773948"/>
                  <a:pt x="7771780" y="776755"/>
                </a:cubicBezTo>
                <a:cubicBezTo>
                  <a:pt x="7770376" y="786578"/>
                  <a:pt x="7768271" y="804822"/>
                  <a:pt x="7765465" y="831485"/>
                </a:cubicBezTo>
                <a:cubicBezTo>
                  <a:pt x="7764061" y="844115"/>
                  <a:pt x="7763360" y="857798"/>
                  <a:pt x="7763360" y="872533"/>
                </a:cubicBezTo>
                <a:cubicBezTo>
                  <a:pt x="7763360" y="887268"/>
                  <a:pt x="7763360" y="903758"/>
                  <a:pt x="7763360" y="922001"/>
                </a:cubicBezTo>
                <a:lnTo>
                  <a:pt x="7763360" y="1037778"/>
                </a:lnTo>
                <a:lnTo>
                  <a:pt x="7763360" y="1164079"/>
                </a:lnTo>
                <a:cubicBezTo>
                  <a:pt x="7761956" y="1262314"/>
                  <a:pt x="7761956" y="1369670"/>
                  <a:pt x="7763360" y="1486148"/>
                </a:cubicBezTo>
                <a:cubicBezTo>
                  <a:pt x="7759150" y="1491762"/>
                  <a:pt x="7748975" y="1496322"/>
                  <a:pt x="7732837" y="1499831"/>
                </a:cubicBezTo>
                <a:cubicBezTo>
                  <a:pt x="7716698" y="1503339"/>
                  <a:pt x="7699507" y="1505795"/>
                  <a:pt x="7681264" y="1507198"/>
                </a:cubicBezTo>
                <a:cubicBezTo>
                  <a:pt x="7663020" y="1508602"/>
                  <a:pt x="7645127" y="1509654"/>
                  <a:pt x="7627586" y="1510356"/>
                </a:cubicBezTo>
                <a:cubicBezTo>
                  <a:pt x="7610043" y="1511058"/>
                  <a:pt x="7597764" y="1511408"/>
                  <a:pt x="7590748" y="1511408"/>
                </a:cubicBezTo>
                <a:cubicBezTo>
                  <a:pt x="7582327" y="1511408"/>
                  <a:pt x="7564786" y="1511058"/>
                  <a:pt x="7538122" y="1510356"/>
                </a:cubicBezTo>
                <a:cubicBezTo>
                  <a:pt x="7511459" y="1509654"/>
                  <a:pt x="7483392" y="1508251"/>
                  <a:pt x="7453921" y="1506146"/>
                </a:cubicBezTo>
                <a:cubicBezTo>
                  <a:pt x="7424451" y="1504041"/>
                  <a:pt x="7397436" y="1500883"/>
                  <a:pt x="7372877" y="1496673"/>
                </a:cubicBezTo>
                <a:cubicBezTo>
                  <a:pt x="7348319" y="1492463"/>
                  <a:pt x="7334636" y="1486850"/>
                  <a:pt x="7331830" y="1479833"/>
                </a:cubicBezTo>
                <a:cubicBezTo>
                  <a:pt x="7316393" y="1387212"/>
                  <a:pt x="7305868" y="1293889"/>
                  <a:pt x="7300255" y="1199865"/>
                </a:cubicBezTo>
                <a:cubicBezTo>
                  <a:pt x="7294641" y="1105840"/>
                  <a:pt x="7290431" y="1011816"/>
                  <a:pt x="7287624" y="917791"/>
                </a:cubicBezTo>
                <a:cubicBezTo>
                  <a:pt x="7284817" y="867271"/>
                  <a:pt x="7283414" y="816750"/>
                  <a:pt x="7283414" y="766230"/>
                </a:cubicBezTo>
                <a:cubicBezTo>
                  <a:pt x="7283414" y="715709"/>
                  <a:pt x="7283414" y="665188"/>
                  <a:pt x="7283414" y="614668"/>
                </a:cubicBezTo>
                <a:cubicBezTo>
                  <a:pt x="7283414" y="583794"/>
                  <a:pt x="7284817" y="566954"/>
                  <a:pt x="7287624" y="564147"/>
                </a:cubicBezTo>
                <a:lnTo>
                  <a:pt x="7274994" y="568357"/>
                </a:lnTo>
                <a:cubicBezTo>
                  <a:pt x="7314287" y="541694"/>
                  <a:pt x="7358844" y="519591"/>
                  <a:pt x="7408663" y="502049"/>
                </a:cubicBezTo>
                <a:cubicBezTo>
                  <a:pt x="7458482" y="484507"/>
                  <a:pt x="7510055" y="470474"/>
                  <a:pt x="7563383" y="459948"/>
                </a:cubicBezTo>
                <a:cubicBezTo>
                  <a:pt x="7616710" y="449423"/>
                  <a:pt x="7670739" y="441705"/>
                  <a:pt x="7725469" y="436793"/>
                </a:cubicBezTo>
                <a:cubicBezTo>
                  <a:pt x="7780200" y="431881"/>
                  <a:pt x="7831422" y="429426"/>
                  <a:pt x="7879136" y="429426"/>
                </a:cubicBezTo>
                <a:close/>
                <a:moveTo>
                  <a:pt x="6724821" y="427321"/>
                </a:moveTo>
                <a:cubicBezTo>
                  <a:pt x="6782358" y="427321"/>
                  <a:pt x="6837088" y="431530"/>
                  <a:pt x="6889012" y="439951"/>
                </a:cubicBezTo>
                <a:cubicBezTo>
                  <a:pt x="6943743" y="448371"/>
                  <a:pt x="6992158" y="461703"/>
                  <a:pt x="7034259" y="479946"/>
                </a:cubicBezTo>
                <a:cubicBezTo>
                  <a:pt x="7079166" y="498190"/>
                  <a:pt x="7117056" y="521345"/>
                  <a:pt x="7147930" y="549412"/>
                </a:cubicBezTo>
                <a:cubicBezTo>
                  <a:pt x="7178804" y="576076"/>
                  <a:pt x="7199854" y="609054"/>
                  <a:pt x="7211081" y="648348"/>
                </a:cubicBezTo>
                <a:cubicBezTo>
                  <a:pt x="7216695" y="670802"/>
                  <a:pt x="7220905" y="697465"/>
                  <a:pt x="7223711" y="728339"/>
                </a:cubicBezTo>
                <a:cubicBezTo>
                  <a:pt x="7225115" y="743776"/>
                  <a:pt x="7226167" y="759213"/>
                  <a:pt x="7226869" y="774650"/>
                </a:cubicBezTo>
                <a:cubicBezTo>
                  <a:pt x="7227570" y="790086"/>
                  <a:pt x="7227921" y="806225"/>
                  <a:pt x="7227921" y="823065"/>
                </a:cubicBezTo>
                <a:cubicBezTo>
                  <a:pt x="7227921" y="872183"/>
                  <a:pt x="7225816" y="922001"/>
                  <a:pt x="7221606" y="972522"/>
                </a:cubicBezTo>
                <a:cubicBezTo>
                  <a:pt x="7218800" y="997782"/>
                  <a:pt x="7215993" y="1022341"/>
                  <a:pt x="7213186" y="1046198"/>
                </a:cubicBezTo>
                <a:cubicBezTo>
                  <a:pt x="7210380" y="1070055"/>
                  <a:pt x="7207572" y="1093912"/>
                  <a:pt x="7204766" y="1117769"/>
                </a:cubicBezTo>
                <a:cubicBezTo>
                  <a:pt x="7199153" y="1164079"/>
                  <a:pt x="7192837" y="1204075"/>
                  <a:pt x="7185821" y="1237755"/>
                </a:cubicBezTo>
                <a:cubicBezTo>
                  <a:pt x="7180207" y="1271436"/>
                  <a:pt x="7173892" y="1294591"/>
                  <a:pt x="7166875" y="1307221"/>
                </a:cubicBezTo>
                <a:cubicBezTo>
                  <a:pt x="7150035" y="1343708"/>
                  <a:pt x="7126179" y="1375283"/>
                  <a:pt x="7095305" y="1401947"/>
                </a:cubicBezTo>
                <a:cubicBezTo>
                  <a:pt x="7063028" y="1430014"/>
                  <a:pt x="7026540" y="1453169"/>
                  <a:pt x="6985844" y="1471413"/>
                </a:cubicBezTo>
                <a:cubicBezTo>
                  <a:pt x="6945147" y="1489656"/>
                  <a:pt x="6900239" y="1502988"/>
                  <a:pt x="6851122" y="1511408"/>
                </a:cubicBezTo>
                <a:cubicBezTo>
                  <a:pt x="6803408" y="1519829"/>
                  <a:pt x="6754291" y="1524038"/>
                  <a:pt x="6703770" y="1524038"/>
                </a:cubicBezTo>
                <a:cubicBezTo>
                  <a:pt x="6656056" y="1524038"/>
                  <a:pt x="6607640" y="1519829"/>
                  <a:pt x="6558523" y="1511408"/>
                </a:cubicBezTo>
                <a:cubicBezTo>
                  <a:pt x="6513617" y="1502988"/>
                  <a:pt x="6468709" y="1488955"/>
                  <a:pt x="6423801" y="1469308"/>
                </a:cubicBezTo>
                <a:cubicBezTo>
                  <a:pt x="6383105" y="1451064"/>
                  <a:pt x="6346617" y="1427909"/>
                  <a:pt x="6314341" y="1399842"/>
                </a:cubicBezTo>
                <a:cubicBezTo>
                  <a:pt x="6291185" y="1379844"/>
                  <a:pt x="6271187" y="1356294"/>
                  <a:pt x="6254347" y="1329192"/>
                </a:cubicBezTo>
                <a:lnTo>
                  <a:pt x="6240302" y="1304027"/>
                </a:lnTo>
                <a:lnTo>
                  <a:pt x="6236323" y="1292091"/>
                </a:lnTo>
                <a:cubicBezTo>
                  <a:pt x="6231849" y="1277619"/>
                  <a:pt x="6226981" y="1258805"/>
                  <a:pt x="6221719" y="1235650"/>
                </a:cubicBezTo>
                <a:cubicBezTo>
                  <a:pt x="6216105" y="1203373"/>
                  <a:pt x="6209791" y="1167588"/>
                  <a:pt x="6202774" y="1128294"/>
                </a:cubicBezTo>
                <a:cubicBezTo>
                  <a:pt x="6199967" y="1108647"/>
                  <a:pt x="6197511" y="1088298"/>
                  <a:pt x="6195407" y="1067248"/>
                </a:cubicBezTo>
                <a:cubicBezTo>
                  <a:pt x="6193302" y="1046198"/>
                  <a:pt x="6190845" y="1024446"/>
                  <a:pt x="6188039" y="1001992"/>
                </a:cubicBezTo>
                <a:cubicBezTo>
                  <a:pt x="6183829" y="957085"/>
                  <a:pt x="6181724" y="912880"/>
                  <a:pt x="6181724" y="869376"/>
                </a:cubicBezTo>
                <a:cubicBezTo>
                  <a:pt x="6181724" y="823065"/>
                  <a:pt x="6183829" y="780263"/>
                  <a:pt x="6188039" y="740969"/>
                </a:cubicBezTo>
                <a:cubicBezTo>
                  <a:pt x="6192249" y="703079"/>
                  <a:pt x="6199967" y="671503"/>
                  <a:pt x="6211195" y="646243"/>
                </a:cubicBezTo>
                <a:cubicBezTo>
                  <a:pt x="6228035" y="609756"/>
                  <a:pt x="6253295" y="578181"/>
                  <a:pt x="6286975" y="551517"/>
                </a:cubicBezTo>
                <a:cubicBezTo>
                  <a:pt x="6320655" y="523450"/>
                  <a:pt x="6360651" y="500295"/>
                  <a:pt x="6406961" y="482051"/>
                </a:cubicBezTo>
                <a:cubicBezTo>
                  <a:pt x="6456079" y="462404"/>
                  <a:pt x="6506599" y="448371"/>
                  <a:pt x="6558523" y="439951"/>
                </a:cubicBezTo>
                <a:cubicBezTo>
                  <a:pt x="6613254" y="431530"/>
                  <a:pt x="6668686" y="427321"/>
                  <a:pt x="6724821" y="427321"/>
                </a:cubicBezTo>
                <a:close/>
                <a:moveTo>
                  <a:pt x="9005401" y="423110"/>
                </a:moveTo>
                <a:cubicBezTo>
                  <a:pt x="9039082" y="423110"/>
                  <a:pt x="9078727" y="424865"/>
                  <a:pt x="9124335" y="428373"/>
                </a:cubicBezTo>
                <a:cubicBezTo>
                  <a:pt x="9169943" y="431881"/>
                  <a:pt x="9215903" y="437846"/>
                  <a:pt x="9262214" y="446266"/>
                </a:cubicBezTo>
                <a:cubicBezTo>
                  <a:pt x="9308524" y="454686"/>
                  <a:pt x="9353081" y="465562"/>
                  <a:pt x="9395883" y="478894"/>
                </a:cubicBezTo>
                <a:cubicBezTo>
                  <a:pt x="9438685" y="492225"/>
                  <a:pt x="9475524" y="508013"/>
                  <a:pt x="9506397" y="526257"/>
                </a:cubicBezTo>
                <a:cubicBezTo>
                  <a:pt x="9517624" y="554324"/>
                  <a:pt x="9524640" y="584145"/>
                  <a:pt x="9527447" y="615720"/>
                </a:cubicBezTo>
                <a:cubicBezTo>
                  <a:pt x="9530254" y="647296"/>
                  <a:pt x="9532360" y="677818"/>
                  <a:pt x="9533762" y="707289"/>
                </a:cubicBezTo>
                <a:cubicBezTo>
                  <a:pt x="9536569" y="752196"/>
                  <a:pt x="9538674" y="799208"/>
                  <a:pt x="9540078" y="848326"/>
                </a:cubicBezTo>
                <a:cubicBezTo>
                  <a:pt x="9541480" y="874989"/>
                  <a:pt x="9542532" y="902004"/>
                  <a:pt x="9543235" y="929369"/>
                </a:cubicBezTo>
                <a:cubicBezTo>
                  <a:pt x="9543937" y="956734"/>
                  <a:pt x="9544287" y="984450"/>
                  <a:pt x="9544287" y="1012517"/>
                </a:cubicBezTo>
                <a:cubicBezTo>
                  <a:pt x="9544287" y="1126189"/>
                  <a:pt x="9540428" y="1239860"/>
                  <a:pt x="9532710" y="1353531"/>
                </a:cubicBezTo>
                <a:cubicBezTo>
                  <a:pt x="9524991" y="1467203"/>
                  <a:pt x="9513414" y="1580874"/>
                  <a:pt x="9497977" y="1694545"/>
                </a:cubicBezTo>
                <a:lnTo>
                  <a:pt x="9491662" y="1690335"/>
                </a:lnTo>
                <a:cubicBezTo>
                  <a:pt x="9462192" y="1731033"/>
                  <a:pt x="9422547" y="1764011"/>
                  <a:pt x="9372727" y="1789272"/>
                </a:cubicBezTo>
                <a:cubicBezTo>
                  <a:pt x="9322910" y="1814532"/>
                  <a:pt x="9269581" y="1834179"/>
                  <a:pt x="9212745" y="1848212"/>
                </a:cubicBezTo>
                <a:cubicBezTo>
                  <a:pt x="9155910" y="1862246"/>
                  <a:pt x="9098022" y="1871718"/>
                  <a:pt x="9039082" y="1876630"/>
                </a:cubicBezTo>
                <a:cubicBezTo>
                  <a:pt x="8980141" y="1881542"/>
                  <a:pt x="8926112" y="1883998"/>
                  <a:pt x="8876995" y="1883998"/>
                </a:cubicBezTo>
                <a:cubicBezTo>
                  <a:pt x="8862961" y="1883998"/>
                  <a:pt x="8841911" y="1883647"/>
                  <a:pt x="8813844" y="1882945"/>
                </a:cubicBezTo>
                <a:cubicBezTo>
                  <a:pt x="8785776" y="1882244"/>
                  <a:pt x="8756657" y="1880138"/>
                  <a:pt x="8726486" y="1876630"/>
                </a:cubicBezTo>
                <a:cubicBezTo>
                  <a:pt x="8696313" y="1873122"/>
                  <a:pt x="8668246" y="1868561"/>
                  <a:pt x="8642284" y="1862948"/>
                </a:cubicBezTo>
                <a:cubicBezTo>
                  <a:pt x="8616321" y="1857334"/>
                  <a:pt x="8597728" y="1849616"/>
                  <a:pt x="8586501" y="1839792"/>
                </a:cubicBezTo>
                <a:cubicBezTo>
                  <a:pt x="8562644" y="1815935"/>
                  <a:pt x="8545804" y="1785763"/>
                  <a:pt x="8535981" y="1749276"/>
                </a:cubicBezTo>
                <a:cubicBezTo>
                  <a:pt x="8526157" y="1712789"/>
                  <a:pt x="8521245" y="1677705"/>
                  <a:pt x="8521245" y="1644025"/>
                </a:cubicBezTo>
                <a:cubicBezTo>
                  <a:pt x="8521245" y="1607538"/>
                  <a:pt x="8526858" y="1561227"/>
                  <a:pt x="8538085" y="1505093"/>
                </a:cubicBezTo>
                <a:cubicBezTo>
                  <a:pt x="8613867" y="1531757"/>
                  <a:pt x="8695261" y="1545089"/>
                  <a:pt x="8782268" y="1545089"/>
                </a:cubicBezTo>
                <a:cubicBezTo>
                  <a:pt x="8797706" y="1545089"/>
                  <a:pt x="8820861" y="1544036"/>
                  <a:pt x="8851734" y="1541931"/>
                </a:cubicBezTo>
                <a:cubicBezTo>
                  <a:pt x="8882607" y="1539826"/>
                  <a:pt x="8914535" y="1535967"/>
                  <a:pt x="8947513" y="1530354"/>
                </a:cubicBezTo>
                <a:cubicBezTo>
                  <a:pt x="8980491" y="1524740"/>
                  <a:pt x="9011366" y="1518074"/>
                  <a:pt x="9040134" y="1510356"/>
                </a:cubicBezTo>
                <a:cubicBezTo>
                  <a:pt x="9068902" y="1502637"/>
                  <a:pt x="9088899" y="1493165"/>
                  <a:pt x="9100127" y="1481938"/>
                </a:cubicBezTo>
                <a:lnTo>
                  <a:pt x="9100127" y="1418787"/>
                </a:lnTo>
                <a:cubicBezTo>
                  <a:pt x="9079077" y="1427207"/>
                  <a:pt x="9054869" y="1434575"/>
                  <a:pt x="9027503" y="1440890"/>
                </a:cubicBezTo>
                <a:cubicBezTo>
                  <a:pt x="9000139" y="1447205"/>
                  <a:pt x="8972423" y="1452117"/>
                  <a:pt x="8944355" y="1455625"/>
                </a:cubicBezTo>
                <a:cubicBezTo>
                  <a:pt x="8916288" y="1459134"/>
                  <a:pt x="8888572" y="1461940"/>
                  <a:pt x="8861206" y="1464045"/>
                </a:cubicBezTo>
                <a:cubicBezTo>
                  <a:pt x="8833842" y="1466150"/>
                  <a:pt x="8808932" y="1467203"/>
                  <a:pt x="8786478" y="1467203"/>
                </a:cubicBezTo>
                <a:cubicBezTo>
                  <a:pt x="8714907" y="1467203"/>
                  <a:pt x="8657019" y="1452468"/>
                  <a:pt x="8612813" y="1422997"/>
                </a:cubicBezTo>
                <a:cubicBezTo>
                  <a:pt x="8568608" y="1393527"/>
                  <a:pt x="8533875" y="1355286"/>
                  <a:pt x="8508615" y="1308273"/>
                </a:cubicBezTo>
                <a:cubicBezTo>
                  <a:pt x="8483355" y="1261261"/>
                  <a:pt x="8466163" y="1208636"/>
                  <a:pt x="8457042" y="1150397"/>
                </a:cubicBezTo>
                <a:cubicBezTo>
                  <a:pt x="8447920" y="1092158"/>
                  <a:pt x="8443360" y="1034269"/>
                  <a:pt x="8443360" y="976732"/>
                </a:cubicBezTo>
                <a:cubicBezTo>
                  <a:pt x="8443360" y="912178"/>
                  <a:pt x="8450026" y="845519"/>
                  <a:pt x="8463357" y="776755"/>
                </a:cubicBezTo>
                <a:cubicBezTo>
                  <a:pt x="8476689" y="707991"/>
                  <a:pt x="8499494" y="644840"/>
                  <a:pt x="8531771" y="587302"/>
                </a:cubicBezTo>
                <a:cubicBezTo>
                  <a:pt x="8541593" y="567656"/>
                  <a:pt x="8557382" y="549763"/>
                  <a:pt x="8579133" y="533624"/>
                </a:cubicBezTo>
                <a:cubicBezTo>
                  <a:pt x="8600885" y="517486"/>
                  <a:pt x="8625093" y="503452"/>
                  <a:pt x="8651756" y="491524"/>
                </a:cubicBezTo>
                <a:cubicBezTo>
                  <a:pt x="8678420" y="479595"/>
                  <a:pt x="8705085" y="469421"/>
                  <a:pt x="8731748" y="461001"/>
                </a:cubicBezTo>
                <a:cubicBezTo>
                  <a:pt x="8758411" y="452581"/>
                  <a:pt x="8782268" y="446266"/>
                  <a:pt x="8803318" y="442056"/>
                </a:cubicBezTo>
                <a:cubicBezTo>
                  <a:pt x="8860856" y="429426"/>
                  <a:pt x="8928217" y="423110"/>
                  <a:pt x="9005401" y="423110"/>
                </a:cubicBezTo>
                <a:close/>
                <a:moveTo>
                  <a:pt x="4101024" y="164719"/>
                </a:moveTo>
                <a:cubicBezTo>
                  <a:pt x="4114706" y="164368"/>
                  <a:pt x="4127512" y="164894"/>
                  <a:pt x="4139440" y="166297"/>
                </a:cubicBezTo>
                <a:cubicBezTo>
                  <a:pt x="4160491" y="169104"/>
                  <a:pt x="4170314" y="175419"/>
                  <a:pt x="4168911" y="185243"/>
                </a:cubicBezTo>
                <a:cubicBezTo>
                  <a:pt x="4166104" y="223133"/>
                  <a:pt x="4162245" y="261374"/>
                  <a:pt x="4157333" y="299966"/>
                </a:cubicBezTo>
                <a:cubicBezTo>
                  <a:pt x="4152421" y="338559"/>
                  <a:pt x="4147159" y="376800"/>
                  <a:pt x="4141545" y="414690"/>
                </a:cubicBezTo>
                <a:cubicBezTo>
                  <a:pt x="4152773" y="413287"/>
                  <a:pt x="4163999" y="412234"/>
                  <a:pt x="4175226" y="411533"/>
                </a:cubicBezTo>
                <a:cubicBezTo>
                  <a:pt x="4186453" y="410831"/>
                  <a:pt x="4197679" y="409779"/>
                  <a:pt x="4208906" y="408375"/>
                </a:cubicBezTo>
                <a:cubicBezTo>
                  <a:pt x="4227150" y="405569"/>
                  <a:pt x="4244692" y="403464"/>
                  <a:pt x="4261532" y="402060"/>
                </a:cubicBezTo>
                <a:cubicBezTo>
                  <a:pt x="4278372" y="400657"/>
                  <a:pt x="4295914" y="398552"/>
                  <a:pt x="4314158" y="395745"/>
                </a:cubicBezTo>
                <a:cubicBezTo>
                  <a:pt x="4321174" y="398552"/>
                  <a:pt x="4324683" y="409779"/>
                  <a:pt x="4324683" y="429426"/>
                </a:cubicBezTo>
                <a:cubicBezTo>
                  <a:pt x="4324683" y="457493"/>
                  <a:pt x="4322227" y="485910"/>
                  <a:pt x="4317315" y="514679"/>
                </a:cubicBezTo>
                <a:cubicBezTo>
                  <a:pt x="4312403" y="543448"/>
                  <a:pt x="4306439" y="571866"/>
                  <a:pt x="4299422" y="599933"/>
                </a:cubicBezTo>
                <a:cubicBezTo>
                  <a:pt x="4295212" y="616773"/>
                  <a:pt x="4291002" y="633262"/>
                  <a:pt x="4286792" y="649401"/>
                </a:cubicBezTo>
                <a:cubicBezTo>
                  <a:pt x="4282582" y="665539"/>
                  <a:pt x="4278372" y="681327"/>
                  <a:pt x="4274162" y="696764"/>
                </a:cubicBezTo>
                <a:cubicBezTo>
                  <a:pt x="4272759" y="702377"/>
                  <a:pt x="4270303" y="711499"/>
                  <a:pt x="4266795" y="724129"/>
                </a:cubicBezTo>
                <a:cubicBezTo>
                  <a:pt x="4263287" y="736759"/>
                  <a:pt x="4259076" y="749389"/>
                  <a:pt x="4254164" y="762020"/>
                </a:cubicBezTo>
                <a:cubicBezTo>
                  <a:pt x="4249253" y="774650"/>
                  <a:pt x="4243990" y="786227"/>
                  <a:pt x="4238377" y="796752"/>
                </a:cubicBezTo>
                <a:cubicBezTo>
                  <a:pt x="4232764" y="807278"/>
                  <a:pt x="4227150" y="814645"/>
                  <a:pt x="4221536" y="818855"/>
                </a:cubicBezTo>
                <a:cubicBezTo>
                  <a:pt x="4215923" y="824469"/>
                  <a:pt x="4182243" y="826573"/>
                  <a:pt x="4120495" y="825170"/>
                </a:cubicBezTo>
                <a:cubicBezTo>
                  <a:pt x="4119092" y="867271"/>
                  <a:pt x="4118390" y="904459"/>
                  <a:pt x="4118390" y="936737"/>
                </a:cubicBezTo>
                <a:cubicBezTo>
                  <a:pt x="4118390" y="969014"/>
                  <a:pt x="4118390" y="996379"/>
                  <a:pt x="4118390" y="1018833"/>
                </a:cubicBezTo>
                <a:cubicBezTo>
                  <a:pt x="4118390" y="1041286"/>
                  <a:pt x="4118741" y="1059530"/>
                  <a:pt x="4119443" y="1073563"/>
                </a:cubicBezTo>
                <a:cubicBezTo>
                  <a:pt x="4120145" y="1087597"/>
                  <a:pt x="4121197" y="1098122"/>
                  <a:pt x="4122600" y="1105139"/>
                </a:cubicBezTo>
                <a:cubicBezTo>
                  <a:pt x="4125407" y="1109349"/>
                  <a:pt x="4135932" y="1109349"/>
                  <a:pt x="4154176" y="1105139"/>
                </a:cubicBezTo>
                <a:cubicBezTo>
                  <a:pt x="4171016" y="1100929"/>
                  <a:pt x="4192768" y="1094613"/>
                  <a:pt x="4219431" y="1086193"/>
                </a:cubicBezTo>
                <a:cubicBezTo>
                  <a:pt x="4232061" y="1081983"/>
                  <a:pt x="4244341" y="1077773"/>
                  <a:pt x="4256270" y="1073563"/>
                </a:cubicBezTo>
                <a:cubicBezTo>
                  <a:pt x="4268198" y="1069353"/>
                  <a:pt x="4279776" y="1065845"/>
                  <a:pt x="4291002" y="1063038"/>
                </a:cubicBezTo>
                <a:cubicBezTo>
                  <a:pt x="4314859" y="1056021"/>
                  <a:pt x="4331699" y="1051811"/>
                  <a:pt x="4341523" y="1050408"/>
                </a:cubicBezTo>
                <a:cubicBezTo>
                  <a:pt x="4352749" y="1047601"/>
                  <a:pt x="4359065" y="1056021"/>
                  <a:pt x="4360469" y="1075668"/>
                </a:cubicBezTo>
                <a:cubicBezTo>
                  <a:pt x="4361871" y="1093912"/>
                  <a:pt x="4361871" y="1117769"/>
                  <a:pt x="4360469" y="1147239"/>
                </a:cubicBezTo>
                <a:cubicBezTo>
                  <a:pt x="4359065" y="1161273"/>
                  <a:pt x="4355907" y="1185130"/>
                  <a:pt x="4350995" y="1218810"/>
                </a:cubicBezTo>
                <a:cubicBezTo>
                  <a:pt x="4346084" y="1252490"/>
                  <a:pt x="4339418" y="1286872"/>
                  <a:pt x="4330998" y="1321956"/>
                </a:cubicBezTo>
                <a:cubicBezTo>
                  <a:pt x="4322578" y="1357040"/>
                  <a:pt x="4312754" y="1389317"/>
                  <a:pt x="4301527" y="1418787"/>
                </a:cubicBezTo>
                <a:cubicBezTo>
                  <a:pt x="4290301" y="1448258"/>
                  <a:pt x="4277671" y="1467203"/>
                  <a:pt x="4263637" y="1475623"/>
                </a:cubicBezTo>
                <a:cubicBezTo>
                  <a:pt x="4243990" y="1482640"/>
                  <a:pt x="4222589" y="1487551"/>
                  <a:pt x="4199434" y="1490358"/>
                </a:cubicBezTo>
                <a:cubicBezTo>
                  <a:pt x="4176279" y="1493165"/>
                  <a:pt x="4154176" y="1495270"/>
                  <a:pt x="4133125" y="1496673"/>
                </a:cubicBezTo>
                <a:cubicBezTo>
                  <a:pt x="4096639" y="1499480"/>
                  <a:pt x="4060853" y="1501585"/>
                  <a:pt x="4025769" y="1502988"/>
                </a:cubicBezTo>
                <a:cubicBezTo>
                  <a:pt x="3990686" y="1504392"/>
                  <a:pt x="3954900" y="1505093"/>
                  <a:pt x="3918413" y="1505093"/>
                </a:cubicBezTo>
                <a:cubicBezTo>
                  <a:pt x="3912799" y="1505093"/>
                  <a:pt x="3903678" y="1505093"/>
                  <a:pt x="3891048" y="1505093"/>
                </a:cubicBezTo>
                <a:cubicBezTo>
                  <a:pt x="3878417" y="1505093"/>
                  <a:pt x="3865437" y="1504392"/>
                  <a:pt x="3852105" y="1502988"/>
                </a:cubicBezTo>
                <a:cubicBezTo>
                  <a:pt x="3838772" y="1501585"/>
                  <a:pt x="3826142" y="1499831"/>
                  <a:pt x="3814214" y="1497726"/>
                </a:cubicBezTo>
                <a:cubicBezTo>
                  <a:pt x="3802286" y="1495621"/>
                  <a:pt x="3794216" y="1492463"/>
                  <a:pt x="3790006" y="1488253"/>
                </a:cubicBezTo>
                <a:cubicBezTo>
                  <a:pt x="3770359" y="1443346"/>
                  <a:pt x="3754221" y="1391071"/>
                  <a:pt x="3741591" y="1331429"/>
                </a:cubicBezTo>
                <a:cubicBezTo>
                  <a:pt x="3728961" y="1271786"/>
                  <a:pt x="3719137" y="1209688"/>
                  <a:pt x="3712121" y="1145134"/>
                </a:cubicBezTo>
                <a:cubicBezTo>
                  <a:pt x="3705104" y="1080580"/>
                  <a:pt x="3700192" y="1016377"/>
                  <a:pt x="3697385" y="952524"/>
                </a:cubicBezTo>
                <a:cubicBezTo>
                  <a:pt x="3694578" y="888672"/>
                  <a:pt x="3693176" y="830784"/>
                  <a:pt x="3693176" y="778860"/>
                </a:cubicBezTo>
                <a:cubicBezTo>
                  <a:pt x="3655285" y="770440"/>
                  <a:pt x="3630025" y="762721"/>
                  <a:pt x="3617395" y="755704"/>
                </a:cubicBezTo>
                <a:cubicBezTo>
                  <a:pt x="3614587" y="752898"/>
                  <a:pt x="3612483" y="747284"/>
                  <a:pt x="3611079" y="738864"/>
                </a:cubicBezTo>
                <a:cubicBezTo>
                  <a:pt x="3609677" y="730444"/>
                  <a:pt x="3608273" y="721673"/>
                  <a:pt x="3606869" y="712551"/>
                </a:cubicBezTo>
                <a:cubicBezTo>
                  <a:pt x="3605466" y="703430"/>
                  <a:pt x="3604764" y="694659"/>
                  <a:pt x="3604764" y="686239"/>
                </a:cubicBezTo>
                <a:cubicBezTo>
                  <a:pt x="3604764" y="677818"/>
                  <a:pt x="3604764" y="671503"/>
                  <a:pt x="3604764" y="667293"/>
                </a:cubicBezTo>
                <a:lnTo>
                  <a:pt x="3604764" y="599933"/>
                </a:lnTo>
                <a:cubicBezTo>
                  <a:pt x="3604764" y="585899"/>
                  <a:pt x="3605817" y="565901"/>
                  <a:pt x="3607923" y="539939"/>
                </a:cubicBezTo>
                <a:cubicBezTo>
                  <a:pt x="3610027" y="513977"/>
                  <a:pt x="3613185" y="494681"/>
                  <a:pt x="3617395" y="482051"/>
                </a:cubicBezTo>
                <a:cubicBezTo>
                  <a:pt x="3618798" y="479244"/>
                  <a:pt x="3619500" y="477139"/>
                  <a:pt x="3619500" y="475736"/>
                </a:cubicBezTo>
                <a:cubicBezTo>
                  <a:pt x="3619500" y="474333"/>
                  <a:pt x="3620201" y="472929"/>
                  <a:pt x="3621605" y="471526"/>
                </a:cubicBezTo>
                <a:cubicBezTo>
                  <a:pt x="3627217" y="470123"/>
                  <a:pt x="3633533" y="469421"/>
                  <a:pt x="3640550" y="469421"/>
                </a:cubicBezTo>
                <a:cubicBezTo>
                  <a:pt x="3644760" y="469421"/>
                  <a:pt x="3650373" y="469070"/>
                  <a:pt x="3657390" y="468368"/>
                </a:cubicBezTo>
                <a:cubicBezTo>
                  <a:pt x="3664407" y="467667"/>
                  <a:pt x="3672827" y="466614"/>
                  <a:pt x="3682650" y="465211"/>
                </a:cubicBezTo>
                <a:cubicBezTo>
                  <a:pt x="3685457" y="411884"/>
                  <a:pt x="3687562" y="369783"/>
                  <a:pt x="3688966" y="338909"/>
                </a:cubicBezTo>
                <a:cubicBezTo>
                  <a:pt x="3690368" y="323473"/>
                  <a:pt x="3691772" y="308737"/>
                  <a:pt x="3693176" y="294704"/>
                </a:cubicBezTo>
                <a:cubicBezTo>
                  <a:pt x="3694578" y="280670"/>
                  <a:pt x="3696684" y="268040"/>
                  <a:pt x="3699490" y="256813"/>
                </a:cubicBezTo>
                <a:cubicBezTo>
                  <a:pt x="3702298" y="248393"/>
                  <a:pt x="3719137" y="239272"/>
                  <a:pt x="3750011" y="229448"/>
                </a:cubicBezTo>
                <a:cubicBezTo>
                  <a:pt x="3780884" y="219625"/>
                  <a:pt x="3816319" y="210503"/>
                  <a:pt x="3856314" y="202083"/>
                </a:cubicBezTo>
                <a:cubicBezTo>
                  <a:pt x="3896310" y="193663"/>
                  <a:pt x="3935604" y="186295"/>
                  <a:pt x="3974196" y="179980"/>
                </a:cubicBezTo>
                <a:cubicBezTo>
                  <a:pt x="4012789" y="173665"/>
                  <a:pt x="4040504" y="169806"/>
                  <a:pt x="4057345" y="168402"/>
                </a:cubicBezTo>
                <a:cubicBezTo>
                  <a:pt x="4072781" y="166297"/>
                  <a:pt x="4087341" y="165070"/>
                  <a:pt x="4101024" y="164719"/>
                </a:cubicBezTo>
                <a:close/>
                <a:moveTo>
                  <a:pt x="5889839" y="124197"/>
                </a:moveTo>
                <a:cubicBezTo>
                  <a:pt x="5923520" y="124197"/>
                  <a:pt x="5951587" y="127004"/>
                  <a:pt x="5974041" y="132617"/>
                </a:cubicBezTo>
                <a:cubicBezTo>
                  <a:pt x="5997897" y="138230"/>
                  <a:pt x="6019649" y="148756"/>
                  <a:pt x="6039297" y="164192"/>
                </a:cubicBezTo>
                <a:cubicBezTo>
                  <a:pt x="6047717" y="169806"/>
                  <a:pt x="6054032" y="197171"/>
                  <a:pt x="6058242" y="246288"/>
                </a:cubicBezTo>
                <a:cubicBezTo>
                  <a:pt x="6061048" y="270145"/>
                  <a:pt x="6063153" y="297861"/>
                  <a:pt x="6064557" y="329437"/>
                </a:cubicBezTo>
                <a:cubicBezTo>
                  <a:pt x="6065960" y="361012"/>
                  <a:pt x="6067363" y="395745"/>
                  <a:pt x="6068767" y="433636"/>
                </a:cubicBezTo>
                <a:cubicBezTo>
                  <a:pt x="6070171" y="471526"/>
                  <a:pt x="6071223" y="511522"/>
                  <a:pt x="6071925" y="553622"/>
                </a:cubicBezTo>
                <a:cubicBezTo>
                  <a:pt x="6072626" y="595723"/>
                  <a:pt x="6072977" y="639928"/>
                  <a:pt x="6072977" y="686239"/>
                </a:cubicBezTo>
                <a:cubicBezTo>
                  <a:pt x="6072977" y="732549"/>
                  <a:pt x="6072977" y="779210"/>
                  <a:pt x="6072977" y="826223"/>
                </a:cubicBezTo>
                <a:cubicBezTo>
                  <a:pt x="6072977" y="873235"/>
                  <a:pt x="6072275" y="920598"/>
                  <a:pt x="6070872" y="968312"/>
                </a:cubicBezTo>
                <a:cubicBezTo>
                  <a:pt x="6069469" y="1016026"/>
                  <a:pt x="6068416" y="1062336"/>
                  <a:pt x="6067714" y="1107244"/>
                </a:cubicBezTo>
                <a:cubicBezTo>
                  <a:pt x="6067013" y="1152151"/>
                  <a:pt x="6065960" y="1197058"/>
                  <a:pt x="6064557" y="1241965"/>
                </a:cubicBezTo>
                <a:cubicBezTo>
                  <a:pt x="6063153" y="1330376"/>
                  <a:pt x="6061048" y="1406157"/>
                  <a:pt x="6058242" y="1469308"/>
                </a:cubicBezTo>
                <a:cubicBezTo>
                  <a:pt x="6049821" y="1479131"/>
                  <a:pt x="6022457" y="1489656"/>
                  <a:pt x="5976146" y="1500883"/>
                </a:cubicBezTo>
                <a:cubicBezTo>
                  <a:pt x="5927029" y="1512110"/>
                  <a:pt x="5870193" y="1517723"/>
                  <a:pt x="5805639" y="1517723"/>
                </a:cubicBezTo>
                <a:cubicBezTo>
                  <a:pt x="5793009" y="1517723"/>
                  <a:pt x="5780379" y="1517373"/>
                  <a:pt x="5767748" y="1516671"/>
                </a:cubicBezTo>
                <a:cubicBezTo>
                  <a:pt x="5755118" y="1515969"/>
                  <a:pt x="5741787" y="1514917"/>
                  <a:pt x="5727753" y="1513513"/>
                </a:cubicBezTo>
                <a:cubicBezTo>
                  <a:pt x="5701089" y="1512110"/>
                  <a:pt x="5673723" y="1507900"/>
                  <a:pt x="5645657" y="1500883"/>
                </a:cubicBezTo>
                <a:cubicBezTo>
                  <a:pt x="5642851" y="1486850"/>
                  <a:pt x="5640745" y="1477026"/>
                  <a:pt x="5639342" y="1471413"/>
                </a:cubicBezTo>
                <a:cubicBezTo>
                  <a:pt x="5637938" y="1462993"/>
                  <a:pt x="5635833" y="1452468"/>
                  <a:pt x="5633027" y="1439838"/>
                </a:cubicBezTo>
                <a:cubicBezTo>
                  <a:pt x="5595136" y="1460888"/>
                  <a:pt x="5546721" y="1479131"/>
                  <a:pt x="5487779" y="1494568"/>
                </a:cubicBezTo>
                <a:cubicBezTo>
                  <a:pt x="5427435" y="1511408"/>
                  <a:pt x="5362882" y="1519829"/>
                  <a:pt x="5294117" y="1519829"/>
                </a:cubicBezTo>
                <a:cubicBezTo>
                  <a:pt x="5223951" y="1519829"/>
                  <a:pt x="5167115" y="1500182"/>
                  <a:pt x="5123611" y="1460888"/>
                </a:cubicBezTo>
                <a:cubicBezTo>
                  <a:pt x="5078703" y="1420191"/>
                  <a:pt x="5045023" y="1371073"/>
                  <a:pt x="5022569" y="1313536"/>
                </a:cubicBezTo>
                <a:cubicBezTo>
                  <a:pt x="4998713" y="1251789"/>
                  <a:pt x="4982574" y="1187235"/>
                  <a:pt x="4974154" y="1119874"/>
                </a:cubicBezTo>
                <a:cubicBezTo>
                  <a:pt x="4965734" y="1049706"/>
                  <a:pt x="4961524" y="984450"/>
                  <a:pt x="4961524" y="924106"/>
                </a:cubicBezTo>
                <a:cubicBezTo>
                  <a:pt x="4961524" y="862359"/>
                  <a:pt x="4965734" y="809733"/>
                  <a:pt x="4974154" y="766230"/>
                </a:cubicBezTo>
                <a:cubicBezTo>
                  <a:pt x="4982574" y="721322"/>
                  <a:pt x="4993099" y="683432"/>
                  <a:pt x="5005730" y="652558"/>
                </a:cubicBezTo>
                <a:cubicBezTo>
                  <a:pt x="5016956" y="623088"/>
                  <a:pt x="5030989" y="597828"/>
                  <a:pt x="5047830" y="576777"/>
                </a:cubicBezTo>
                <a:cubicBezTo>
                  <a:pt x="5060460" y="559937"/>
                  <a:pt x="5073090" y="546605"/>
                  <a:pt x="5085720" y="536782"/>
                </a:cubicBezTo>
                <a:cubicBezTo>
                  <a:pt x="5105367" y="521345"/>
                  <a:pt x="5128522" y="506610"/>
                  <a:pt x="5155186" y="492576"/>
                </a:cubicBezTo>
                <a:cubicBezTo>
                  <a:pt x="5183253" y="477139"/>
                  <a:pt x="5215530" y="464509"/>
                  <a:pt x="5252017" y="454686"/>
                </a:cubicBezTo>
                <a:cubicBezTo>
                  <a:pt x="5271664" y="449072"/>
                  <a:pt x="5292364" y="444511"/>
                  <a:pt x="5314115" y="441003"/>
                </a:cubicBezTo>
                <a:cubicBezTo>
                  <a:pt x="5335867" y="437495"/>
                  <a:pt x="5359373" y="434337"/>
                  <a:pt x="5384633" y="431530"/>
                </a:cubicBezTo>
                <a:cubicBezTo>
                  <a:pt x="5409894" y="428724"/>
                  <a:pt x="5437610" y="426970"/>
                  <a:pt x="5467782" y="426268"/>
                </a:cubicBezTo>
                <a:cubicBezTo>
                  <a:pt x="5497954" y="425566"/>
                  <a:pt x="5530582" y="425917"/>
                  <a:pt x="5565665" y="427321"/>
                </a:cubicBezTo>
                <a:lnTo>
                  <a:pt x="5561456" y="309439"/>
                </a:lnTo>
                <a:cubicBezTo>
                  <a:pt x="5505321" y="310842"/>
                  <a:pt x="5454801" y="310842"/>
                  <a:pt x="5409894" y="309439"/>
                </a:cubicBezTo>
                <a:cubicBezTo>
                  <a:pt x="5366390" y="308036"/>
                  <a:pt x="5340429" y="303826"/>
                  <a:pt x="5332008" y="296809"/>
                </a:cubicBezTo>
                <a:cubicBezTo>
                  <a:pt x="5320782" y="289792"/>
                  <a:pt x="5313063" y="279969"/>
                  <a:pt x="5308853" y="267339"/>
                </a:cubicBezTo>
                <a:cubicBezTo>
                  <a:pt x="5304643" y="254708"/>
                  <a:pt x="5302537" y="240675"/>
                  <a:pt x="5302537" y="225238"/>
                </a:cubicBezTo>
                <a:cubicBezTo>
                  <a:pt x="5302537" y="211204"/>
                  <a:pt x="5304643" y="197873"/>
                  <a:pt x="5308853" y="185243"/>
                </a:cubicBezTo>
                <a:cubicBezTo>
                  <a:pt x="5313063" y="174016"/>
                  <a:pt x="5318677" y="164894"/>
                  <a:pt x="5325693" y="157877"/>
                </a:cubicBezTo>
                <a:lnTo>
                  <a:pt x="5325693" y="168402"/>
                </a:lnTo>
                <a:cubicBezTo>
                  <a:pt x="5327097" y="166999"/>
                  <a:pt x="5339025" y="164894"/>
                  <a:pt x="5361479" y="162087"/>
                </a:cubicBezTo>
                <a:cubicBezTo>
                  <a:pt x="5372705" y="160684"/>
                  <a:pt x="5384985" y="159631"/>
                  <a:pt x="5398317" y="158930"/>
                </a:cubicBezTo>
                <a:cubicBezTo>
                  <a:pt x="5411649" y="158228"/>
                  <a:pt x="5426033" y="157877"/>
                  <a:pt x="5441469" y="157877"/>
                </a:cubicBezTo>
                <a:lnTo>
                  <a:pt x="5548825" y="157877"/>
                </a:lnTo>
                <a:cubicBezTo>
                  <a:pt x="5568473" y="157877"/>
                  <a:pt x="5588470" y="157877"/>
                  <a:pt x="5608819" y="157877"/>
                </a:cubicBezTo>
                <a:cubicBezTo>
                  <a:pt x="5629167" y="157877"/>
                  <a:pt x="5649165" y="158579"/>
                  <a:pt x="5668813" y="159982"/>
                </a:cubicBezTo>
                <a:cubicBezTo>
                  <a:pt x="5701089" y="148756"/>
                  <a:pt x="5736875" y="140335"/>
                  <a:pt x="5776169" y="134722"/>
                </a:cubicBezTo>
                <a:cubicBezTo>
                  <a:pt x="5795815" y="131915"/>
                  <a:pt x="5815111" y="129459"/>
                  <a:pt x="5834057" y="127354"/>
                </a:cubicBezTo>
                <a:cubicBezTo>
                  <a:pt x="5853001" y="125249"/>
                  <a:pt x="5871596" y="124197"/>
                  <a:pt x="5889839" y="124197"/>
                </a:cubicBezTo>
                <a:close/>
                <a:moveTo>
                  <a:pt x="10563129" y="23156"/>
                </a:moveTo>
                <a:cubicBezTo>
                  <a:pt x="10603826" y="23156"/>
                  <a:pt x="10647681" y="30172"/>
                  <a:pt x="10694693" y="44206"/>
                </a:cubicBezTo>
                <a:cubicBezTo>
                  <a:pt x="10741706" y="58239"/>
                  <a:pt x="10783454" y="75080"/>
                  <a:pt x="10819941" y="94727"/>
                </a:cubicBezTo>
                <a:cubicBezTo>
                  <a:pt x="10852219" y="111567"/>
                  <a:pt x="10869059" y="128407"/>
                  <a:pt x="10870463" y="145247"/>
                </a:cubicBezTo>
                <a:cubicBezTo>
                  <a:pt x="10871866" y="149457"/>
                  <a:pt x="10872567" y="172613"/>
                  <a:pt x="10872567" y="214713"/>
                </a:cubicBezTo>
                <a:lnTo>
                  <a:pt x="10872567" y="576777"/>
                </a:lnTo>
                <a:lnTo>
                  <a:pt x="10872567" y="812540"/>
                </a:lnTo>
                <a:lnTo>
                  <a:pt x="10872567" y="1046198"/>
                </a:lnTo>
                <a:cubicBezTo>
                  <a:pt x="10872567" y="1057425"/>
                  <a:pt x="10872216" y="1084790"/>
                  <a:pt x="10871515" y="1128294"/>
                </a:cubicBezTo>
                <a:cubicBezTo>
                  <a:pt x="10870813" y="1171798"/>
                  <a:pt x="10870112" y="1217757"/>
                  <a:pt x="10869409" y="1266173"/>
                </a:cubicBezTo>
                <a:cubicBezTo>
                  <a:pt x="10868708" y="1314588"/>
                  <a:pt x="10867305" y="1358794"/>
                  <a:pt x="10865200" y="1398790"/>
                </a:cubicBezTo>
                <a:cubicBezTo>
                  <a:pt x="10863095" y="1438785"/>
                  <a:pt x="10860639" y="1461590"/>
                  <a:pt x="10857832" y="1467203"/>
                </a:cubicBezTo>
                <a:cubicBezTo>
                  <a:pt x="10855025" y="1477026"/>
                  <a:pt x="10843097" y="1484745"/>
                  <a:pt x="10822047" y="1490358"/>
                </a:cubicBezTo>
                <a:cubicBezTo>
                  <a:pt x="10800996" y="1495972"/>
                  <a:pt x="10777491" y="1500533"/>
                  <a:pt x="10751528" y="1504041"/>
                </a:cubicBezTo>
                <a:cubicBezTo>
                  <a:pt x="10725566" y="1507549"/>
                  <a:pt x="10699956" y="1509654"/>
                  <a:pt x="10674695" y="1510356"/>
                </a:cubicBezTo>
                <a:cubicBezTo>
                  <a:pt x="10649434" y="1511058"/>
                  <a:pt x="10630489" y="1511408"/>
                  <a:pt x="10617860" y="1511408"/>
                </a:cubicBezTo>
                <a:cubicBezTo>
                  <a:pt x="10609439" y="1511408"/>
                  <a:pt x="10594704" y="1510707"/>
                  <a:pt x="10573654" y="1509303"/>
                </a:cubicBezTo>
                <a:cubicBezTo>
                  <a:pt x="10552603" y="1507900"/>
                  <a:pt x="10530501" y="1505795"/>
                  <a:pt x="10507345" y="1502988"/>
                </a:cubicBezTo>
                <a:cubicBezTo>
                  <a:pt x="10484190" y="1500182"/>
                  <a:pt x="10463140" y="1496322"/>
                  <a:pt x="10444195" y="1491411"/>
                </a:cubicBezTo>
                <a:cubicBezTo>
                  <a:pt x="10425249" y="1486499"/>
                  <a:pt x="10413672" y="1480535"/>
                  <a:pt x="10409462" y="1473518"/>
                </a:cubicBezTo>
                <a:cubicBezTo>
                  <a:pt x="10408058" y="1466501"/>
                  <a:pt x="10405954" y="1443346"/>
                  <a:pt x="10403147" y="1404052"/>
                </a:cubicBezTo>
                <a:cubicBezTo>
                  <a:pt x="10401744" y="1366162"/>
                  <a:pt x="10399638" y="1316343"/>
                  <a:pt x="10396831" y="1254595"/>
                </a:cubicBezTo>
                <a:cubicBezTo>
                  <a:pt x="10395428" y="1225125"/>
                  <a:pt x="10394376" y="1194251"/>
                  <a:pt x="10393674" y="1161974"/>
                </a:cubicBezTo>
                <a:cubicBezTo>
                  <a:pt x="10392972" y="1129697"/>
                  <a:pt x="10391920" y="1096017"/>
                  <a:pt x="10390517" y="1060933"/>
                </a:cubicBezTo>
                <a:cubicBezTo>
                  <a:pt x="10387710" y="997782"/>
                  <a:pt x="10385605" y="936035"/>
                  <a:pt x="10384202" y="875691"/>
                </a:cubicBezTo>
                <a:cubicBezTo>
                  <a:pt x="10382798" y="815347"/>
                  <a:pt x="10380693" y="753599"/>
                  <a:pt x="10377887" y="690449"/>
                </a:cubicBezTo>
                <a:cubicBezTo>
                  <a:pt x="10376484" y="665188"/>
                  <a:pt x="10375781" y="643787"/>
                  <a:pt x="10375781" y="626245"/>
                </a:cubicBezTo>
                <a:cubicBezTo>
                  <a:pt x="10375781" y="608704"/>
                  <a:pt x="10375781" y="594319"/>
                  <a:pt x="10375781" y="583092"/>
                </a:cubicBezTo>
                <a:cubicBezTo>
                  <a:pt x="10370168" y="587302"/>
                  <a:pt x="10362801" y="592565"/>
                  <a:pt x="10353679" y="598880"/>
                </a:cubicBezTo>
                <a:cubicBezTo>
                  <a:pt x="10344557" y="605195"/>
                  <a:pt x="10334734" y="611510"/>
                  <a:pt x="10324208" y="617825"/>
                </a:cubicBezTo>
                <a:cubicBezTo>
                  <a:pt x="10313683" y="624140"/>
                  <a:pt x="10303509" y="629403"/>
                  <a:pt x="10293685" y="633613"/>
                </a:cubicBezTo>
                <a:cubicBezTo>
                  <a:pt x="10283863" y="637823"/>
                  <a:pt x="10275442" y="639928"/>
                  <a:pt x="10268425" y="639928"/>
                </a:cubicBezTo>
                <a:cubicBezTo>
                  <a:pt x="10252989" y="631508"/>
                  <a:pt x="10239306" y="619229"/>
                  <a:pt x="10227378" y="603090"/>
                </a:cubicBezTo>
                <a:cubicBezTo>
                  <a:pt x="10215449" y="586952"/>
                  <a:pt x="10205625" y="569410"/>
                  <a:pt x="10197907" y="550464"/>
                </a:cubicBezTo>
                <a:cubicBezTo>
                  <a:pt x="10190188" y="531519"/>
                  <a:pt x="10183522" y="512223"/>
                  <a:pt x="10177909" y="492576"/>
                </a:cubicBezTo>
                <a:cubicBezTo>
                  <a:pt x="10172296" y="472929"/>
                  <a:pt x="10168086" y="454686"/>
                  <a:pt x="10165279" y="437846"/>
                </a:cubicBezTo>
                <a:cubicBezTo>
                  <a:pt x="10161069" y="412585"/>
                  <a:pt x="10159665" y="395745"/>
                  <a:pt x="10161069" y="387325"/>
                </a:cubicBezTo>
                <a:lnTo>
                  <a:pt x="10152648" y="383115"/>
                </a:lnTo>
                <a:cubicBezTo>
                  <a:pt x="10156859" y="369081"/>
                  <a:pt x="10174401" y="345926"/>
                  <a:pt x="10205274" y="313649"/>
                </a:cubicBezTo>
                <a:cubicBezTo>
                  <a:pt x="10236148" y="281372"/>
                  <a:pt x="10270881" y="247341"/>
                  <a:pt x="10309473" y="211555"/>
                </a:cubicBezTo>
                <a:cubicBezTo>
                  <a:pt x="10348066" y="175770"/>
                  <a:pt x="10386306" y="141388"/>
                  <a:pt x="10424197" y="108409"/>
                </a:cubicBezTo>
                <a:cubicBezTo>
                  <a:pt x="10462088" y="75430"/>
                  <a:pt x="10490155" y="51223"/>
                  <a:pt x="10508398" y="35786"/>
                </a:cubicBezTo>
                <a:cubicBezTo>
                  <a:pt x="10521028" y="27366"/>
                  <a:pt x="10539271" y="23156"/>
                  <a:pt x="10563129" y="23156"/>
                </a:cubicBezTo>
                <a:close/>
                <a:moveTo>
                  <a:pt x="326278" y="16841"/>
                </a:moveTo>
                <a:cubicBezTo>
                  <a:pt x="337505" y="16841"/>
                  <a:pt x="353644" y="17191"/>
                  <a:pt x="374694" y="17893"/>
                </a:cubicBezTo>
                <a:cubicBezTo>
                  <a:pt x="395744" y="18595"/>
                  <a:pt x="417496" y="19998"/>
                  <a:pt x="439950" y="22103"/>
                </a:cubicBezTo>
                <a:cubicBezTo>
                  <a:pt x="462404" y="24208"/>
                  <a:pt x="483103" y="28067"/>
                  <a:pt x="502048" y="33681"/>
                </a:cubicBezTo>
                <a:cubicBezTo>
                  <a:pt x="520993" y="39294"/>
                  <a:pt x="533974" y="47013"/>
                  <a:pt x="540991" y="56836"/>
                </a:cubicBezTo>
                <a:cubicBezTo>
                  <a:pt x="548008" y="72273"/>
                  <a:pt x="552218" y="110865"/>
                  <a:pt x="553621" y="172613"/>
                </a:cubicBezTo>
                <a:cubicBezTo>
                  <a:pt x="555025" y="204889"/>
                  <a:pt x="556077" y="239973"/>
                  <a:pt x="556779" y="277864"/>
                </a:cubicBezTo>
                <a:cubicBezTo>
                  <a:pt x="557481" y="315754"/>
                  <a:pt x="557831" y="357153"/>
                  <a:pt x="557831" y="402060"/>
                </a:cubicBezTo>
                <a:lnTo>
                  <a:pt x="557831" y="540992"/>
                </a:lnTo>
                <a:cubicBezTo>
                  <a:pt x="557831" y="564849"/>
                  <a:pt x="557831" y="589407"/>
                  <a:pt x="557831" y="614668"/>
                </a:cubicBezTo>
                <a:cubicBezTo>
                  <a:pt x="557831" y="639928"/>
                  <a:pt x="557129" y="665890"/>
                  <a:pt x="555726" y="692554"/>
                </a:cubicBezTo>
                <a:cubicBezTo>
                  <a:pt x="569760" y="691150"/>
                  <a:pt x="582741" y="690098"/>
                  <a:pt x="594669" y="689396"/>
                </a:cubicBezTo>
                <a:cubicBezTo>
                  <a:pt x="606597" y="688694"/>
                  <a:pt x="618175" y="688344"/>
                  <a:pt x="629402" y="688344"/>
                </a:cubicBezTo>
                <a:cubicBezTo>
                  <a:pt x="640629" y="688344"/>
                  <a:pt x="651855" y="688344"/>
                  <a:pt x="663082" y="688344"/>
                </a:cubicBezTo>
                <a:cubicBezTo>
                  <a:pt x="674309" y="688344"/>
                  <a:pt x="686238" y="689045"/>
                  <a:pt x="698868" y="690449"/>
                </a:cubicBezTo>
                <a:cubicBezTo>
                  <a:pt x="698868" y="593618"/>
                  <a:pt x="700271" y="496786"/>
                  <a:pt x="703078" y="399955"/>
                </a:cubicBezTo>
                <a:cubicBezTo>
                  <a:pt x="705884" y="303124"/>
                  <a:pt x="712901" y="206293"/>
                  <a:pt x="724128" y="109462"/>
                </a:cubicBezTo>
                <a:cubicBezTo>
                  <a:pt x="726935" y="92621"/>
                  <a:pt x="729040" y="79290"/>
                  <a:pt x="730443" y="69466"/>
                </a:cubicBezTo>
                <a:cubicBezTo>
                  <a:pt x="731847" y="59643"/>
                  <a:pt x="732549" y="53328"/>
                  <a:pt x="732549" y="50521"/>
                </a:cubicBezTo>
                <a:lnTo>
                  <a:pt x="736758" y="46311"/>
                </a:lnTo>
                <a:cubicBezTo>
                  <a:pt x="736758" y="47714"/>
                  <a:pt x="736056" y="48416"/>
                  <a:pt x="734653" y="48416"/>
                </a:cubicBezTo>
                <a:cubicBezTo>
                  <a:pt x="736056" y="48416"/>
                  <a:pt x="737460" y="48065"/>
                  <a:pt x="738864" y="47363"/>
                </a:cubicBezTo>
                <a:cubicBezTo>
                  <a:pt x="740267" y="46662"/>
                  <a:pt x="741670" y="46311"/>
                  <a:pt x="743073" y="46311"/>
                </a:cubicBezTo>
                <a:cubicBezTo>
                  <a:pt x="779561" y="36488"/>
                  <a:pt x="816048" y="30172"/>
                  <a:pt x="852534" y="27366"/>
                </a:cubicBezTo>
                <a:cubicBezTo>
                  <a:pt x="889021" y="24559"/>
                  <a:pt x="926210" y="23156"/>
                  <a:pt x="964101" y="23156"/>
                </a:cubicBezTo>
                <a:cubicBezTo>
                  <a:pt x="993571" y="23156"/>
                  <a:pt x="1023393" y="23506"/>
                  <a:pt x="1053564" y="24208"/>
                </a:cubicBezTo>
                <a:cubicBezTo>
                  <a:pt x="1083736" y="24910"/>
                  <a:pt x="1113558" y="28067"/>
                  <a:pt x="1143029" y="33681"/>
                </a:cubicBezTo>
                <a:cubicBezTo>
                  <a:pt x="1171095" y="37891"/>
                  <a:pt x="1192145" y="42803"/>
                  <a:pt x="1206178" y="48416"/>
                </a:cubicBezTo>
                <a:cubicBezTo>
                  <a:pt x="1223019" y="55433"/>
                  <a:pt x="1233544" y="62449"/>
                  <a:pt x="1237755" y="69466"/>
                </a:cubicBezTo>
                <a:cubicBezTo>
                  <a:pt x="1241964" y="82096"/>
                  <a:pt x="1244069" y="114373"/>
                  <a:pt x="1244069" y="166297"/>
                </a:cubicBezTo>
                <a:cubicBezTo>
                  <a:pt x="1244069" y="219625"/>
                  <a:pt x="1241964" y="288389"/>
                  <a:pt x="1237755" y="372590"/>
                </a:cubicBezTo>
                <a:cubicBezTo>
                  <a:pt x="1236350" y="393640"/>
                  <a:pt x="1233895" y="434688"/>
                  <a:pt x="1230387" y="495734"/>
                </a:cubicBezTo>
                <a:cubicBezTo>
                  <a:pt x="1226878" y="556780"/>
                  <a:pt x="1221966" y="627298"/>
                  <a:pt x="1215651" y="707289"/>
                </a:cubicBezTo>
                <a:cubicBezTo>
                  <a:pt x="1209336" y="787280"/>
                  <a:pt x="1202670" y="871481"/>
                  <a:pt x="1195654" y="959892"/>
                </a:cubicBezTo>
                <a:cubicBezTo>
                  <a:pt x="1188637" y="1048303"/>
                  <a:pt x="1181621" y="1130399"/>
                  <a:pt x="1174603" y="1206180"/>
                </a:cubicBezTo>
                <a:cubicBezTo>
                  <a:pt x="1167587" y="1281961"/>
                  <a:pt x="1160570" y="1346164"/>
                  <a:pt x="1153553" y="1398790"/>
                </a:cubicBezTo>
                <a:cubicBezTo>
                  <a:pt x="1146536" y="1451415"/>
                  <a:pt x="1140221" y="1481938"/>
                  <a:pt x="1134607" y="1490358"/>
                </a:cubicBezTo>
                <a:cubicBezTo>
                  <a:pt x="1127592" y="1497375"/>
                  <a:pt x="1114610" y="1502637"/>
                  <a:pt x="1095665" y="1506146"/>
                </a:cubicBezTo>
                <a:cubicBezTo>
                  <a:pt x="1076719" y="1509654"/>
                  <a:pt x="1063037" y="1512110"/>
                  <a:pt x="1054617" y="1513513"/>
                </a:cubicBezTo>
                <a:cubicBezTo>
                  <a:pt x="1030761" y="1516320"/>
                  <a:pt x="1006552" y="1518425"/>
                  <a:pt x="981994" y="1519829"/>
                </a:cubicBezTo>
                <a:cubicBezTo>
                  <a:pt x="957435" y="1521232"/>
                  <a:pt x="933227" y="1521934"/>
                  <a:pt x="909371" y="1521934"/>
                </a:cubicBezTo>
                <a:cubicBezTo>
                  <a:pt x="896740" y="1521934"/>
                  <a:pt x="881303" y="1521583"/>
                  <a:pt x="863060" y="1520881"/>
                </a:cubicBezTo>
                <a:cubicBezTo>
                  <a:pt x="844816" y="1520179"/>
                  <a:pt x="826221" y="1518425"/>
                  <a:pt x="807277" y="1515619"/>
                </a:cubicBezTo>
                <a:cubicBezTo>
                  <a:pt x="788332" y="1512812"/>
                  <a:pt x="770439" y="1508602"/>
                  <a:pt x="753599" y="1502988"/>
                </a:cubicBezTo>
                <a:cubicBezTo>
                  <a:pt x="736758" y="1497375"/>
                  <a:pt x="722725" y="1490358"/>
                  <a:pt x="711498" y="1481938"/>
                </a:cubicBezTo>
                <a:cubicBezTo>
                  <a:pt x="707288" y="1480535"/>
                  <a:pt x="703780" y="1472465"/>
                  <a:pt x="700973" y="1457730"/>
                </a:cubicBezTo>
                <a:cubicBezTo>
                  <a:pt x="698166" y="1442995"/>
                  <a:pt x="695710" y="1426857"/>
                  <a:pt x="693606" y="1409315"/>
                </a:cubicBezTo>
                <a:cubicBezTo>
                  <a:pt x="691500" y="1391773"/>
                  <a:pt x="689746" y="1375283"/>
                  <a:pt x="688343" y="1359847"/>
                </a:cubicBezTo>
                <a:cubicBezTo>
                  <a:pt x="686940" y="1344410"/>
                  <a:pt x="686238" y="1334586"/>
                  <a:pt x="686238" y="1330376"/>
                </a:cubicBezTo>
                <a:cubicBezTo>
                  <a:pt x="683431" y="1274242"/>
                  <a:pt x="681326" y="1218459"/>
                  <a:pt x="679923" y="1163027"/>
                </a:cubicBezTo>
                <a:cubicBezTo>
                  <a:pt x="678519" y="1107594"/>
                  <a:pt x="677817" y="1051811"/>
                  <a:pt x="677817" y="995677"/>
                </a:cubicBezTo>
                <a:cubicBezTo>
                  <a:pt x="666591" y="994274"/>
                  <a:pt x="655013" y="993221"/>
                  <a:pt x="643085" y="992520"/>
                </a:cubicBezTo>
                <a:cubicBezTo>
                  <a:pt x="631156" y="991818"/>
                  <a:pt x="619579" y="991467"/>
                  <a:pt x="608352" y="991467"/>
                </a:cubicBezTo>
                <a:cubicBezTo>
                  <a:pt x="597125" y="991467"/>
                  <a:pt x="584495" y="991818"/>
                  <a:pt x="570461" y="992520"/>
                </a:cubicBezTo>
                <a:cubicBezTo>
                  <a:pt x="556428" y="993221"/>
                  <a:pt x="541693" y="994274"/>
                  <a:pt x="526256" y="995677"/>
                </a:cubicBezTo>
                <a:cubicBezTo>
                  <a:pt x="523449" y="1051811"/>
                  <a:pt x="521344" y="1107594"/>
                  <a:pt x="519941" y="1163027"/>
                </a:cubicBezTo>
                <a:cubicBezTo>
                  <a:pt x="518537" y="1218459"/>
                  <a:pt x="516432" y="1274242"/>
                  <a:pt x="513626" y="1330376"/>
                </a:cubicBezTo>
                <a:cubicBezTo>
                  <a:pt x="512222" y="1373880"/>
                  <a:pt x="510117" y="1409666"/>
                  <a:pt x="507311" y="1437733"/>
                </a:cubicBezTo>
                <a:cubicBezTo>
                  <a:pt x="505907" y="1464396"/>
                  <a:pt x="503802" y="1479833"/>
                  <a:pt x="500996" y="1484043"/>
                </a:cubicBezTo>
                <a:cubicBezTo>
                  <a:pt x="496786" y="1491060"/>
                  <a:pt x="485559" y="1497375"/>
                  <a:pt x="467315" y="1502988"/>
                </a:cubicBezTo>
                <a:cubicBezTo>
                  <a:pt x="451878" y="1508602"/>
                  <a:pt x="428723" y="1513513"/>
                  <a:pt x="397849" y="1517723"/>
                </a:cubicBezTo>
                <a:cubicBezTo>
                  <a:pt x="371185" y="1521934"/>
                  <a:pt x="341715" y="1526144"/>
                  <a:pt x="309438" y="1530354"/>
                </a:cubicBezTo>
                <a:cubicBezTo>
                  <a:pt x="278565" y="1534564"/>
                  <a:pt x="249094" y="1536669"/>
                  <a:pt x="221027" y="1536669"/>
                </a:cubicBezTo>
                <a:cubicBezTo>
                  <a:pt x="197171" y="1536669"/>
                  <a:pt x="172261" y="1535265"/>
                  <a:pt x="146299" y="1532459"/>
                </a:cubicBezTo>
                <a:cubicBezTo>
                  <a:pt x="120337" y="1529652"/>
                  <a:pt x="97533" y="1521232"/>
                  <a:pt x="77886" y="1507198"/>
                </a:cubicBezTo>
                <a:cubicBezTo>
                  <a:pt x="70869" y="1502988"/>
                  <a:pt x="64554" y="1479131"/>
                  <a:pt x="58940" y="1435627"/>
                </a:cubicBezTo>
                <a:cubicBezTo>
                  <a:pt x="49117" y="1368267"/>
                  <a:pt x="41399" y="1300906"/>
                  <a:pt x="35785" y="1233545"/>
                </a:cubicBezTo>
                <a:cubicBezTo>
                  <a:pt x="30172" y="1166184"/>
                  <a:pt x="25962" y="1098823"/>
                  <a:pt x="23155" y="1031463"/>
                </a:cubicBezTo>
                <a:cubicBezTo>
                  <a:pt x="16138" y="906565"/>
                  <a:pt x="10525" y="782017"/>
                  <a:pt x="6314" y="657821"/>
                </a:cubicBezTo>
                <a:cubicBezTo>
                  <a:pt x="2105" y="533624"/>
                  <a:pt x="0" y="409077"/>
                  <a:pt x="0" y="284179"/>
                </a:cubicBezTo>
                <a:cubicBezTo>
                  <a:pt x="0" y="277162"/>
                  <a:pt x="0" y="263128"/>
                  <a:pt x="0" y="242078"/>
                </a:cubicBezTo>
                <a:cubicBezTo>
                  <a:pt x="0" y="221028"/>
                  <a:pt x="701" y="198574"/>
                  <a:pt x="2105" y="174717"/>
                </a:cubicBezTo>
                <a:cubicBezTo>
                  <a:pt x="3508" y="150861"/>
                  <a:pt x="4911" y="129109"/>
                  <a:pt x="6314" y="109462"/>
                </a:cubicBezTo>
                <a:cubicBezTo>
                  <a:pt x="7718" y="89815"/>
                  <a:pt x="10525" y="77185"/>
                  <a:pt x="14735" y="71571"/>
                </a:cubicBezTo>
                <a:cubicBezTo>
                  <a:pt x="17542" y="60345"/>
                  <a:pt x="32276" y="51223"/>
                  <a:pt x="58940" y="44206"/>
                </a:cubicBezTo>
                <a:cubicBezTo>
                  <a:pt x="85604" y="37189"/>
                  <a:pt x="116478" y="31576"/>
                  <a:pt x="151562" y="27366"/>
                </a:cubicBezTo>
                <a:cubicBezTo>
                  <a:pt x="186645" y="23156"/>
                  <a:pt x="220677" y="20349"/>
                  <a:pt x="253655" y="18946"/>
                </a:cubicBezTo>
                <a:cubicBezTo>
                  <a:pt x="286634" y="17542"/>
                  <a:pt x="310841" y="16841"/>
                  <a:pt x="326278" y="16841"/>
                </a:cubicBezTo>
                <a:close/>
                <a:moveTo>
                  <a:pt x="6714295" y="0"/>
                </a:moveTo>
                <a:cubicBezTo>
                  <a:pt x="6724119" y="1404"/>
                  <a:pt x="6739556" y="7719"/>
                  <a:pt x="6760606" y="18946"/>
                </a:cubicBezTo>
                <a:cubicBezTo>
                  <a:pt x="6770429" y="24559"/>
                  <a:pt x="6780604" y="30172"/>
                  <a:pt x="6791129" y="35786"/>
                </a:cubicBezTo>
                <a:cubicBezTo>
                  <a:pt x="6801654" y="41399"/>
                  <a:pt x="6812530" y="47714"/>
                  <a:pt x="6823756" y="54731"/>
                </a:cubicBezTo>
                <a:cubicBezTo>
                  <a:pt x="6834983" y="61748"/>
                  <a:pt x="6846912" y="69466"/>
                  <a:pt x="6859542" y="77886"/>
                </a:cubicBezTo>
                <a:cubicBezTo>
                  <a:pt x="6872172" y="86306"/>
                  <a:pt x="6884802" y="95428"/>
                  <a:pt x="6897433" y="105252"/>
                </a:cubicBezTo>
                <a:cubicBezTo>
                  <a:pt x="6910063" y="113672"/>
                  <a:pt x="6921991" y="121741"/>
                  <a:pt x="6933218" y="129459"/>
                </a:cubicBezTo>
                <a:cubicBezTo>
                  <a:pt x="6944444" y="137178"/>
                  <a:pt x="6954970" y="144545"/>
                  <a:pt x="6964793" y="151562"/>
                </a:cubicBezTo>
                <a:cubicBezTo>
                  <a:pt x="6974617" y="158579"/>
                  <a:pt x="6983738" y="165596"/>
                  <a:pt x="6992158" y="172613"/>
                </a:cubicBezTo>
                <a:cubicBezTo>
                  <a:pt x="7000579" y="179629"/>
                  <a:pt x="7008297" y="186646"/>
                  <a:pt x="7015314" y="193663"/>
                </a:cubicBezTo>
                <a:cubicBezTo>
                  <a:pt x="7029347" y="204889"/>
                  <a:pt x="7036364" y="212608"/>
                  <a:pt x="7036364" y="216818"/>
                </a:cubicBezTo>
                <a:cubicBezTo>
                  <a:pt x="7034960" y="223835"/>
                  <a:pt x="7028646" y="237167"/>
                  <a:pt x="7017419" y="256813"/>
                </a:cubicBezTo>
                <a:cubicBezTo>
                  <a:pt x="7011805" y="265234"/>
                  <a:pt x="7004789" y="273654"/>
                  <a:pt x="6996368" y="282074"/>
                </a:cubicBezTo>
                <a:cubicBezTo>
                  <a:pt x="6987949" y="290494"/>
                  <a:pt x="6979528" y="298914"/>
                  <a:pt x="6971108" y="307334"/>
                </a:cubicBezTo>
                <a:cubicBezTo>
                  <a:pt x="6954268" y="325578"/>
                  <a:pt x="6937428" y="340313"/>
                  <a:pt x="6920588" y="351540"/>
                </a:cubicBezTo>
                <a:cubicBezTo>
                  <a:pt x="6903747" y="362766"/>
                  <a:pt x="6889012" y="368380"/>
                  <a:pt x="6876382" y="368380"/>
                </a:cubicBezTo>
                <a:cubicBezTo>
                  <a:pt x="6870769" y="366976"/>
                  <a:pt x="6864804" y="365222"/>
                  <a:pt x="6858490" y="363117"/>
                </a:cubicBezTo>
                <a:cubicBezTo>
                  <a:pt x="6852174" y="361012"/>
                  <a:pt x="6844105" y="357153"/>
                  <a:pt x="6834282" y="351540"/>
                </a:cubicBezTo>
                <a:cubicBezTo>
                  <a:pt x="6825861" y="347330"/>
                  <a:pt x="6817442" y="342418"/>
                  <a:pt x="6809021" y="336804"/>
                </a:cubicBezTo>
                <a:cubicBezTo>
                  <a:pt x="6800601" y="331191"/>
                  <a:pt x="6792181" y="326279"/>
                  <a:pt x="6783761" y="322069"/>
                </a:cubicBezTo>
                <a:cubicBezTo>
                  <a:pt x="6772534" y="315053"/>
                  <a:pt x="6761307" y="308737"/>
                  <a:pt x="6750081" y="303124"/>
                </a:cubicBezTo>
                <a:cubicBezTo>
                  <a:pt x="6738854" y="297511"/>
                  <a:pt x="6727627" y="291196"/>
                  <a:pt x="6716400" y="284179"/>
                </a:cubicBezTo>
                <a:cubicBezTo>
                  <a:pt x="6705173" y="292599"/>
                  <a:pt x="6693596" y="300317"/>
                  <a:pt x="6681667" y="307334"/>
                </a:cubicBezTo>
                <a:cubicBezTo>
                  <a:pt x="6669738" y="314351"/>
                  <a:pt x="6658161" y="321368"/>
                  <a:pt x="6646935" y="328384"/>
                </a:cubicBezTo>
                <a:cubicBezTo>
                  <a:pt x="6638514" y="335401"/>
                  <a:pt x="6630094" y="341014"/>
                  <a:pt x="6621674" y="345225"/>
                </a:cubicBezTo>
                <a:cubicBezTo>
                  <a:pt x="6613254" y="349435"/>
                  <a:pt x="6604133" y="354346"/>
                  <a:pt x="6594309" y="359960"/>
                </a:cubicBezTo>
                <a:cubicBezTo>
                  <a:pt x="6577469" y="368380"/>
                  <a:pt x="6566242" y="372590"/>
                  <a:pt x="6560628" y="372590"/>
                </a:cubicBezTo>
                <a:cubicBezTo>
                  <a:pt x="6547998" y="372590"/>
                  <a:pt x="6531859" y="366976"/>
                  <a:pt x="6512213" y="355750"/>
                </a:cubicBezTo>
                <a:cubicBezTo>
                  <a:pt x="6503793" y="350136"/>
                  <a:pt x="6495373" y="343470"/>
                  <a:pt x="6486953" y="335752"/>
                </a:cubicBezTo>
                <a:cubicBezTo>
                  <a:pt x="6478533" y="328033"/>
                  <a:pt x="6470112" y="320666"/>
                  <a:pt x="6461693" y="313649"/>
                </a:cubicBezTo>
                <a:cubicBezTo>
                  <a:pt x="6444852" y="298212"/>
                  <a:pt x="6430818" y="282074"/>
                  <a:pt x="6419591" y="265234"/>
                </a:cubicBezTo>
                <a:cubicBezTo>
                  <a:pt x="6408365" y="248393"/>
                  <a:pt x="6402752" y="232957"/>
                  <a:pt x="6402752" y="218923"/>
                </a:cubicBezTo>
                <a:lnTo>
                  <a:pt x="6394331" y="216818"/>
                </a:lnTo>
                <a:cubicBezTo>
                  <a:pt x="6416785" y="199978"/>
                  <a:pt x="6437835" y="183839"/>
                  <a:pt x="6457482" y="168402"/>
                </a:cubicBezTo>
                <a:cubicBezTo>
                  <a:pt x="6477129" y="152966"/>
                  <a:pt x="6497477" y="138230"/>
                  <a:pt x="6518528" y="124197"/>
                </a:cubicBezTo>
                <a:cubicBezTo>
                  <a:pt x="6533965" y="111567"/>
                  <a:pt x="6550455" y="99287"/>
                  <a:pt x="6567996" y="87359"/>
                </a:cubicBezTo>
                <a:cubicBezTo>
                  <a:pt x="6585538" y="75430"/>
                  <a:pt x="6604133" y="63853"/>
                  <a:pt x="6623779" y="52626"/>
                </a:cubicBezTo>
                <a:cubicBezTo>
                  <a:pt x="6642023" y="41399"/>
                  <a:pt x="6658863" y="31576"/>
                  <a:pt x="6674300" y="23156"/>
                </a:cubicBezTo>
                <a:cubicBezTo>
                  <a:pt x="6689737" y="14736"/>
                  <a:pt x="6703068" y="7017"/>
                  <a:pt x="6714295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6600">
              <a:solidFill>
                <a:srgbClr val="FE9F95"/>
              </a:solidFill>
              <a:latin typeface="SVN-Dumpling" panose="02000000000000000000" pitchFamily="2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3FFDC3A0-E97E-D797-C363-FA94B4C491C9}"/>
              </a:ext>
            </a:extLst>
          </p:cNvPr>
          <p:cNvSpPr txBox="1">
            <a:spLocks noChangeAspect="1"/>
          </p:cNvSpPr>
          <p:nvPr/>
        </p:nvSpPr>
        <p:spPr>
          <a:xfrm>
            <a:off x="1563295" y="-6035100"/>
            <a:ext cx="145542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6600">
                <a:solidFill>
                  <a:srgbClr val="FE9F95"/>
                </a:solidFill>
                <a:latin typeface="SVN-Dumpling" panose="02000000000000000000" pitchFamily="2" charset="0"/>
              </a:rPr>
              <a:t>Hoạt động 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E8E462F-8FBC-2668-4B48-570652B85247}"/>
              </a:ext>
            </a:extLst>
          </p:cNvPr>
          <p:cNvSpPr txBox="1"/>
          <p:nvPr/>
        </p:nvSpPr>
        <p:spPr>
          <a:xfrm>
            <a:off x="0" y="3238500"/>
            <a:ext cx="18059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kết hoạt động tuần </a:t>
            </a:r>
            <a:r>
              <a:rPr lang="vi-VN" sz="9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96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9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9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9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9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96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9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96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lang="vi-VN" sz="9600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6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021938E2-D443-1DC3-2131-B488D39A86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817169" y="-282618"/>
            <a:ext cx="24058839" cy="12817518"/>
            <a:chOff x="-3817169" y="-282618"/>
            <a:chExt cx="24058839" cy="12817518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12" b="-7571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andy Script" panose="02000503000000020003" pitchFamily="2" charset="0"/>
                <a:ea typeface="+mn-ea"/>
                <a:cs typeface="+mn-cs"/>
              </a:endParaRPr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2403" y="1140134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8" y="0"/>
                  </a:lnTo>
                  <a:lnTo>
                    <a:pt x="9789268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779069" y="1028700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7" y="0"/>
                  </a:lnTo>
                  <a:lnTo>
                    <a:pt x="9789267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7169" y="6874478"/>
              <a:ext cx="16230600" cy="5660422"/>
            </a:xfrm>
            <a:custGeom>
              <a:avLst/>
              <a:gdLst/>
              <a:ahLst/>
              <a:cxnLst/>
              <a:rect l="l" t="t" r="r" b="b"/>
              <a:pathLst>
                <a:path w="16230600" h="5660422">
                  <a:moveTo>
                    <a:pt x="0" y="0"/>
                  </a:moveTo>
                  <a:lnTo>
                    <a:pt x="16230600" y="0"/>
                  </a:lnTo>
                  <a:lnTo>
                    <a:pt x="16230600" y="5660422"/>
                  </a:lnTo>
                  <a:lnTo>
                    <a:pt x="0" y="5660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-2861225" y="6874478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11045070" y="0"/>
                  </a:moveTo>
                  <a:lnTo>
                    <a:pt x="0" y="0"/>
                  </a:lnTo>
                  <a:lnTo>
                    <a:pt x="0" y="5246408"/>
                  </a:lnTo>
                  <a:lnTo>
                    <a:pt x="11045070" y="5246408"/>
                  </a:lnTo>
                  <a:lnTo>
                    <a:pt x="1104507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7447" y="6727037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0" y="0"/>
                  </a:moveTo>
                  <a:lnTo>
                    <a:pt x="11045070" y="0"/>
                  </a:lnTo>
                  <a:lnTo>
                    <a:pt x="11045070" y="5246409"/>
                  </a:lnTo>
                  <a:lnTo>
                    <a:pt x="0" y="524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64896" y="6252247"/>
              <a:ext cx="4132729" cy="3832167"/>
            </a:xfrm>
            <a:custGeom>
              <a:avLst/>
              <a:gdLst/>
              <a:ahLst/>
              <a:cxnLst/>
              <a:rect l="l" t="t" r="r" b="b"/>
              <a:pathLst>
                <a:path w="4132729" h="3832167">
                  <a:moveTo>
                    <a:pt x="0" y="0"/>
                  </a:moveTo>
                  <a:lnTo>
                    <a:pt x="4132729" y="0"/>
                  </a:lnTo>
                  <a:lnTo>
                    <a:pt x="4132729" y="3832167"/>
                  </a:lnTo>
                  <a:lnTo>
                    <a:pt x="0" y="383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450" y="-282618"/>
              <a:ext cx="7401497" cy="8229600"/>
            </a:xfrm>
            <a:custGeom>
              <a:avLst/>
              <a:gdLst/>
              <a:ahLst/>
              <a:cxnLst/>
              <a:rect l="l" t="t" r="r" b="b"/>
              <a:pathLst>
                <a:path w="7401497" h="8229600">
                  <a:moveTo>
                    <a:pt x="0" y="0"/>
                  </a:moveTo>
                  <a:lnTo>
                    <a:pt x="7401497" y="0"/>
                  </a:lnTo>
                  <a:lnTo>
                    <a:pt x="74014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823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8" y="0"/>
                  </a:lnTo>
                  <a:lnTo>
                    <a:pt x="1586338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25310" y="7542777"/>
              <a:ext cx="2306788" cy="3909811"/>
            </a:xfrm>
            <a:custGeom>
              <a:avLst/>
              <a:gdLst/>
              <a:ahLst/>
              <a:cxnLst/>
              <a:rect l="l" t="t" r="r" b="b"/>
              <a:pathLst>
                <a:path w="2306788" h="3909811">
                  <a:moveTo>
                    <a:pt x="0" y="0"/>
                  </a:moveTo>
                  <a:lnTo>
                    <a:pt x="2306788" y="0"/>
                  </a:lnTo>
                  <a:lnTo>
                    <a:pt x="2306788" y="3909811"/>
                  </a:lnTo>
                  <a:lnTo>
                    <a:pt x="0" y="39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9978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7" y="0"/>
                  </a:lnTo>
                  <a:lnTo>
                    <a:pt x="1586337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5552265" y="7551073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9" y="0"/>
                  </a:moveTo>
                  <a:lnTo>
                    <a:pt x="0" y="0"/>
                  </a:lnTo>
                  <a:lnTo>
                    <a:pt x="0" y="3598337"/>
                  </a:lnTo>
                  <a:lnTo>
                    <a:pt x="2123019" y="3598337"/>
                  </a:lnTo>
                  <a:lnTo>
                    <a:pt x="2123019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8944" y="3501673"/>
              <a:ext cx="10450113" cy="1745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3661206" y="7905521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8" y="0"/>
                  </a:moveTo>
                  <a:lnTo>
                    <a:pt x="0" y="0"/>
                  </a:lnTo>
                  <a:lnTo>
                    <a:pt x="0" y="3598336"/>
                  </a:lnTo>
                  <a:lnTo>
                    <a:pt x="2123018" y="3598336"/>
                  </a:lnTo>
                  <a:lnTo>
                    <a:pt x="2123018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"/>
          <p:cNvSpPr/>
          <p:nvPr/>
        </p:nvSpPr>
        <p:spPr>
          <a:xfrm>
            <a:off x="530722" y="0"/>
            <a:ext cx="16230600" cy="7946982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>
              <a:alphaModFix amt="48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3FFDC3A0-E97E-D797-C363-FA94B4C491C9}"/>
              </a:ext>
            </a:extLst>
          </p:cNvPr>
          <p:cNvSpPr txBox="1">
            <a:spLocks noChangeAspect="1"/>
          </p:cNvSpPr>
          <p:nvPr/>
        </p:nvSpPr>
        <p:spPr>
          <a:xfrm>
            <a:off x="1563295" y="-6035100"/>
            <a:ext cx="145542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rPr>
              <a:t>Hoạt động 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E8E462F-8FBC-2668-4B48-570652B85247}"/>
              </a:ext>
            </a:extLst>
          </p:cNvPr>
          <p:cNvSpPr txBox="1"/>
          <p:nvPr/>
        </p:nvSpPr>
        <p:spPr>
          <a:xfrm>
            <a:off x="0" y="3238500"/>
            <a:ext cx="18059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 kết hoạt động tuần </a:t>
            </a:r>
            <a:r>
              <a:rPr kumimoji="0" lang="vi-VN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96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5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7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472416" y="394977"/>
            <a:ext cx="17210916" cy="958948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088" tIns="137088" rIns="137088" bIns="137088" anchor="ctr" anchorCtr="0">
            <a:noAutofit/>
          </a:bodyPr>
          <a:lstStyle/>
          <a:p>
            <a:pPr defTabSz="1371189">
              <a:defRPr/>
            </a:pPr>
            <a:endParaRPr sz="2700">
              <a:solidFill>
                <a:srgbClr val="FF7259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65EA3E8D-64D5-42DF-9ED4-469C559B7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951" y="3014624"/>
            <a:ext cx="1087805" cy="808266"/>
          </a:xfrm>
          <a:prstGeom prst="rect">
            <a:avLst/>
          </a:prstGeom>
        </p:spPr>
      </p:pic>
      <p:pic>
        <p:nvPicPr>
          <p:cNvPr id="23" name="图片 25">
            <a:extLst>
              <a:ext uri="{FF2B5EF4-FFF2-40B4-BE49-F238E27FC236}">
                <a16:creationId xmlns:a16="http://schemas.microsoft.com/office/drawing/2014/main" id="{920D1B1A-6F64-43EA-A343-89D59E688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12" y="-505262"/>
            <a:ext cx="1397241" cy="1014240"/>
          </a:xfrm>
          <a:prstGeom prst="rect">
            <a:avLst/>
          </a:prstGeom>
        </p:spPr>
      </p:pic>
      <p:pic>
        <p:nvPicPr>
          <p:cNvPr id="24" name="图片 26">
            <a:extLst>
              <a:ext uri="{FF2B5EF4-FFF2-40B4-BE49-F238E27FC236}">
                <a16:creationId xmlns:a16="http://schemas.microsoft.com/office/drawing/2014/main" id="{527B1E59-DFBE-4189-9304-52105F91D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737" y="2155988"/>
            <a:ext cx="1997162" cy="1530624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5604B5DC-6328-443A-892F-B2CF90238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475" y="317014"/>
            <a:ext cx="2302479" cy="1352540"/>
          </a:xfrm>
          <a:prstGeom prst="rect">
            <a:avLst/>
          </a:prstGeom>
        </p:spPr>
      </p:pic>
      <p:pic>
        <p:nvPicPr>
          <p:cNvPr id="26" name="图片 29">
            <a:extLst>
              <a:ext uri="{FF2B5EF4-FFF2-40B4-BE49-F238E27FC236}">
                <a16:creationId xmlns:a16="http://schemas.microsoft.com/office/drawing/2014/main" id="{C0BF2B61-E6DB-4DC2-AE4F-7A4E33B02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254" y="325184"/>
            <a:ext cx="1096646" cy="1769586"/>
          </a:xfrm>
          <a:prstGeom prst="rect">
            <a:avLst/>
          </a:prstGeom>
        </p:spPr>
      </p:pic>
      <p:sp>
        <p:nvSpPr>
          <p:cNvPr id="27" name="任意多边形: 形状 30">
            <a:extLst>
              <a:ext uri="{FF2B5EF4-FFF2-40B4-BE49-F238E27FC236}">
                <a16:creationId xmlns:a16="http://schemas.microsoft.com/office/drawing/2014/main" id="{A4E21868-1627-4459-BBA0-987F037B76F6}"/>
              </a:ext>
            </a:extLst>
          </p:cNvPr>
          <p:cNvSpPr/>
          <p:nvPr/>
        </p:nvSpPr>
        <p:spPr>
          <a:xfrm>
            <a:off x="635729" y="3645216"/>
            <a:ext cx="403128" cy="34927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sp>
        <p:nvSpPr>
          <p:cNvPr id="28" name="任意多边形: 形状 31">
            <a:extLst>
              <a:ext uri="{FF2B5EF4-FFF2-40B4-BE49-F238E27FC236}">
                <a16:creationId xmlns:a16="http://schemas.microsoft.com/office/drawing/2014/main" id="{DF0D1653-B223-48D8-BC1C-9D3E70D8749A}"/>
              </a:ext>
            </a:extLst>
          </p:cNvPr>
          <p:cNvSpPr/>
          <p:nvPr/>
        </p:nvSpPr>
        <p:spPr>
          <a:xfrm>
            <a:off x="15115886" y="2255373"/>
            <a:ext cx="403128" cy="34927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sp>
        <p:nvSpPr>
          <p:cNvPr id="29" name="任意多边形: 形状 32">
            <a:extLst>
              <a:ext uri="{FF2B5EF4-FFF2-40B4-BE49-F238E27FC236}">
                <a16:creationId xmlns:a16="http://schemas.microsoft.com/office/drawing/2014/main" id="{32CC0536-C333-4023-93F6-C56A10C5B59B}"/>
              </a:ext>
            </a:extLst>
          </p:cNvPr>
          <p:cNvSpPr/>
          <p:nvPr/>
        </p:nvSpPr>
        <p:spPr>
          <a:xfrm>
            <a:off x="17269704" y="3814706"/>
            <a:ext cx="403128" cy="34927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A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sp>
        <p:nvSpPr>
          <p:cNvPr id="31" name="任意多边形: 形状 33">
            <a:extLst>
              <a:ext uri="{FF2B5EF4-FFF2-40B4-BE49-F238E27FC236}">
                <a16:creationId xmlns:a16="http://schemas.microsoft.com/office/drawing/2014/main" id="{016C7BD9-E189-4CDB-944F-1A1A9A5351C5}"/>
              </a:ext>
            </a:extLst>
          </p:cNvPr>
          <p:cNvSpPr/>
          <p:nvPr/>
        </p:nvSpPr>
        <p:spPr>
          <a:xfrm>
            <a:off x="12605834" y="784233"/>
            <a:ext cx="403128" cy="34927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A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89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B0604020202020204" charset="-122"/>
            </a:endParaRPr>
          </a:p>
        </p:txBody>
      </p:sp>
      <p:pic>
        <p:nvPicPr>
          <p:cNvPr id="32" name="图片 34">
            <a:extLst>
              <a:ext uri="{FF2B5EF4-FFF2-40B4-BE49-F238E27FC236}">
                <a16:creationId xmlns:a16="http://schemas.microsoft.com/office/drawing/2014/main" id="{B6B4199E-672E-476E-BB3D-325744C2B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769" y="4246967"/>
            <a:ext cx="1778153" cy="1504590"/>
          </a:xfrm>
          <a:prstGeom prst="rect">
            <a:avLst/>
          </a:prstGeom>
        </p:spPr>
      </p:pic>
      <p:pic>
        <p:nvPicPr>
          <p:cNvPr id="33" name="图片 36">
            <a:extLst>
              <a:ext uri="{FF2B5EF4-FFF2-40B4-BE49-F238E27FC236}">
                <a16:creationId xmlns:a16="http://schemas.microsoft.com/office/drawing/2014/main" id="{1AC86325-F6D7-48FF-93BC-F86D873F4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92325" y="1433561"/>
            <a:ext cx="1734621" cy="17397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8D005E-E449-4A9E-B220-D7E9084A73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83" y="1844237"/>
            <a:ext cx="9192785" cy="91927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3FD15E-32CA-4ED4-8892-8F907F9152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3137211" y="5899537"/>
            <a:ext cx="3860229" cy="44728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AE2BF4F-498F-4310-800E-326C9609E7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9" t="41855" r="-415" b="-1350"/>
          <a:stretch/>
        </p:blipFill>
        <p:spPr>
          <a:xfrm>
            <a:off x="6317292" y="5751557"/>
            <a:ext cx="3860229" cy="47047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842BAA-6A67-4DC8-BC79-15D7335809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29" y="647700"/>
            <a:ext cx="2727878" cy="286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0569" y="3418757"/>
            <a:ext cx="10780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 THƯỞNG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52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021938E2-D443-1DC3-2131-B488D39A86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817169" y="-282618"/>
            <a:ext cx="24058839" cy="12817518"/>
            <a:chOff x="-3817169" y="-282618"/>
            <a:chExt cx="24058839" cy="12817518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12" b="-7571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andy Script" panose="02000503000000020003" pitchFamily="2" charset="0"/>
                <a:ea typeface="+mn-ea"/>
                <a:cs typeface="+mn-cs"/>
              </a:endParaRPr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52403" y="1140134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8" y="0"/>
                  </a:lnTo>
                  <a:lnTo>
                    <a:pt x="9789268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779069" y="1028700"/>
              <a:ext cx="9789267" cy="5384097"/>
            </a:xfrm>
            <a:custGeom>
              <a:avLst/>
              <a:gdLst/>
              <a:ahLst/>
              <a:cxnLst/>
              <a:rect l="l" t="t" r="r" b="b"/>
              <a:pathLst>
                <a:path w="9789267" h="5384097">
                  <a:moveTo>
                    <a:pt x="0" y="0"/>
                  </a:moveTo>
                  <a:lnTo>
                    <a:pt x="9789267" y="0"/>
                  </a:lnTo>
                  <a:lnTo>
                    <a:pt x="9789267" y="5384097"/>
                  </a:lnTo>
                  <a:lnTo>
                    <a:pt x="0" y="5384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7169" y="6874478"/>
              <a:ext cx="16230600" cy="5660422"/>
            </a:xfrm>
            <a:custGeom>
              <a:avLst/>
              <a:gdLst/>
              <a:ahLst/>
              <a:cxnLst/>
              <a:rect l="l" t="t" r="r" b="b"/>
              <a:pathLst>
                <a:path w="16230600" h="5660422">
                  <a:moveTo>
                    <a:pt x="0" y="0"/>
                  </a:moveTo>
                  <a:lnTo>
                    <a:pt x="16230600" y="0"/>
                  </a:lnTo>
                  <a:lnTo>
                    <a:pt x="16230600" y="5660422"/>
                  </a:lnTo>
                  <a:lnTo>
                    <a:pt x="0" y="5660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-2861225" y="6874478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11045070" y="0"/>
                  </a:moveTo>
                  <a:lnTo>
                    <a:pt x="0" y="0"/>
                  </a:lnTo>
                  <a:lnTo>
                    <a:pt x="0" y="5246408"/>
                  </a:lnTo>
                  <a:lnTo>
                    <a:pt x="11045070" y="5246408"/>
                  </a:lnTo>
                  <a:lnTo>
                    <a:pt x="1104507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37447" y="6727037"/>
              <a:ext cx="11045070" cy="5246408"/>
            </a:xfrm>
            <a:custGeom>
              <a:avLst/>
              <a:gdLst/>
              <a:ahLst/>
              <a:cxnLst/>
              <a:rect l="l" t="t" r="r" b="b"/>
              <a:pathLst>
                <a:path w="11045070" h="5246408">
                  <a:moveTo>
                    <a:pt x="0" y="0"/>
                  </a:moveTo>
                  <a:lnTo>
                    <a:pt x="11045070" y="0"/>
                  </a:lnTo>
                  <a:lnTo>
                    <a:pt x="11045070" y="5246409"/>
                  </a:lnTo>
                  <a:lnTo>
                    <a:pt x="0" y="524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064896" y="6252247"/>
              <a:ext cx="4132729" cy="3832167"/>
            </a:xfrm>
            <a:custGeom>
              <a:avLst/>
              <a:gdLst/>
              <a:ahLst/>
              <a:cxnLst/>
              <a:rect l="l" t="t" r="r" b="b"/>
              <a:pathLst>
                <a:path w="4132729" h="3832167">
                  <a:moveTo>
                    <a:pt x="0" y="0"/>
                  </a:moveTo>
                  <a:lnTo>
                    <a:pt x="4132729" y="0"/>
                  </a:lnTo>
                  <a:lnTo>
                    <a:pt x="4132729" y="3832167"/>
                  </a:lnTo>
                  <a:lnTo>
                    <a:pt x="0" y="383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9450" y="-282618"/>
              <a:ext cx="7401497" cy="8229600"/>
            </a:xfrm>
            <a:custGeom>
              <a:avLst/>
              <a:gdLst/>
              <a:ahLst/>
              <a:cxnLst/>
              <a:rect l="l" t="t" r="r" b="b"/>
              <a:pathLst>
                <a:path w="7401497" h="8229600">
                  <a:moveTo>
                    <a:pt x="0" y="0"/>
                  </a:moveTo>
                  <a:lnTo>
                    <a:pt x="7401497" y="0"/>
                  </a:lnTo>
                  <a:lnTo>
                    <a:pt x="740149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823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8" y="0"/>
                  </a:lnTo>
                  <a:lnTo>
                    <a:pt x="1586338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525310" y="7542777"/>
              <a:ext cx="2306788" cy="3909811"/>
            </a:xfrm>
            <a:custGeom>
              <a:avLst/>
              <a:gdLst/>
              <a:ahLst/>
              <a:cxnLst/>
              <a:rect l="l" t="t" r="r" b="b"/>
              <a:pathLst>
                <a:path w="2306788" h="3909811">
                  <a:moveTo>
                    <a:pt x="0" y="0"/>
                  </a:moveTo>
                  <a:lnTo>
                    <a:pt x="2306788" y="0"/>
                  </a:lnTo>
                  <a:lnTo>
                    <a:pt x="2306788" y="3909811"/>
                  </a:lnTo>
                  <a:lnTo>
                    <a:pt x="0" y="390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9978" y="7778075"/>
              <a:ext cx="1586337" cy="3439214"/>
            </a:xfrm>
            <a:custGeom>
              <a:avLst/>
              <a:gdLst/>
              <a:ahLst/>
              <a:cxnLst/>
              <a:rect l="l" t="t" r="r" b="b"/>
              <a:pathLst>
                <a:path w="1586337" h="3439214">
                  <a:moveTo>
                    <a:pt x="0" y="0"/>
                  </a:moveTo>
                  <a:lnTo>
                    <a:pt x="1586337" y="0"/>
                  </a:lnTo>
                  <a:lnTo>
                    <a:pt x="1586337" y="3439214"/>
                  </a:lnTo>
                  <a:lnTo>
                    <a:pt x="0" y="343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5552265" y="7551073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9" y="0"/>
                  </a:moveTo>
                  <a:lnTo>
                    <a:pt x="0" y="0"/>
                  </a:lnTo>
                  <a:lnTo>
                    <a:pt x="0" y="3598337"/>
                  </a:lnTo>
                  <a:lnTo>
                    <a:pt x="2123019" y="3598337"/>
                  </a:lnTo>
                  <a:lnTo>
                    <a:pt x="2123019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8944" y="3501673"/>
              <a:ext cx="10450113" cy="1745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3661206" y="7905521"/>
              <a:ext cx="2123018" cy="3598336"/>
            </a:xfrm>
            <a:custGeom>
              <a:avLst/>
              <a:gdLst/>
              <a:ahLst/>
              <a:cxnLst/>
              <a:rect l="l" t="t" r="r" b="b"/>
              <a:pathLst>
                <a:path w="2123018" h="3598336">
                  <a:moveTo>
                    <a:pt x="2123018" y="0"/>
                  </a:moveTo>
                  <a:lnTo>
                    <a:pt x="0" y="0"/>
                  </a:lnTo>
                  <a:lnTo>
                    <a:pt x="0" y="3598336"/>
                  </a:lnTo>
                  <a:lnTo>
                    <a:pt x="2123018" y="3598336"/>
                  </a:lnTo>
                  <a:lnTo>
                    <a:pt x="2123018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"/>
          <p:cNvSpPr/>
          <p:nvPr/>
        </p:nvSpPr>
        <p:spPr>
          <a:xfrm>
            <a:off x="530722" y="0"/>
            <a:ext cx="16230600" cy="7946982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>
              <a:alphaModFix amt="48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3FFDC3A0-E97E-D797-C363-FA94B4C491C9}"/>
              </a:ext>
            </a:extLst>
          </p:cNvPr>
          <p:cNvSpPr txBox="1">
            <a:spLocks noChangeAspect="1"/>
          </p:cNvSpPr>
          <p:nvPr/>
        </p:nvSpPr>
        <p:spPr>
          <a:xfrm>
            <a:off x="1563295" y="-6035100"/>
            <a:ext cx="145542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FE9F95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rPr>
              <a:t>Hoạt động 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E8E462F-8FBC-2668-4B48-570652B85247}"/>
              </a:ext>
            </a:extLst>
          </p:cNvPr>
          <p:cNvSpPr txBox="1"/>
          <p:nvPr/>
        </p:nvSpPr>
        <p:spPr>
          <a:xfrm>
            <a:off x="0" y="3238500"/>
            <a:ext cx="18059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9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lang="en-US" sz="9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</a:t>
            </a:r>
            <a:r>
              <a:rPr kumimoji="0" lang="vi-VN" sz="9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 </a:t>
            </a:r>
            <a:endParaRPr kumimoji="0" lang="en-US" sz="96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</a:t>
            </a:r>
            <a:r>
              <a:rPr kumimoji="0" lang="en-US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7949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935</TotalTime>
  <Words>446</Words>
  <Application>Microsoft Office PowerPoint</Application>
  <PresentationFormat>Custom</PresentationFormat>
  <Paragraphs>65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宋体</vt:lpstr>
      <vt:lpstr>Arial</vt:lpstr>
      <vt:lpstr>Calibri</vt:lpstr>
      <vt:lpstr>Calibri Light</vt:lpstr>
      <vt:lpstr>Cambria</vt:lpstr>
      <vt:lpstr>Comfortaa Medium</vt:lpstr>
      <vt:lpstr>等线</vt:lpstr>
      <vt:lpstr>Rubik Black</vt:lpstr>
      <vt:lpstr>SVN-Candy Script</vt:lpstr>
      <vt:lpstr>SVN-Dumpling</vt:lpstr>
      <vt:lpstr>Times New Roman</vt:lpstr>
      <vt:lpstr>Wingdings</vt:lpstr>
      <vt:lpstr>字魂107号-萌趣欢乐体</vt:lpstr>
      <vt:lpstr>字魂59号-创粗黑</vt:lpstr>
      <vt:lpstr>Office Theme</vt:lpstr>
      <vt:lpstr>2_Office Theme</vt:lpstr>
      <vt:lpstr>Chủ đề Office</vt:lpstr>
      <vt:lpstr>第一PPT，www.1ppt.com</vt:lpstr>
      <vt:lpstr>Math Subject for High School - 10th Grade: Circles by Slidesgo</vt:lpstr>
      <vt:lpstr>1_Office Theme</vt:lpstr>
      <vt:lpstr>1_第一PPT，www.1ppt.com</vt:lpstr>
      <vt:lpstr>Office 主题</vt:lpstr>
      <vt:lpstr>Grammar Subject for Pre-K: Adjectives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Về nhà: tiếp tục duy trì và áp dụng Nguyên tắc hợp tác trong học tập, rèn luyện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GiaoVien</cp:lastModifiedBy>
  <cp:revision>70</cp:revision>
  <dcterms:created xsi:type="dcterms:W3CDTF">2006-08-16T00:00:00Z</dcterms:created>
  <dcterms:modified xsi:type="dcterms:W3CDTF">2024-10-17T03:02:29Z</dcterms:modified>
  <cp:category>9Slide.vn</cp:category>
  <dc:identifier>DAFqNt_XBVA</dc:identifier>
</cp:coreProperties>
</file>