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7" r:id="rId2"/>
    <p:sldId id="281" r:id="rId3"/>
    <p:sldId id="257" r:id="rId4"/>
    <p:sldId id="258" r:id="rId5"/>
    <p:sldId id="259" r:id="rId6"/>
    <p:sldId id="260" r:id="rId7"/>
    <p:sldId id="262" r:id="rId8"/>
    <p:sldId id="265" r:id="rId9"/>
    <p:sldId id="287" r:id="rId10"/>
    <p:sldId id="288" r:id="rId11"/>
    <p:sldId id="289" r:id="rId12"/>
    <p:sldId id="290" r:id="rId13"/>
    <p:sldId id="291" r:id="rId14"/>
    <p:sldId id="292" r:id="rId15"/>
    <p:sldId id="273" r:id="rId16"/>
    <p:sldId id="293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A617A-306D-49CE-9083-ADC7F591E58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8347C-7457-4DDF-BC80-92C60BA38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9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5C66C-541F-4121-BDD7-1559F6692F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28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5C66C-541F-4121-BDD7-1559F6692F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58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5C66C-541F-4121-BDD7-1559F6692F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65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5C66C-541F-4121-BDD7-1559F6692F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74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5C66C-541F-4121-BDD7-1559F6692F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11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5C66C-541F-4121-BDD7-1559F6692F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60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B569A-C24A-40E3-A3E0-0B9BF3E98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0F331-1727-4FFD-BC9A-9FDE46909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F357C-DAF5-4923-8CD0-7A0DEAD47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F94D-0BE1-4C32-A278-299139C78A8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6FBBA-BFF4-4D96-8B42-52A7682B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EF4B0-FA57-49AC-9C25-3D15F870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8A49-5BB8-4BB7-AC08-8BCF48D9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4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CEA5E-F754-46B4-ADD9-4D7BA8E8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90469C-C784-4C48-AAC5-FE4462FD0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8C2C2-7C83-41BB-A5C9-D594CBC21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F94D-0BE1-4C32-A278-299139C78A8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0518A-8C6E-4721-86D4-2D865124A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278D3-729B-493C-B547-EF23F62A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8A49-5BB8-4BB7-AC08-8BCF48D9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3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97F84E-04CE-4221-8AAE-71F75D1D14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3284BC-8D74-42EA-B23F-9604D79CA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2C16F-D586-4D1E-A5AC-DF04EF62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F94D-0BE1-4C32-A278-299139C78A8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76AF5-462C-4DFC-9140-595DB04E5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B4911-16D5-43C2-AC39-6FCAB1E2A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8A49-5BB8-4BB7-AC08-8BCF48D9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6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29CC1-A769-4103-9311-2AF8AC901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7E5D9-03A6-499E-B219-384054A7B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6FFC2-CD4E-4564-8E5F-6A4186CD1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F94D-0BE1-4C32-A278-299139C78A8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9C1A8-3D66-4AC8-8BC2-8D9CA6B62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62316-7639-41B4-8AE1-9201C7BC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8A49-5BB8-4BB7-AC08-8BCF48D9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7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471E6-1669-4EEF-9971-E8F45DA45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9C2C0-969B-4F69-AF3A-4BFC95688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82686-B42B-4B7E-B4D4-4BD661DE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F94D-0BE1-4C32-A278-299139C78A8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EC9C9-8574-47A9-BDEE-10C505826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1E0E4-20C2-4193-8DCE-A7DEFDE2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8A49-5BB8-4BB7-AC08-8BCF48D9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5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F9720-0C36-4DAF-BC5B-57BF07BF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B635C-518F-4943-9037-09EBBF87D6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F3F55-E9F6-4E16-A6F9-2B0F084EC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725AE-B6AA-44EA-B4EF-F97F1ECD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F94D-0BE1-4C32-A278-299139C78A8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1B418-DB72-47CB-8B0C-8AE254D8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E592A-1EAE-4F7C-97AC-7C74D7264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8A49-5BB8-4BB7-AC08-8BCF48D9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0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E7D7D-9398-4DBA-A235-250485FE6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CF5B0-4669-4BAA-B3AE-2925A8721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DF9CB-A1B6-420B-A88C-286E63F22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CD0A2-252E-4982-9BA5-5F02DE9189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D84A60-7943-4F3F-9CDD-4D3D03280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D73912-832E-47AD-A7E6-32A139C2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F94D-0BE1-4C32-A278-299139C78A8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ADD41D-E9B8-4EFD-9E78-3089237FC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AFBEAD-6494-4339-8A18-2BB0A0AF5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8A49-5BB8-4BB7-AC08-8BCF48D9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3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1E647-C370-4440-8A54-8F83B30D5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3A0B2A-DD8F-438E-991C-F63F53A95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F94D-0BE1-4C32-A278-299139C78A8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209267-3E3C-487B-A7DA-A9FDC9343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33B0C-3213-4260-AA02-D00ABB913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8A49-5BB8-4BB7-AC08-8BCF48D9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1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316235-3477-4653-8078-E90A8D63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F94D-0BE1-4C32-A278-299139C78A8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93AC71-1BE4-43CA-A17D-562E8C1CC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929ED-FC52-493A-965F-D3A90141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8A49-5BB8-4BB7-AC08-8BCF48D9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1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AF8D-CBCA-440B-A3FF-32EA7B884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F3BC5-F58C-40F1-AE23-26F11C0EB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18F9E-B285-4D84-9325-84D613F7F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83CA1-77F7-43B8-B6A2-406CEB1F7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F94D-0BE1-4C32-A278-299139C78A8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AB579-26AD-47A6-8A62-7189E7E7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5CF83-8327-4886-B51A-0DEAEB68A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8A49-5BB8-4BB7-AC08-8BCF48D9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4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703FE-B527-44B9-989B-FAC057BD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7B740-D7D6-40AB-A6A9-649B5436D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CEC50-7CEC-4336-9552-F6F3F9EE0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A4506-1C84-4E8F-BC92-03C001F5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F94D-0BE1-4C32-A278-299139C78A8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EB682-1B42-4E0A-9633-0D6A51F0D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90A5B-9DCE-483C-9E97-E9499E8B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8A49-5BB8-4BB7-AC08-8BCF48D9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8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D627CB-6FC4-4E21-958B-0997BC52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C2BDB-C0E0-4723-ABE1-25DD1B0FD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5EC9F-0488-4ACC-9A74-FD87E6FF6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6F94D-0BE1-4C32-A278-299139C78A8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A3438-1AB3-4A10-B68E-9F00E2781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6A1F7-4DCE-4C71-90B0-89ED9C7CC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78A49-5BB8-4BB7-AC08-8BCF48D9A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2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4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ĐỒNG TÂN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613229" y="2926120"/>
            <a:ext cx="10663003" cy="119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21: LUYỆN TẬP CHUNG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5" y="5398175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TRỊNH THỊ THANH TÚ</a:t>
            </a:r>
          </a:p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 4A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638" y="411357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E12297-4050-BB5A-6506-8BA1F7A17AC3}"/>
              </a:ext>
            </a:extLst>
          </p:cNvPr>
          <p:cNvSpPr/>
          <p:nvPr/>
        </p:nvSpPr>
        <p:spPr>
          <a:xfrm>
            <a:off x="342900" y="209551"/>
            <a:ext cx="11487150" cy="6296024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7030A0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299E62CB-CDC6-4562-8DB3-D7B00782361B}"/>
              </a:ext>
            </a:extLst>
          </p:cNvPr>
          <p:cNvGrpSpPr/>
          <p:nvPr/>
        </p:nvGrpSpPr>
        <p:grpSpPr>
          <a:xfrm>
            <a:off x="933016" y="352125"/>
            <a:ext cx="11149950" cy="707886"/>
            <a:chOff x="1169225" y="243763"/>
            <a:chExt cx="11149950" cy="707886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843462A0-8082-D657-710F-67F5E3DC5C05}"/>
                </a:ext>
              </a:extLst>
            </p:cNvPr>
            <p:cNvSpPr txBox="1"/>
            <p:nvPr/>
          </p:nvSpPr>
          <p:spPr>
            <a:xfrm>
              <a:off x="1898098" y="278812"/>
              <a:ext cx="1042107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GB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8AA83FC8-3619-65CD-2801-60B825013ED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210F5845-D34E-F217-EC86-2AA29D8CA865}"/>
                </a:ext>
              </a:extLst>
            </p:cNvPr>
            <p:cNvSpPr txBox="1"/>
            <p:nvPr/>
          </p:nvSpPr>
          <p:spPr>
            <a:xfrm>
              <a:off x="1301873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00091DC-AA72-CE52-9BAC-FCDC01546A6E}"/>
              </a:ext>
            </a:extLst>
          </p:cNvPr>
          <p:cNvSpPr txBox="1"/>
          <p:nvPr/>
        </p:nvSpPr>
        <p:spPr>
          <a:xfrm>
            <a:off x="752475" y="1123950"/>
            <a:ext cx="10401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Thửa ruộng của chú Năm có dạng hình chữ nhật với diện tích 4 000 m</a:t>
            </a:r>
            <a:r>
              <a:rPr lang="vi-VN" sz="3200" b="0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Chú Năm chia thành 4 phần đều nhau như hình vẽ.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05D5B9-3F6A-8D35-78C8-991406043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603" y="2133600"/>
            <a:ext cx="5089988" cy="1838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C940393-1BDB-6A83-62F1-8422301808DD}"/>
              </a:ext>
            </a:extLst>
          </p:cNvPr>
          <p:cNvGrpSpPr/>
          <p:nvPr/>
        </p:nvGrpSpPr>
        <p:grpSpPr>
          <a:xfrm>
            <a:off x="590549" y="2578554"/>
            <a:ext cx="5705475" cy="2566791"/>
            <a:chOff x="590549" y="2578554"/>
            <a:chExt cx="5705475" cy="256679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1890E4-4FA6-37A3-A851-49D8117D0306}"/>
                </a:ext>
              </a:extLst>
            </p:cNvPr>
            <p:cNvSpPr txBox="1"/>
            <p:nvPr/>
          </p:nvSpPr>
          <p:spPr>
            <a:xfrm>
              <a:off x="590549" y="2590800"/>
              <a:ext cx="570547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Diện tích mỗi phần là 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       </a:t>
              </a:r>
              <a:r>
                <a:rPr lang="vi-VN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  <a:r>
                <a:rPr lang="vi-VN" sz="3200" b="1" i="0" baseline="300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vi-VN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 Cứ mỗi 1 000 m</a:t>
              </a:r>
              <a:r>
                <a:rPr lang="vi-VN" sz="3200" b="1" i="0" baseline="300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vi-VN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chú Năm thu hoạch được khoảng 7 tạ thóc. Như vậy chú Năm thu hoạch được tất cả 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     </a:t>
              </a:r>
              <a:r>
                <a:rPr lang="vi-VN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vi-VN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tạ thóc.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E1ACAD7-5004-04E6-B081-16A35D8547D7}"/>
                </a:ext>
              </a:extLst>
            </p:cNvPr>
            <p:cNvSpPr/>
            <p:nvPr/>
          </p:nvSpPr>
          <p:spPr>
            <a:xfrm>
              <a:off x="4729844" y="2578554"/>
              <a:ext cx="708931" cy="56605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8ACB15A-4FCC-4ED1-F38D-E56A0BE3822A}"/>
                </a:ext>
              </a:extLst>
            </p:cNvPr>
            <p:cNvSpPr/>
            <p:nvPr/>
          </p:nvSpPr>
          <p:spPr>
            <a:xfrm>
              <a:off x="3891644" y="4512129"/>
              <a:ext cx="708931" cy="56605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90726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E12297-4050-BB5A-6506-8BA1F7A17AC3}"/>
              </a:ext>
            </a:extLst>
          </p:cNvPr>
          <p:cNvSpPr/>
          <p:nvPr/>
        </p:nvSpPr>
        <p:spPr>
          <a:xfrm>
            <a:off x="342900" y="209551"/>
            <a:ext cx="11487150" cy="6296024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7030A0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299E62CB-CDC6-4562-8DB3-D7B00782361B}"/>
              </a:ext>
            </a:extLst>
          </p:cNvPr>
          <p:cNvGrpSpPr/>
          <p:nvPr/>
        </p:nvGrpSpPr>
        <p:grpSpPr>
          <a:xfrm>
            <a:off x="933016" y="352125"/>
            <a:ext cx="11149950" cy="707886"/>
            <a:chOff x="1169225" y="243763"/>
            <a:chExt cx="11149950" cy="707886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843462A0-8082-D657-710F-67F5E3DC5C05}"/>
                </a:ext>
              </a:extLst>
            </p:cNvPr>
            <p:cNvSpPr txBox="1"/>
            <p:nvPr/>
          </p:nvSpPr>
          <p:spPr>
            <a:xfrm>
              <a:off x="1898098" y="278812"/>
              <a:ext cx="1042107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GB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8AA83FC8-3619-65CD-2801-60B825013ED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210F5845-D34E-F217-EC86-2AA29D8CA865}"/>
                </a:ext>
              </a:extLst>
            </p:cNvPr>
            <p:cNvSpPr txBox="1"/>
            <p:nvPr/>
          </p:nvSpPr>
          <p:spPr>
            <a:xfrm>
              <a:off x="1301873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00091DC-AA72-CE52-9BAC-FCDC01546A6E}"/>
              </a:ext>
            </a:extLst>
          </p:cNvPr>
          <p:cNvSpPr txBox="1"/>
          <p:nvPr/>
        </p:nvSpPr>
        <p:spPr>
          <a:xfrm>
            <a:off x="752475" y="1123950"/>
            <a:ext cx="10401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Thửa ruộng của chú Năm có dạng hình chữ nhật với diện tích 4 000 m</a:t>
            </a:r>
            <a:r>
              <a:rPr kumimoji="0" lang="vi-VN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Chú Năm chia thành 4 phần đều nhau như hình vẽ.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05D5B9-3F6A-8D35-78C8-991406043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278" y="2152650"/>
            <a:ext cx="5089988" cy="1838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C940393-1BDB-6A83-62F1-8422301808DD}"/>
              </a:ext>
            </a:extLst>
          </p:cNvPr>
          <p:cNvGrpSpPr/>
          <p:nvPr/>
        </p:nvGrpSpPr>
        <p:grpSpPr>
          <a:xfrm>
            <a:off x="590549" y="2578554"/>
            <a:ext cx="5705475" cy="597021"/>
            <a:chOff x="590549" y="2578554"/>
            <a:chExt cx="5705475" cy="59702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1890E4-4FA6-37A3-A851-49D8117D0306}"/>
                </a:ext>
              </a:extLst>
            </p:cNvPr>
            <p:cNvSpPr txBox="1"/>
            <p:nvPr/>
          </p:nvSpPr>
          <p:spPr>
            <a:xfrm>
              <a:off x="590549" y="2590800"/>
              <a:ext cx="5705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a) Diện tích mỗi phần là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   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</a:t>
              </a:r>
              <a:r>
                <a:rPr kumimoji="0" lang="vi-VN" sz="3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E1ACAD7-5004-04E6-B081-16A35D8547D7}"/>
                </a:ext>
              </a:extLst>
            </p:cNvPr>
            <p:cNvSpPr/>
            <p:nvPr/>
          </p:nvSpPr>
          <p:spPr>
            <a:xfrm>
              <a:off x="4729844" y="2578554"/>
              <a:ext cx="708931" cy="56605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9C14131-1E12-6BD9-FABD-599C440B5080}"/>
              </a:ext>
            </a:extLst>
          </p:cNvPr>
          <p:cNvSpPr txBox="1"/>
          <p:nvPr/>
        </p:nvSpPr>
        <p:spPr>
          <a:xfrm>
            <a:off x="1876425" y="4524375"/>
            <a:ext cx="9420225" cy="1396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Diện tích mỗi phần của thửa ruộng là: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4000 : 4 = 1000 (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61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E12297-4050-BB5A-6506-8BA1F7A17AC3}"/>
              </a:ext>
            </a:extLst>
          </p:cNvPr>
          <p:cNvSpPr/>
          <p:nvPr/>
        </p:nvSpPr>
        <p:spPr>
          <a:xfrm>
            <a:off x="342900" y="209551"/>
            <a:ext cx="11487150" cy="6296024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7030A0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0091DC-AA72-CE52-9BAC-FCDC01546A6E}"/>
              </a:ext>
            </a:extLst>
          </p:cNvPr>
          <p:cNvSpPr txBox="1"/>
          <p:nvPr/>
        </p:nvSpPr>
        <p:spPr>
          <a:xfrm>
            <a:off x="809625" y="323850"/>
            <a:ext cx="10401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Thửa ruộng của chú Năm có dạng hình chữ nhật với diện tích 4 000 m</a:t>
            </a:r>
            <a:r>
              <a:rPr kumimoji="0" lang="vi-VN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Chú Năm chia thành 4 phần đều nhau như hình vẽ.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05D5B9-3F6A-8D35-78C8-991406043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753" y="1333500"/>
            <a:ext cx="5089988" cy="1838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C940393-1BDB-6A83-62F1-8422301808DD}"/>
              </a:ext>
            </a:extLst>
          </p:cNvPr>
          <p:cNvGrpSpPr/>
          <p:nvPr/>
        </p:nvGrpSpPr>
        <p:grpSpPr>
          <a:xfrm>
            <a:off x="600074" y="1552575"/>
            <a:ext cx="5705475" cy="2062103"/>
            <a:chOff x="590549" y="2590800"/>
            <a:chExt cx="5705475" cy="206210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1890E4-4FA6-37A3-A851-49D8117D0306}"/>
                </a:ext>
              </a:extLst>
            </p:cNvPr>
            <p:cNvSpPr txBox="1"/>
            <p:nvPr/>
          </p:nvSpPr>
          <p:spPr>
            <a:xfrm>
              <a:off x="590549" y="2590800"/>
              <a:ext cx="570547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b) Cứ mỗi 1 000 m</a:t>
              </a:r>
              <a:r>
                <a:rPr kumimoji="0" lang="vi-VN" sz="3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chú Năm thu hoạch được khoảng 7 tạ thóc. Như vậy chú Năm thu hoạch được tất cả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 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tạ thóc.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8ACB15A-4FCC-4ED1-F38D-E56A0BE3822A}"/>
                </a:ext>
              </a:extLst>
            </p:cNvPr>
            <p:cNvSpPr/>
            <p:nvPr/>
          </p:nvSpPr>
          <p:spPr>
            <a:xfrm>
              <a:off x="3863069" y="4045404"/>
              <a:ext cx="708931" cy="56605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22B431D-6347-A217-9361-03724C92DFD2}"/>
              </a:ext>
            </a:extLst>
          </p:cNvPr>
          <p:cNvSpPr txBox="1"/>
          <p:nvPr/>
        </p:nvSpPr>
        <p:spPr>
          <a:xfrm>
            <a:off x="1238250" y="3762375"/>
            <a:ext cx="10067925" cy="2761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Cứ mỗi 1000 m2, chú Năm thu được khoảng 7 tạ thóc, vậy chú Năm thu được tất cả số tạ thóc là:</a:t>
            </a:r>
          </a:p>
          <a:p>
            <a:pPr algn="ctr">
              <a:lnSpc>
                <a:spcPct val="11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28 (tạ thóc)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 số: a. 1000 m2</a:t>
            </a:r>
          </a:p>
          <a:p>
            <a:pPr algn="ctr">
              <a:lnSpc>
                <a:spcPct val="11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28 tạ thóc</a:t>
            </a:r>
          </a:p>
        </p:txBody>
      </p:sp>
    </p:spTree>
    <p:extLst>
      <p:ext uri="{BB962C8B-B14F-4D97-AF65-F5344CB8AC3E}">
        <p14:creationId xmlns:p14="http://schemas.microsoft.com/office/powerpoint/2010/main" val="33505250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E12297-4050-BB5A-6506-8BA1F7A17AC3}"/>
              </a:ext>
            </a:extLst>
          </p:cNvPr>
          <p:cNvSpPr/>
          <p:nvPr/>
        </p:nvSpPr>
        <p:spPr>
          <a:xfrm>
            <a:off x="342900" y="285749"/>
            <a:ext cx="11487150" cy="6219825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7030A0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299E62CB-CDC6-4562-8DB3-D7B00782361B}"/>
              </a:ext>
            </a:extLst>
          </p:cNvPr>
          <p:cNvGrpSpPr/>
          <p:nvPr/>
        </p:nvGrpSpPr>
        <p:grpSpPr>
          <a:xfrm>
            <a:off x="780616" y="453849"/>
            <a:ext cx="10849410" cy="1569660"/>
            <a:chOff x="1169225" y="69262"/>
            <a:chExt cx="10849410" cy="1569660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843462A0-8082-D657-710F-67F5E3DC5C05}"/>
                </a:ext>
              </a:extLst>
            </p:cNvPr>
            <p:cNvSpPr txBox="1"/>
            <p:nvPr/>
          </p:nvSpPr>
          <p:spPr>
            <a:xfrm>
              <a:off x="1898099" y="69262"/>
              <a:ext cx="101205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Nam chạy một vòng quanh sân hết 2 phút 30 giây. Hỏi nếu cứ chạy như thế đúng hai vòng thì Nam chạy hết bao nhiêu giây?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8AA83FC8-3619-65CD-2801-60B825013ED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210F5845-D34E-F217-EC86-2AA29D8CA865}"/>
                </a:ext>
              </a:extLst>
            </p:cNvPr>
            <p:cNvSpPr txBox="1"/>
            <p:nvPr/>
          </p:nvSpPr>
          <p:spPr>
            <a:xfrm>
              <a:off x="1301873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0C39C76-9E99-A5C1-1E5F-4E4E26B4ECB9}"/>
              </a:ext>
            </a:extLst>
          </p:cNvPr>
          <p:cNvSpPr txBox="1"/>
          <p:nvPr/>
        </p:nvSpPr>
        <p:spPr>
          <a:xfrm>
            <a:off x="904875" y="2390775"/>
            <a:ext cx="10382249" cy="344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000" b="1" u="sng" dirty="0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</a:rPr>
              <a:t>Bài giải</a:t>
            </a:r>
            <a:r>
              <a:rPr lang="en-US" sz="4000" b="1" u="sng" dirty="0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000" b="1" dirty="0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</a:rPr>
              <a:t>Đổi: 2 phút 30 giây = 150 giây</a:t>
            </a:r>
            <a:endParaRPr lang="en-US" sz="4000" b="1" dirty="0">
              <a:solidFill>
                <a:srgbClr val="FF0000"/>
              </a:solidFill>
              <a:effectLst/>
              <a:latin typeface="+mj-lt"/>
              <a:ea typeface="Cambria" panose="020405030504060302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000" b="1" dirty="0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</a:rPr>
              <a:t>   Thời gian Nam chạy hết hai vòng như thế  là:</a:t>
            </a:r>
            <a:endParaRPr lang="en-US" sz="4000" b="1" dirty="0">
              <a:solidFill>
                <a:srgbClr val="FF0000"/>
              </a:solidFill>
              <a:effectLst/>
              <a:latin typeface="+mj-lt"/>
              <a:ea typeface="Cambria" panose="020405030504060302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000" b="1" dirty="0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</a:rPr>
              <a:t>          150 x 2 = 300 (giây)</a:t>
            </a:r>
            <a:endParaRPr lang="en-US" sz="4000" b="1" dirty="0">
              <a:solidFill>
                <a:srgbClr val="FF0000"/>
              </a:solidFill>
              <a:effectLst/>
              <a:latin typeface="+mj-lt"/>
              <a:ea typeface="Cambria" panose="020405030504060302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000" b="1" dirty="0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</a:rPr>
              <a:t>                       Đáp số: 300 giây</a:t>
            </a:r>
            <a:endParaRPr lang="en-US" sz="4000" b="1" dirty="0">
              <a:solidFill>
                <a:srgbClr val="FF0000"/>
              </a:solidFill>
              <a:effectLst/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379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E12297-4050-BB5A-6506-8BA1F7A17AC3}"/>
              </a:ext>
            </a:extLst>
          </p:cNvPr>
          <p:cNvSpPr/>
          <p:nvPr/>
        </p:nvSpPr>
        <p:spPr>
          <a:xfrm>
            <a:off x="342900" y="285749"/>
            <a:ext cx="11487150" cy="6219825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7030A0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299E62CB-CDC6-4562-8DB3-D7B00782361B}"/>
              </a:ext>
            </a:extLst>
          </p:cNvPr>
          <p:cNvGrpSpPr/>
          <p:nvPr/>
        </p:nvGrpSpPr>
        <p:grpSpPr>
          <a:xfrm>
            <a:off x="780616" y="628350"/>
            <a:ext cx="10877985" cy="707886"/>
            <a:chOff x="1169225" y="243763"/>
            <a:chExt cx="10877985" cy="707886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843462A0-8082-D657-710F-67F5E3DC5C05}"/>
                </a:ext>
              </a:extLst>
            </p:cNvPr>
            <p:cNvSpPr txBox="1"/>
            <p:nvPr/>
          </p:nvSpPr>
          <p:spPr>
            <a:xfrm>
              <a:off x="1926674" y="288337"/>
              <a:ext cx="101205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Chọn cân nặng thích hợp với mỗi đồ vật.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8AA83FC8-3619-65CD-2801-60B825013ED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210F5845-D34E-F217-EC86-2AA29D8CA865}"/>
                </a:ext>
              </a:extLst>
            </p:cNvPr>
            <p:cNvSpPr txBox="1"/>
            <p:nvPr/>
          </p:nvSpPr>
          <p:spPr>
            <a:xfrm>
              <a:off x="1301873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1CCC87B-1E55-A22E-7873-ABCBF24CD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37" y="1262062"/>
            <a:ext cx="7864159" cy="201453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A03473-2BD9-D852-7D56-62C17AA2FE6C}"/>
              </a:ext>
            </a:extLst>
          </p:cNvPr>
          <p:cNvSpPr/>
          <p:nvPr/>
        </p:nvSpPr>
        <p:spPr>
          <a:xfrm>
            <a:off x="1038225" y="4943475"/>
            <a:ext cx="1562100" cy="5810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50 </a:t>
            </a:r>
            <a:r>
              <a:rPr lang="en-US" sz="3600" dirty="0" err="1">
                <a:solidFill>
                  <a:srgbClr val="002060"/>
                </a:solidFill>
              </a:rPr>
              <a:t>tạ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E7D35AE-52ED-CC57-1754-4C3D5E53BD58}"/>
              </a:ext>
            </a:extLst>
          </p:cNvPr>
          <p:cNvSpPr/>
          <p:nvPr/>
        </p:nvSpPr>
        <p:spPr>
          <a:xfrm>
            <a:off x="3724276" y="4962525"/>
            <a:ext cx="1562100" cy="5810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500 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CDA8A00-89D4-D075-8E51-B3AFA79276EE}"/>
              </a:ext>
            </a:extLst>
          </p:cNvPr>
          <p:cNvSpPr/>
          <p:nvPr/>
        </p:nvSpPr>
        <p:spPr>
          <a:xfrm>
            <a:off x="6353174" y="4962525"/>
            <a:ext cx="2257425" cy="5810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5 000 </a:t>
            </a:r>
            <a:r>
              <a:rPr lang="en-US" sz="3600" dirty="0" err="1">
                <a:solidFill>
                  <a:srgbClr val="002060"/>
                </a:solidFill>
              </a:rPr>
              <a:t>tấn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E313B2-4065-AB8D-AB9E-D0639EDEA55F}"/>
              </a:ext>
            </a:extLst>
          </p:cNvPr>
          <p:cNvSpPr/>
          <p:nvPr/>
        </p:nvSpPr>
        <p:spPr>
          <a:xfrm>
            <a:off x="9201150" y="4943475"/>
            <a:ext cx="1666876" cy="5810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5 </a:t>
            </a:r>
            <a:r>
              <a:rPr lang="en-US" sz="3600" dirty="0" err="1">
                <a:solidFill>
                  <a:srgbClr val="002060"/>
                </a:solidFill>
              </a:rPr>
              <a:t>yến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750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-0.39023 -0.292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18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28125 -0.2798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-0.22617 -0.2798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36641 -0.2854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20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C52DD67-0CB2-78A1-D628-6045F07EA7C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993" y="2047008"/>
            <a:ext cx="5086696" cy="49952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221184-11B3-B0A9-7CD8-5A191343E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813" y="1299050"/>
            <a:ext cx="4261473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6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353E861-547B-C5F8-4569-92B49DB00C9E}"/>
              </a:ext>
            </a:extLst>
          </p:cNvPr>
          <p:cNvSpPr/>
          <p:nvPr/>
        </p:nvSpPr>
        <p:spPr>
          <a:xfrm>
            <a:off x="5361708" y="1880753"/>
            <a:ext cx="6369628" cy="4320022"/>
          </a:xfrm>
          <a:prstGeom prst="roundRect">
            <a:avLst/>
          </a:prstGeom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Luật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chơi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</a:t>
            </a: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HS 1: 6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..?..</a:t>
            </a: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sau đó đố 1 HS khác bất kì, HS 2 trả lời đúng sẽ được quyền đố HS khác.</a:t>
            </a:r>
            <a:endParaRPr lang="en-US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đúng sẽ được tuyên dương.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22AD20A5-F9B9-BA33-E4BF-BF2AF87563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6" y="1932707"/>
            <a:ext cx="4383464" cy="3751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A7BEE0-171C-6019-4D4A-9671EAF53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853" y="360356"/>
            <a:ext cx="747434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14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FDCC2EDF-7CCD-22A4-894C-9F937DF29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" y="1468868"/>
            <a:ext cx="5652655" cy="56526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047AD2-D8DA-8367-CFA3-F823A077F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634" y="1541023"/>
            <a:ext cx="5651482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20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C52DD67-0CB2-78A1-D628-6045F07EA7C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993" y="2047008"/>
            <a:ext cx="5086696" cy="49952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9A32E9-E43F-3826-D00E-BE424FE09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943" y="1178653"/>
            <a:ext cx="4718713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9027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353E861-547B-C5F8-4569-92B49DB00C9E}"/>
              </a:ext>
            </a:extLst>
          </p:cNvPr>
          <p:cNvSpPr/>
          <p:nvPr/>
        </p:nvSpPr>
        <p:spPr>
          <a:xfrm>
            <a:off x="5361708" y="1880753"/>
            <a:ext cx="6369628" cy="3855027"/>
          </a:xfrm>
          <a:prstGeom prst="roundRect">
            <a:avLst/>
          </a:prstGeom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9999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9999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9999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9999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6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22AD20A5-F9B9-BA33-E4BF-BF2AF87563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6" y="1932707"/>
            <a:ext cx="4383464" cy="37511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254CB2-230C-A344-4202-206961F18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226" y="0"/>
            <a:ext cx="10406774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02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001BD9B-7A35-4861-2B89-1A60E98C5F6E}"/>
              </a:ext>
            </a:extLst>
          </p:cNvPr>
          <p:cNvGrpSpPr/>
          <p:nvPr/>
        </p:nvGrpSpPr>
        <p:grpSpPr>
          <a:xfrm>
            <a:off x="696505" y="0"/>
            <a:ext cx="6251863" cy="3386934"/>
            <a:chOff x="334998" y="148856"/>
            <a:chExt cx="6251863" cy="338693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33987812-BE24-EBC7-1358-E9FE036B209F}"/>
                </a:ext>
              </a:extLst>
            </p:cNvPr>
            <p:cNvSpPr/>
            <p:nvPr/>
          </p:nvSpPr>
          <p:spPr>
            <a:xfrm>
              <a:off x="1018200" y="819150"/>
              <a:ext cx="4802017" cy="2047010"/>
            </a:xfrm>
            <a:custGeom>
              <a:avLst/>
              <a:gdLst>
                <a:gd name="connsiteX0" fmla="*/ 0 w 4802017"/>
                <a:gd name="connsiteY0" fmla="*/ 341175 h 2047010"/>
                <a:gd name="connsiteX1" fmla="*/ 341175 w 4802017"/>
                <a:gd name="connsiteY1" fmla="*/ 0 h 2047010"/>
                <a:gd name="connsiteX2" fmla="*/ 1027786 w 4802017"/>
                <a:gd name="connsiteY2" fmla="*/ 0 h 2047010"/>
                <a:gd name="connsiteX3" fmla="*/ 1755594 w 4802017"/>
                <a:gd name="connsiteY3" fmla="*/ 0 h 2047010"/>
                <a:gd name="connsiteX4" fmla="*/ 2442205 w 4802017"/>
                <a:gd name="connsiteY4" fmla="*/ 0 h 2047010"/>
                <a:gd name="connsiteX5" fmla="*/ 3005226 w 4802017"/>
                <a:gd name="connsiteY5" fmla="*/ 0 h 2047010"/>
                <a:gd name="connsiteX6" fmla="*/ 3733034 w 4802017"/>
                <a:gd name="connsiteY6" fmla="*/ 0 h 2047010"/>
                <a:gd name="connsiteX7" fmla="*/ 4460842 w 4802017"/>
                <a:gd name="connsiteY7" fmla="*/ 0 h 2047010"/>
                <a:gd name="connsiteX8" fmla="*/ 4802017 w 4802017"/>
                <a:gd name="connsiteY8" fmla="*/ 341175 h 2047010"/>
                <a:gd name="connsiteX9" fmla="*/ 4802017 w 4802017"/>
                <a:gd name="connsiteY9" fmla="*/ 1023505 h 2047010"/>
                <a:gd name="connsiteX10" fmla="*/ 4802017 w 4802017"/>
                <a:gd name="connsiteY10" fmla="*/ 1705835 h 2047010"/>
                <a:gd name="connsiteX11" fmla="*/ 4460842 w 4802017"/>
                <a:gd name="connsiteY11" fmla="*/ 2047010 h 2047010"/>
                <a:gd name="connsiteX12" fmla="*/ 3774231 w 4802017"/>
                <a:gd name="connsiteY12" fmla="*/ 2047010 h 2047010"/>
                <a:gd name="connsiteX13" fmla="*/ 3170013 w 4802017"/>
                <a:gd name="connsiteY13" fmla="*/ 2047010 h 2047010"/>
                <a:gd name="connsiteX14" fmla="*/ 2565795 w 4802017"/>
                <a:gd name="connsiteY14" fmla="*/ 2047010 h 2047010"/>
                <a:gd name="connsiteX15" fmla="*/ 1837987 w 4802017"/>
                <a:gd name="connsiteY15" fmla="*/ 2047010 h 2047010"/>
                <a:gd name="connsiteX16" fmla="*/ 1151376 w 4802017"/>
                <a:gd name="connsiteY16" fmla="*/ 2047010 h 2047010"/>
                <a:gd name="connsiteX17" fmla="*/ 341175 w 4802017"/>
                <a:gd name="connsiteY17" fmla="*/ 2047010 h 2047010"/>
                <a:gd name="connsiteX18" fmla="*/ 0 w 4802017"/>
                <a:gd name="connsiteY18" fmla="*/ 1705835 h 2047010"/>
                <a:gd name="connsiteX19" fmla="*/ 0 w 4802017"/>
                <a:gd name="connsiteY19" fmla="*/ 996212 h 2047010"/>
                <a:gd name="connsiteX20" fmla="*/ 0 w 4802017"/>
                <a:gd name="connsiteY20" fmla="*/ 341175 h 204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2017" h="2047010" fill="none" extrusionOk="0">
                  <a:moveTo>
                    <a:pt x="0" y="341175"/>
                  </a:moveTo>
                  <a:cubicBezTo>
                    <a:pt x="-20853" y="161954"/>
                    <a:pt x="122362" y="5937"/>
                    <a:pt x="341175" y="0"/>
                  </a:cubicBezTo>
                  <a:cubicBezTo>
                    <a:pt x="520570" y="-13506"/>
                    <a:pt x="836163" y="-20519"/>
                    <a:pt x="1027786" y="0"/>
                  </a:cubicBezTo>
                  <a:cubicBezTo>
                    <a:pt x="1219409" y="20519"/>
                    <a:pt x="1399181" y="-16732"/>
                    <a:pt x="1755594" y="0"/>
                  </a:cubicBezTo>
                  <a:cubicBezTo>
                    <a:pt x="2112007" y="16732"/>
                    <a:pt x="2100743" y="4392"/>
                    <a:pt x="2442205" y="0"/>
                  </a:cubicBezTo>
                  <a:cubicBezTo>
                    <a:pt x="2783667" y="-4392"/>
                    <a:pt x="2859282" y="-6572"/>
                    <a:pt x="3005226" y="0"/>
                  </a:cubicBezTo>
                  <a:cubicBezTo>
                    <a:pt x="3151170" y="6572"/>
                    <a:pt x="3433483" y="2802"/>
                    <a:pt x="3733034" y="0"/>
                  </a:cubicBezTo>
                  <a:cubicBezTo>
                    <a:pt x="4032585" y="-2802"/>
                    <a:pt x="4203872" y="-1624"/>
                    <a:pt x="4460842" y="0"/>
                  </a:cubicBezTo>
                  <a:cubicBezTo>
                    <a:pt x="4655869" y="-5254"/>
                    <a:pt x="4806220" y="155113"/>
                    <a:pt x="4802017" y="341175"/>
                  </a:cubicBezTo>
                  <a:cubicBezTo>
                    <a:pt x="4814409" y="576865"/>
                    <a:pt x="4800760" y="771590"/>
                    <a:pt x="4802017" y="1023505"/>
                  </a:cubicBezTo>
                  <a:cubicBezTo>
                    <a:pt x="4803275" y="1275420"/>
                    <a:pt x="4818735" y="1470339"/>
                    <a:pt x="4802017" y="1705835"/>
                  </a:cubicBezTo>
                  <a:cubicBezTo>
                    <a:pt x="4803736" y="1876372"/>
                    <a:pt x="4638158" y="2048825"/>
                    <a:pt x="4460842" y="2047010"/>
                  </a:cubicBezTo>
                  <a:cubicBezTo>
                    <a:pt x="4208155" y="2054250"/>
                    <a:pt x="3965049" y="2064805"/>
                    <a:pt x="3774231" y="2047010"/>
                  </a:cubicBezTo>
                  <a:cubicBezTo>
                    <a:pt x="3583413" y="2029215"/>
                    <a:pt x="3308398" y="2027297"/>
                    <a:pt x="3170013" y="2047010"/>
                  </a:cubicBezTo>
                  <a:cubicBezTo>
                    <a:pt x="3031628" y="2066723"/>
                    <a:pt x="2791942" y="2019723"/>
                    <a:pt x="2565795" y="2047010"/>
                  </a:cubicBezTo>
                  <a:cubicBezTo>
                    <a:pt x="2339648" y="2074297"/>
                    <a:pt x="2185305" y="2035860"/>
                    <a:pt x="1837987" y="2047010"/>
                  </a:cubicBezTo>
                  <a:cubicBezTo>
                    <a:pt x="1490669" y="2058160"/>
                    <a:pt x="1324618" y="2077541"/>
                    <a:pt x="1151376" y="2047010"/>
                  </a:cubicBezTo>
                  <a:cubicBezTo>
                    <a:pt x="978134" y="2016479"/>
                    <a:pt x="740242" y="2042944"/>
                    <a:pt x="341175" y="2047010"/>
                  </a:cubicBezTo>
                  <a:cubicBezTo>
                    <a:pt x="188138" y="2046119"/>
                    <a:pt x="38079" y="1897282"/>
                    <a:pt x="0" y="1705835"/>
                  </a:cubicBezTo>
                  <a:cubicBezTo>
                    <a:pt x="5357" y="1382279"/>
                    <a:pt x="-7703" y="1198425"/>
                    <a:pt x="0" y="996212"/>
                  </a:cubicBezTo>
                  <a:cubicBezTo>
                    <a:pt x="7703" y="793999"/>
                    <a:pt x="-30629" y="575839"/>
                    <a:pt x="0" y="341175"/>
                  </a:cubicBezTo>
                  <a:close/>
                </a:path>
                <a:path w="4802017" h="2047010" stroke="0" extrusionOk="0">
                  <a:moveTo>
                    <a:pt x="0" y="341175"/>
                  </a:moveTo>
                  <a:cubicBezTo>
                    <a:pt x="40518" y="158403"/>
                    <a:pt x="168970" y="26550"/>
                    <a:pt x="341175" y="0"/>
                  </a:cubicBezTo>
                  <a:cubicBezTo>
                    <a:pt x="614349" y="-21915"/>
                    <a:pt x="784293" y="-8112"/>
                    <a:pt x="904196" y="0"/>
                  </a:cubicBezTo>
                  <a:cubicBezTo>
                    <a:pt x="1024099" y="8112"/>
                    <a:pt x="1423279" y="-17686"/>
                    <a:pt x="1632004" y="0"/>
                  </a:cubicBezTo>
                  <a:cubicBezTo>
                    <a:pt x="1840729" y="17686"/>
                    <a:pt x="2123050" y="-12964"/>
                    <a:pt x="2359812" y="0"/>
                  </a:cubicBezTo>
                  <a:cubicBezTo>
                    <a:pt x="2596574" y="12964"/>
                    <a:pt x="2887388" y="-26680"/>
                    <a:pt x="3087620" y="0"/>
                  </a:cubicBezTo>
                  <a:cubicBezTo>
                    <a:pt x="3287852" y="26680"/>
                    <a:pt x="3589989" y="-8135"/>
                    <a:pt x="3856624" y="0"/>
                  </a:cubicBezTo>
                  <a:cubicBezTo>
                    <a:pt x="4123259" y="8135"/>
                    <a:pt x="4177887" y="-11685"/>
                    <a:pt x="4460842" y="0"/>
                  </a:cubicBezTo>
                  <a:cubicBezTo>
                    <a:pt x="4637660" y="-18311"/>
                    <a:pt x="4796344" y="137329"/>
                    <a:pt x="4802017" y="341175"/>
                  </a:cubicBezTo>
                  <a:cubicBezTo>
                    <a:pt x="4774003" y="566295"/>
                    <a:pt x="4793363" y="851727"/>
                    <a:pt x="4802017" y="1037152"/>
                  </a:cubicBezTo>
                  <a:cubicBezTo>
                    <a:pt x="4810671" y="1222577"/>
                    <a:pt x="4797879" y="1466791"/>
                    <a:pt x="4802017" y="1705835"/>
                  </a:cubicBezTo>
                  <a:cubicBezTo>
                    <a:pt x="4795233" y="1915652"/>
                    <a:pt x="4610191" y="2037525"/>
                    <a:pt x="4460842" y="2047010"/>
                  </a:cubicBezTo>
                  <a:cubicBezTo>
                    <a:pt x="4328200" y="2028025"/>
                    <a:pt x="4068222" y="2051515"/>
                    <a:pt x="3897821" y="2047010"/>
                  </a:cubicBezTo>
                  <a:cubicBezTo>
                    <a:pt x="3727420" y="2042505"/>
                    <a:pt x="3387869" y="2067234"/>
                    <a:pt x="3252406" y="2047010"/>
                  </a:cubicBezTo>
                  <a:cubicBezTo>
                    <a:pt x="3116944" y="2026786"/>
                    <a:pt x="2856164" y="2040705"/>
                    <a:pt x="2565795" y="2047010"/>
                  </a:cubicBezTo>
                  <a:cubicBezTo>
                    <a:pt x="2275426" y="2053315"/>
                    <a:pt x="2138372" y="2013776"/>
                    <a:pt x="1879184" y="2047010"/>
                  </a:cubicBezTo>
                  <a:cubicBezTo>
                    <a:pt x="1619996" y="2080244"/>
                    <a:pt x="1419859" y="2078298"/>
                    <a:pt x="1110180" y="2047010"/>
                  </a:cubicBezTo>
                  <a:cubicBezTo>
                    <a:pt x="800501" y="2015722"/>
                    <a:pt x="515487" y="2069650"/>
                    <a:pt x="341175" y="2047010"/>
                  </a:cubicBezTo>
                  <a:cubicBezTo>
                    <a:pt x="111774" y="2027336"/>
                    <a:pt x="-17806" y="1873460"/>
                    <a:pt x="0" y="1705835"/>
                  </a:cubicBezTo>
                  <a:cubicBezTo>
                    <a:pt x="19689" y="1569713"/>
                    <a:pt x="11620" y="1211644"/>
                    <a:pt x="0" y="1037152"/>
                  </a:cubicBezTo>
                  <a:cubicBezTo>
                    <a:pt x="-11620" y="862660"/>
                    <a:pt x="5778" y="659869"/>
                    <a:pt x="0" y="341175"/>
                  </a:cubicBezTo>
                  <a:close/>
                </a:path>
              </a:pathLst>
            </a:custGeom>
            <a:ln w="38100">
              <a:solidFill>
                <a:srgbClr val="9999FF"/>
              </a:solidFill>
              <a:extLst>
                <a:ext uri="{C807C97D-BFC1-408E-A445-0C87EB9F89A2}">
                  <ask:lineSketchStyleProps xmlns="" xmlns:ask="http://schemas.microsoft.com/office/drawing/2018/sketchyshapes" sd="888366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1</a:t>
              </a: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Bác Hồ sinh năm 1890, năm đó thuộc thế kỉ nào?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4F62252E-4EE2-F9F7-4E98-BC185295E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98" y="2150335"/>
              <a:ext cx="1385455" cy="1385455"/>
            </a:xfrm>
            <a:prstGeom prst="rect">
              <a:avLst/>
            </a:prstGeom>
          </p:spPr>
        </p:pic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6EBB1818-AB65-A46A-4482-FDECEC186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406" y="148856"/>
              <a:ext cx="1385455" cy="1385455"/>
            </a:xfrm>
            <a:prstGeom prst="rect">
              <a:avLst/>
            </a:prstGeom>
          </p:spPr>
        </p:pic>
      </p:grp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4B3AD75-647A-2356-6869-ABFFDF93323B}"/>
              </a:ext>
            </a:extLst>
          </p:cNvPr>
          <p:cNvSpPr/>
          <p:nvPr/>
        </p:nvSpPr>
        <p:spPr>
          <a:xfrm>
            <a:off x="6862643" y="853825"/>
            <a:ext cx="4042063" cy="1725496"/>
          </a:xfrm>
          <a:custGeom>
            <a:avLst/>
            <a:gdLst>
              <a:gd name="connsiteX0" fmla="*/ 0 w 4042063"/>
              <a:gd name="connsiteY0" fmla="*/ 287588 h 1725496"/>
              <a:gd name="connsiteX1" fmla="*/ 287588 w 4042063"/>
              <a:gd name="connsiteY1" fmla="*/ 0 h 1725496"/>
              <a:gd name="connsiteX2" fmla="*/ 936276 w 4042063"/>
              <a:gd name="connsiteY2" fmla="*/ 0 h 1725496"/>
              <a:gd name="connsiteX3" fmla="*/ 1564262 w 4042063"/>
              <a:gd name="connsiteY3" fmla="*/ 0 h 1725496"/>
              <a:gd name="connsiteX4" fmla="*/ 2357870 w 4042063"/>
              <a:gd name="connsiteY4" fmla="*/ 0 h 1725496"/>
              <a:gd name="connsiteX5" fmla="*/ 2357870 w 4042063"/>
              <a:gd name="connsiteY5" fmla="*/ 0 h 1725496"/>
              <a:gd name="connsiteX6" fmla="*/ 2883338 w 4042063"/>
              <a:gd name="connsiteY6" fmla="*/ 0 h 1725496"/>
              <a:gd name="connsiteX7" fmla="*/ 3368386 w 4042063"/>
              <a:gd name="connsiteY7" fmla="*/ 0 h 1725496"/>
              <a:gd name="connsiteX8" fmla="*/ 3754475 w 4042063"/>
              <a:gd name="connsiteY8" fmla="*/ 0 h 1725496"/>
              <a:gd name="connsiteX9" fmla="*/ 4042063 w 4042063"/>
              <a:gd name="connsiteY9" fmla="*/ 287588 h 1725496"/>
              <a:gd name="connsiteX10" fmla="*/ 4042063 w 4042063"/>
              <a:gd name="connsiteY10" fmla="*/ 647064 h 1725496"/>
              <a:gd name="connsiteX11" fmla="*/ 4042063 w 4042063"/>
              <a:gd name="connsiteY11" fmla="*/ 1006539 h 1725496"/>
              <a:gd name="connsiteX12" fmla="*/ 4042063 w 4042063"/>
              <a:gd name="connsiteY12" fmla="*/ 1006539 h 1725496"/>
              <a:gd name="connsiteX13" fmla="*/ 4042063 w 4042063"/>
              <a:gd name="connsiteY13" fmla="*/ 1437913 h 1725496"/>
              <a:gd name="connsiteX14" fmla="*/ 4042063 w 4042063"/>
              <a:gd name="connsiteY14" fmla="*/ 1437908 h 1725496"/>
              <a:gd name="connsiteX15" fmla="*/ 3754475 w 4042063"/>
              <a:gd name="connsiteY15" fmla="*/ 1725496 h 1725496"/>
              <a:gd name="connsiteX16" fmla="*/ 3368386 w 4042063"/>
              <a:gd name="connsiteY16" fmla="*/ 1725496 h 1725496"/>
              <a:gd name="connsiteX17" fmla="*/ 3341937 w 4042063"/>
              <a:gd name="connsiteY17" fmla="*/ 2109022 h 1725496"/>
              <a:gd name="connsiteX18" fmla="*/ 2840063 w 4042063"/>
              <a:gd name="connsiteY18" fmla="*/ 1913424 h 1725496"/>
              <a:gd name="connsiteX19" fmla="*/ 2357870 w 4042063"/>
              <a:gd name="connsiteY19" fmla="*/ 1725496 h 1725496"/>
              <a:gd name="connsiteX20" fmla="*/ 1688479 w 4042063"/>
              <a:gd name="connsiteY20" fmla="*/ 1725496 h 1725496"/>
              <a:gd name="connsiteX21" fmla="*/ 998385 w 4042063"/>
              <a:gd name="connsiteY21" fmla="*/ 1725496 h 1725496"/>
              <a:gd name="connsiteX22" fmla="*/ 287588 w 4042063"/>
              <a:gd name="connsiteY22" fmla="*/ 1725496 h 1725496"/>
              <a:gd name="connsiteX23" fmla="*/ 0 w 4042063"/>
              <a:gd name="connsiteY23" fmla="*/ 1437908 h 1725496"/>
              <a:gd name="connsiteX24" fmla="*/ 0 w 4042063"/>
              <a:gd name="connsiteY24" fmla="*/ 1437913 h 1725496"/>
              <a:gd name="connsiteX25" fmla="*/ 0 w 4042063"/>
              <a:gd name="connsiteY25" fmla="*/ 1006539 h 1725496"/>
              <a:gd name="connsiteX26" fmla="*/ 0 w 4042063"/>
              <a:gd name="connsiteY26" fmla="*/ 1006539 h 1725496"/>
              <a:gd name="connsiteX27" fmla="*/ 0 w 4042063"/>
              <a:gd name="connsiteY27" fmla="*/ 668632 h 1725496"/>
              <a:gd name="connsiteX28" fmla="*/ 0 w 4042063"/>
              <a:gd name="connsiteY28" fmla="*/ 287588 h 172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042063" h="1725496" fill="none" extrusionOk="0">
                <a:moveTo>
                  <a:pt x="0" y="287588"/>
                </a:moveTo>
                <a:cubicBezTo>
                  <a:pt x="-9004" y="124679"/>
                  <a:pt x="121598" y="-23175"/>
                  <a:pt x="287588" y="0"/>
                </a:cubicBezTo>
                <a:cubicBezTo>
                  <a:pt x="583006" y="21023"/>
                  <a:pt x="642389" y="-28697"/>
                  <a:pt x="936276" y="0"/>
                </a:cubicBezTo>
                <a:cubicBezTo>
                  <a:pt x="1230163" y="28697"/>
                  <a:pt x="1415731" y="23160"/>
                  <a:pt x="1564262" y="0"/>
                </a:cubicBezTo>
                <a:cubicBezTo>
                  <a:pt x="1712793" y="-23160"/>
                  <a:pt x="1991524" y="36637"/>
                  <a:pt x="2357870" y="0"/>
                </a:cubicBezTo>
                <a:lnTo>
                  <a:pt x="2357870" y="0"/>
                </a:lnTo>
                <a:cubicBezTo>
                  <a:pt x="2502810" y="1611"/>
                  <a:pt x="2773738" y="4549"/>
                  <a:pt x="2883338" y="0"/>
                </a:cubicBezTo>
                <a:cubicBezTo>
                  <a:pt x="2992938" y="-4549"/>
                  <a:pt x="3233422" y="-8345"/>
                  <a:pt x="3368386" y="0"/>
                </a:cubicBezTo>
                <a:cubicBezTo>
                  <a:pt x="3517157" y="17917"/>
                  <a:pt x="3670771" y="5354"/>
                  <a:pt x="3754475" y="0"/>
                </a:cubicBezTo>
                <a:cubicBezTo>
                  <a:pt x="3937972" y="20811"/>
                  <a:pt x="4054995" y="101370"/>
                  <a:pt x="4042063" y="287588"/>
                </a:cubicBezTo>
                <a:cubicBezTo>
                  <a:pt x="4033887" y="384019"/>
                  <a:pt x="4049936" y="484413"/>
                  <a:pt x="4042063" y="647064"/>
                </a:cubicBezTo>
                <a:cubicBezTo>
                  <a:pt x="4034190" y="809715"/>
                  <a:pt x="4056200" y="913065"/>
                  <a:pt x="4042063" y="1006539"/>
                </a:cubicBezTo>
                <a:lnTo>
                  <a:pt x="4042063" y="1006539"/>
                </a:lnTo>
                <a:cubicBezTo>
                  <a:pt x="4022222" y="1200476"/>
                  <a:pt x="4049567" y="1296859"/>
                  <a:pt x="4042063" y="1437913"/>
                </a:cubicBezTo>
                <a:lnTo>
                  <a:pt x="4042063" y="1437908"/>
                </a:lnTo>
                <a:cubicBezTo>
                  <a:pt x="4043246" y="1581594"/>
                  <a:pt x="3915004" y="1737378"/>
                  <a:pt x="3754475" y="1725496"/>
                </a:cubicBezTo>
                <a:cubicBezTo>
                  <a:pt x="3635401" y="1730556"/>
                  <a:pt x="3461587" y="1718501"/>
                  <a:pt x="3368386" y="1725496"/>
                </a:cubicBezTo>
                <a:cubicBezTo>
                  <a:pt x="3349870" y="1857228"/>
                  <a:pt x="3340042" y="2028841"/>
                  <a:pt x="3341937" y="2109022"/>
                </a:cubicBezTo>
                <a:cubicBezTo>
                  <a:pt x="3170366" y="2031762"/>
                  <a:pt x="2988967" y="1980314"/>
                  <a:pt x="2840063" y="1913424"/>
                </a:cubicBezTo>
                <a:cubicBezTo>
                  <a:pt x="2691159" y="1846534"/>
                  <a:pt x="2550738" y="1788128"/>
                  <a:pt x="2357870" y="1725496"/>
                </a:cubicBezTo>
                <a:cubicBezTo>
                  <a:pt x="2208269" y="1727350"/>
                  <a:pt x="1827866" y="1745588"/>
                  <a:pt x="1688479" y="1725496"/>
                </a:cubicBezTo>
                <a:cubicBezTo>
                  <a:pt x="1549092" y="1705404"/>
                  <a:pt x="1315870" y="1703611"/>
                  <a:pt x="998385" y="1725496"/>
                </a:cubicBezTo>
                <a:cubicBezTo>
                  <a:pt x="680900" y="1747381"/>
                  <a:pt x="480588" y="1716101"/>
                  <a:pt x="287588" y="1725496"/>
                </a:cubicBezTo>
                <a:cubicBezTo>
                  <a:pt x="111629" y="1707692"/>
                  <a:pt x="-10838" y="1586199"/>
                  <a:pt x="0" y="1437908"/>
                </a:cubicBezTo>
                <a:lnTo>
                  <a:pt x="0" y="1437913"/>
                </a:lnTo>
                <a:cubicBezTo>
                  <a:pt x="-11814" y="1334860"/>
                  <a:pt x="18890" y="1097630"/>
                  <a:pt x="0" y="1006539"/>
                </a:cubicBezTo>
                <a:lnTo>
                  <a:pt x="0" y="1006539"/>
                </a:lnTo>
                <a:cubicBezTo>
                  <a:pt x="15917" y="916278"/>
                  <a:pt x="-10286" y="797766"/>
                  <a:pt x="0" y="668632"/>
                </a:cubicBezTo>
                <a:cubicBezTo>
                  <a:pt x="10286" y="539498"/>
                  <a:pt x="-10181" y="469964"/>
                  <a:pt x="0" y="287588"/>
                </a:cubicBezTo>
                <a:close/>
              </a:path>
              <a:path w="4042063" h="1725496" stroke="0" extrusionOk="0">
                <a:moveTo>
                  <a:pt x="0" y="287588"/>
                </a:moveTo>
                <a:cubicBezTo>
                  <a:pt x="10883" y="164235"/>
                  <a:pt x="126347" y="-19229"/>
                  <a:pt x="287588" y="0"/>
                </a:cubicBezTo>
                <a:cubicBezTo>
                  <a:pt x="446376" y="22027"/>
                  <a:pt x="679607" y="24160"/>
                  <a:pt x="977682" y="0"/>
                </a:cubicBezTo>
                <a:cubicBezTo>
                  <a:pt x="1275757" y="-24160"/>
                  <a:pt x="1348588" y="27294"/>
                  <a:pt x="1605668" y="0"/>
                </a:cubicBezTo>
                <a:cubicBezTo>
                  <a:pt x="1862748" y="-27294"/>
                  <a:pt x="2136783" y="16535"/>
                  <a:pt x="2357870" y="0"/>
                </a:cubicBezTo>
                <a:lnTo>
                  <a:pt x="2357870" y="0"/>
                </a:lnTo>
                <a:cubicBezTo>
                  <a:pt x="2518267" y="-8975"/>
                  <a:pt x="2689654" y="-14973"/>
                  <a:pt x="2853023" y="0"/>
                </a:cubicBezTo>
                <a:cubicBezTo>
                  <a:pt x="3016392" y="14973"/>
                  <a:pt x="3190759" y="-12752"/>
                  <a:pt x="3368386" y="0"/>
                </a:cubicBezTo>
                <a:cubicBezTo>
                  <a:pt x="3484650" y="-14558"/>
                  <a:pt x="3632964" y="2752"/>
                  <a:pt x="3754475" y="0"/>
                </a:cubicBezTo>
                <a:cubicBezTo>
                  <a:pt x="3922103" y="12870"/>
                  <a:pt x="4043793" y="105298"/>
                  <a:pt x="4042063" y="287588"/>
                </a:cubicBezTo>
                <a:cubicBezTo>
                  <a:pt x="4029292" y="420498"/>
                  <a:pt x="4030601" y="567447"/>
                  <a:pt x="4042063" y="647064"/>
                </a:cubicBezTo>
                <a:cubicBezTo>
                  <a:pt x="4053525" y="726681"/>
                  <a:pt x="4034053" y="848088"/>
                  <a:pt x="4042063" y="1006539"/>
                </a:cubicBezTo>
                <a:lnTo>
                  <a:pt x="4042063" y="1006539"/>
                </a:lnTo>
                <a:cubicBezTo>
                  <a:pt x="4039974" y="1111415"/>
                  <a:pt x="4038248" y="1268309"/>
                  <a:pt x="4042063" y="1437913"/>
                </a:cubicBezTo>
                <a:lnTo>
                  <a:pt x="4042063" y="1437908"/>
                </a:lnTo>
                <a:cubicBezTo>
                  <a:pt x="4053275" y="1627263"/>
                  <a:pt x="3890032" y="1698954"/>
                  <a:pt x="3754475" y="1725496"/>
                </a:cubicBezTo>
                <a:cubicBezTo>
                  <a:pt x="3605929" y="1743177"/>
                  <a:pt x="3484077" y="1740207"/>
                  <a:pt x="3368386" y="1725496"/>
                </a:cubicBezTo>
                <a:cubicBezTo>
                  <a:pt x="3342078" y="1862029"/>
                  <a:pt x="3349083" y="1917181"/>
                  <a:pt x="3341937" y="2109022"/>
                </a:cubicBezTo>
                <a:cubicBezTo>
                  <a:pt x="3108897" y="2011181"/>
                  <a:pt x="3067741" y="2003148"/>
                  <a:pt x="2859744" y="1921094"/>
                </a:cubicBezTo>
                <a:cubicBezTo>
                  <a:pt x="2651747" y="1839040"/>
                  <a:pt x="2556516" y="1805543"/>
                  <a:pt x="2357870" y="1725496"/>
                </a:cubicBezTo>
                <a:cubicBezTo>
                  <a:pt x="2150343" y="1752834"/>
                  <a:pt x="1881144" y="1723192"/>
                  <a:pt x="1626370" y="1725496"/>
                </a:cubicBezTo>
                <a:cubicBezTo>
                  <a:pt x="1371596" y="1727800"/>
                  <a:pt x="1188258" y="1698288"/>
                  <a:pt x="894871" y="1725496"/>
                </a:cubicBezTo>
                <a:cubicBezTo>
                  <a:pt x="601484" y="1752704"/>
                  <a:pt x="467686" y="1732425"/>
                  <a:pt x="287588" y="1725496"/>
                </a:cubicBezTo>
                <a:cubicBezTo>
                  <a:pt x="111529" y="1758988"/>
                  <a:pt x="-3125" y="1603533"/>
                  <a:pt x="0" y="1437908"/>
                </a:cubicBezTo>
                <a:lnTo>
                  <a:pt x="0" y="1437913"/>
                </a:lnTo>
                <a:cubicBezTo>
                  <a:pt x="-20876" y="1258307"/>
                  <a:pt x="19399" y="1195532"/>
                  <a:pt x="0" y="1006539"/>
                </a:cubicBezTo>
                <a:lnTo>
                  <a:pt x="0" y="1006539"/>
                </a:lnTo>
                <a:cubicBezTo>
                  <a:pt x="13757" y="895633"/>
                  <a:pt x="-15709" y="754601"/>
                  <a:pt x="0" y="661443"/>
                </a:cubicBezTo>
                <a:cubicBezTo>
                  <a:pt x="15709" y="568285"/>
                  <a:pt x="556" y="467222"/>
                  <a:pt x="0" y="287588"/>
                </a:cubicBezTo>
                <a:close/>
              </a:path>
            </a:pathLst>
          </a:custGeom>
          <a:ln w="38100">
            <a:solidFill>
              <a:srgbClr val="FF99FF"/>
            </a:solidFill>
            <a:extLst>
              <a:ext uri="{C807C97D-BFC1-408E-A445-0C87EB9F89A2}">
                <ask:lineSketchStyleProps xmlns="" xmlns:ask="http://schemas.microsoft.com/office/drawing/2018/sketchyshapes" sd="1430415381">
                  <a:prstGeom prst="wedgeRoundRectCallout">
                    <a:avLst>
                      <a:gd name="adj1" fmla="val 32679"/>
                      <a:gd name="adj2" fmla="val 72227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800" b="1" dirty="0" err="1">
                <a:solidFill>
                  <a:srgbClr val="FF0000"/>
                </a:solidFill>
              </a:rPr>
              <a:t>Thế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kỉ</a:t>
            </a:r>
            <a:r>
              <a:rPr lang="en-US" sz="4800" b="1" dirty="0">
                <a:solidFill>
                  <a:srgbClr val="FF0000"/>
                </a:solidFill>
              </a:rPr>
              <a:t> XIX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Picture 10" descr="A picture containing doll&#10;&#10;Description automatically generated">
            <a:extLst>
              <a:ext uri="{FF2B5EF4-FFF2-40B4-BE49-F238E27FC236}">
                <a16:creationId xmlns:a16="http://schemas.microsoft.com/office/drawing/2014/main" id="{096B11F7-FC24-6FFE-6258-EFF5F8F7F2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918" y="2925621"/>
            <a:ext cx="2484733" cy="3932379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701746-361B-2CF5-202A-9855F35F36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7" y="3061771"/>
            <a:ext cx="3587436" cy="379622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4A5E3AA-DEAC-3A85-B89F-02AA6C5929D7}"/>
              </a:ext>
            </a:extLst>
          </p:cNvPr>
          <p:cNvGrpSpPr/>
          <p:nvPr/>
        </p:nvGrpSpPr>
        <p:grpSpPr>
          <a:xfrm>
            <a:off x="5663127" y="3623988"/>
            <a:ext cx="2084969" cy="2084969"/>
            <a:chOff x="3880980" y="4622364"/>
            <a:chExt cx="2084969" cy="20849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C28052-EDFD-6A28-7CE7-C4E0FAD26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980" y="4622364"/>
              <a:ext cx="2084969" cy="2084969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3E3FC47-30F1-9AA6-38BE-D16166CA6FF2}"/>
                </a:ext>
              </a:extLst>
            </p:cNvPr>
            <p:cNvGrpSpPr/>
            <p:nvPr/>
          </p:nvGrpSpPr>
          <p:grpSpPr>
            <a:xfrm>
              <a:off x="4516243" y="5288928"/>
              <a:ext cx="814441" cy="751840"/>
              <a:chOff x="4489079" y="5288928"/>
              <a:chExt cx="814441" cy="75184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AA9491D-4E18-536A-C431-6C560583A766}"/>
                  </a:ext>
                </a:extLst>
              </p:cNvPr>
              <p:cNvSpPr/>
              <p:nvPr/>
            </p:nvSpPr>
            <p:spPr>
              <a:xfrm>
                <a:off x="4489079" y="5288928"/>
                <a:ext cx="814441" cy="751840"/>
              </a:xfrm>
              <a:prstGeom prst="ellipse">
                <a:avLst/>
              </a:pr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0D631F-F546-9C30-F642-980CB49167A5}"/>
                  </a:ext>
                </a:extLst>
              </p:cNvPr>
              <p:cNvSpPr txBox="1"/>
              <p:nvPr/>
            </p:nvSpPr>
            <p:spPr>
              <a:xfrm>
                <a:off x="4572449" y="5341682"/>
                <a:ext cx="6477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+1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67977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001BD9B-7A35-4861-2B89-1A60E98C5F6E}"/>
              </a:ext>
            </a:extLst>
          </p:cNvPr>
          <p:cNvGrpSpPr/>
          <p:nvPr/>
        </p:nvGrpSpPr>
        <p:grpSpPr>
          <a:xfrm>
            <a:off x="686980" y="143539"/>
            <a:ext cx="6175663" cy="3100520"/>
            <a:chOff x="325473" y="292395"/>
            <a:chExt cx="6175663" cy="310052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33987812-BE24-EBC7-1358-E9FE036B209F}"/>
                </a:ext>
              </a:extLst>
            </p:cNvPr>
            <p:cNvSpPr/>
            <p:nvPr/>
          </p:nvSpPr>
          <p:spPr>
            <a:xfrm>
              <a:off x="1018200" y="819150"/>
              <a:ext cx="4716293" cy="2047010"/>
            </a:xfrm>
            <a:custGeom>
              <a:avLst/>
              <a:gdLst>
                <a:gd name="connsiteX0" fmla="*/ 0 w 4716293"/>
                <a:gd name="connsiteY0" fmla="*/ 341175 h 2047010"/>
                <a:gd name="connsiteX1" fmla="*/ 341175 w 4716293"/>
                <a:gd name="connsiteY1" fmla="*/ 0 h 2047010"/>
                <a:gd name="connsiteX2" fmla="*/ 1013499 w 4716293"/>
                <a:gd name="connsiteY2" fmla="*/ 0 h 2047010"/>
                <a:gd name="connsiteX3" fmla="*/ 1726162 w 4716293"/>
                <a:gd name="connsiteY3" fmla="*/ 0 h 2047010"/>
                <a:gd name="connsiteX4" fmla="*/ 2398486 w 4716293"/>
                <a:gd name="connsiteY4" fmla="*/ 0 h 2047010"/>
                <a:gd name="connsiteX5" fmla="*/ 2949791 w 4716293"/>
                <a:gd name="connsiteY5" fmla="*/ 0 h 2047010"/>
                <a:gd name="connsiteX6" fmla="*/ 3662455 w 4716293"/>
                <a:gd name="connsiteY6" fmla="*/ 0 h 2047010"/>
                <a:gd name="connsiteX7" fmla="*/ 4375118 w 4716293"/>
                <a:gd name="connsiteY7" fmla="*/ 0 h 2047010"/>
                <a:gd name="connsiteX8" fmla="*/ 4716293 w 4716293"/>
                <a:gd name="connsiteY8" fmla="*/ 341175 h 2047010"/>
                <a:gd name="connsiteX9" fmla="*/ 4716293 w 4716293"/>
                <a:gd name="connsiteY9" fmla="*/ 1023505 h 2047010"/>
                <a:gd name="connsiteX10" fmla="*/ 4716293 w 4716293"/>
                <a:gd name="connsiteY10" fmla="*/ 1705835 h 2047010"/>
                <a:gd name="connsiteX11" fmla="*/ 4375118 w 4716293"/>
                <a:gd name="connsiteY11" fmla="*/ 2047010 h 2047010"/>
                <a:gd name="connsiteX12" fmla="*/ 3702794 w 4716293"/>
                <a:gd name="connsiteY12" fmla="*/ 2047010 h 2047010"/>
                <a:gd name="connsiteX13" fmla="*/ 3111149 w 4716293"/>
                <a:gd name="connsiteY13" fmla="*/ 2047010 h 2047010"/>
                <a:gd name="connsiteX14" fmla="*/ 2519504 w 4716293"/>
                <a:gd name="connsiteY14" fmla="*/ 2047010 h 2047010"/>
                <a:gd name="connsiteX15" fmla="*/ 1806841 w 4716293"/>
                <a:gd name="connsiteY15" fmla="*/ 2047010 h 2047010"/>
                <a:gd name="connsiteX16" fmla="*/ 1134517 w 4716293"/>
                <a:gd name="connsiteY16" fmla="*/ 2047010 h 2047010"/>
                <a:gd name="connsiteX17" fmla="*/ 341175 w 4716293"/>
                <a:gd name="connsiteY17" fmla="*/ 2047010 h 2047010"/>
                <a:gd name="connsiteX18" fmla="*/ 0 w 4716293"/>
                <a:gd name="connsiteY18" fmla="*/ 1705835 h 2047010"/>
                <a:gd name="connsiteX19" fmla="*/ 0 w 4716293"/>
                <a:gd name="connsiteY19" fmla="*/ 996212 h 2047010"/>
                <a:gd name="connsiteX20" fmla="*/ 0 w 4716293"/>
                <a:gd name="connsiteY20" fmla="*/ 341175 h 204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16293" h="2047010" fill="none" extrusionOk="0">
                  <a:moveTo>
                    <a:pt x="0" y="341175"/>
                  </a:moveTo>
                  <a:cubicBezTo>
                    <a:pt x="-20853" y="161954"/>
                    <a:pt x="122362" y="5937"/>
                    <a:pt x="341175" y="0"/>
                  </a:cubicBezTo>
                  <a:cubicBezTo>
                    <a:pt x="630515" y="-24685"/>
                    <a:pt x="789441" y="6268"/>
                    <a:pt x="1013499" y="0"/>
                  </a:cubicBezTo>
                  <a:cubicBezTo>
                    <a:pt x="1237557" y="-6268"/>
                    <a:pt x="1489687" y="18716"/>
                    <a:pt x="1726162" y="0"/>
                  </a:cubicBezTo>
                  <a:cubicBezTo>
                    <a:pt x="1962637" y="-18716"/>
                    <a:pt x="2212633" y="-10731"/>
                    <a:pt x="2398486" y="0"/>
                  </a:cubicBezTo>
                  <a:cubicBezTo>
                    <a:pt x="2584339" y="10731"/>
                    <a:pt x="2769500" y="17028"/>
                    <a:pt x="2949791" y="0"/>
                  </a:cubicBezTo>
                  <a:cubicBezTo>
                    <a:pt x="3130083" y="-17028"/>
                    <a:pt x="3346266" y="-22015"/>
                    <a:pt x="3662455" y="0"/>
                  </a:cubicBezTo>
                  <a:cubicBezTo>
                    <a:pt x="3978644" y="22015"/>
                    <a:pt x="4043616" y="31646"/>
                    <a:pt x="4375118" y="0"/>
                  </a:cubicBezTo>
                  <a:cubicBezTo>
                    <a:pt x="4570145" y="-5254"/>
                    <a:pt x="4720496" y="155113"/>
                    <a:pt x="4716293" y="341175"/>
                  </a:cubicBezTo>
                  <a:cubicBezTo>
                    <a:pt x="4728685" y="576865"/>
                    <a:pt x="4715036" y="771590"/>
                    <a:pt x="4716293" y="1023505"/>
                  </a:cubicBezTo>
                  <a:cubicBezTo>
                    <a:pt x="4717551" y="1275420"/>
                    <a:pt x="4733011" y="1470339"/>
                    <a:pt x="4716293" y="1705835"/>
                  </a:cubicBezTo>
                  <a:cubicBezTo>
                    <a:pt x="4718012" y="1876372"/>
                    <a:pt x="4552434" y="2048825"/>
                    <a:pt x="4375118" y="2047010"/>
                  </a:cubicBezTo>
                  <a:cubicBezTo>
                    <a:pt x="4219119" y="2068149"/>
                    <a:pt x="3954844" y="2027596"/>
                    <a:pt x="3702794" y="2047010"/>
                  </a:cubicBezTo>
                  <a:cubicBezTo>
                    <a:pt x="3450744" y="2066424"/>
                    <a:pt x="3364112" y="2065851"/>
                    <a:pt x="3111149" y="2047010"/>
                  </a:cubicBezTo>
                  <a:cubicBezTo>
                    <a:pt x="2858186" y="2028169"/>
                    <a:pt x="2670684" y="2028508"/>
                    <a:pt x="2519504" y="2047010"/>
                  </a:cubicBezTo>
                  <a:cubicBezTo>
                    <a:pt x="2368325" y="2065512"/>
                    <a:pt x="2074373" y="2068507"/>
                    <a:pt x="1806841" y="2047010"/>
                  </a:cubicBezTo>
                  <a:cubicBezTo>
                    <a:pt x="1539309" y="2025513"/>
                    <a:pt x="1440275" y="2056123"/>
                    <a:pt x="1134517" y="2047010"/>
                  </a:cubicBezTo>
                  <a:cubicBezTo>
                    <a:pt x="828759" y="2037897"/>
                    <a:pt x="504786" y="2014766"/>
                    <a:pt x="341175" y="2047010"/>
                  </a:cubicBezTo>
                  <a:cubicBezTo>
                    <a:pt x="188138" y="2046119"/>
                    <a:pt x="38079" y="1897282"/>
                    <a:pt x="0" y="1705835"/>
                  </a:cubicBezTo>
                  <a:cubicBezTo>
                    <a:pt x="5357" y="1382279"/>
                    <a:pt x="-7703" y="1198425"/>
                    <a:pt x="0" y="996212"/>
                  </a:cubicBezTo>
                  <a:cubicBezTo>
                    <a:pt x="7703" y="793999"/>
                    <a:pt x="-30629" y="575839"/>
                    <a:pt x="0" y="341175"/>
                  </a:cubicBezTo>
                  <a:close/>
                </a:path>
                <a:path w="4716293" h="2047010" stroke="0" extrusionOk="0">
                  <a:moveTo>
                    <a:pt x="0" y="341175"/>
                  </a:moveTo>
                  <a:cubicBezTo>
                    <a:pt x="40518" y="158403"/>
                    <a:pt x="168970" y="26550"/>
                    <a:pt x="341175" y="0"/>
                  </a:cubicBezTo>
                  <a:cubicBezTo>
                    <a:pt x="602679" y="-5397"/>
                    <a:pt x="778984" y="21125"/>
                    <a:pt x="892481" y="0"/>
                  </a:cubicBezTo>
                  <a:cubicBezTo>
                    <a:pt x="1005978" y="-21125"/>
                    <a:pt x="1290794" y="10636"/>
                    <a:pt x="1605144" y="0"/>
                  </a:cubicBezTo>
                  <a:cubicBezTo>
                    <a:pt x="1919494" y="-10636"/>
                    <a:pt x="2121404" y="28597"/>
                    <a:pt x="2317807" y="0"/>
                  </a:cubicBezTo>
                  <a:cubicBezTo>
                    <a:pt x="2514210" y="-28597"/>
                    <a:pt x="2856362" y="10827"/>
                    <a:pt x="3030470" y="0"/>
                  </a:cubicBezTo>
                  <a:cubicBezTo>
                    <a:pt x="3204578" y="-10827"/>
                    <a:pt x="3592223" y="-8992"/>
                    <a:pt x="3783473" y="0"/>
                  </a:cubicBezTo>
                  <a:cubicBezTo>
                    <a:pt x="3974723" y="8992"/>
                    <a:pt x="4201313" y="-23144"/>
                    <a:pt x="4375118" y="0"/>
                  </a:cubicBezTo>
                  <a:cubicBezTo>
                    <a:pt x="4551936" y="-18311"/>
                    <a:pt x="4710620" y="137329"/>
                    <a:pt x="4716293" y="341175"/>
                  </a:cubicBezTo>
                  <a:cubicBezTo>
                    <a:pt x="4688279" y="566295"/>
                    <a:pt x="4707639" y="851727"/>
                    <a:pt x="4716293" y="1037152"/>
                  </a:cubicBezTo>
                  <a:cubicBezTo>
                    <a:pt x="4724947" y="1222577"/>
                    <a:pt x="4712155" y="1466791"/>
                    <a:pt x="4716293" y="1705835"/>
                  </a:cubicBezTo>
                  <a:cubicBezTo>
                    <a:pt x="4709509" y="1915652"/>
                    <a:pt x="4524467" y="2037525"/>
                    <a:pt x="4375118" y="2047010"/>
                  </a:cubicBezTo>
                  <a:cubicBezTo>
                    <a:pt x="4233607" y="2025547"/>
                    <a:pt x="4071229" y="2050674"/>
                    <a:pt x="3823812" y="2047010"/>
                  </a:cubicBezTo>
                  <a:cubicBezTo>
                    <a:pt x="3576395" y="2043346"/>
                    <a:pt x="3381084" y="2062769"/>
                    <a:pt x="3191828" y="2047010"/>
                  </a:cubicBezTo>
                  <a:cubicBezTo>
                    <a:pt x="3002572" y="2031251"/>
                    <a:pt x="2769224" y="2026358"/>
                    <a:pt x="2519504" y="2047010"/>
                  </a:cubicBezTo>
                  <a:cubicBezTo>
                    <a:pt x="2269784" y="2067662"/>
                    <a:pt x="2139851" y="2078839"/>
                    <a:pt x="1847180" y="2047010"/>
                  </a:cubicBezTo>
                  <a:cubicBezTo>
                    <a:pt x="1554509" y="2015181"/>
                    <a:pt x="1365339" y="2039490"/>
                    <a:pt x="1094178" y="2047010"/>
                  </a:cubicBezTo>
                  <a:cubicBezTo>
                    <a:pt x="823017" y="2054530"/>
                    <a:pt x="535568" y="2064515"/>
                    <a:pt x="341175" y="2047010"/>
                  </a:cubicBezTo>
                  <a:cubicBezTo>
                    <a:pt x="111774" y="2027336"/>
                    <a:pt x="-17806" y="1873460"/>
                    <a:pt x="0" y="1705835"/>
                  </a:cubicBezTo>
                  <a:cubicBezTo>
                    <a:pt x="19689" y="1569713"/>
                    <a:pt x="11620" y="1211644"/>
                    <a:pt x="0" y="1037152"/>
                  </a:cubicBezTo>
                  <a:cubicBezTo>
                    <a:pt x="-11620" y="862660"/>
                    <a:pt x="5778" y="659869"/>
                    <a:pt x="0" y="341175"/>
                  </a:cubicBezTo>
                  <a:close/>
                </a:path>
              </a:pathLst>
            </a:custGeom>
            <a:ln w="38100">
              <a:solidFill>
                <a:srgbClr val="9999FF"/>
              </a:solidFill>
              <a:extLst>
                <a:ext uri="{C807C97D-BFC1-408E-A445-0C87EB9F89A2}">
                  <ask:lineSketchStyleProps xmlns="" xmlns:ask="http://schemas.microsoft.com/office/drawing/2018/sketchyshapes" sd="888366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2: </a:t>
              </a: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sinh năm 2014? Năm đó thuộc thế kỉ nào?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4F62252E-4EE2-F9F7-4E98-BC185295E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473" y="2007460"/>
              <a:ext cx="1385455" cy="1385455"/>
            </a:xfrm>
            <a:prstGeom prst="rect">
              <a:avLst/>
            </a:prstGeom>
          </p:spPr>
        </p:pic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6EBB1818-AB65-A46A-4482-FDECEC186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5681" y="292395"/>
              <a:ext cx="1385455" cy="1385455"/>
            </a:xfrm>
            <a:prstGeom prst="rect">
              <a:avLst/>
            </a:prstGeom>
          </p:spPr>
        </p:pic>
      </p:grp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4B3AD75-647A-2356-6869-ABFFDF93323B}"/>
              </a:ext>
            </a:extLst>
          </p:cNvPr>
          <p:cNvSpPr/>
          <p:nvPr/>
        </p:nvSpPr>
        <p:spPr>
          <a:xfrm>
            <a:off x="6918061" y="853825"/>
            <a:ext cx="4042063" cy="1725496"/>
          </a:xfrm>
          <a:custGeom>
            <a:avLst/>
            <a:gdLst>
              <a:gd name="connsiteX0" fmla="*/ 0 w 4042063"/>
              <a:gd name="connsiteY0" fmla="*/ 287588 h 1725496"/>
              <a:gd name="connsiteX1" fmla="*/ 287588 w 4042063"/>
              <a:gd name="connsiteY1" fmla="*/ 0 h 1725496"/>
              <a:gd name="connsiteX2" fmla="*/ 936276 w 4042063"/>
              <a:gd name="connsiteY2" fmla="*/ 0 h 1725496"/>
              <a:gd name="connsiteX3" fmla="*/ 1564262 w 4042063"/>
              <a:gd name="connsiteY3" fmla="*/ 0 h 1725496"/>
              <a:gd name="connsiteX4" fmla="*/ 2357870 w 4042063"/>
              <a:gd name="connsiteY4" fmla="*/ 0 h 1725496"/>
              <a:gd name="connsiteX5" fmla="*/ 2357870 w 4042063"/>
              <a:gd name="connsiteY5" fmla="*/ 0 h 1725496"/>
              <a:gd name="connsiteX6" fmla="*/ 2883338 w 4042063"/>
              <a:gd name="connsiteY6" fmla="*/ 0 h 1725496"/>
              <a:gd name="connsiteX7" fmla="*/ 3368386 w 4042063"/>
              <a:gd name="connsiteY7" fmla="*/ 0 h 1725496"/>
              <a:gd name="connsiteX8" fmla="*/ 3754475 w 4042063"/>
              <a:gd name="connsiteY8" fmla="*/ 0 h 1725496"/>
              <a:gd name="connsiteX9" fmla="*/ 4042063 w 4042063"/>
              <a:gd name="connsiteY9" fmla="*/ 287588 h 1725496"/>
              <a:gd name="connsiteX10" fmla="*/ 4042063 w 4042063"/>
              <a:gd name="connsiteY10" fmla="*/ 647064 h 1725496"/>
              <a:gd name="connsiteX11" fmla="*/ 4042063 w 4042063"/>
              <a:gd name="connsiteY11" fmla="*/ 1006539 h 1725496"/>
              <a:gd name="connsiteX12" fmla="*/ 4042063 w 4042063"/>
              <a:gd name="connsiteY12" fmla="*/ 1006539 h 1725496"/>
              <a:gd name="connsiteX13" fmla="*/ 4042063 w 4042063"/>
              <a:gd name="connsiteY13" fmla="*/ 1437913 h 1725496"/>
              <a:gd name="connsiteX14" fmla="*/ 4042063 w 4042063"/>
              <a:gd name="connsiteY14" fmla="*/ 1437908 h 1725496"/>
              <a:gd name="connsiteX15" fmla="*/ 3754475 w 4042063"/>
              <a:gd name="connsiteY15" fmla="*/ 1725496 h 1725496"/>
              <a:gd name="connsiteX16" fmla="*/ 3368386 w 4042063"/>
              <a:gd name="connsiteY16" fmla="*/ 1725496 h 1725496"/>
              <a:gd name="connsiteX17" fmla="*/ 3341937 w 4042063"/>
              <a:gd name="connsiteY17" fmla="*/ 2109022 h 1725496"/>
              <a:gd name="connsiteX18" fmla="*/ 2840063 w 4042063"/>
              <a:gd name="connsiteY18" fmla="*/ 1913424 h 1725496"/>
              <a:gd name="connsiteX19" fmla="*/ 2357870 w 4042063"/>
              <a:gd name="connsiteY19" fmla="*/ 1725496 h 1725496"/>
              <a:gd name="connsiteX20" fmla="*/ 1688479 w 4042063"/>
              <a:gd name="connsiteY20" fmla="*/ 1725496 h 1725496"/>
              <a:gd name="connsiteX21" fmla="*/ 998385 w 4042063"/>
              <a:gd name="connsiteY21" fmla="*/ 1725496 h 1725496"/>
              <a:gd name="connsiteX22" fmla="*/ 287588 w 4042063"/>
              <a:gd name="connsiteY22" fmla="*/ 1725496 h 1725496"/>
              <a:gd name="connsiteX23" fmla="*/ 0 w 4042063"/>
              <a:gd name="connsiteY23" fmla="*/ 1437908 h 1725496"/>
              <a:gd name="connsiteX24" fmla="*/ 0 w 4042063"/>
              <a:gd name="connsiteY24" fmla="*/ 1437913 h 1725496"/>
              <a:gd name="connsiteX25" fmla="*/ 0 w 4042063"/>
              <a:gd name="connsiteY25" fmla="*/ 1006539 h 1725496"/>
              <a:gd name="connsiteX26" fmla="*/ 0 w 4042063"/>
              <a:gd name="connsiteY26" fmla="*/ 1006539 h 1725496"/>
              <a:gd name="connsiteX27" fmla="*/ 0 w 4042063"/>
              <a:gd name="connsiteY27" fmla="*/ 668632 h 1725496"/>
              <a:gd name="connsiteX28" fmla="*/ 0 w 4042063"/>
              <a:gd name="connsiteY28" fmla="*/ 287588 h 172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042063" h="1725496" fill="none" extrusionOk="0">
                <a:moveTo>
                  <a:pt x="0" y="287588"/>
                </a:moveTo>
                <a:cubicBezTo>
                  <a:pt x="-9004" y="124679"/>
                  <a:pt x="121598" y="-23175"/>
                  <a:pt x="287588" y="0"/>
                </a:cubicBezTo>
                <a:cubicBezTo>
                  <a:pt x="583006" y="21023"/>
                  <a:pt x="642389" y="-28697"/>
                  <a:pt x="936276" y="0"/>
                </a:cubicBezTo>
                <a:cubicBezTo>
                  <a:pt x="1230163" y="28697"/>
                  <a:pt x="1415731" y="23160"/>
                  <a:pt x="1564262" y="0"/>
                </a:cubicBezTo>
                <a:cubicBezTo>
                  <a:pt x="1712793" y="-23160"/>
                  <a:pt x="1991524" y="36637"/>
                  <a:pt x="2357870" y="0"/>
                </a:cubicBezTo>
                <a:lnTo>
                  <a:pt x="2357870" y="0"/>
                </a:lnTo>
                <a:cubicBezTo>
                  <a:pt x="2502810" y="1611"/>
                  <a:pt x="2773738" y="4549"/>
                  <a:pt x="2883338" y="0"/>
                </a:cubicBezTo>
                <a:cubicBezTo>
                  <a:pt x="2992938" y="-4549"/>
                  <a:pt x="3233422" y="-8345"/>
                  <a:pt x="3368386" y="0"/>
                </a:cubicBezTo>
                <a:cubicBezTo>
                  <a:pt x="3517157" y="17917"/>
                  <a:pt x="3670771" y="5354"/>
                  <a:pt x="3754475" y="0"/>
                </a:cubicBezTo>
                <a:cubicBezTo>
                  <a:pt x="3937972" y="20811"/>
                  <a:pt x="4054995" y="101370"/>
                  <a:pt x="4042063" y="287588"/>
                </a:cubicBezTo>
                <a:cubicBezTo>
                  <a:pt x="4033887" y="384019"/>
                  <a:pt x="4049936" y="484413"/>
                  <a:pt x="4042063" y="647064"/>
                </a:cubicBezTo>
                <a:cubicBezTo>
                  <a:pt x="4034190" y="809715"/>
                  <a:pt x="4056200" y="913065"/>
                  <a:pt x="4042063" y="1006539"/>
                </a:cubicBezTo>
                <a:lnTo>
                  <a:pt x="4042063" y="1006539"/>
                </a:lnTo>
                <a:cubicBezTo>
                  <a:pt x="4022222" y="1200476"/>
                  <a:pt x="4049567" y="1296859"/>
                  <a:pt x="4042063" y="1437913"/>
                </a:cubicBezTo>
                <a:lnTo>
                  <a:pt x="4042063" y="1437908"/>
                </a:lnTo>
                <a:cubicBezTo>
                  <a:pt x="4043246" y="1581594"/>
                  <a:pt x="3915004" y="1737378"/>
                  <a:pt x="3754475" y="1725496"/>
                </a:cubicBezTo>
                <a:cubicBezTo>
                  <a:pt x="3635401" y="1730556"/>
                  <a:pt x="3461587" y="1718501"/>
                  <a:pt x="3368386" y="1725496"/>
                </a:cubicBezTo>
                <a:cubicBezTo>
                  <a:pt x="3349870" y="1857228"/>
                  <a:pt x="3340042" y="2028841"/>
                  <a:pt x="3341937" y="2109022"/>
                </a:cubicBezTo>
                <a:cubicBezTo>
                  <a:pt x="3170366" y="2031762"/>
                  <a:pt x="2988967" y="1980314"/>
                  <a:pt x="2840063" y="1913424"/>
                </a:cubicBezTo>
                <a:cubicBezTo>
                  <a:pt x="2691159" y="1846534"/>
                  <a:pt x="2550738" y="1788128"/>
                  <a:pt x="2357870" y="1725496"/>
                </a:cubicBezTo>
                <a:cubicBezTo>
                  <a:pt x="2208269" y="1727350"/>
                  <a:pt x="1827866" y="1745588"/>
                  <a:pt x="1688479" y="1725496"/>
                </a:cubicBezTo>
                <a:cubicBezTo>
                  <a:pt x="1549092" y="1705404"/>
                  <a:pt x="1315870" y="1703611"/>
                  <a:pt x="998385" y="1725496"/>
                </a:cubicBezTo>
                <a:cubicBezTo>
                  <a:pt x="680900" y="1747381"/>
                  <a:pt x="480588" y="1716101"/>
                  <a:pt x="287588" y="1725496"/>
                </a:cubicBezTo>
                <a:cubicBezTo>
                  <a:pt x="111629" y="1707692"/>
                  <a:pt x="-10838" y="1586199"/>
                  <a:pt x="0" y="1437908"/>
                </a:cubicBezTo>
                <a:lnTo>
                  <a:pt x="0" y="1437913"/>
                </a:lnTo>
                <a:cubicBezTo>
                  <a:pt x="-11814" y="1334860"/>
                  <a:pt x="18890" y="1097630"/>
                  <a:pt x="0" y="1006539"/>
                </a:cubicBezTo>
                <a:lnTo>
                  <a:pt x="0" y="1006539"/>
                </a:lnTo>
                <a:cubicBezTo>
                  <a:pt x="15917" y="916278"/>
                  <a:pt x="-10286" y="797766"/>
                  <a:pt x="0" y="668632"/>
                </a:cubicBezTo>
                <a:cubicBezTo>
                  <a:pt x="10286" y="539498"/>
                  <a:pt x="-10181" y="469964"/>
                  <a:pt x="0" y="287588"/>
                </a:cubicBezTo>
                <a:close/>
              </a:path>
              <a:path w="4042063" h="1725496" stroke="0" extrusionOk="0">
                <a:moveTo>
                  <a:pt x="0" y="287588"/>
                </a:moveTo>
                <a:cubicBezTo>
                  <a:pt x="10883" y="164235"/>
                  <a:pt x="126347" y="-19229"/>
                  <a:pt x="287588" y="0"/>
                </a:cubicBezTo>
                <a:cubicBezTo>
                  <a:pt x="446376" y="22027"/>
                  <a:pt x="679607" y="24160"/>
                  <a:pt x="977682" y="0"/>
                </a:cubicBezTo>
                <a:cubicBezTo>
                  <a:pt x="1275757" y="-24160"/>
                  <a:pt x="1348588" y="27294"/>
                  <a:pt x="1605668" y="0"/>
                </a:cubicBezTo>
                <a:cubicBezTo>
                  <a:pt x="1862748" y="-27294"/>
                  <a:pt x="2136783" y="16535"/>
                  <a:pt x="2357870" y="0"/>
                </a:cubicBezTo>
                <a:lnTo>
                  <a:pt x="2357870" y="0"/>
                </a:lnTo>
                <a:cubicBezTo>
                  <a:pt x="2518267" y="-8975"/>
                  <a:pt x="2689654" y="-14973"/>
                  <a:pt x="2853023" y="0"/>
                </a:cubicBezTo>
                <a:cubicBezTo>
                  <a:pt x="3016392" y="14973"/>
                  <a:pt x="3190759" y="-12752"/>
                  <a:pt x="3368386" y="0"/>
                </a:cubicBezTo>
                <a:cubicBezTo>
                  <a:pt x="3484650" y="-14558"/>
                  <a:pt x="3632964" y="2752"/>
                  <a:pt x="3754475" y="0"/>
                </a:cubicBezTo>
                <a:cubicBezTo>
                  <a:pt x="3922103" y="12870"/>
                  <a:pt x="4043793" y="105298"/>
                  <a:pt x="4042063" y="287588"/>
                </a:cubicBezTo>
                <a:cubicBezTo>
                  <a:pt x="4029292" y="420498"/>
                  <a:pt x="4030601" y="567447"/>
                  <a:pt x="4042063" y="647064"/>
                </a:cubicBezTo>
                <a:cubicBezTo>
                  <a:pt x="4053525" y="726681"/>
                  <a:pt x="4034053" y="848088"/>
                  <a:pt x="4042063" y="1006539"/>
                </a:cubicBezTo>
                <a:lnTo>
                  <a:pt x="4042063" y="1006539"/>
                </a:lnTo>
                <a:cubicBezTo>
                  <a:pt x="4039974" y="1111415"/>
                  <a:pt x="4038248" y="1268309"/>
                  <a:pt x="4042063" y="1437913"/>
                </a:cubicBezTo>
                <a:lnTo>
                  <a:pt x="4042063" y="1437908"/>
                </a:lnTo>
                <a:cubicBezTo>
                  <a:pt x="4053275" y="1627263"/>
                  <a:pt x="3890032" y="1698954"/>
                  <a:pt x="3754475" y="1725496"/>
                </a:cubicBezTo>
                <a:cubicBezTo>
                  <a:pt x="3605929" y="1743177"/>
                  <a:pt x="3484077" y="1740207"/>
                  <a:pt x="3368386" y="1725496"/>
                </a:cubicBezTo>
                <a:cubicBezTo>
                  <a:pt x="3342078" y="1862029"/>
                  <a:pt x="3349083" y="1917181"/>
                  <a:pt x="3341937" y="2109022"/>
                </a:cubicBezTo>
                <a:cubicBezTo>
                  <a:pt x="3108897" y="2011181"/>
                  <a:pt x="3067741" y="2003148"/>
                  <a:pt x="2859744" y="1921094"/>
                </a:cubicBezTo>
                <a:cubicBezTo>
                  <a:pt x="2651747" y="1839040"/>
                  <a:pt x="2556516" y="1805543"/>
                  <a:pt x="2357870" y="1725496"/>
                </a:cubicBezTo>
                <a:cubicBezTo>
                  <a:pt x="2150343" y="1752834"/>
                  <a:pt x="1881144" y="1723192"/>
                  <a:pt x="1626370" y="1725496"/>
                </a:cubicBezTo>
                <a:cubicBezTo>
                  <a:pt x="1371596" y="1727800"/>
                  <a:pt x="1188258" y="1698288"/>
                  <a:pt x="894871" y="1725496"/>
                </a:cubicBezTo>
                <a:cubicBezTo>
                  <a:pt x="601484" y="1752704"/>
                  <a:pt x="467686" y="1732425"/>
                  <a:pt x="287588" y="1725496"/>
                </a:cubicBezTo>
                <a:cubicBezTo>
                  <a:pt x="111529" y="1758988"/>
                  <a:pt x="-3125" y="1603533"/>
                  <a:pt x="0" y="1437908"/>
                </a:cubicBezTo>
                <a:lnTo>
                  <a:pt x="0" y="1437913"/>
                </a:lnTo>
                <a:cubicBezTo>
                  <a:pt x="-20876" y="1258307"/>
                  <a:pt x="19399" y="1195532"/>
                  <a:pt x="0" y="1006539"/>
                </a:cubicBezTo>
                <a:lnTo>
                  <a:pt x="0" y="1006539"/>
                </a:lnTo>
                <a:cubicBezTo>
                  <a:pt x="13757" y="895633"/>
                  <a:pt x="-15709" y="754601"/>
                  <a:pt x="0" y="661443"/>
                </a:cubicBezTo>
                <a:cubicBezTo>
                  <a:pt x="15709" y="568285"/>
                  <a:pt x="556" y="467222"/>
                  <a:pt x="0" y="287588"/>
                </a:cubicBezTo>
                <a:close/>
              </a:path>
            </a:pathLst>
          </a:custGeom>
          <a:ln w="38100">
            <a:solidFill>
              <a:srgbClr val="FF99FF"/>
            </a:solidFill>
            <a:extLst>
              <a:ext uri="{C807C97D-BFC1-408E-A445-0C87EB9F89A2}">
                <ask:lineSketchStyleProps xmlns="" xmlns:ask="http://schemas.microsoft.com/office/drawing/2018/sketchyshapes" sd="1430415381">
                  <a:prstGeom prst="wedgeRoundRectCallout">
                    <a:avLst>
                      <a:gd name="adj1" fmla="val 32679"/>
                      <a:gd name="adj2" fmla="val 72227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 err="1">
                <a:solidFill>
                  <a:srgbClr val="FF0000"/>
                </a:solidFill>
              </a:rPr>
              <a:t>Thế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kỉ</a:t>
            </a:r>
            <a:r>
              <a:rPr lang="en-US" sz="5400" b="1" dirty="0">
                <a:solidFill>
                  <a:srgbClr val="FF0000"/>
                </a:solidFill>
              </a:rPr>
              <a:t> XXI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Picture 10" descr="A picture containing doll&#10;&#10;Description automatically generated">
            <a:extLst>
              <a:ext uri="{FF2B5EF4-FFF2-40B4-BE49-F238E27FC236}">
                <a16:creationId xmlns:a16="http://schemas.microsoft.com/office/drawing/2014/main" id="{096B11F7-FC24-6FFE-6258-EFF5F8F7F2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918" y="2925621"/>
            <a:ext cx="2484733" cy="3932379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701746-361B-2CF5-202A-9855F35F36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7" y="3061771"/>
            <a:ext cx="3587436" cy="379622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057F31B-66EC-41C3-F2AF-DDFCF4966C13}"/>
              </a:ext>
            </a:extLst>
          </p:cNvPr>
          <p:cNvGrpSpPr/>
          <p:nvPr/>
        </p:nvGrpSpPr>
        <p:grpSpPr>
          <a:xfrm>
            <a:off x="5477188" y="3849325"/>
            <a:ext cx="2084969" cy="2084969"/>
            <a:chOff x="3880980" y="4622364"/>
            <a:chExt cx="2084969" cy="20849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FDE21F-3DAB-38E5-A3D6-9476C6F54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980" y="4622364"/>
              <a:ext cx="2084969" cy="2084969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45AD4CA-32AD-8D92-3BC8-9080FCDF6491}"/>
                </a:ext>
              </a:extLst>
            </p:cNvPr>
            <p:cNvGrpSpPr/>
            <p:nvPr/>
          </p:nvGrpSpPr>
          <p:grpSpPr>
            <a:xfrm>
              <a:off x="4516243" y="5288928"/>
              <a:ext cx="814441" cy="751840"/>
              <a:chOff x="4489079" y="5288928"/>
              <a:chExt cx="814441" cy="75184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FD29259-5781-E5AE-B1A3-893B1622D7A5}"/>
                  </a:ext>
                </a:extLst>
              </p:cNvPr>
              <p:cNvSpPr/>
              <p:nvPr/>
            </p:nvSpPr>
            <p:spPr>
              <a:xfrm>
                <a:off x="4489079" y="5288928"/>
                <a:ext cx="814441" cy="751840"/>
              </a:xfrm>
              <a:prstGeom prst="ellipse">
                <a:avLst/>
              </a:pr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98A8A7-B16E-A432-947A-54168E43592B}"/>
                  </a:ext>
                </a:extLst>
              </p:cNvPr>
              <p:cNvSpPr txBox="1"/>
              <p:nvPr/>
            </p:nvSpPr>
            <p:spPr>
              <a:xfrm>
                <a:off x="4572449" y="5341682"/>
                <a:ext cx="6477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+1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638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001BD9B-7A35-4861-2B89-1A60E98C5F6E}"/>
              </a:ext>
            </a:extLst>
          </p:cNvPr>
          <p:cNvGrpSpPr/>
          <p:nvPr/>
        </p:nvGrpSpPr>
        <p:grpSpPr>
          <a:xfrm>
            <a:off x="601255" y="143539"/>
            <a:ext cx="6261388" cy="3281495"/>
            <a:chOff x="239748" y="292395"/>
            <a:chExt cx="6261388" cy="328149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33987812-BE24-EBC7-1358-E9FE036B209F}"/>
                </a:ext>
              </a:extLst>
            </p:cNvPr>
            <p:cNvSpPr/>
            <p:nvPr/>
          </p:nvSpPr>
          <p:spPr>
            <a:xfrm>
              <a:off x="1018200" y="819150"/>
              <a:ext cx="4649617" cy="2047010"/>
            </a:xfrm>
            <a:custGeom>
              <a:avLst/>
              <a:gdLst>
                <a:gd name="connsiteX0" fmla="*/ 0 w 4649617"/>
                <a:gd name="connsiteY0" fmla="*/ 341175 h 2047010"/>
                <a:gd name="connsiteX1" fmla="*/ 341175 w 4649617"/>
                <a:gd name="connsiteY1" fmla="*/ 0 h 2047010"/>
                <a:gd name="connsiteX2" fmla="*/ 1002386 w 4649617"/>
                <a:gd name="connsiteY2" fmla="*/ 0 h 2047010"/>
                <a:gd name="connsiteX3" fmla="*/ 1703270 w 4649617"/>
                <a:gd name="connsiteY3" fmla="*/ 0 h 2047010"/>
                <a:gd name="connsiteX4" fmla="*/ 2364481 w 4649617"/>
                <a:gd name="connsiteY4" fmla="*/ 0 h 2047010"/>
                <a:gd name="connsiteX5" fmla="*/ 2906674 w 4649617"/>
                <a:gd name="connsiteY5" fmla="*/ 0 h 2047010"/>
                <a:gd name="connsiteX6" fmla="*/ 3607558 w 4649617"/>
                <a:gd name="connsiteY6" fmla="*/ 0 h 2047010"/>
                <a:gd name="connsiteX7" fmla="*/ 4308442 w 4649617"/>
                <a:gd name="connsiteY7" fmla="*/ 0 h 2047010"/>
                <a:gd name="connsiteX8" fmla="*/ 4649617 w 4649617"/>
                <a:gd name="connsiteY8" fmla="*/ 341175 h 2047010"/>
                <a:gd name="connsiteX9" fmla="*/ 4649617 w 4649617"/>
                <a:gd name="connsiteY9" fmla="*/ 1023505 h 2047010"/>
                <a:gd name="connsiteX10" fmla="*/ 4649617 w 4649617"/>
                <a:gd name="connsiteY10" fmla="*/ 1705835 h 2047010"/>
                <a:gd name="connsiteX11" fmla="*/ 4308442 w 4649617"/>
                <a:gd name="connsiteY11" fmla="*/ 2047010 h 2047010"/>
                <a:gd name="connsiteX12" fmla="*/ 3647231 w 4649617"/>
                <a:gd name="connsiteY12" fmla="*/ 2047010 h 2047010"/>
                <a:gd name="connsiteX13" fmla="*/ 3065365 w 4649617"/>
                <a:gd name="connsiteY13" fmla="*/ 2047010 h 2047010"/>
                <a:gd name="connsiteX14" fmla="*/ 2483499 w 4649617"/>
                <a:gd name="connsiteY14" fmla="*/ 2047010 h 2047010"/>
                <a:gd name="connsiteX15" fmla="*/ 1782615 w 4649617"/>
                <a:gd name="connsiteY15" fmla="*/ 2047010 h 2047010"/>
                <a:gd name="connsiteX16" fmla="*/ 1121404 w 4649617"/>
                <a:gd name="connsiteY16" fmla="*/ 2047010 h 2047010"/>
                <a:gd name="connsiteX17" fmla="*/ 341175 w 4649617"/>
                <a:gd name="connsiteY17" fmla="*/ 2047010 h 2047010"/>
                <a:gd name="connsiteX18" fmla="*/ 0 w 4649617"/>
                <a:gd name="connsiteY18" fmla="*/ 1705835 h 2047010"/>
                <a:gd name="connsiteX19" fmla="*/ 0 w 4649617"/>
                <a:gd name="connsiteY19" fmla="*/ 996212 h 2047010"/>
                <a:gd name="connsiteX20" fmla="*/ 0 w 4649617"/>
                <a:gd name="connsiteY20" fmla="*/ 341175 h 204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49617" h="2047010" fill="none" extrusionOk="0">
                  <a:moveTo>
                    <a:pt x="0" y="341175"/>
                  </a:moveTo>
                  <a:cubicBezTo>
                    <a:pt x="-20853" y="161954"/>
                    <a:pt x="122362" y="5937"/>
                    <a:pt x="341175" y="0"/>
                  </a:cubicBezTo>
                  <a:cubicBezTo>
                    <a:pt x="571984" y="17618"/>
                    <a:pt x="869815" y="6293"/>
                    <a:pt x="1002386" y="0"/>
                  </a:cubicBezTo>
                  <a:cubicBezTo>
                    <a:pt x="1134957" y="-6293"/>
                    <a:pt x="1450343" y="18909"/>
                    <a:pt x="1703270" y="0"/>
                  </a:cubicBezTo>
                  <a:cubicBezTo>
                    <a:pt x="1956197" y="-18909"/>
                    <a:pt x="2156619" y="21184"/>
                    <a:pt x="2364481" y="0"/>
                  </a:cubicBezTo>
                  <a:cubicBezTo>
                    <a:pt x="2572343" y="-21184"/>
                    <a:pt x="2739157" y="-22725"/>
                    <a:pt x="2906674" y="0"/>
                  </a:cubicBezTo>
                  <a:cubicBezTo>
                    <a:pt x="3074191" y="22725"/>
                    <a:pt x="3428310" y="-33175"/>
                    <a:pt x="3607558" y="0"/>
                  </a:cubicBezTo>
                  <a:cubicBezTo>
                    <a:pt x="3786806" y="33175"/>
                    <a:pt x="3965966" y="6852"/>
                    <a:pt x="4308442" y="0"/>
                  </a:cubicBezTo>
                  <a:cubicBezTo>
                    <a:pt x="4503469" y="-5254"/>
                    <a:pt x="4653820" y="155113"/>
                    <a:pt x="4649617" y="341175"/>
                  </a:cubicBezTo>
                  <a:cubicBezTo>
                    <a:pt x="4662009" y="576865"/>
                    <a:pt x="4648360" y="771590"/>
                    <a:pt x="4649617" y="1023505"/>
                  </a:cubicBezTo>
                  <a:cubicBezTo>
                    <a:pt x="4650875" y="1275420"/>
                    <a:pt x="4666335" y="1470339"/>
                    <a:pt x="4649617" y="1705835"/>
                  </a:cubicBezTo>
                  <a:cubicBezTo>
                    <a:pt x="4651336" y="1876372"/>
                    <a:pt x="4485758" y="2048825"/>
                    <a:pt x="4308442" y="2047010"/>
                  </a:cubicBezTo>
                  <a:cubicBezTo>
                    <a:pt x="4065567" y="2030033"/>
                    <a:pt x="3968020" y="2058758"/>
                    <a:pt x="3647231" y="2047010"/>
                  </a:cubicBezTo>
                  <a:cubicBezTo>
                    <a:pt x="3326442" y="2035262"/>
                    <a:pt x="3262790" y="2056802"/>
                    <a:pt x="3065365" y="2047010"/>
                  </a:cubicBezTo>
                  <a:cubicBezTo>
                    <a:pt x="2867940" y="2037218"/>
                    <a:pt x="2612624" y="2033440"/>
                    <a:pt x="2483499" y="2047010"/>
                  </a:cubicBezTo>
                  <a:cubicBezTo>
                    <a:pt x="2354374" y="2060580"/>
                    <a:pt x="2022736" y="2037293"/>
                    <a:pt x="1782615" y="2047010"/>
                  </a:cubicBezTo>
                  <a:cubicBezTo>
                    <a:pt x="1542494" y="2056727"/>
                    <a:pt x="1369872" y="2038215"/>
                    <a:pt x="1121404" y="2047010"/>
                  </a:cubicBezTo>
                  <a:cubicBezTo>
                    <a:pt x="872936" y="2055805"/>
                    <a:pt x="646092" y="2014511"/>
                    <a:pt x="341175" y="2047010"/>
                  </a:cubicBezTo>
                  <a:cubicBezTo>
                    <a:pt x="188138" y="2046119"/>
                    <a:pt x="38079" y="1897282"/>
                    <a:pt x="0" y="1705835"/>
                  </a:cubicBezTo>
                  <a:cubicBezTo>
                    <a:pt x="5357" y="1382279"/>
                    <a:pt x="-7703" y="1198425"/>
                    <a:pt x="0" y="996212"/>
                  </a:cubicBezTo>
                  <a:cubicBezTo>
                    <a:pt x="7703" y="793999"/>
                    <a:pt x="-30629" y="575839"/>
                    <a:pt x="0" y="341175"/>
                  </a:cubicBezTo>
                  <a:close/>
                </a:path>
                <a:path w="4649617" h="2047010" stroke="0" extrusionOk="0">
                  <a:moveTo>
                    <a:pt x="0" y="341175"/>
                  </a:moveTo>
                  <a:cubicBezTo>
                    <a:pt x="40518" y="158403"/>
                    <a:pt x="168970" y="26550"/>
                    <a:pt x="341175" y="0"/>
                  </a:cubicBezTo>
                  <a:cubicBezTo>
                    <a:pt x="553472" y="-26805"/>
                    <a:pt x="633568" y="-22654"/>
                    <a:pt x="883368" y="0"/>
                  </a:cubicBezTo>
                  <a:cubicBezTo>
                    <a:pt x="1133168" y="22654"/>
                    <a:pt x="1258796" y="-10704"/>
                    <a:pt x="1584252" y="0"/>
                  </a:cubicBezTo>
                  <a:cubicBezTo>
                    <a:pt x="1909708" y="10704"/>
                    <a:pt x="1995092" y="-4701"/>
                    <a:pt x="2285136" y="0"/>
                  </a:cubicBezTo>
                  <a:cubicBezTo>
                    <a:pt x="2575180" y="4701"/>
                    <a:pt x="2667485" y="-19444"/>
                    <a:pt x="2986020" y="0"/>
                  </a:cubicBezTo>
                  <a:cubicBezTo>
                    <a:pt x="3304555" y="19444"/>
                    <a:pt x="3455387" y="13970"/>
                    <a:pt x="3726576" y="0"/>
                  </a:cubicBezTo>
                  <a:cubicBezTo>
                    <a:pt x="3997765" y="-13970"/>
                    <a:pt x="4144693" y="-21642"/>
                    <a:pt x="4308442" y="0"/>
                  </a:cubicBezTo>
                  <a:cubicBezTo>
                    <a:pt x="4485260" y="-18311"/>
                    <a:pt x="4643944" y="137329"/>
                    <a:pt x="4649617" y="341175"/>
                  </a:cubicBezTo>
                  <a:cubicBezTo>
                    <a:pt x="4621603" y="566295"/>
                    <a:pt x="4640963" y="851727"/>
                    <a:pt x="4649617" y="1037152"/>
                  </a:cubicBezTo>
                  <a:cubicBezTo>
                    <a:pt x="4658271" y="1222577"/>
                    <a:pt x="4645479" y="1466791"/>
                    <a:pt x="4649617" y="1705835"/>
                  </a:cubicBezTo>
                  <a:cubicBezTo>
                    <a:pt x="4642833" y="1915652"/>
                    <a:pt x="4457791" y="2037525"/>
                    <a:pt x="4308442" y="2047010"/>
                  </a:cubicBezTo>
                  <a:cubicBezTo>
                    <a:pt x="4058876" y="2042320"/>
                    <a:pt x="4004507" y="2020784"/>
                    <a:pt x="3766249" y="2047010"/>
                  </a:cubicBezTo>
                  <a:cubicBezTo>
                    <a:pt x="3527991" y="2073236"/>
                    <a:pt x="3288337" y="2042465"/>
                    <a:pt x="3144710" y="2047010"/>
                  </a:cubicBezTo>
                  <a:cubicBezTo>
                    <a:pt x="3001083" y="2051555"/>
                    <a:pt x="2783536" y="2038563"/>
                    <a:pt x="2483499" y="2047010"/>
                  </a:cubicBezTo>
                  <a:cubicBezTo>
                    <a:pt x="2183462" y="2055457"/>
                    <a:pt x="1963605" y="2077921"/>
                    <a:pt x="1822288" y="2047010"/>
                  </a:cubicBezTo>
                  <a:cubicBezTo>
                    <a:pt x="1680971" y="2016099"/>
                    <a:pt x="1256391" y="2026456"/>
                    <a:pt x="1081732" y="2047010"/>
                  </a:cubicBezTo>
                  <a:cubicBezTo>
                    <a:pt x="907073" y="2067564"/>
                    <a:pt x="656002" y="2055701"/>
                    <a:pt x="341175" y="2047010"/>
                  </a:cubicBezTo>
                  <a:cubicBezTo>
                    <a:pt x="111774" y="2027336"/>
                    <a:pt x="-17806" y="1873460"/>
                    <a:pt x="0" y="1705835"/>
                  </a:cubicBezTo>
                  <a:cubicBezTo>
                    <a:pt x="19689" y="1569713"/>
                    <a:pt x="11620" y="1211644"/>
                    <a:pt x="0" y="1037152"/>
                  </a:cubicBezTo>
                  <a:cubicBezTo>
                    <a:pt x="-11620" y="862660"/>
                    <a:pt x="5778" y="659869"/>
                    <a:pt x="0" y="341175"/>
                  </a:cubicBezTo>
                  <a:close/>
                </a:path>
              </a:pathLst>
            </a:custGeom>
            <a:ln w="38100">
              <a:solidFill>
                <a:srgbClr val="9999FF"/>
              </a:solidFill>
              <a:extLst>
                <a:ext uri="{C807C97D-BFC1-408E-A445-0C87EB9F89A2}">
                  <ask:lineSketchStyleProps xmlns="" xmlns:ask="http://schemas.microsoft.com/office/drawing/2018/sketchyshapes" sd="888366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 3: Thế kỉ XX bắt đầu từ năm bao nhiêu?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4F62252E-4EE2-F9F7-4E98-BC185295E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748" y="2188435"/>
              <a:ext cx="1385455" cy="1385455"/>
            </a:xfrm>
            <a:prstGeom prst="rect">
              <a:avLst/>
            </a:prstGeom>
          </p:spPr>
        </p:pic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6EBB1818-AB65-A46A-4482-FDECEC186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5681" y="292395"/>
              <a:ext cx="1385455" cy="1385455"/>
            </a:xfrm>
            <a:prstGeom prst="rect">
              <a:avLst/>
            </a:prstGeom>
          </p:spPr>
        </p:pic>
      </p:grp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4B3AD75-647A-2356-6869-ABFFDF93323B}"/>
              </a:ext>
            </a:extLst>
          </p:cNvPr>
          <p:cNvSpPr/>
          <p:nvPr/>
        </p:nvSpPr>
        <p:spPr>
          <a:xfrm>
            <a:off x="6918061" y="853825"/>
            <a:ext cx="4042063" cy="1725496"/>
          </a:xfrm>
          <a:custGeom>
            <a:avLst/>
            <a:gdLst>
              <a:gd name="connsiteX0" fmla="*/ 0 w 4042063"/>
              <a:gd name="connsiteY0" fmla="*/ 287588 h 1725496"/>
              <a:gd name="connsiteX1" fmla="*/ 287588 w 4042063"/>
              <a:gd name="connsiteY1" fmla="*/ 0 h 1725496"/>
              <a:gd name="connsiteX2" fmla="*/ 936276 w 4042063"/>
              <a:gd name="connsiteY2" fmla="*/ 0 h 1725496"/>
              <a:gd name="connsiteX3" fmla="*/ 1564262 w 4042063"/>
              <a:gd name="connsiteY3" fmla="*/ 0 h 1725496"/>
              <a:gd name="connsiteX4" fmla="*/ 2357870 w 4042063"/>
              <a:gd name="connsiteY4" fmla="*/ 0 h 1725496"/>
              <a:gd name="connsiteX5" fmla="*/ 2357870 w 4042063"/>
              <a:gd name="connsiteY5" fmla="*/ 0 h 1725496"/>
              <a:gd name="connsiteX6" fmla="*/ 2883338 w 4042063"/>
              <a:gd name="connsiteY6" fmla="*/ 0 h 1725496"/>
              <a:gd name="connsiteX7" fmla="*/ 3368386 w 4042063"/>
              <a:gd name="connsiteY7" fmla="*/ 0 h 1725496"/>
              <a:gd name="connsiteX8" fmla="*/ 3754475 w 4042063"/>
              <a:gd name="connsiteY8" fmla="*/ 0 h 1725496"/>
              <a:gd name="connsiteX9" fmla="*/ 4042063 w 4042063"/>
              <a:gd name="connsiteY9" fmla="*/ 287588 h 1725496"/>
              <a:gd name="connsiteX10" fmla="*/ 4042063 w 4042063"/>
              <a:gd name="connsiteY10" fmla="*/ 647064 h 1725496"/>
              <a:gd name="connsiteX11" fmla="*/ 4042063 w 4042063"/>
              <a:gd name="connsiteY11" fmla="*/ 1006539 h 1725496"/>
              <a:gd name="connsiteX12" fmla="*/ 4042063 w 4042063"/>
              <a:gd name="connsiteY12" fmla="*/ 1006539 h 1725496"/>
              <a:gd name="connsiteX13" fmla="*/ 4042063 w 4042063"/>
              <a:gd name="connsiteY13" fmla="*/ 1437913 h 1725496"/>
              <a:gd name="connsiteX14" fmla="*/ 4042063 w 4042063"/>
              <a:gd name="connsiteY14" fmla="*/ 1437908 h 1725496"/>
              <a:gd name="connsiteX15" fmla="*/ 3754475 w 4042063"/>
              <a:gd name="connsiteY15" fmla="*/ 1725496 h 1725496"/>
              <a:gd name="connsiteX16" fmla="*/ 3368386 w 4042063"/>
              <a:gd name="connsiteY16" fmla="*/ 1725496 h 1725496"/>
              <a:gd name="connsiteX17" fmla="*/ 3341937 w 4042063"/>
              <a:gd name="connsiteY17" fmla="*/ 2109022 h 1725496"/>
              <a:gd name="connsiteX18" fmla="*/ 2840063 w 4042063"/>
              <a:gd name="connsiteY18" fmla="*/ 1913424 h 1725496"/>
              <a:gd name="connsiteX19" fmla="*/ 2357870 w 4042063"/>
              <a:gd name="connsiteY19" fmla="*/ 1725496 h 1725496"/>
              <a:gd name="connsiteX20" fmla="*/ 1688479 w 4042063"/>
              <a:gd name="connsiteY20" fmla="*/ 1725496 h 1725496"/>
              <a:gd name="connsiteX21" fmla="*/ 998385 w 4042063"/>
              <a:gd name="connsiteY21" fmla="*/ 1725496 h 1725496"/>
              <a:gd name="connsiteX22" fmla="*/ 287588 w 4042063"/>
              <a:gd name="connsiteY22" fmla="*/ 1725496 h 1725496"/>
              <a:gd name="connsiteX23" fmla="*/ 0 w 4042063"/>
              <a:gd name="connsiteY23" fmla="*/ 1437908 h 1725496"/>
              <a:gd name="connsiteX24" fmla="*/ 0 w 4042063"/>
              <a:gd name="connsiteY24" fmla="*/ 1437913 h 1725496"/>
              <a:gd name="connsiteX25" fmla="*/ 0 w 4042063"/>
              <a:gd name="connsiteY25" fmla="*/ 1006539 h 1725496"/>
              <a:gd name="connsiteX26" fmla="*/ 0 w 4042063"/>
              <a:gd name="connsiteY26" fmla="*/ 1006539 h 1725496"/>
              <a:gd name="connsiteX27" fmla="*/ 0 w 4042063"/>
              <a:gd name="connsiteY27" fmla="*/ 668632 h 1725496"/>
              <a:gd name="connsiteX28" fmla="*/ 0 w 4042063"/>
              <a:gd name="connsiteY28" fmla="*/ 287588 h 172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042063" h="1725496" fill="none" extrusionOk="0">
                <a:moveTo>
                  <a:pt x="0" y="287588"/>
                </a:moveTo>
                <a:cubicBezTo>
                  <a:pt x="-9004" y="124679"/>
                  <a:pt x="121598" y="-23175"/>
                  <a:pt x="287588" y="0"/>
                </a:cubicBezTo>
                <a:cubicBezTo>
                  <a:pt x="583006" y="21023"/>
                  <a:pt x="642389" y="-28697"/>
                  <a:pt x="936276" y="0"/>
                </a:cubicBezTo>
                <a:cubicBezTo>
                  <a:pt x="1230163" y="28697"/>
                  <a:pt x="1415731" y="23160"/>
                  <a:pt x="1564262" y="0"/>
                </a:cubicBezTo>
                <a:cubicBezTo>
                  <a:pt x="1712793" y="-23160"/>
                  <a:pt x="1991524" y="36637"/>
                  <a:pt x="2357870" y="0"/>
                </a:cubicBezTo>
                <a:lnTo>
                  <a:pt x="2357870" y="0"/>
                </a:lnTo>
                <a:cubicBezTo>
                  <a:pt x="2502810" y="1611"/>
                  <a:pt x="2773738" y="4549"/>
                  <a:pt x="2883338" y="0"/>
                </a:cubicBezTo>
                <a:cubicBezTo>
                  <a:pt x="2992938" y="-4549"/>
                  <a:pt x="3233422" y="-8345"/>
                  <a:pt x="3368386" y="0"/>
                </a:cubicBezTo>
                <a:cubicBezTo>
                  <a:pt x="3517157" y="17917"/>
                  <a:pt x="3670771" y="5354"/>
                  <a:pt x="3754475" y="0"/>
                </a:cubicBezTo>
                <a:cubicBezTo>
                  <a:pt x="3937972" y="20811"/>
                  <a:pt x="4054995" y="101370"/>
                  <a:pt x="4042063" y="287588"/>
                </a:cubicBezTo>
                <a:cubicBezTo>
                  <a:pt x="4033887" y="384019"/>
                  <a:pt x="4049936" y="484413"/>
                  <a:pt x="4042063" y="647064"/>
                </a:cubicBezTo>
                <a:cubicBezTo>
                  <a:pt x="4034190" y="809715"/>
                  <a:pt x="4056200" y="913065"/>
                  <a:pt x="4042063" y="1006539"/>
                </a:cubicBezTo>
                <a:lnTo>
                  <a:pt x="4042063" y="1006539"/>
                </a:lnTo>
                <a:cubicBezTo>
                  <a:pt x="4022222" y="1200476"/>
                  <a:pt x="4049567" y="1296859"/>
                  <a:pt x="4042063" y="1437913"/>
                </a:cubicBezTo>
                <a:lnTo>
                  <a:pt x="4042063" y="1437908"/>
                </a:lnTo>
                <a:cubicBezTo>
                  <a:pt x="4043246" y="1581594"/>
                  <a:pt x="3915004" y="1737378"/>
                  <a:pt x="3754475" y="1725496"/>
                </a:cubicBezTo>
                <a:cubicBezTo>
                  <a:pt x="3635401" y="1730556"/>
                  <a:pt x="3461587" y="1718501"/>
                  <a:pt x="3368386" y="1725496"/>
                </a:cubicBezTo>
                <a:cubicBezTo>
                  <a:pt x="3349870" y="1857228"/>
                  <a:pt x="3340042" y="2028841"/>
                  <a:pt x="3341937" y="2109022"/>
                </a:cubicBezTo>
                <a:cubicBezTo>
                  <a:pt x="3170366" y="2031762"/>
                  <a:pt x="2988967" y="1980314"/>
                  <a:pt x="2840063" y="1913424"/>
                </a:cubicBezTo>
                <a:cubicBezTo>
                  <a:pt x="2691159" y="1846534"/>
                  <a:pt x="2550738" y="1788128"/>
                  <a:pt x="2357870" y="1725496"/>
                </a:cubicBezTo>
                <a:cubicBezTo>
                  <a:pt x="2208269" y="1727350"/>
                  <a:pt x="1827866" y="1745588"/>
                  <a:pt x="1688479" y="1725496"/>
                </a:cubicBezTo>
                <a:cubicBezTo>
                  <a:pt x="1549092" y="1705404"/>
                  <a:pt x="1315870" y="1703611"/>
                  <a:pt x="998385" y="1725496"/>
                </a:cubicBezTo>
                <a:cubicBezTo>
                  <a:pt x="680900" y="1747381"/>
                  <a:pt x="480588" y="1716101"/>
                  <a:pt x="287588" y="1725496"/>
                </a:cubicBezTo>
                <a:cubicBezTo>
                  <a:pt x="111629" y="1707692"/>
                  <a:pt x="-10838" y="1586199"/>
                  <a:pt x="0" y="1437908"/>
                </a:cubicBezTo>
                <a:lnTo>
                  <a:pt x="0" y="1437913"/>
                </a:lnTo>
                <a:cubicBezTo>
                  <a:pt x="-11814" y="1334860"/>
                  <a:pt x="18890" y="1097630"/>
                  <a:pt x="0" y="1006539"/>
                </a:cubicBezTo>
                <a:lnTo>
                  <a:pt x="0" y="1006539"/>
                </a:lnTo>
                <a:cubicBezTo>
                  <a:pt x="15917" y="916278"/>
                  <a:pt x="-10286" y="797766"/>
                  <a:pt x="0" y="668632"/>
                </a:cubicBezTo>
                <a:cubicBezTo>
                  <a:pt x="10286" y="539498"/>
                  <a:pt x="-10181" y="469964"/>
                  <a:pt x="0" y="287588"/>
                </a:cubicBezTo>
                <a:close/>
              </a:path>
              <a:path w="4042063" h="1725496" stroke="0" extrusionOk="0">
                <a:moveTo>
                  <a:pt x="0" y="287588"/>
                </a:moveTo>
                <a:cubicBezTo>
                  <a:pt x="10883" y="164235"/>
                  <a:pt x="126347" y="-19229"/>
                  <a:pt x="287588" y="0"/>
                </a:cubicBezTo>
                <a:cubicBezTo>
                  <a:pt x="446376" y="22027"/>
                  <a:pt x="679607" y="24160"/>
                  <a:pt x="977682" y="0"/>
                </a:cubicBezTo>
                <a:cubicBezTo>
                  <a:pt x="1275757" y="-24160"/>
                  <a:pt x="1348588" y="27294"/>
                  <a:pt x="1605668" y="0"/>
                </a:cubicBezTo>
                <a:cubicBezTo>
                  <a:pt x="1862748" y="-27294"/>
                  <a:pt x="2136783" y="16535"/>
                  <a:pt x="2357870" y="0"/>
                </a:cubicBezTo>
                <a:lnTo>
                  <a:pt x="2357870" y="0"/>
                </a:lnTo>
                <a:cubicBezTo>
                  <a:pt x="2518267" y="-8975"/>
                  <a:pt x="2689654" y="-14973"/>
                  <a:pt x="2853023" y="0"/>
                </a:cubicBezTo>
                <a:cubicBezTo>
                  <a:pt x="3016392" y="14973"/>
                  <a:pt x="3190759" y="-12752"/>
                  <a:pt x="3368386" y="0"/>
                </a:cubicBezTo>
                <a:cubicBezTo>
                  <a:pt x="3484650" y="-14558"/>
                  <a:pt x="3632964" y="2752"/>
                  <a:pt x="3754475" y="0"/>
                </a:cubicBezTo>
                <a:cubicBezTo>
                  <a:pt x="3922103" y="12870"/>
                  <a:pt x="4043793" y="105298"/>
                  <a:pt x="4042063" y="287588"/>
                </a:cubicBezTo>
                <a:cubicBezTo>
                  <a:pt x="4029292" y="420498"/>
                  <a:pt x="4030601" y="567447"/>
                  <a:pt x="4042063" y="647064"/>
                </a:cubicBezTo>
                <a:cubicBezTo>
                  <a:pt x="4053525" y="726681"/>
                  <a:pt x="4034053" y="848088"/>
                  <a:pt x="4042063" y="1006539"/>
                </a:cubicBezTo>
                <a:lnTo>
                  <a:pt x="4042063" y="1006539"/>
                </a:lnTo>
                <a:cubicBezTo>
                  <a:pt x="4039974" y="1111415"/>
                  <a:pt x="4038248" y="1268309"/>
                  <a:pt x="4042063" y="1437913"/>
                </a:cubicBezTo>
                <a:lnTo>
                  <a:pt x="4042063" y="1437908"/>
                </a:lnTo>
                <a:cubicBezTo>
                  <a:pt x="4053275" y="1627263"/>
                  <a:pt x="3890032" y="1698954"/>
                  <a:pt x="3754475" y="1725496"/>
                </a:cubicBezTo>
                <a:cubicBezTo>
                  <a:pt x="3605929" y="1743177"/>
                  <a:pt x="3484077" y="1740207"/>
                  <a:pt x="3368386" y="1725496"/>
                </a:cubicBezTo>
                <a:cubicBezTo>
                  <a:pt x="3342078" y="1862029"/>
                  <a:pt x="3349083" y="1917181"/>
                  <a:pt x="3341937" y="2109022"/>
                </a:cubicBezTo>
                <a:cubicBezTo>
                  <a:pt x="3108897" y="2011181"/>
                  <a:pt x="3067741" y="2003148"/>
                  <a:pt x="2859744" y="1921094"/>
                </a:cubicBezTo>
                <a:cubicBezTo>
                  <a:pt x="2651747" y="1839040"/>
                  <a:pt x="2556516" y="1805543"/>
                  <a:pt x="2357870" y="1725496"/>
                </a:cubicBezTo>
                <a:cubicBezTo>
                  <a:pt x="2150343" y="1752834"/>
                  <a:pt x="1881144" y="1723192"/>
                  <a:pt x="1626370" y="1725496"/>
                </a:cubicBezTo>
                <a:cubicBezTo>
                  <a:pt x="1371596" y="1727800"/>
                  <a:pt x="1188258" y="1698288"/>
                  <a:pt x="894871" y="1725496"/>
                </a:cubicBezTo>
                <a:cubicBezTo>
                  <a:pt x="601484" y="1752704"/>
                  <a:pt x="467686" y="1732425"/>
                  <a:pt x="287588" y="1725496"/>
                </a:cubicBezTo>
                <a:cubicBezTo>
                  <a:pt x="111529" y="1758988"/>
                  <a:pt x="-3125" y="1603533"/>
                  <a:pt x="0" y="1437908"/>
                </a:cubicBezTo>
                <a:lnTo>
                  <a:pt x="0" y="1437913"/>
                </a:lnTo>
                <a:cubicBezTo>
                  <a:pt x="-20876" y="1258307"/>
                  <a:pt x="19399" y="1195532"/>
                  <a:pt x="0" y="1006539"/>
                </a:cubicBezTo>
                <a:lnTo>
                  <a:pt x="0" y="1006539"/>
                </a:lnTo>
                <a:cubicBezTo>
                  <a:pt x="13757" y="895633"/>
                  <a:pt x="-15709" y="754601"/>
                  <a:pt x="0" y="661443"/>
                </a:cubicBezTo>
                <a:cubicBezTo>
                  <a:pt x="15709" y="568285"/>
                  <a:pt x="556" y="467222"/>
                  <a:pt x="0" y="287588"/>
                </a:cubicBezTo>
                <a:close/>
              </a:path>
            </a:pathLst>
          </a:custGeom>
          <a:ln w="38100">
            <a:solidFill>
              <a:srgbClr val="FF99FF"/>
            </a:solidFill>
            <a:extLst>
              <a:ext uri="{C807C97D-BFC1-408E-A445-0C87EB9F89A2}">
                <ask:lineSketchStyleProps xmlns="" xmlns:ask="http://schemas.microsoft.com/office/drawing/2018/sketchyshapes" sd="1430415381">
                  <a:prstGeom prst="wedgeRoundRectCallout">
                    <a:avLst>
                      <a:gd name="adj1" fmla="val 32679"/>
                      <a:gd name="adj2" fmla="val 72227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800" b="1" dirty="0" err="1">
                <a:solidFill>
                  <a:srgbClr val="FF0000"/>
                </a:solidFill>
              </a:rPr>
              <a:t>Năm</a:t>
            </a:r>
            <a:r>
              <a:rPr lang="en-US" sz="4800" b="1" dirty="0">
                <a:solidFill>
                  <a:srgbClr val="FF0000"/>
                </a:solidFill>
              </a:rPr>
              <a:t> 1901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Picture 10" descr="A picture containing doll&#10;&#10;Description automatically generated">
            <a:extLst>
              <a:ext uri="{FF2B5EF4-FFF2-40B4-BE49-F238E27FC236}">
                <a16:creationId xmlns:a16="http://schemas.microsoft.com/office/drawing/2014/main" id="{096B11F7-FC24-6FFE-6258-EFF5F8F7F2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918" y="2925621"/>
            <a:ext cx="2484733" cy="3932379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701746-361B-2CF5-202A-9855F35F36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7" y="3061771"/>
            <a:ext cx="3587436" cy="379622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A36083F-C123-288D-7B90-04F087E4ACA7}"/>
              </a:ext>
            </a:extLst>
          </p:cNvPr>
          <p:cNvGrpSpPr/>
          <p:nvPr/>
        </p:nvGrpSpPr>
        <p:grpSpPr>
          <a:xfrm>
            <a:off x="5551160" y="3670642"/>
            <a:ext cx="2084969" cy="2084969"/>
            <a:chOff x="3880980" y="4622364"/>
            <a:chExt cx="2084969" cy="20849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FE7340D-637B-D034-EC27-B6F4B3A84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980" y="4622364"/>
              <a:ext cx="2084969" cy="2084969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B95BF65-7E02-5233-AC97-375ED24400EE}"/>
                </a:ext>
              </a:extLst>
            </p:cNvPr>
            <p:cNvGrpSpPr/>
            <p:nvPr/>
          </p:nvGrpSpPr>
          <p:grpSpPr>
            <a:xfrm>
              <a:off x="4516243" y="5288928"/>
              <a:ext cx="814441" cy="751840"/>
              <a:chOff x="4489079" y="5288928"/>
              <a:chExt cx="814441" cy="75184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776B433-6559-17F1-E7E6-893B87428D8C}"/>
                  </a:ext>
                </a:extLst>
              </p:cNvPr>
              <p:cNvSpPr/>
              <p:nvPr/>
            </p:nvSpPr>
            <p:spPr>
              <a:xfrm>
                <a:off x="4489079" y="5288928"/>
                <a:ext cx="814441" cy="751840"/>
              </a:xfrm>
              <a:prstGeom prst="ellipse">
                <a:avLst/>
              </a:pr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9DFA50-6E50-2B02-9798-807DEEF9EDE6}"/>
                  </a:ext>
                </a:extLst>
              </p:cNvPr>
              <p:cNvSpPr txBox="1"/>
              <p:nvPr/>
            </p:nvSpPr>
            <p:spPr>
              <a:xfrm>
                <a:off x="4572449" y="5341682"/>
                <a:ext cx="6477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+1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1732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C52DD67-0CB2-78A1-D628-6045F07EA7C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993" y="2047008"/>
            <a:ext cx="5086696" cy="49952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6550EA-FC8B-A6D4-4E67-BB6135932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802" y="1132271"/>
            <a:ext cx="4255377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211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E12297-4050-BB5A-6506-8BA1F7A17AC3}"/>
              </a:ext>
            </a:extLst>
          </p:cNvPr>
          <p:cNvSpPr/>
          <p:nvPr/>
        </p:nvSpPr>
        <p:spPr>
          <a:xfrm>
            <a:off x="342900" y="285749"/>
            <a:ext cx="11487150" cy="6219825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7030A0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299E62CB-CDC6-4562-8DB3-D7B00782361B}"/>
              </a:ext>
            </a:extLst>
          </p:cNvPr>
          <p:cNvGrpSpPr/>
          <p:nvPr/>
        </p:nvGrpSpPr>
        <p:grpSpPr>
          <a:xfrm>
            <a:off x="1009216" y="580725"/>
            <a:ext cx="11149950" cy="707886"/>
            <a:chOff x="1169225" y="243763"/>
            <a:chExt cx="11149950" cy="707886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843462A0-8082-D657-710F-67F5E3DC5C05}"/>
                </a:ext>
              </a:extLst>
            </p:cNvPr>
            <p:cNvSpPr txBox="1"/>
            <p:nvPr/>
          </p:nvSpPr>
          <p:spPr>
            <a:xfrm>
              <a:off x="1898098" y="278812"/>
              <a:ext cx="1042107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GB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8AA83FC8-3619-65CD-2801-60B825013ED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210F5845-D34E-F217-EC86-2AA29D8CA865}"/>
                </a:ext>
              </a:extLst>
            </p:cNvPr>
            <p:cNvSpPr txBox="1"/>
            <p:nvPr/>
          </p:nvSpPr>
          <p:spPr>
            <a:xfrm>
              <a:off x="1301873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0133AC-82DC-9DA5-A342-355589FA69A1}"/>
              </a:ext>
            </a:extLst>
          </p:cNvPr>
          <p:cNvGrpSpPr/>
          <p:nvPr/>
        </p:nvGrpSpPr>
        <p:grpSpPr>
          <a:xfrm>
            <a:off x="381000" y="1600200"/>
            <a:ext cx="5497286" cy="707886"/>
            <a:chOff x="381000" y="1600200"/>
            <a:chExt cx="5497286" cy="707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D307B28-0F84-DE47-1742-68CCFFF66CF6}"/>
                    </a:ext>
                  </a:extLst>
                </p:cNvPr>
                <p:cNvSpPr txBox="1"/>
                <p:nvPr/>
              </p:nvSpPr>
              <p:spPr>
                <a:xfrm>
                  <a:off x="381000" y="1600200"/>
                  <a:ext cx="549728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a) </a:t>
                  </a:r>
                  <a:r>
                    <a:rPr lang="en-GB" sz="3600" b="1" dirty="0">
                      <a:solidFill>
                        <a:srgbClr val="00206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8</a:t>
                  </a:r>
                  <a:r>
                    <a:rPr kumimoji="0" lang="en-GB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GB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GB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kumimoji="0" lang="en-GB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0" lang="en-GB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3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</m:t>
                      </m:r>
                      <m:sSup>
                        <m:sSupPr>
                          <m:ctrlPr>
                            <a:rPr lang="en-GB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𝐝𝐦</m:t>
                          </m:r>
                        </m:e>
                        <m:sup>
                          <m:r>
                            <a:rPr lang="en-GB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D307B28-0F84-DE47-1742-68CCFFF66C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1600200"/>
                  <a:ext cx="5497286" cy="707886"/>
                </a:xfrm>
                <a:prstGeom prst="rect">
                  <a:avLst/>
                </a:prstGeom>
                <a:blipFill>
                  <a:blip r:embed="rId5"/>
                  <a:stretch>
                    <a:fillRect l="-3996" t="-15517" b="-35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92AD9D3-3DDF-90D0-2615-9423550D1F66}"/>
                </a:ext>
              </a:extLst>
            </p:cNvPr>
            <p:cNvSpPr/>
            <p:nvPr/>
          </p:nvSpPr>
          <p:spPr>
            <a:xfrm>
              <a:off x="2811705" y="1660213"/>
              <a:ext cx="1110343" cy="56605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800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5FB2B3-F09F-A62A-0D53-456CB4FA3CC5}"/>
              </a:ext>
            </a:extLst>
          </p:cNvPr>
          <p:cNvGrpSpPr/>
          <p:nvPr/>
        </p:nvGrpSpPr>
        <p:grpSpPr>
          <a:xfrm>
            <a:off x="438150" y="2677885"/>
            <a:ext cx="5853794" cy="769441"/>
            <a:chOff x="24492" y="1600200"/>
            <a:chExt cx="5853794" cy="7694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BBFD9DB-9965-7CBD-EBBF-B14D26AD60D6}"/>
                    </a:ext>
                  </a:extLst>
                </p:cNvPr>
                <p:cNvSpPr txBox="1"/>
                <p:nvPr/>
              </p:nvSpPr>
              <p:spPr>
                <a:xfrm>
                  <a:off x="24492" y="1600200"/>
                  <a:ext cx="5853794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b) </a:t>
                  </a:r>
                  <a:r>
                    <a:rPr lang="en-GB" sz="4000" b="1" dirty="0">
                      <a:solidFill>
                        <a:srgbClr val="00206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</a:t>
                  </a:r>
                  <a:r>
                    <a:rPr kumimoji="0" lang="en-GB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𝐝</m:t>
                          </m:r>
                          <m:r>
                            <a:rPr kumimoji="0" lang="en-GB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𝐦</m:t>
                          </m:r>
                        </m:e>
                        <m:sup>
                          <m:r>
                            <a:rPr kumimoji="0" lang="en-GB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      </m:t>
                      </m:r>
                      <m:sSup>
                        <m:sSupPr>
                          <m:ctrlPr>
                            <a:rPr lang="en-GB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BBFD9DB-9965-7CBD-EBBF-B14D26AD60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92" y="1600200"/>
                  <a:ext cx="5853794" cy="769441"/>
                </a:xfrm>
                <a:prstGeom prst="rect">
                  <a:avLst/>
                </a:prstGeom>
                <a:blipFill>
                  <a:blip r:embed="rId6"/>
                  <a:stretch>
                    <a:fillRect l="-4271" t="-15748" b="-36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B67BBB7-4954-9314-CA8C-997D7BAB14F5}"/>
                </a:ext>
              </a:extLst>
            </p:cNvPr>
            <p:cNvSpPr/>
            <p:nvPr/>
          </p:nvSpPr>
          <p:spPr>
            <a:xfrm>
              <a:off x="2768819" y="1689258"/>
              <a:ext cx="996042" cy="56605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682E580-DB98-39CF-1D40-5AA9656482A2}"/>
              </a:ext>
            </a:extLst>
          </p:cNvPr>
          <p:cNvGrpSpPr/>
          <p:nvPr/>
        </p:nvGrpSpPr>
        <p:grpSpPr>
          <a:xfrm>
            <a:off x="447675" y="3722913"/>
            <a:ext cx="5800726" cy="769441"/>
            <a:chOff x="77560" y="1600200"/>
            <a:chExt cx="5800726" cy="7694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9715755-168F-ED7C-B05D-22FBC552BE32}"/>
                    </a:ext>
                  </a:extLst>
                </p:cNvPr>
                <p:cNvSpPr txBox="1"/>
                <p:nvPr/>
              </p:nvSpPr>
              <p:spPr>
                <a:xfrm>
                  <a:off x="77560" y="1600200"/>
                  <a:ext cx="5800726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c) </a:t>
                  </a:r>
                  <a:r>
                    <a:rPr lang="en-GB" sz="4000" b="1" dirty="0">
                      <a:solidFill>
                        <a:srgbClr val="00206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3</a:t>
                  </a:r>
                  <a:r>
                    <a:rPr kumimoji="0" lang="en-GB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𝐜</m:t>
                          </m:r>
                          <m:r>
                            <a:rPr kumimoji="0" lang="en-GB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𝐦</m:t>
                          </m:r>
                          <m: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e>
                        <m:sup>
                          <m:r>
                            <a:rPr kumimoji="0" lang="en-GB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GB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=      </m:t>
                      </m:r>
                      <m:sSup>
                        <m:sSupPr>
                          <m:ctrlPr>
                            <a:rPr lang="en-GB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𝐦𝐦</m:t>
                          </m:r>
                        </m:e>
                        <m:sup>
                          <m:r>
                            <a:rPr lang="en-GB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9715755-168F-ED7C-B05D-22FBC552BE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60" y="1600200"/>
                  <a:ext cx="5800726" cy="769441"/>
                </a:xfrm>
                <a:prstGeom prst="rect">
                  <a:avLst/>
                </a:prstGeom>
                <a:blipFill>
                  <a:blip r:embed="rId7"/>
                  <a:stretch>
                    <a:fillRect l="-4202" t="-16667" b="-37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ABCB29-3118-6591-3BD1-9B4DCE96BA72}"/>
                </a:ext>
              </a:extLst>
            </p:cNvPr>
            <p:cNvSpPr/>
            <p:nvPr/>
          </p:nvSpPr>
          <p:spPr>
            <a:xfrm>
              <a:off x="2929337" y="1695827"/>
              <a:ext cx="1012370" cy="56605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300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1D66855-0430-BD60-CAB5-AD0CBF32F78F}"/>
              </a:ext>
            </a:extLst>
          </p:cNvPr>
          <p:cNvGrpSpPr/>
          <p:nvPr/>
        </p:nvGrpSpPr>
        <p:grpSpPr>
          <a:xfrm>
            <a:off x="6281056" y="1643743"/>
            <a:ext cx="5497286" cy="721801"/>
            <a:chOff x="381000" y="1600200"/>
            <a:chExt cx="5497286" cy="7218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E6D67C6-DCDF-A702-1617-7088D356BF71}"/>
                    </a:ext>
                  </a:extLst>
                </p:cNvPr>
                <p:cNvSpPr txBox="1"/>
                <p:nvPr/>
              </p:nvSpPr>
              <p:spPr>
                <a:xfrm>
                  <a:off x="381000" y="1600200"/>
                  <a:ext cx="5497286" cy="7218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4000" b="1" noProof="0" dirty="0">
                      <a:solidFill>
                        <a:srgbClr val="00206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800</a:t>
                  </a:r>
                  <a:r>
                    <a:rPr kumimoji="0" lang="en-GB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𝐝</m:t>
                          </m:r>
                          <m:r>
                            <a:rPr kumimoji="0" lang="en-GB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𝐦</m:t>
                          </m:r>
                        </m:e>
                        <m:sup>
                          <m:r>
                            <a:rPr kumimoji="0" lang="en-GB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      </m:t>
                      </m:r>
                      <m:sSup>
                        <m:sSupPr>
                          <m:ctrlPr>
                            <a:rPr lang="en-GB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GB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E6D67C6-DCDF-A702-1617-7088D356BF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1600200"/>
                  <a:ext cx="5497286" cy="721801"/>
                </a:xfrm>
                <a:prstGeom prst="rect">
                  <a:avLst/>
                </a:prstGeom>
                <a:blipFill>
                  <a:blip r:embed="rId8"/>
                  <a:stretch>
                    <a:fillRect l="-3880" t="-13559" b="-355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D9CCBD1-7BE1-C97C-EE8F-C91316D42752}"/>
                </a:ext>
              </a:extLst>
            </p:cNvPr>
            <p:cNvSpPr/>
            <p:nvPr/>
          </p:nvSpPr>
          <p:spPr>
            <a:xfrm>
              <a:off x="3076809" y="1711638"/>
              <a:ext cx="979715" cy="56605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FBDA46-D33B-437C-0497-8A222D60F122}"/>
              </a:ext>
            </a:extLst>
          </p:cNvPr>
          <p:cNvGrpSpPr/>
          <p:nvPr/>
        </p:nvGrpSpPr>
        <p:grpSpPr>
          <a:xfrm>
            <a:off x="6286500" y="2721428"/>
            <a:ext cx="5905500" cy="721801"/>
            <a:chOff x="-27214" y="1600200"/>
            <a:chExt cx="5905500" cy="7218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0E90BD6-A348-DD53-9283-DA4135E612C9}"/>
                    </a:ext>
                  </a:extLst>
                </p:cNvPr>
                <p:cNvSpPr txBox="1"/>
                <p:nvPr/>
              </p:nvSpPr>
              <p:spPr>
                <a:xfrm>
                  <a:off x="-27214" y="1600200"/>
                  <a:ext cx="5905500" cy="7218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4000" b="1" noProof="0" dirty="0">
                      <a:solidFill>
                        <a:srgbClr val="00206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200</a:t>
                  </a:r>
                  <a:r>
                    <a:rPr kumimoji="0" lang="en-GB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𝐜</m:t>
                          </m:r>
                          <m:r>
                            <a:rPr kumimoji="0" lang="en-GB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𝐦</m:t>
                          </m:r>
                          <m: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e>
                        <m:sup>
                          <m:r>
                            <a:rPr kumimoji="0" lang="en-GB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GB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      </m:t>
                      </m:r>
                      <m:sSup>
                        <m:sSupPr>
                          <m:ctrlPr>
                            <a:rPr lang="en-GB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𝐝𝐦</m:t>
                          </m:r>
                        </m:e>
                        <m:sup>
                          <m:r>
                            <a:rPr lang="en-GB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0E90BD6-A348-DD53-9283-DA4135E612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7214" y="1600200"/>
                  <a:ext cx="5905500" cy="721801"/>
                </a:xfrm>
                <a:prstGeom prst="rect">
                  <a:avLst/>
                </a:prstGeom>
                <a:blipFill>
                  <a:blip r:embed="rId9"/>
                  <a:stretch>
                    <a:fillRect l="-3612" t="-13445" b="-344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C889119-E126-4664-994A-DA7E6FC7230D}"/>
                </a:ext>
              </a:extLst>
            </p:cNvPr>
            <p:cNvSpPr/>
            <p:nvPr/>
          </p:nvSpPr>
          <p:spPr>
            <a:xfrm>
              <a:off x="2686567" y="1665515"/>
              <a:ext cx="783771" cy="56605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3C3FDE7-6D03-8BA0-EAF5-ED91EC81FE83}"/>
              </a:ext>
            </a:extLst>
          </p:cNvPr>
          <p:cNvGrpSpPr/>
          <p:nvPr/>
        </p:nvGrpSpPr>
        <p:grpSpPr>
          <a:xfrm>
            <a:off x="6410325" y="3766456"/>
            <a:ext cx="5738132" cy="721801"/>
            <a:chOff x="140154" y="1600200"/>
            <a:chExt cx="5738132" cy="7218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7BFBF07-AF7C-7178-7091-A8B3CE6532AB}"/>
                    </a:ext>
                  </a:extLst>
                </p:cNvPr>
                <p:cNvSpPr txBox="1"/>
                <p:nvPr/>
              </p:nvSpPr>
              <p:spPr>
                <a:xfrm>
                  <a:off x="140154" y="1600200"/>
                  <a:ext cx="5738132" cy="7218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4000" b="1" dirty="0">
                      <a:solidFill>
                        <a:srgbClr val="00206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3</a:t>
                  </a:r>
                  <a:r>
                    <a:rPr lang="en-GB" sz="4000" b="1" noProof="0" dirty="0">
                      <a:solidFill>
                        <a:srgbClr val="00206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00</a:t>
                  </a:r>
                  <a:r>
                    <a:rPr kumimoji="0" lang="en-GB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GB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𝐦</m:t>
                          </m:r>
                          <m:r>
                            <a:rPr kumimoji="0" lang="en-GB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𝐦</m:t>
                          </m:r>
                        </m:e>
                        <m:sup>
                          <m:r>
                            <a:rPr kumimoji="0" lang="en-GB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GB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      </m:t>
                      </m:r>
                      <m:sSup>
                        <m:sSupPr>
                          <m:ctrlPr>
                            <a:rPr lang="en-GB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7BFBF07-AF7C-7178-7091-A8B3CE6532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154" y="1600200"/>
                  <a:ext cx="5738132" cy="721801"/>
                </a:xfrm>
                <a:prstGeom prst="rect">
                  <a:avLst/>
                </a:prstGeom>
                <a:blipFill>
                  <a:blip r:embed="rId10"/>
                  <a:stretch>
                    <a:fillRect l="-3826" t="-13559" b="-355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C4E4285-571A-29A8-80A0-6E96C523F1C4}"/>
                </a:ext>
              </a:extLst>
            </p:cNvPr>
            <p:cNvSpPr/>
            <p:nvPr/>
          </p:nvSpPr>
          <p:spPr>
            <a:xfrm>
              <a:off x="3005817" y="1670207"/>
              <a:ext cx="979715" cy="56605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694BEB48-A64B-A2BF-713F-2AA9D39AD0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533" y="1249650"/>
            <a:ext cx="1011565" cy="10115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D90FD47-F745-81F5-D780-14D61542F3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95" y="2527641"/>
            <a:ext cx="1011565" cy="10115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CCFB451-4FBF-3698-4424-BBBBC81543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22" y="3591157"/>
            <a:ext cx="1011565" cy="101156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9A133CD-BEFC-3597-DB19-75FD4BB2BA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593" y="1383658"/>
            <a:ext cx="1011565" cy="10115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662EB9E-447D-436B-3F7E-D408169B634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44" y="2445530"/>
            <a:ext cx="1011565" cy="101156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C4C5514-1262-4C11-8441-199867FB45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887" y="3642396"/>
            <a:ext cx="1011565" cy="101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771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E12297-4050-BB5A-6506-8BA1F7A17AC3}"/>
              </a:ext>
            </a:extLst>
          </p:cNvPr>
          <p:cNvSpPr/>
          <p:nvPr/>
        </p:nvSpPr>
        <p:spPr>
          <a:xfrm>
            <a:off x="342900" y="285749"/>
            <a:ext cx="11487150" cy="6219825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7030A0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299E62CB-CDC6-4562-8DB3-D7B00782361B}"/>
              </a:ext>
            </a:extLst>
          </p:cNvPr>
          <p:cNvGrpSpPr/>
          <p:nvPr/>
        </p:nvGrpSpPr>
        <p:grpSpPr>
          <a:xfrm>
            <a:off x="1009216" y="580725"/>
            <a:ext cx="11149950" cy="707886"/>
            <a:chOff x="1169225" y="243763"/>
            <a:chExt cx="11149950" cy="707886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843462A0-8082-D657-710F-67F5E3DC5C05}"/>
                </a:ext>
              </a:extLst>
            </p:cNvPr>
            <p:cNvSpPr txBox="1"/>
            <p:nvPr/>
          </p:nvSpPr>
          <p:spPr>
            <a:xfrm>
              <a:off x="1898098" y="278812"/>
              <a:ext cx="1042107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GB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8AA83FC8-3619-65CD-2801-60B825013ED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210F5845-D34E-F217-EC86-2AA29D8CA865}"/>
                </a:ext>
              </a:extLst>
            </p:cNvPr>
            <p:cNvSpPr txBox="1"/>
            <p:nvPr/>
          </p:nvSpPr>
          <p:spPr>
            <a:xfrm>
              <a:off x="1301873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0133AC-82DC-9DA5-A342-355589FA69A1}"/>
              </a:ext>
            </a:extLst>
          </p:cNvPr>
          <p:cNvGrpSpPr/>
          <p:nvPr/>
        </p:nvGrpSpPr>
        <p:grpSpPr>
          <a:xfrm>
            <a:off x="381000" y="1600200"/>
            <a:ext cx="5497286" cy="707886"/>
            <a:chOff x="381000" y="1600200"/>
            <a:chExt cx="5497286" cy="70788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D307B28-0F84-DE47-1742-68CCFFF66CF6}"/>
                </a:ext>
              </a:extLst>
            </p:cNvPr>
            <p:cNvSpPr txBox="1"/>
            <p:nvPr/>
          </p:nvSpPr>
          <p:spPr>
            <a:xfrm>
              <a:off x="381000" y="1600200"/>
              <a:ext cx="54972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a) </a:t>
              </a:r>
              <a:r>
                <a:rPr lang="en-GB" sz="36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7 </a:t>
              </a:r>
              <a:r>
                <a:rPr lang="en-GB" sz="3600" b="1" dirty="0" err="1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yến</a:t>
              </a:r>
              <a:r>
                <a:rPr lang="en-GB" sz="36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3 kg =              kg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92AD9D3-3DDF-90D0-2615-9423550D1F66}"/>
                </a:ext>
              </a:extLst>
            </p:cNvPr>
            <p:cNvSpPr/>
            <p:nvPr/>
          </p:nvSpPr>
          <p:spPr>
            <a:xfrm>
              <a:off x="3548086" y="1692729"/>
              <a:ext cx="1110343" cy="56605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FEB3E08-9AA3-4E68-E86A-7DA9FBB72E84}"/>
              </a:ext>
            </a:extLst>
          </p:cNvPr>
          <p:cNvGrpSpPr/>
          <p:nvPr/>
        </p:nvGrpSpPr>
        <p:grpSpPr>
          <a:xfrm>
            <a:off x="6096000" y="1609725"/>
            <a:ext cx="5497286" cy="646331"/>
            <a:chOff x="381000" y="1600200"/>
            <a:chExt cx="5497286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CF3237-76F1-CA63-F711-9A6B9293A885}"/>
                </a:ext>
              </a:extLst>
            </p:cNvPr>
            <p:cNvSpPr txBox="1"/>
            <p:nvPr/>
          </p:nvSpPr>
          <p:spPr>
            <a:xfrm>
              <a:off x="381000" y="1600200"/>
              <a:ext cx="5497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6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 </a:t>
              </a:r>
              <a:r>
                <a:rPr lang="en-GB" sz="3600" b="1" dirty="0" err="1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yến</a:t>
              </a:r>
              <a:r>
                <a:rPr lang="en-GB" sz="36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5 kg =           kg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3FA9EC1-6A1D-D344-7BF7-2AD73B13D256}"/>
                </a:ext>
              </a:extLst>
            </p:cNvPr>
            <p:cNvSpPr/>
            <p:nvPr/>
          </p:nvSpPr>
          <p:spPr>
            <a:xfrm>
              <a:off x="2923049" y="1667110"/>
              <a:ext cx="908957" cy="56605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25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1AA2EAB-E573-FE03-4D17-E64FD9A2AD60}"/>
              </a:ext>
            </a:extLst>
          </p:cNvPr>
          <p:cNvGrpSpPr/>
          <p:nvPr/>
        </p:nvGrpSpPr>
        <p:grpSpPr>
          <a:xfrm>
            <a:off x="419100" y="2647950"/>
            <a:ext cx="5497286" cy="707886"/>
            <a:chOff x="381000" y="1600200"/>
            <a:chExt cx="5497286" cy="7078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422D4E-1909-74C4-85DD-0AB83F15BF3A}"/>
                </a:ext>
              </a:extLst>
            </p:cNvPr>
            <p:cNvSpPr txBox="1"/>
            <p:nvPr/>
          </p:nvSpPr>
          <p:spPr>
            <a:xfrm>
              <a:off x="381000" y="1600200"/>
              <a:ext cx="54972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</a:t>
              </a:r>
              <a:r>
                <a:rPr lang="en-GB" sz="36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4 </a:t>
              </a:r>
              <a:r>
                <a:rPr lang="en-GB" sz="3600" b="1" dirty="0" err="1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tạ</a:t>
              </a:r>
              <a:r>
                <a:rPr lang="en-GB" sz="36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15 kg =             kg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D3CD081-2079-71A9-21FF-3BE794705987}"/>
                </a:ext>
              </a:extLst>
            </p:cNvPr>
            <p:cNvSpPr/>
            <p:nvPr/>
          </p:nvSpPr>
          <p:spPr>
            <a:xfrm>
              <a:off x="3480426" y="1672693"/>
              <a:ext cx="1110343" cy="56605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415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6B11E1F-0FD6-5AE5-5B39-F713D5FCFF56}"/>
              </a:ext>
            </a:extLst>
          </p:cNvPr>
          <p:cNvGrpSpPr/>
          <p:nvPr/>
        </p:nvGrpSpPr>
        <p:grpSpPr>
          <a:xfrm>
            <a:off x="6057900" y="2552700"/>
            <a:ext cx="5154386" cy="646331"/>
            <a:chOff x="723900" y="1600200"/>
            <a:chExt cx="5154386" cy="64633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F1C7F39-8901-FE2E-D206-D29493E5C2FD}"/>
                </a:ext>
              </a:extLst>
            </p:cNvPr>
            <p:cNvSpPr txBox="1"/>
            <p:nvPr/>
          </p:nvSpPr>
          <p:spPr>
            <a:xfrm>
              <a:off x="723900" y="1600200"/>
              <a:ext cx="51543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6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 </a:t>
              </a:r>
              <a:r>
                <a:rPr lang="en-GB" sz="3600" b="1" dirty="0" err="1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tạ</a:t>
              </a:r>
              <a:r>
                <a:rPr lang="en-GB" sz="36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3 </a:t>
              </a:r>
              <a:r>
                <a:rPr lang="en-GB" sz="3600" b="1" dirty="0" err="1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yến</a:t>
              </a:r>
              <a:r>
                <a:rPr lang="en-GB" sz="36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=             </a:t>
              </a:r>
              <a:r>
                <a:rPr lang="en-GB" sz="3600" b="1" dirty="0" err="1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yến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114FCF3-813A-B312-7422-FDFE96C71C20}"/>
                </a:ext>
              </a:extLst>
            </p:cNvPr>
            <p:cNvSpPr/>
            <p:nvPr/>
          </p:nvSpPr>
          <p:spPr>
            <a:xfrm>
              <a:off x="3313247" y="1622113"/>
              <a:ext cx="956582" cy="56605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33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61D9306-D7F9-095E-49B4-8A0CB5AFA1E8}"/>
              </a:ext>
            </a:extLst>
          </p:cNvPr>
          <p:cNvGrpSpPr/>
          <p:nvPr/>
        </p:nvGrpSpPr>
        <p:grpSpPr>
          <a:xfrm>
            <a:off x="419100" y="3686175"/>
            <a:ext cx="5497286" cy="707886"/>
            <a:chOff x="381000" y="1600200"/>
            <a:chExt cx="5497286" cy="70788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DC6B4D9-26A0-ACA6-6795-8B39F9460611}"/>
                </a:ext>
              </a:extLst>
            </p:cNvPr>
            <p:cNvSpPr txBox="1"/>
            <p:nvPr/>
          </p:nvSpPr>
          <p:spPr>
            <a:xfrm>
              <a:off x="381000" y="1600200"/>
              <a:ext cx="54972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c) </a:t>
              </a:r>
              <a:r>
                <a:rPr lang="en-GB" sz="36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 </a:t>
              </a:r>
              <a:r>
                <a:rPr lang="en-GB" sz="3600" b="1" dirty="0" err="1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tấn</a:t>
              </a:r>
              <a:r>
                <a:rPr lang="en-GB" sz="36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=             </a:t>
              </a:r>
              <a:r>
                <a:rPr lang="en-GB" sz="3600" b="1" dirty="0" err="1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yến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0E6F3F4-AF8E-A05C-54B9-9670E0E897A5}"/>
                </a:ext>
              </a:extLst>
            </p:cNvPr>
            <p:cNvSpPr/>
            <p:nvPr/>
          </p:nvSpPr>
          <p:spPr>
            <a:xfrm>
              <a:off x="2553873" y="1707181"/>
              <a:ext cx="1110343" cy="56605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500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BE74D3E-E429-4ACB-42AC-84D19F3F9077}"/>
              </a:ext>
            </a:extLst>
          </p:cNvPr>
          <p:cNvGrpSpPr/>
          <p:nvPr/>
        </p:nvGrpSpPr>
        <p:grpSpPr>
          <a:xfrm>
            <a:off x="6105525" y="3457575"/>
            <a:ext cx="5154386" cy="646331"/>
            <a:chOff x="723900" y="1600200"/>
            <a:chExt cx="5154386" cy="64633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27AA454-95FE-BBEE-3A23-1E4230A1F05B}"/>
                </a:ext>
              </a:extLst>
            </p:cNvPr>
            <p:cNvSpPr txBox="1"/>
            <p:nvPr/>
          </p:nvSpPr>
          <p:spPr>
            <a:xfrm>
              <a:off x="723900" y="1600200"/>
              <a:ext cx="51543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6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 </a:t>
              </a:r>
              <a:r>
                <a:rPr lang="en-GB" sz="3600" b="1" dirty="0" err="1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tấn</a:t>
              </a:r>
              <a:r>
                <a:rPr lang="en-GB" sz="3600" b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89 kg =               kg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55387A1-66D3-0769-5B45-824600DED641}"/>
                </a:ext>
              </a:extLst>
            </p:cNvPr>
            <p:cNvSpPr/>
            <p:nvPr/>
          </p:nvSpPr>
          <p:spPr>
            <a:xfrm>
              <a:off x="3437399" y="1627040"/>
              <a:ext cx="1318532" cy="566057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1 089</a:t>
              </a:r>
            </a:p>
          </p:txBody>
        </p:sp>
      </p:grpSp>
      <p:pic>
        <p:nvPicPr>
          <p:cNvPr id="50" name="Picture 49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8A6CCFBC-54F6-F123-F589-B3B0A6642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949" y="1340282"/>
            <a:ext cx="1066382" cy="949080"/>
          </a:xfrm>
          <a:prstGeom prst="rect">
            <a:avLst/>
          </a:prstGeom>
        </p:spPr>
      </p:pic>
      <p:pic>
        <p:nvPicPr>
          <p:cNvPr id="51" name="Picture 50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18331D34-2EDD-07E4-6886-C195F918C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98" y="2565722"/>
            <a:ext cx="1066382" cy="949080"/>
          </a:xfrm>
          <a:prstGeom prst="rect">
            <a:avLst/>
          </a:prstGeom>
        </p:spPr>
      </p:pic>
      <p:pic>
        <p:nvPicPr>
          <p:cNvPr id="52" name="Picture 51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A47E30FC-6E90-2D42-C4E7-F5DC362A5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602" y="3563876"/>
            <a:ext cx="1066382" cy="949080"/>
          </a:xfrm>
          <a:prstGeom prst="rect">
            <a:avLst/>
          </a:prstGeom>
        </p:spPr>
      </p:pic>
      <p:pic>
        <p:nvPicPr>
          <p:cNvPr id="54" name="Picture 53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42ECC408-524B-BABD-6ACD-0A663F4EA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72" y="1362287"/>
            <a:ext cx="1066382" cy="949080"/>
          </a:xfrm>
          <a:prstGeom prst="rect">
            <a:avLst/>
          </a:prstGeom>
        </p:spPr>
      </p:pic>
      <p:pic>
        <p:nvPicPr>
          <p:cNvPr id="55" name="Picture 54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68B7C9D7-EB23-6021-1F3C-209512033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659" y="2324313"/>
            <a:ext cx="1066382" cy="949080"/>
          </a:xfrm>
          <a:prstGeom prst="rect">
            <a:avLst/>
          </a:prstGeom>
        </p:spPr>
      </p:pic>
      <p:pic>
        <p:nvPicPr>
          <p:cNvPr id="56" name="Picture 55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98EC2ECE-C9B4-7D84-A007-356B4CB39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831" y="3464028"/>
            <a:ext cx="1419225" cy="9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42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582</Words>
  <Application>Microsoft Office PowerPoint</Application>
  <PresentationFormat>Widescreen</PresentationFormat>
  <Paragraphs>90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</cp:revision>
  <dcterms:created xsi:type="dcterms:W3CDTF">2023-11-08T05:13:23Z</dcterms:created>
  <dcterms:modified xsi:type="dcterms:W3CDTF">2023-11-09T04:50:51Z</dcterms:modified>
</cp:coreProperties>
</file>