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5" r:id="rId2"/>
    <p:sldId id="299" r:id="rId3"/>
    <p:sldId id="284" r:id="rId4"/>
    <p:sldId id="298" r:id="rId5"/>
    <p:sldId id="300" r:id="rId6"/>
    <p:sldId id="269" r:id="rId7"/>
    <p:sldId id="275" r:id="rId8"/>
    <p:sldId id="295" r:id="rId9"/>
    <p:sldId id="297" r:id="rId10"/>
    <p:sldId id="305" r:id="rId11"/>
    <p:sldId id="302" r:id="rId12"/>
    <p:sldId id="303" r:id="rId13"/>
    <p:sldId id="288" r:id="rId14"/>
    <p:sldId id="301" r:id="rId15"/>
    <p:sldId id="279" r:id="rId16"/>
    <p:sldId id="290" r:id="rId17"/>
    <p:sldId id="291" r:id="rId18"/>
    <p:sldId id="292" r:id="rId19"/>
    <p:sldId id="293" r:id="rId20"/>
    <p:sldId id="294" r:id="rId21"/>
    <p:sldId id="306" r:id="rId22"/>
    <p:sldId id="283" r:id="rId23"/>
    <p:sldId id="307" r:id="rId24"/>
    <p:sldId id="304" r:id="rId25"/>
  </p:sldIdLst>
  <p:sldSz cx="16459200" cy="9144000"/>
  <p:notesSz cx="6858000" cy="9144000"/>
  <p:defaultTextStyle>
    <a:defPPr>
      <a:defRPr lang="en-U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10" autoAdjust="0"/>
  </p:normalViewPr>
  <p:slideViewPr>
    <p:cSldViewPr>
      <p:cViewPr varScale="1">
        <p:scale>
          <a:sx n="83" d="100"/>
          <a:sy n="83" d="100"/>
        </p:scale>
        <p:origin x="528" y="156"/>
      </p:cViewPr>
      <p:guideLst>
        <p:guide orient="horz" pos="2880"/>
        <p:guide pos="518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573F3-E92D-43D6-89BE-A5A9EA8A0F2C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43000"/>
            <a:ext cx="5553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93439-515B-41E3-9E77-970814BD1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84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844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4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380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4440" y="2840568"/>
            <a:ext cx="1399032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8880" y="5181600"/>
            <a:ext cx="1152144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70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2920" y="366185"/>
            <a:ext cx="370332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366185"/>
            <a:ext cx="1083564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9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9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25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163" y="5875867"/>
            <a:ext cx="13990320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0163" y="3875618"/>
            <a:ext cx="1399032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0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133601"/>
            <a:ext cx="7269480" cy="6034617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66760" y="2133601"/>
            <a:ext cx="7269480" cy="6034617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2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046817"/>
            <a:ext cx="727233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899833"/>
            <a:ext cx="727233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61046" y="2046817"/>
            <a:ext cx="727519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61046" y="2899833"/>
            <a:ext cx="727519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1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4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5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364067"/>
            <a:ext cx="5414963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5090" y="364067"/>
            <a:ext cx="9201150" cy="7804151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1" y="1913467"/>
            <a:ext cx="5414963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2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118" y="6400800"/>
            <a:ext cx="9875520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26118" y="817033"/>
            <a:ext cx="9875520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6118" y="7156451"/>
            <a:ext cx="9875520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6184"/>
            <a:ext cx="14813280" cy="15240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133601"/>
            <a:ext cx="14813280" cy="6034617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" y="8475134"/>
            <a:ext cx="3840480" cy="486833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3570F-A92F-4C6F-84EF-3C13A3A3A16F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23560" y="8475134"/>
            <a:ext cx="5212080" cy="486833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95760" y="8475134"/>
            <a:ext cx="3840480" cy="486833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064A5-273A-42BD-867F-1CB9C294C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6304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37557" y="1219201"/>
            <a:ext cx="9493956" cy="9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867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1357468" y="5368157"/>
            <a:ext cx="13140267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333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733" b="1" dirty="0">
                <a:solidFill>
                  <a:srgbClr val="CC0099"/>
                </a:solidFill>
                <a:latin typeface="Times New Roman" pitchFamily="18" charset="0"/>
              </a:rPr>
              <a:t>Giáo viên: </a:t>
            </a:r>
            <a:r>
              <a:rPr lang="en-US" sz="3733" b="1" dirty="0" err="1">
                <a:solidFill>
                  <a:srgbClr val="CC0099"/>
                </a:solidFill>
                <a:latin typeface="Times New Roman" pitchFamily="18" charset="0"/>
              </a:rPr>
              <a:t>Phạm</a:t>
            </a:r>
            <a:r>
              <a:rPr lang="en-US" sz="3733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733" b="1" dirty="0" err="1">
                <a:solidFill>
                  <a:srgbClr val="CC0099"/>
                </a:solidFill>
                <a:latin typeface="Times New Roman" pitchFamily="18" charset="0"/>
              </a:rPr>
              <a:t>Thị</a:t>
            </a:r>
            <a:r>
              <a:rPr lang="en-US" sz="3733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733" b="1" dirty="0" err="1">
                <a:solidFill>
                  <a:srgbClr val="CC0099"/>
                </a:solidFill>
                <a:latin typeface="Times New Roman" pitchFamily="18" charset="0"/>
              </a:rPr>
              <a:t>Thúy</a:t>
            </a:r>
            <a:r>
              <a:rPr lang="en-US" sz="3733" b="1" dirty="0">
                <a:solidFill>
                  <a:srgbClr val="CC0099"/>
                </a:solidFill>
                <a:latin typeface="Times New Roman" pitchFamily="18" charset="0"/>
              </a:rPr>
              <a:t> </a:t>
            </a:r>
            <a:r>
              <a:rPr lang="en-US" sz="3733" b="1" dirty="0" err="1">
                <a:solidFill>
                  <a:srgbClr val="CC0099"/>
                </a:solidFill>
                <a:latin typeface="Times New Roman" pitchFamily="18" charset="0"/>
              </a:rPr>
              <a:t>Hòa</a:t>
            </a:r>
            <a:endParaRPr lang="en-US" sz="3733" b="1" dirty="0">
              <a:solidFill>
                <a:srgbClr val="CC0099"/>
              </a:solidFill>
              <a:latin typeface="Times New Roman" pitchFamily="18" charset="0"/>
            </a:endParaRPr>
          </a:p>
        </p:txBody>
      </p:sp>
      <p:pic>
        <p:nvPicPr>
          <p:cNvPr id="2052" name="Picture 10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127" y="-169334"/>
            <a:ext cx="2032000" cy="216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8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639801" y="7103537"/>
            <a:ext cx="2709333" cy="204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9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596533" y="3"/>
            <a:ext cx="1761067" cy="204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0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097184"/>
            <a:ext cx="2709333" cy="204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2" name="WordArt 22"/>
          <p:cNvSpPr>
            <a:spLocks noChangeArrowheads="1" noChangeShapeType="1" noTextEdit="1"/>
          </p:cNvSpPr>
          <p:nvPr/>
        </p:nvSpPr>
        <p:spPr bwMode="auto">
          <a:xfrm>
            <a:off x="2182860" y="899006"/>
            <a:ext cx="12192000" cy="772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72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các thầy cô giáo và các em học sinh</a:t>
            </a:r>
          </a:p>
        </p:txBody>
      </p:sp>
      <p:sp>
        <p:nvSpPr>
          <p:cNvPr id="76823" name="WordArt 23"/>
          <p:cNvSpPr>
            <a:spLocks noChangeArrowheads="1" noChangeShapeType="1" noTextEdit="1"/>
          </p:cNvSpPr>
          <p:nvPr/>
        </p:nvSpPr>
        <p:spPr bwMode="auto">
          <a:xfrm>
            <a:off x="3759203" y="2729449"/>
            <a:ext cx="9194800" cy="101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Môn</a:t>
            </a:r>
            <a:r>
              <a:rPr lang="en-US" sz="88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: </a:t>
            </a:r>
            <a:r>
              <a:rPr lang="en-US" sz="8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Tự</a:t>
            </a:r>
            <a:r>
              <a:rPr lang="en-US" sz="88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8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nhiên</a:t>
            </a:r>
            <a:r>
              <a:rPr lang="en-US" sz="88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8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và</a:t>
            </a:r>
            <a:r>
              <a:rPr lang="en-US" sz="88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8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xã</a:t>
            </a:r>
            <a:r>
              <a:rPr lang="en-US" sz="88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8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hội</a:t>
            </a:r>
            <a:endParaRPr lang="en-US" sz="88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76824" name="WordArt 24"/>
          <p:cNvSpPr>
            <a:spLocks noChangeArrowheads="1" noChangeShapeType="1" noTextEdit="1"/>
          </p:cNvSpPr>
          <p:nvPr/>
        </p:nvSpPr>
        <p:spPr bwMode="auto">
          <a:xfrm>
            <a:off x="5113867" y="4167127"/>
            <a:ext cx="6705600" cy="81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8000" b="1" i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Bài</a:t>
            </a:r>
            <a:r>
              <a:rPr lang="vi-VN" sz="80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8000" b="1" i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20: </a:t>
            </a:r>
            <a:r>
              <a:rPr lang="en-US" sz="8000" b="1" i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Cơ</a:t>
            </a:r>
            <a:r>
              <a:rPr lang="en-US" sz="8000" b="1" i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8000" b="1" i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thể</a:t>
            </a:r>
            <a:r>
              <a:rPr lang="en-US" sz="8000" b="1" i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8000" b="1" i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em</a:t>
            </a:r>
            <a:r>
              <a:rPr lang="en-US" sz="8000" b="1" i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80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(</a:t>
            </a:r>
            <a:r>
              <a:rPr lang="en-US" sz="8000" b="1" i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80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1</a:t>
            </a:r>
            <a:r>
              <a:rPr lang="en-US" sz="8000" b="1" i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)</a:t>
            </a:r>
            <a:endParaRPr lang="en-US" sz="8000" b="1" i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6319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56" y="4876799"/>
            <a:ext cx="8077200" cy="426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56" y="0"/>
            <a:ext cx="8162544" cy="4648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6"/>
            <a:ext cx="8077200" cy="4659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799"/>
            <a:ext cx="8162545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5058118" y="3104801"/>
            <a:ext cx="580992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882921" y="470883"/>
            <a:ext cx="14952452" cy="4464940"/>
            <a:chOff x="2117235" y="1253604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7235" y="1253604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559">
                <a:defRPr/>
              </a:pPr>
              <a:endParaRPr lang="zh-CN" altLang="en-US" sz="32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7128" y="1676437"/>
              <a:ext cx="1378326" cy="58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625559">
                <a:defRPr/>
              </a:pPr>
              <a:r>
                <a:rPr lang="en-US" altLang="zh-CN" sz="10666" b="1" spc="4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Luyện tập</a:t>
              </a:r>
              <a:endParaRPr lang="zh-CN" altLang="en-US" sz="10666" b="1" spc="4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6858" y="3894684"/>
            <a:ext cx="16376631" cy="5246336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9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1"/>
          <p:cNvSpPr txBox="1">
            <a:spLocks noChangeArrowheads="1"/>
          </p:cNvSpPr>
          <p:nvPr/>
        </p:nvSpPr>
        <p:spPr bwMode="auto">
          <a:xfrm>
            <a:off x="3810000" y="838200"/>
            <a:ext cx="10065065" cy="91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71"/>
          <p:cNvSpPr txBox="1">
            <a:spLocks noChangeArrowheads="1"/>
          </p:cNvSpPr>
          <p:nvPr/>
        </p:nvSpPr>
        <p:spPr bwMode="auto">
          <a:xfrm>
            <a:off x="1066800" y="2057400"/>
            <a:ext cx="14020800" cy="8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Chỉ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các bộ phận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8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8"/>
            <a:ext cx="16459200" cy="8892480"/>
          </a:xfrm>
        </p:spPr>
      </p:pic>
      <p:sp>
        <p:nvSpPr>
          <p:cNvPr id="5" name="Rectangle 4"/>
          <p:cNvSpPr/>
          <p:nvPr/>
        </p:nvSpPr>
        <p:spPr>
          <a:xfrm>
            <a:off x="1770479" y="346891"/>
            <a:ext cx="18432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5318" y="1910204"/>
            <a:ext cx="11737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AU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AU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3267670"/>
            <a:ext cx="14157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0479" y="4692561"/>
            <a:ext cx="19896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A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3817" y="6117452"/>
            <a:ext cx="2402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A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7553151"/>
            <a:ext cx="34355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A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63600" y="-152400"/>
            <a:ext cx="160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58800" y="1057870"/>
            <a:ext cx="1656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512567" y="2429470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170947" y="3706572"/>
            <a:ext cx="19928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563600" y="4987833"/>
            <a:ext cx="8386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258800" y="6218379"/>
            <a:ext cx="16385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377914" y="7499640"/>
            <a:ext cx="1223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rốn</a:t>
            </a:r>
            <a:endParaRPr lang="en-A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90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5058118" y="3104801"/>
            <a:ext cx="580992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882921" y="470883"/>
            <a:ext cx="14952452" cy="4464940"/>
            <a:chOff x="2117235" y="1253604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7235" y="1253604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559">
                <a:defRPr/>
              </a:pPr>
              <a:endParaRPr lang="zh-CN" altLang="en-US" sz="32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7128" y="1676437"/>
              <a:ext cx="1378326" cy="58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625559">
                <a:defRPr/>
              </a:pPr>
              <a:r>
                <a:rPr lang="en-US" altLang="zh-CN" sz="10666" b="1" spc="4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Vận dụng</a:t>
              </a:r>
              <a:endParaRPr lang="zh-CN" altLang="en-US" sz="10666" b="1" spc="4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6858" y="3894684"/>
            <a:ext cx="16376631" cy="5246336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99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55959" r="23963" b="25125"/>
          <a:stretch/>
        </p:blipFill>
        <p:spPr bwMode="auto">
          <a:xfrm>
            <a:off x="152400" y="152400"/>
            <a:ext cx="15925800" cy="891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57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851152" y="287340"/>
            <a:ext cx="10450514" cy="82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71600" y="1447800"/>
            <a:ext cx="13890568" cy="230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cặp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song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song</a:t>
            </a:r>
            <a:endParaRPr lang="en-US" sz="4800" b="1" dirty="0" smtClean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Long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lanh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sáng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tỏ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nhìn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xung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            (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?)</a:t>
            </a:r>
            <a:endParaRPr lang="en-US" sz="4800" b="1" i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09" y="4267200"/>
            <a:ext cx="6019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71600" y="914400"/>
            <a:ext cx="13890568" cy="230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Lúc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đen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mượt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</a:t>
            </a:r>
            <a:endParaRPr lang="en-US" sz="4800" b="1" dirty="0" smtClean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già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trắng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ấy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tôi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đây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            (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?)</a:t>
            </a:r>
            <a:endParaRPr lang="en-US" sz="4800" b="1" i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86200"/>
            <a:ext cx="3200401" cy="510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886200"/>
            <a:ext cx="342628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71600" y="685800"/>
            <a:ext cx="13890568" cy="230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tài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giỏi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lắm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thay</a:t>
            </a:r>
            <a:endParaRPr lang="en-US" sz="4800" b="1" dirty="0" smtClean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Quét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giúp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mẹ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tranh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            (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?)</a:t>
            </a:r>
            <a:endParaRPr lang="en-US" sz="4800" b="1" i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429000"/>
            <a:ext cx="6629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71600" y="685800"/>
            <a:ext cx="13890568" cy="230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giúp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bé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nhanh</a:t>
            </a:r>
            <a:endParaRPr lang="en-US" sz="4800" b="1" dirty="0" smtClean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bé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            (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?)</a:t>
            </a:r>
            <a:endParaRPr lang="en-US" sz="4800" b="1" i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3124200"/>
            <a:ext cx="784860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5058118" y="3104801"/>
            <a:ext cx="580992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824153" y="1942486"/>
            <a:ext cx="7575983" cy="2688167"/>
            <a:chOff x="1998877" y="1357732"/>
            <a:chExt cx="1532854" cy="1512168"/>
          </a:xfrm>
        </p:grpSpPr>
        <p:sp>
          <p:nvSpPr>
            <p:cNvPr id="16" name="15"/>
            <p:cNvSpPr/>
            <p:nvPr/>
          </p:nvSpPr>
          <p:spPr>
            <a:xfrm>
              <a:off x="1998877" y="1357732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559">
                <a:defRPr/>
              </a:pPr>
              <a:endParaRPr lang="zh-CN" altLang="en-US" sz="32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046215" y="1515252"/>
              <a:ext cx="1485516" cy="975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625559">
                <a:defRPr/>
              </a:pPr>
              <a:r>
                <a:rPr lang="vi-VN" altLang="zh-CN" sz="10666" b="1" spc="4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10666" b="1" spc="4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6858" y="3894684"/>
            <a:ext cx="16376631" cy="5246336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27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71600" y="685800"/>
            <a:ext cx="13890568" cy="230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chúm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chím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đáng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endParaRPr lang="en-US" sz="4800" b="1" dirty="0" smtClean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Cất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nhiều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điều</a:t>
            </a:r>
            <a:r>
              <a:rPr lang="en-US" sz="48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hay?</a:t>
            </a:r>
          </a:p>
          <a:p>
            <a:pPr algn="ctr"/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            (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4800" b="1" i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?)</a:t>
            </a:r>
            <a:endParaRPr lang="en-US" sz="4800" b="1" i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22"/>
          <a:stretch/>
        </p:blipFill>
        <p:spPr>
          <a:xfrm>
            <a:off x="5715000" y="3200400"/>
            <a:ext cx="7391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0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74923" r="42651" b="6935"/>
          <a:stretch/>
        </p:blipFill>
        <p:spPr bwMode="auto">
          <a:xfrm>
            <a:off x="685800" y="1295400"/>
            <a:ext cx="153923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1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8077200" cy="434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7433"/>
            <a:ext cx="8153400" cy="4334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799"/>
            <a:ext cx="8077200" cy="4675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495799"/>
            <a:ext cx="8162544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2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737557" y="1219201"/>
            <a:ext cx="9493956" cy="9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867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052" name="Picture 10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127" y="-169334"/>
            <a:ext cx="2032000" cy="216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8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639801" y="7103537"/>
            <a:ext cx="2709333" cy="204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9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596533" y="3"/>
            <a:ext cx="1761067" cy="204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0" descr="POINT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097184"/>
            <a:ext cx="2709333" cy="204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2" name="WordArt 22"/>
          <p:cNvSpPr>
            <a:spLocks noChangeArrowheads="1" noChangeShapeType="1" noTextEdit="1"/>
          </p:cNvSpPr>
          <p:nvPr/>
        </p:nvSpPr>
        <p:spPr bwMode="auto">
          <a:xfrm>
            <a:off x="2182860" y="1955800"/>
            <a:ext cx="12192000" cy="772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7200" b="1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 học kết thúc</a:t>
            </a:r>
            <a:endParaRPr lang="en-US" sz="72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6823" name="WordArt 23"/>
          <p:cNvSpPr>
            <a:spLocks noChangeArrowheads="1" noChangeShapeType="1" noTextEdit="1"/>
          </p:cNvSpPr>
          <p:nvPr/>
        </p:nvSpPr>
        <p:spPr bwMode="auto">
          <a:xfrm>
            <a:off x="2895600" y="5461000"/>
            <a:ext cx="10972800" cy="101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8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Xin trân trọng cảm ơn các thầy cô giáo và các em học sinh!</a:t>
            </a:r>
            <a:endParaRPr lang="en-US" sz="88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2835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NĂM NGÓN TAY NGOAN ( Nhạc Cấp 1 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09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424"/>
            <a:ext cx="16459199" cy="90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3135960" y="0"/>
            <a:ext cx="11189640" cy="24384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grpSp>
        <p:nvGrpSpPr>
          <p:cNvPr id="4" name="Group 3"/>
          <p:cNvGrpSpPr/>
          <p:nvPr/>
        </p:nvGrpSpPr>
        <p:grpSpPr>
          <a:xfrm>
            <a:off x="2967349" y="1727202"/>
            <a:ext cx="11603873" cy="4837721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867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64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496821" y="3580071"/>
            <a:ext cx="11074400" cy="2317155"/>
          </a:xfrm>
        </p:spPr>
        <p:txBody>
          <a:bodyPr>
            <a:noAutofit/>
          </a:bodyPr>
          <a:lstStyle/>
          <a:p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6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6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6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 em (tiết 1)</a:t>
            </a:r>
            <a:endParaRPr lang="vi-VN" sz="6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4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5058118" y="3104801"/>
            <a:ext cx="580992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882921" y="470883"/>
            <a:ext cx="14952452" cy="4464940"/>
            <a:chOff x="2117235" y="1253604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7235" y="1253604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559">
                <a:defRPr/>
              </a:pPr>
              <a:endParaRPr lang="zh-CN" altLang="en-US" sz="32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7128" y="1676437"/>
              <a:ext cx="1378326" cy="58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625559">
                <a:defRPr/>
              </a:pPr>
              <a:r>
                <a:rPr lang="en-US" altLang="zh-CN" sz="10666" spc="4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Khám phá</a:t>
              </a:r>
              <a:endParaRPr lang="zh-CN" altLang="en-US" sz="10666" spc="4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6858" y="3894684"/>
            <a:ext cx="16376631" cy="5246336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17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1"/>
          <p:cNvSpPr txBox="1">
            <a:spLocks noChangeArrowheads="1"/>
          </p:cNvSpPr>
          <p:nvPr/>
        </p:nvSpPr>
        <p:spPr bwMode="auto">
          <a:xfrm>
            <a:off x="3810000" y="99647"/>
            <a:ext cx="10065065" cy="100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71"/>
          <p:cNvSpPr txBox="1">
            <a:spLocks noChangeArrowheads="1"/>
          </p:cNvSpPr>
          <p:nvPr/>
        </p:nvSpPr>
        <p:spPr bwMode="auto">
          <a:xfrm>
            <a:off x="152400" y="1555351"/>
            <a:ext cx="16306800" cy="174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vi-VN" sz="5400" b="1" dirty="0" smtClean="0">
                <a:latin typeface="Times New Roman" pitchFamily="18" charset="0"/>
                <a:cs typeface="Times New Roman" pitchFamily="18" charset="0"/>
              </a:rPr>
              <a:t>Quan sát tranh và cho biết tên những bộ phận bên ngoài của cơ thể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27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36437" r="9449" b="12168"/>
          <a:stretch/>
        </p:blipFill>
        <p:spPr bwMode="auto">
          <a:xfrm>
            <a:off x="152400" y="152400"/>
            <a:ext cx="16306800" cy="891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5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1"/>
          <p:cNvSpPr txBox="1">
            <a:spLocks noChangeArrowheads="1"/>
          </p:cNvSpPr>
          <p:nvPr/>
        </p:nvSpPr>
        <p:spPr bwMode="auto">
          <a:xfrm>
            <a:off x="3810000" y="99647"/>
            <a:ext cx="10065065" cy="91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71"/>
          <p:cNvSpPr txBox="1">
            <a:spLocks noChangeArrowheads="1"/>
          </p:cNvSpPr>
          <p:nvPr/>
        </p:nvSpPr>
        <p:spPr bwMode="auto">
          <a:xfrm>
            <a:off x="381000" y="1032352"/>
            <a:ext cx="16306800" cy="8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312" tIns="41655" rIns="83312" bIns="4165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vi-VN" sz="4800" b="1" dirty="0" smtClean="0">
                <a:latin typeface="Times New Roman" pitchFamily="18" charset="0"/>
                <a:cs typeface="Times New Roman" pitchFamily="18" charset="0"/>
              </a:rPr>
              <a:t>Hãy nói với bạn về sự giống và khác nhau giữa em với bạn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22335" r="8494" b="44070"/>
          <a:stretch/>
        </p:blipFill>
        <p:spPr bwMode="auto">
          <a:xfrm>
            <a:off x="304800" y="2590800"/>
            <a:ext cx="15392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11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257</Words>
  <Application>Microsoft Office PowerPoint</Application>
  <PresentationFormat>Custom</PresentationFormat>
  <Paragraphs>52</Paragraphs>
  <Slides>24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Microsoft YaHei</vt:lpstr>
      <vt:lpstr>Microsoft YaHei</vt:lpstr>
      <vt:lpstr>SimSun</vt:lpstr>
      <vt:lpstr>.VnAvant</vt:lpstr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GiaoVien</cp:lastModifiedBy>
  <cp:revision>165</cp:revision>
  <dcterms:created xsi:type="dcterms:W3CDTF">2021-01-07T11:08:13Z</dcterms:created>
  <dcterms:modified xsi:type="dcterms:W3CDTF">2024-03-13T07:28:21Z</dcterms:modified>
</cp:coreProperties>
</file>