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702" r:id="rId2"/>
    <p:sldMasterId id="2147483714" r:id="rId3"/>
  </p:sldMasterIdLst>
  <p:notesMasterIdLst>
    <p:notesMasterId r:id="rId22"/>
  </p:notesMasterIdLst>
  <p:sldIdLst>
    <p:sldId id="2007577187" r:id="rId4"/>
    <p:sldId id="318" r:id="rId5"/>
    <p:sldId id="2007577188" r:id="rId6"/>
    <p:sldId id="315" r:id="rId7"/>
    <p:sldId id="319" r:id="rId8"/>
    <p:sldId id="325" r:id="rId9"/>
    <p:sldId id="2007577181" r:id="rId10"/>
    <p:sldId id="329" r:id="rId11"/>
    <p:sldId id="2007577180" r:id="rId12"/>
    <p:sldId id="320" r:id="rId13"/>
    <p:sldId id="2007577182" r:id="rId14"/>
    <p:sldId id="2007577183" r:id="rId15"/>
    <p:sldId id="323" r:id="rId16"/>
    <p:sldId id="2007577184" r:id="rId17"/>
    <p:sldId id="2007577189" r:id="rId18"/>
    <p:sldId id="2007577190" r:id="rId19"/>
    <p:sldId id="2007577185" r:id="rId20"/>
    <p:sldId id="321" r:id="rId21"/>
  </p:sldIdLst>
  <p:sldSz cx="9144000" cy="5143500" type="screen16x9"/>
  <p:notesSz cx="6858000" cy="9144000"/>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D2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0E8DFB4-7377-49A3-A256-7ED696A3E922}">
  <a:tblStyle styleId="{10E8DFB4-7377-49A3-A256-7ED696A3E9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8" d="100"/>
          <a:sy n="88" d="100"/>
        </p:scale>
        <p:origin x="-864"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36704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3771227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209156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402D52-C8D0-4264-9A5E-E3B9B947C67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xmlns="" val="3670497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57"/>
        <p:cNvGrpSpPr/>
        <p:nvPr/>
      </p:nvGrpSpPr>
      <p:grpSpPr>
        <a:xfrm>
          <a:off x="0" y="0"/>
          <a:ext cx="0" cy="0"/>
          <a:chOff x="0" y="0"/>
          <a:chExt cx="0" cy="0"/>
        </a:xfrm>
      </p:grpSpPr>
      <p:pic>
        <p:nvPicPr>
          <p:cNvPr id="158" name="Google Shape;158;p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9" name="Google Shape;159;p8"/>
          <p:cNvGrpSpPr/>
          <p:nvPr/>
        </p:nvGrpSpPr>
        <p:grpSpPr>
          <a:xfrm>
            <a:off x="0" y="2571745"/>
            <a:ext cx="9144000" cy="2560280"/>
            <a:chOff x="0" y="2571745"/>
            <a:chExt cx="9144000" cy="2560280"/>
          </a:xfrm>
        </p:grpSpPr>
        <p:sp>
          <p:nvSpPr>
            <p:cNvPr id="160" name="Google Shape;160;p8"/>
            <p:cNvSpPr/>
            <p:nvPr/>
          </p:nvSpPr>
          <p:spPr>
            <a:xfrm>
              <a:off x="0" y="2572125"/>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8"/>
            <p:cNvGrpSpPr/>
            <p:nvPr/>
          </p:nvGrpSpPr>
          <p:grpSpPr>
            <a:xfrm>
              <a:off x="109" y="2571745"/>
              <a:ext cx="9143781" cy="2559828"/>
              <a:chOff x="249425" y="2865140"/>
              <a:chExt cx="7136331" cy="1988834"/>
            </a:xfrm>
          </p:grpSpPr>
          <p:sp>
            <p:nvSpPr>
              <p:cNvPr id="162" name="Google Shape;162;p8"/>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 name="Google Shape;190;p8"/>
          <p:cNvSpPr txBox="1">
            <a:spLocks noGrp="1"/>
          </p:cNvSpPr>
          <p:nvPr>
            <p:ph type="title"/>
          </p:nvPr>
        </p:nvSpPr>
        <p:spPr>
          <a:xfrm>
            <a:off x="1388100" y="1475550"/>
            <a:ext cx="6367800" cy="23448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65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91" name="Google Shape;191;p8"/>
          <p:cNvGrpSpPr/>
          <p:nvPr/>
        </p:nvGrpSpPr>
        <p:grpSpPr>
          <a:xfrm>
            <a:off x="-685514" y="2813700"/>
            <a:ext cx="1584811" cy="777324"/>
            <a:chOff x="-317614" y="1364125"/>
            <a:chExt cx="1584811" cy="777324"/>
          </a:xfrm>
        </p:grpSpPr>
        <p:sp>
          <p:nvSpPr>
            <p:cNvPr id="192" name="Google Shape;192;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37982280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14678488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8480314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36542333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37214095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6712728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9313370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77"/>
        <p:cNvGrpSpPr/>
        <p:nvPr/>
      </p:nvGrpSpPr>
      <p:grpSpPr>
        <a:xfrm>
          <a:off x="0" y="0"/>
          <a:ext cx="0" cy="0"/>
          <a:chOff x="0" y="0"/>
          <a:chExt cx="0" cy="0"/>
        </a:xfrm>
      </p:grpSpPr>
      <p:pic>
        <p:nvPicPr>
          <p:cNvPr id="278" name="Google Shape;278;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9" name="Google Shape;279;p13"/>
          <p:cNvSpPr txBox="1">
            <a:spLocks noGrp="1"/>
          </p:cNvSpPr>
          <p:nvPr>
            <p:ph type="title"/>
          </p:nvPr>
        </p:nvSpPr>
        <p:spPr>
          <a:xfrm>
            <a:off x="708350" y="388625"/>
            <a:ext cx="77223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280" name="Google Shape;280;p13"/>
          <p:cNvSpPr txBox="1">
            <a:spLocks noGrp="1"/>
          </p:cNvSpPr>
          <p:nvPr>
            <p:ph type="subTitle" idx="1"/>
          </p:nvPr>
        </p:nvSpPr>
        <p:spPr>
          <a:xfrm>
            <a:off x="1085450" y="1755330"/>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p13"/>
          <p:cNvSpPr txBox="1">
            <a:spLocks noGrp="1"/>
          </p:cNvSpPr>
          <p:nvPr>
            <p:ph type="subTitle" idx="2"/>
          </p:nvPr>
        </p:nvSpPr>
        <p:spPr>
          <a:xfrm>
            <a:off x="3778422" y="1755330"/>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13"/>
          <p:cNvSpPr txBox="1">
            <a:spLocks noGrp="1"/>
          </p:cNvSpPr>
          <p:nvPr>
            <p:ph type="subTitle" idx="3"/>
          </p:nvPr>
        </p:nvSpPr>
        <p:spPr>
          <a:xfrm>
            <a:off x="1085450" y="3404555"/>
            <a:ext cx="16401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3" name="Google Shape;283;p13"/>
          <p:cNvSpPr txBox="1">
            <a:spLocks noGrp="1"/>
          </p:cNvSpPr>
          <p:nvPr>
            <p:ph type="subTitle" idx="4"/>
          </p:nvPr>
        </p:nvSpPr>
        <p:spPr>
          <a:xfrm>
            <a:off x="3778422" y="3404555"/>
            <a:ext cx="16392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4" name="Google Shape;284;p13"/>
          <p:cNvSpPr txBox="1">
            <a:spLocks noGrp="1"/>
          </p:cNvSpPr>
          <p:nvPr>
            <p:ph type="subTitle" idx="5"/>
          </p:nvPr>
        </p:nvSpPr>
        <p:spPr>
          <a:xfrm>
            <a:off x="708355" y="2403475"/>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5" name="Google Shape;285;p13"/>
          <p:cNvSpPr txBox="1">
            <a:spLocks noGrp="1"/>
          </p:cNvSpPr>
          <p:nvPr>
            <p:ph type="subTitle" idx="6"/>
          </p:nvPr>
        </p:nvSpPr>
        <p:spPr>
          <a:xfrm>
            <a:off x="3401772" y="240347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6" name="Google Shape;286;p13"/>
          <p:cNvSpPr txBox="1">
            <a:spLocks noGrp="1"/>
          </p:cNvSpPr>
          <p:nvPr>
            <p:ph type="subTitle" idx="7"/>
          </p:nvPr>
        </p:nvSpPr>
        <p:spPr>
          <a:xfrm>
            <a:off x="708355" y="4051124"/>
            <a:ext cx="23943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7" name="Google Shape;287;p13"/>
          <p:cNvSpPr txBox="1">
            <a:spLocks noGrp="1"/>
          </p:cNvSpPr>
          <p:nvPr>
            <p:ph type="subTitle" idx="8"/>
          </p:nvPr>
        </p:nvSpPr>
        <p:spPr>
          <a:xfrm>
            <a:off x="3401772" y="4051125"/>
            <a:ext cx="23925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title" idx="9" hasCustomPrompt="1"/>
          </p:nvPr>
        </p:nvSpPr>
        <p:spPr>
          <a:xfrm>
            <a:off x="1085455"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89" name="Google Shape;289;p13"/>
          <p:cNvSpPr txBox="1">
            <a:spLocks noGrp="1"/>
          </p:cNvSpPr>
          <p:nvPr>
            <p:ph type="title" idx="13" hasCustomPrompt="1"/>
          </p:nvPr>
        </p:nvSpPr>
        <p:spPr>
          <a:xfrm>
            <a:off x="3777972" y="1343498"/>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0" name="Google Shape;290;p13"/>
          <p:cNvSpPr txBox="1">
            <a:spLocks noGrp="1"/>
          </p:cNvSpPr>
          <p:nvPr>
            <p:ph type="title" idx="14" hasCustomPrompt="1"/>
          </p:nvPr>
        </p:nvSpPr>
        <p:spPr>
          <a:xfrm>
            <a:off x="1085455" y="2974419"/>
            <a:ext cx="16401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1" name="Google Shape;291;p13"/>
          <p:cNvSpPr txBox="1">
            <a:spLocks noGrp="1"/>
          </p:cNvSpPr>
          <p:nvPr>
            <p:ph type="title" idx="15" hasCustomPrompt="1"/>
          </p:nvPr>
        </p:nvSpPr>
        <p:spPr>
          <a:xfrm>
            <a:off x="3778422" y="2974419"/>
            <a:ext cx="16392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2" name="Google Shape;292;p13"/>
          <p:cNvSpPr txBox="1">
            <a:spLocks noGrp="1"/>
          </p:cNvSpPr>
          <p:nvPr>
            <p:ph type="subTitle" idx="16"/>
          </p:nvPr>
        </p:nvSpPr>
        <p:spPr>
          <a:xfrm>
            <a:off x="6341997" y="1755330"/>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3" name="Google Shape;293;p13"/>
          <p:cNvSpPr txBox="1">
            <a:spLocks noGrp="1"/>
          </p:cNvSpPr>
          <p:nvPr>
            <p:ph type="subTitle" idx="17"/>
          </p:nvPr>
        </p:nvSpPr>
        <p:spPr>
          <a:xfrm>
            <a:off x="6341997" y="3404555"/>
            <a:ext cx="1794900" cy="67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Open Sans"/>
              <a:buNone/>
              <a:defRPr sz="2000">
                <a:solidFill>
                  <a:schemeClr val="lt1"/>
                </a:solidFill>
                <a:latin typeface="Bowlby One"/>
                <a:ea typeface="Bowlby One"/>
                <a:cs typeface="Bowlby One"/>
                <a:sym typeface="Bowlby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8"/>
          </p:nvPr>
        </p:nvSpPr>
        <p:spPr>
          <a:xfrm>
            <a:off x="6044242" y="2403475"/>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5" name="Google Shape;295;p13"/>
          <p:cNvSpPr txBox="1">
            <a:spLocks noGrp="1"/>
          </p:cNvSpPr>
          <p:nvPr>
            <p:ph type="subTitle" idx="19"/>
          </p:nvPr>
        </p:nvSpPr>
        <p:spPr>
          <a:xfrm>
            <a:off x="6044242" y="4051123"/>
            <a:ext cx="2390400" cy="51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5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13"/>
          <p:cNvSpPr txBox="1">
            <a:spLocks noGrp="1"/>
          </p:cNvSpPr>
          <p:nvPr>
            <p:ph type="title" idx="20" hasCustomPrompt="1"/>
          </p:nvPr>
        </p:nvSpPr>
        <p:spPr>
          <a:xfrm>
            <a:off x="6342001" y="1343525"/>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sp>
        <p:nvSpPr>
          <p:cNvPr id="297" name="Google Shape;297;p13"/>
          <p:cNvSpPr txBox="1">
            <a:spLocks noGrp="1"/>
          </p:cNvSpPr>
          <p:nvPr>
            <p:ph type="title" idx="21" hasCustomPrompt="1"/>
          </p:nvPr>
        </p:nvSpPr>
        <p:spPr>
          <a:xfrm>
            <a:off x="6342001" y="2974422"/>
            <a:ext cx="1794900" cy="483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sz="2500" b="1">
                <a:solidFill>
                  <a:schemeClr val="accent4"/>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r>
              <a:t>xx%</a:t>
            </a:r>
          </a:p>
        </p:txBody>
      </p:sp>
      <p:grpSp>
        <p:nvGrpSpPr>
          <p:cNvPr id="298" name="Google Shape;298;p13"/>
          <p:cNvGrpSpPr/>
          <p:nvPr/>
        </p:nvGrpSpPr>
        <p:grpSpPr>
          <a:xfrm>
            <a:off x="-912639" y="1543200"/>
            <a:ext cx="1584811" cy="777324"/>
            <a:chOff x="-317614" y="1364125"/>
            <a:chExt cx="1584811" cy="777324"/>
          </a:xfrm>
        </p:grpSpPr>
        <p:sp>
          <p:nvSpPr>
            <p:cNvPr id="299" name="Google Shape;299;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3"/>
          <p:cNvGrpSpPr/>
          <p:nvPr/>
        </p:nvGrpSpPr>
        <p:grpSpPr>
          <a:xfrm>
            <a:off x="8523511" y="2903462"/>
            <a:ext cx="1584811" cy="777324"/>
            <a:chOff x="-317614" y="1364125"/>
            <a:chExt cx="1584811" cy="777324"/>
          </a:xfrm>
        </p:grpSpPr>
        <p:sp>
          <p:nvSpPr>
            <p:cNvPr id="302" name="Google Shape;302;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21365915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1_Title only 1">
    <p:spTree>
      <p:nvGrpSpPr>
        <p:cNvPr id="1" name="Shape 475"/>
        <p:cNvGrpSpPr/>
        <p:nvPr/>
      </p:nvGrpSpPr>
      <p:grpSpPr>
        <a:xfrm>
          <a:off x="0" y="0"/>
          <a:ext cx="0" cy="0"/>
          <a:chOff x="0" y="0"/>
          <a:chExt cx="0" cy="0"/>
        </a:xfrm>
      </p:grpSpPr>
      <p:sp>
        <p:nvSpPr>
          <p:cNvPr id="477" name="Google Shape;477;p21"/>
          <p:cNvSpPr txBox="1">
            <a:spLocks noGrp="1"/>
          </p:cNvSpPr>
          <p:nvPr>
            <p:ph type="title"/>
          </p:nvPr>
        </p:nvSpPr>
        <p:spPr>
          <a:xfrm>
            <a:off x="713225" y="388625"/>
            <a:ext cx="7710900" cy="731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300"/>
              <a:buNone/>
              <a:defRPr sz="3300">
                <a:solidFill>
                  <a:schemeClr val="lt1"/>
                </a:solidFill>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478" name="Google Shape;478;p21"/>
          <p:cNvGrpSpPr/>
          <p:nvPr/>
        </p:nvGrpSpPr>
        <p:grpSpPr>
          <a:xfrm>
            <a:off x="-960764" y="2721050"/>
            <a:ext cx="1584811" cy="777324"/>
            <a:chOff x="-317614" y="1364125"/>
            <a:chExt cx="1584811" cy="777324"/>
          </a:xfrm>
        </p:grpSpPr>
        <p:sp>
          <p:nvSpPr>
            <p:cNvPr id="479" name="Google Shape;479;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21"/>
          <p:cNvGrpSpPr/>
          <p:nvPr/>
        </p:nvGrpSpPr>
        <p:grpSpPr>
          <a:xfrm>
            <a:off x="8486186" y="1806700"/>
            <a:ext cx="1584811" cy="777324"/>
            <a:chOff x="-317614" y="1364125"/>
            <a:chExt cx="1584811" cy="777324"/>
          </a:xfrm>
        </p:grpSpPr>
        <p:sp>
          <p:nvSpPr>
            <p:cNvPr id="482" name="Google Shape;482;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33474802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631"/>
        <p:cNvGrpSpPr/>
        <p:nvPr/>
      </p:nvGrpSpPr>
      <p:grpSpPr>
        <a:xfrm>
          <a:off x="0" y="0"/>
          <a:ext cx="0" cy="0"/>
          <a:chOff x="0" y="0"/>
          <a:chExt cx="0" cy="0"/>
        </a:xfrm>
      </p:grpSpPr>
      <p:sp>
        <p:nvSpPr>
          <p:cNvPr id="633" name="Google Shape;633;p30"/>
          <p:cNvSpPr/>
          <p:nvPr/>
        </p:nvSpPr>
        <p:spPr>
          <a:xfrm>
            <a:off x="0" y="0"/>
            <a:ext cx="9144000" cy="120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30"/>
          <p:cNvGrpSpPr/>
          <p:nvPr/>
        </p:nvGrpSpPr>
        <p:grpSpPr>
          <a:xfrm>
            <a:off x="5044386" y="4531350"/>
            <a:ext cx="1584811" cy="777324"/>
            <a:chOff x="-317614" y="1364125"/>
            <a:chExt cx="1584811" cy="777324"/>
          </a:xfrm>
        </p:grpSpPr>
        <p:sp>
          <p:nvSpPr>
            <p:cNvPr id="635" name="Google Shape;635;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30"/>
          <p:cNvGrpSpPr/>
          <p:nvPr/>
        </p:nvGrpSpPr>
        <p:grpSpPr>
          <a:xfrm>
            <a:off x="-879089" y="2183088"/>
            <a:ext cx="1584811" cy="777324"/>
            <a:chOff x="-317614" y="1364125"/>
            <a:chExt cx="1584811" cy="777324"/>
          </a:xfrm>
        </p:grpSpPr>
        <p:sp>
          <p:nvSpPr>
            <p:cNvPr id="638" name="Google Shape;638;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0"/>
          <p:cNvGrpSpPr/>
          <p:nvPr/>
        </p:nvGrpSpPr>
        <p:grpSpPr>
          <a:xfrm>
            <a:off x="8319211" y="2829463"/>
            <a:ext cx="1584811" cy="777324"/>
            <a:chOff x="-317614" y="1364125"/>
            <a:chExt cx="1584811" cy="777324"/>
          </a:xfrm>
        </p:grpSpPr>
        <p:sp>
          <p:nvSpPr>
            <p:cNvPr id="641" name="Google Shape;641;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0"/>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11620"/>
            <a:ext cx="9144000" cy="5143500"/>
          </a:xfrm>
          <a:prstGeom prst="rect">
            <a:avLst/>
          </a:prstGeom>
          <a:noFill/>
          <a:ln>
            <a:noFill/>
          </a:ln>
        </p:spPr>
      </p:pic>
      <p:grpSp>
        <p:nvGrpSpPr>
          <p:cNvPr id="10" name="Google Shape;10;p2"/>
          <p:cNvGrpSpPr/>
          <p:nvPr/>
        </p:nvGrpSpPr>
        <p:grpSpPr>
          <a:xfrm>
            <a:off x="0" y="2583370"/>
            <a:ext cx="9144000" cy="2560280"/>
            <a:chOff x="0" y="2583370"/>
            <a:chExt cx="9144000" cy="2560280"/>
          </a:xfrm>
        </p:grpSpPr>
        <p:sp>
          <p:nvSpPr>
            <p:cNvPr id="11" name="Google Shape;11;p2"/>
            <p:cNvSpPr/>
            <p:nvPr/>
          </p:nvSpPr>
          <p:spPr>
            <a:xfrm>
              <a:off x="0" y="2583750"/>
              <a:ext cx="9144000" cy="2559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09" y="2583370"/>
              <a:ext cx="9143781" cy="2559828"/>
              <a:chOff x="249425" y="2865140"/>
              <a:chExt cx="7136331" cy="1988834"/>
            </a:xfrm>
          </p:grpSpPr>
          <p:sp>
            <p:nvSpPr>
              <p:cNvPr id="13" name="Google Shape;13;p2"/>
              <p:cNvSpPr/>
              <p:nvPr/>
            </p:nvSpPr>
            <p:spPr>
              <a:xfrm>
                <a:off x="249431" y="2865140"/>
                <a:ext cx="7136325" cy="1988834"/>
              </a:xfrm>
              <a:custGeom>
                <a:avLst/>
                <a:gdLst/>
                <a:ahLst/>
                <a:cxnLst/>
                <a:rect l="l" t="t" r="r" b="b"/>
                <a:pathLst>
                  <a:path w="285453" h="159842" fill="none" extrusionOk="0">
                    <a:moveTo>
                      <a:pt x="0" y="0"/>
                    </a:moveTo>
                    <a:lnTo>
                      <a:pt x="285453" y="0"/>
                    </a:lnTo>
                    <a:lnTo>
                      <a:pt x="285453" y="159842"/>
                    </a:lnTo>
                    <a:lnTo>
                      <a:pt x="0" y="159842"/>
                    </a:ln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49425" y="46042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9425" y="43545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9425" y="41045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9425" y="38547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9425" y="3605325"/>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49425" y="3355300"/>
                <a:ext cx="7136325" cy="25"/>
              </a:xfrm>
              <a:custGeom>
                <a:avLst/>
                <a:gdLst/>
                <a:ahLst/>
                <a:cxnLst/>
                <a:rect l="l" t="t" r="r" b="b"/>
                <a:pathLst>
                  <a:path w="285453" h="1" fill="none" extrusionOk="0">
                    <a:moveTo>
                      <a:pt x="0" y="1"/>
                    </a:moveTo>
                    <a:lnTo>
                      <a:pt x="285453" y="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4580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705879"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366254"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26328"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686428" y="2865140"/>
                <a:ext cx="0" cy="1988834"/>
              </a:xfrm>
              <a:custGeom>
                <a:avLst/>
                <a:gdLst/>
                <a:ahLst/>
                <a:cxnLst/>
                <a:rect l="l" t="t" r="r" b="b"/>
                <a:pathLst>
                  <a:path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46777" y="2865140"/>
                <a:ext cx="25" cy="1988834"/>
              </a:xfrm>
              <a:custGeom>
                <a:avLst/>
                <a:gdLst/>
                <a:ahLst/>
                <a:cxnLst/>
                <a:rect l="l" t="t" r="r" b="b"/>
                <a:pathLst>
                  <a:path w="1" h="159842" fill="none" extrusionOk="0">
                    <a:moveTo>
                      <a:pt x="1" y="0"/>
                    </a:moveTo>
                    <a:lnTo>
                      <a:pt x="1"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0687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66952"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2732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987401"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47476"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07850"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967925"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62799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288374"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948449"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60852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68898"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28973"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9047" y="2865140"/>
                <a:ext cx="25" cy="1988834"/>
              </a:xfrm>
              <a:custGeom>
                <a:avLst/>
                <a:gdLst/>
                <a:ahLst/>
                <a:cxnLst/>
                <a:rect l="l" t="t" r="r" b="b"/>
                <a:pathLst>
                  <a:path w="1" h="159842" fill="none" extrusionOk="0">
                    <a:moveTo>
                      <a:pt x="0" y="0"/>
                    </a:moveTo>
                    <a:lnTo>
                      <a:pt x="0" y="15984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49425" y="3105575"/>
                <a:ext cx="7136325" cy="25"/>
              </a:xfrm>
              <a:custGeom>
                <a:avLst/>
                <a:gdLst/>
                <a:ahLst/>
                <a:cxnLst/>
                <a:rect l="l" t="t" r="r" b="b"/>
                <a:pathLst>
                  <a:path w="285453" h="1" fill="none" extrusionOk="0">
                    <a:moveTo>
                      <a:pt x="0" y="0"/>
                    </a:moveTo>
                    <a:lnTo>
                      <a:pt x="285453" y="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41;p2"/>
          <p:cNvSpPr txBox="1">
            <a:spLocks noGrp="1"/>
          </p:cNvSpPr>
          <p:nvPr>
            <p:ph type="ctrTitle"/>
          </p:nvPr>
        </p:nvSpPr>
        <p:spPr>
          <a:xfrm>
            <a:off x="1740750" y="1188713"/>
            <a:ext cx="5662500" cy="2249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5300">
                <a:solidFill>
                  <a:schemeClr val="lt1"/>
                </a:solidFill>
                <a:latin typeface="Bowlby One"/>
                <a:ea typeface="Bowlby One"/>
                <a:cs typeface="Bowlby One"/>
                <a:sym typeface="Bowlby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2" name="Google Shape;42;p2"/>
          <p:cNvSpPr txBox="1">
            <a:spLocks noGrp="1"/>
          </p:cNvSpPr>
          <p:nvPr>
            <p:ph type="subTitle" idx="1"/>
          </p:nvPr>
        </p:nvSpPr>
        <p:spPr>
          <a:xfrm>
            <a:off x="1740750" y="3476585"/>
            <a:ext cx="5662500" cy="47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43" name="Google Shape;43;p2"/>
          <p:cNvGrpSpPr/>
          <p:nvPr/>
        </p:nvGrpSpPr>
        <p:grpSpPr>
          <a:xfrm>
            <a:off x="3683236" y="4661975"/>
            <a:ext cx="1584811" cy="777324"/>
            <a:chOff x="-317614" y="1364125"/>
            <a:chExt cx="1584811" cy="777324"/>
          </a:xfrm>
        </p:grpSpPr>
        <p:sp>
          <p:nvSpPr>
            <p:cNvPr id="44" name="Google Shape;44;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17614" y="1364125"/>
              <a:ext cx="1584811" cy="777324"/>
            </a:xfrm>
            <a:custGeom>
              <a:avLst/>
              <a:gdLst/>
              <a:ahLst/>
              <a:cxnLst/>
              <a:rect l="l" t="t" r="r" b="b"/>
              <a:pathLst>
                <a:path w="27426" h="13452" extrusionOk="0">
                  <a:moveTo>
                    <a:pt x="14170" y="1"/>
                  </a:moveTo>
                  <a:cubicBezTo>
                    <a:pt x="12505" y="1"/>
                    <a:pt x="10901" y="731"/>
                    <a:pt x="9692" y="2133"/>
                  </a:cubicBezTo>
                  <a:cubicBezTo>
                    <a:pt x="8877" y="3079"/>
                    <a:pt x="8224" y="4318"/>
                    <a:pt x="8192" y="5949"/>
                  </a:cubicBezTo>
                  <a:cubicBezTo>
                    <a:pt x="8179" y="5949"/>
                    <a:pt x="6812" y="5368"/>
                    <a:pt x="5241" y="5368"/>
                  </a:cubicBezTo>
                  <a:cubicBezTo>
                    <a:pt x="2857" y="5368"/>
                    <a:pt x="1" y="6707"/>
                    <a:pt x="689" y="13452"/>
                  </a:cubicBezTo>
                  <a:lnTo>
                    <a:pt x="27274" y="13126"/>
                  </a:lnTo>
                  <a:cubicBezTo>
                    <a:pt x="27274" y="13126"/>
                    <a:pt x="27425" y="4771"/>
                    <a:pt x="22710" y="4771"/>
                  </a:cubicBezTo>
                  <a:cubicBezTo>
                    <a:pt x="22057" y="4771"/>
                    <a:pt x="21310" y="4932"/>
                    <a:pt x="20457" y="5297"/>
                  </a:cubicBezTo>
                  <a:cubicBezTo>
                    <a:pt x="20457" y="5297"/>
                    <a:pt x="20391" y="991"/>
                    <a:pt x="15107" y="78"/>
                  </a:cubicBezTo>
                  <a:cubicBezTo>
                    <a:pt x="14794" y="26"/>
                    <a:pt x="14481" y="1"/>
                    <a:pt x="14170" y="1"/>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3333739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6"/>
        <p:cNvGrpSpPr/>
        <p:nvPr/>
      </p:nvGrpSpPr>
      <p:grpSpPr>
        <a:xfrm>
          <a:off x="0" y="0"/>
          <a:ext cx="0" cy="0"/>
          <a:chOff x="0" y="0"/>
          <a:chExt cx="0" cy="0"/>
        </a:xfrm>
      </p:grpSpPr>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769472F-0C84-4AB9-81C8-9C5D491AD33D}"/>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955C81CE-D5D6-4442-B0AD-CDEE6EB2AF8C}"/>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49FD8BA-B8F8-4C32-99B2-07088953258C}"/>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ACB0DBD0-2309-47C5-BEE8-9E59FE23B0D4}"/>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32BBBDA4-CE72-490E-8C16-11EB5E80E573}"/>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xmlns="" val="228464941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27970B-8984-4EB9-9950-AD6AFBB18C72}"/>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7F9F494-FB6C-4D92-B10D-8B52B4F75DE1}"/>
              </a:ext>
            </a:extLst>
          </p:cNvPr>
          <p:cNvSpPr>
            <a:spLocks noGrp="1"/>
          </p:cNvSpPr>
          <p:nvPr>
            <p:ph idx="1"/>
          </p:nvPr>
        </p:nvSpPr>
        <p:spPr>
          <a:xfrm>
            <a:off x="628650" y="1369219"/>
            <a:ext cx="78867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6433999-5566-46C6-9EA2-C38F5ED18168}"/>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22E3EA24-5E66-44D5-86FA-BA02F0D3FB8A}"/>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08117BB-41E5-463D-ADCE-29F6D2A39CE1}"/>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4488542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2B05D99-4D2B-4DEB-A745-2ADF0EDFB46F}"/>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C48B2F-1725-4F68-BD79-B9D04B72C5B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C7C482FE-4616-46CB-9839-D3A1B88966BE}"/>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16D6D4DF-DFDA-4FFB-8C04-AC62898D6D1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D8C8C29-3EE1-4032-A1E4-4ADEF42FAF19}"/>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38678142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B47F0B1-8B32-43F8-830A-6DDC0EBEA92D}"/>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7B6B5CE-3A8B-4BF1-B8F8-D120C99A6F74}"/>
              </a:ext>
            </a:extLst>
          </p:cNvPr>
          <p:cNvSpPr>
            <a:spLocks noGrp="1"/>
          </p:cNvSpPr>
          <p:nvPr>
            <p:ph sz="half" idx="1"/>
          </p:nvPr>
        </p:nvSpPr>
        <p:spPr>
          <a:xfrm>
            <a:off x="6286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34031EFE-52BF-481D-B5BC-0093CA27496C}"/>
              </a:ext>
            </a:extLst>
          </p:cNvPr>
          <p:cNvSpPr>
            <a:spLocks noGrp="1"/>
          </p:cNvSpPr>
          <p:nvPr>
            <p:ph sz="half" idx="2"/>
          </p:nvPr>
        </p:nvSpPr>
        <p:spPr>
          <a:xfrm>
            <a:off x="4629150" y="1369219"/>
            <a:ext cx="3886200" cy="3263504"/>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E9DDA75-F972-4447-9048-57CD47650C87}"/>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29E1FA1B-10A8-4114-9F5C-AA5C5B5B5B00}"/>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6B13A9DD-1C26-470E-883A-CD09FD3C5E10}"/>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270610415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53B7FF4-03B7-4989-89D6-6CD3D9F60F94}"/>
              </a:ext>
            </a:extLst>
          </p:cNvPr>
          <p:cNvSpPr>
            <a:spLocks noGrp="1"/>
          </p:cNvSpPr>
          <p:nvPr>
            <p:ph type="title"/>
          </p:nvPr>
        </p:nvSpPr>
        <p:spPr>
          <a:xfrm>
            <a:off x="629841" y="273844"/>
            <a:ext cx="7886700" cy="994172"/>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E78F398-5C28-46B2-871C-50276F13B78D}"/>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C9C4D05-A9C9-4ED6-AADA-9089F8A47860}"/>
              </a:ext>
            </a:extLst>
          </p:cNvPr>
          <p:cNvSpPr>
            <a:spLocks noGrp="1"/>
          </p:cNvSpPr>
          <p:nvPr>
            <p:ph sz="half" idx="2"/>
          </p:nvPr>
        </p:nvSpPr>
        <p:spPr>
          <a:xfrm>
            <a:off x="629842" y="1878806"/>
            <a:ext cx="3868340"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E33CF136-15DB-4B17-9879-0338B058E35D}"/>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CD571A35-3CA7-46D7-BE89-124A02762B56}"/>
              </a:ext>
            </a:extLst>
          </p:cNvPr>
          <p:cNvSpPr>
            <a:spLocks noGrp="1"/>
          </p:cNvSpPr>
          <p:nvPr>
            <p:ph sz="quarter" idx="4"/>
          </p:nvPr>
        </p:nvSpPr>
        <p:spPr>
          <a:xfrm>
            <a:off x="4629150" y="1878806"/>
            <a:ext cx="3887391" cy="2763441"/>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A3C349A7-AB1C-4088-AC8B-5DBF8912A792}"/>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8" name="页脚占位符 7">
            <a:extLst>
              <a:ext uri="{FF2B5EF4-FFF2-40B4-BE49-F238E27FC236}">
                <a16:creationId xmlns:a16="http://schemas.microsoft.com/office/drawing/2014/main" xmlns="" id="{29BFAEE8-F773-4E9C-945E-6F8976B805B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43B984B1-51E7-43FD-9041-DD917A9401C9}"/>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73919125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E362D7-D356-4970-B224-425A5B43CBC8}"/>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2CC922F-AB54-46AA-ADE7-3425B7E4CE9F}"/>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4" name="页脚占位符 3">
            <a:extLst>
              <a:ext uri="{FF2B5EF4-FFF2-40B4-BE49-F238E27FC236}">
                <a16:creationId xmlns:a16="http://schemas.microsoft.com/office/drawing/2014/main" xmlns="" id="{52830E62-D3F0-46F9-A969-2DEA5A03AF9D}"/>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2C24E622-9BAE-4894-9EF0-11FA84C13BC0}"/>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14165264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B5294E5-7639-402B-AC09-00B731267512}"/>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3" name="页脚占位符 2">
            <a:extLst>
              <a:ext uri="{FF2B5EF4-FFF2-40B4-BE49-F238E27FC236}">
                <a16:creationId xmlns:a16="http://schemas.microsoft.com/office/drawing/2014/main" xmlns="" id="{244476C3-4FD6-41A1-B494-AED481EA9072}"/>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F37F52CA-C544-466D-830D-AF5F2EC99E5B}"/>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289592052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CF0281-F2DD-4CE3-81C3-8EEFB2652748}"/>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11B6FB1-9639-45EA-BEB1-6FA24BBE1180}"/>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E600FABA-B2E1-4F54-ACD0-75B6C061DDAE}"/>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7792927-1515-4ACA-8541-7A0CFD02A30F}"/>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123C91BA-F04D-46BE-9EC9-748124F79B78}"/>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B1956219-61B3-4CFB-BB10-1108BAC832D8}"/>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412217166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9FC42EC-F471-4B1B-B172-C8ACE3ABBF31}"/>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5E63430-DC7A-4189-8357-47F6C863A5FF}"/>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xmlns="" id="{C6CDA0E7-345C-46DF-95AD-4EB0F73B2C2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9B1E2AA-B126-4883-ADC4-21392D94EAC5}"/>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C4ACEB8C-3C37-4D6E-8104-B5EDC25DD1E3}"/>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DEA14999-680A-4273-B70A-993C0D5ADFDA}"/>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183833217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006F35-1B38-445C-AE37-0EAF7A11A860}"/>
              </a:ext>
            </a:extLst>
          </p:cNvPr>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E90C809-1891-455C-9812-A88D4AD596A4}"/>
              </a:ext>
            </a:extLst>
          </p:cNvPr>
          <p:cNvSpPr>
            <a:spLocks noGrp="1"/>
          </p:cNvSpPr>
          <p:nvPr>
            <p:ph type="body" orient="vert" idx="1"/>
          </p:nvPr>
        </p:nvSpPr>
        <p:spPr>
          <a:xfrm>
            <a:off x="628650" y="1369219"/>
            <a:ext cx="7886700" cy="3263504"/>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0EBE9C6-BEC6-4119-BAF9-1E00A1A29D26}"/>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1B9E0321-72E2-4A92-B3B7-4BD57B6E3E20}"/>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B078843C-47A4-4EA3-8094-6358B4D7902E}"/>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14595835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77465467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E80305A-404F-4A43-8E61-01B616A823C3}"/>
              </a:ext>
            </a:extLst>
          </p:cNvPr>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5BF6D88-3149-43B2-8B3E-7AD8CA6258EC}"/>
              </a:ext>
            </a:extLst>
          </p:cNvPr>
          <p:cNvSpPr>
            <a:spLocks noGrp="1"/>
          </p:cNvSpPr>
          <p:nvPr>
            <p:ph type="body" orient="vert" idx="1"/>
          </p:nvPr>
        </p:nvSpPr>
        <p:spPr>
          <a:xfrm>
            <a:off x="628650" y="273844"/>
            <a:ext cx="5800725" cy="435887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79920AC-0EEF-4DC3-9496-F6942291182D}"/>
              </a:ext>
            </a:extLst>
          </p:cNvPr>
          <p:cNvSpPr>
            <a:spLocks noGrp="1"/>
          </p:cNvSpPr>
          <p:nvPr>
            <p:ph type="dt" sz="half" idx="10"/>
          </p:nvPr>
        </p:nvSpPr>
        <p:spPr>
          <a:xfrm>
            <a:off x="628650" y="4767263"/>
            <a:ext cx="2057400" cy="273844"/>
          </a:xfrm>
          <a:prstGeom prst="rect">
            <a:avLst/>
          </a:prstGeom>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0B082D29-B912-4AE5-B320-DD7610EDC7AE}"/>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EFFECCDD-21E5-4841-A79E-E45281AB39CD}"/>
              </a:ext>
            </a:extLst>
          </p:cNvPr>
          <p:cNvSpPr>
            <a:spLocks noGrp="1"/>
          </p:cNvSpPr>
          <p:nvPr>
            <p:ph type="sldNum" sz="quarter" idx="12"/>
          </p:nvPr>
        </p:nvSpPr>
        <p:spPr>
          <a:xfrm>
            <a:off x="6457950" y="4767263"/>
            <a:ext cx="2057400" cy="273844"/>
          </a:xfrm>
          <a:prstGeom prst="rect">
            <a:avLst/>
          </a:prstGeom>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364241328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769472F-0C84-4AB9-81C8-9C5D491AD33D}"/>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xmlns="" id="{955C81CE-D5D6-4442-B0AD-CDEE6EB2AF8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849FD8BA-B8F8-4C32-99B2-07088953258C}"/>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ACB0DBD0-2309-47C5-BEE8-9E59FE23B0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2BBBDA4-CE72-490E-8C16-11EB5E80E573}"/>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59536" y="0"/>
            <a:ext cx="859536" cy="859536"/>
          </a:xfrm>
          <a:prstGeom prst="ellipse">
            <a:avLst/>
          </a:prstGeom>
          <a:ln>
            <a:noFill/>
          </a:ln>
          <a:effectLst>
            <a:softEdge rad="112500"/>
          </a:effectLst>
        </p:spPr>
      </p:pic>
    </p:spTree>
    <p:extLst>
      <p:ext uri="{BB962C8B-B14F-4D97-AF65-F5344CB8AC3E}">
        <p14:creationId xmlns:p14="http://schemas.microsoft.com/office/powerpoint/2010/main" xmlns="" val="368398694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27970B-8984-4EB9-9950-AD6AFBB18C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7F9F494-FB6C-4D92-B10D-8B52B4F75DE1}"/>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6433999-5566-46C6-9EA2-C38F5ED18168}"/>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22E3EA24-5E66-44D5-86FA-BA02F0D3FB8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08117BB-41E5-463D-ADCE-29F6D2A39CE1}"/>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240766440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2B05D99-4D2B-4DEB-A745-2ADF0EDFB46F}"/>
              </a:ext>
            </a:extLst>
          </p:cNvPr>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C48B2F-1725-4F68-BD79-B9D04B72C5B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C7C482FE-4616-46CB-9839-D3A1B88966BE}"/>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16D6D4DF-DFDA-4FFB-8C04-AC62898D6D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D8C8C29-3EE1-4032-A1E4-4ADEF42FAF19}"/>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369432069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B47F0B1-8B32-43F8-830A-6DDC0EBEA92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7B6B5CE-3A8B-4BF1-B8F8-D120C99A6F74}"/>
              </a:ext>
            </a:extLst>
          </p:cNvPr>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34031EFE-52BF-481D-B5BC-0093CA27496C}"/>
              </a:ext>
            </a:extLst>
          </p:cNvPr>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8E9DDA75-F972-4447-9048-57CD47650C87}"/>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29E1FA1B-10A8-4114-9F5C-AA5C5B5B5B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B13A9DD-1C26-470E-883A-CD09FD3C5E10}"/>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221683235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53B7FF4-03B7-4989-89D6-6CD3D9F60F94}"/>
              </a:ext>
            </a:extLst>
          </p:cNvPr>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E78F398-5C28-46B2-871C-50276F13B78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C9C4D05-A9C9-4ED6-AADA-9089F8A47860}"/>
              </a:ext>
            </a:extLst>
          </p:cNvPr>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E33CF136-15DB-4B17-9879-0338B058E35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CD571A35-3CA7-46D7-BE89-124A02762B56}"/>
              </a:ext>
            </a:extLst>
          </p:cNvPr>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A3C349A7-AB1C-4088-AC8B-5DBF8912A792}"/>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8" name="页脚占位符 7">
            <a:extLst>
              <a:ext uri="{FF2B5EF4-FFF2-40B4-BE49-F238E27FC236}">
                <a16:creationId xmlns:a16="http://schemas.microsoft.com/office/drawing/2014/main" xmlns="" id="{29BFAEE8-F773-4E9C-945E-6F8976B805B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43B984B1-51E7-43FD-9041-DD917A9401C9}"/>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19083173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E362D7-D356-4970-B224-425A5B43CBC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02CC922F-AB54-46AA-ADE7-3425B7E4CE9F}"/>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4" name="页脚占位符 3">
            <a:extLst>
              <a:ext uri="{FF2B5EF4-FFF2-40B4-BE49-F238E27FC236}">
                <a16:creationId xmlns:a16="http://schemas.microsoft.com/office/drawing/2014/main" xmlns="" id="{52830E62-D3F0-46F9-A969-2DEA5A03AF9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2C24E622-9BAE-4894-9EF0-11FA84C13BC0}"/>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27294959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CB5294E5-7639-402B-AC09-00B731267512}"/>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3" name="页脚占位符 2">
            <a:extLst>
              <a:ext uri="{FF2B5EF4-FFF2-40B4-BE49-F238E27FC236}">
                <a16:creationId xmlns:a16="http://schemas.microsoft.com/office/drawing/2014/main" xmlns="" id="{244476C3-4FD6-41A1-B494-AED481EA907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F37F52CA-C544-466D-830D-AF5F2EC99E5B}"/>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179186437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CF0281-F2DD-4CE3-81C3-8EEFB2652748}"/>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11B6FB1-9639-45EA-BEB1-6FA24BBE118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E600FABA-B2E1-4F54-ACD0-75B6C061DD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37792927-1515-4ACA-8541-7A0CFD02A30F}"/>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123C91BA-F04D-46BE-9EC9-748124F79B7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1956219-61B3-4CFB-BB10-1108BAC832D8}"/>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223847826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9FC42EC-F471-4B1B-B172-C8ACE3ABBF31}"/>
              </a:ext>
            </a:extLst>
          </p:cNvPr>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5E63430-DC7A-4189-8357-47F6C863A5F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xmlns="" id="{C6CDA0E7-345C-46DF-95AD-4EB0F73B2C25}"/>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9B1E2AA-B126-4883-ADC4-21392D94EAC5}"/>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6" name="页脚占位符 5">
            <a:extLst>
              <a:ext uri="{FF2B5EF4-FFF2-40B4-BE49-F238E27FC236}">
                <a16:creationId xmlns:a16="http://schemas.microsoft.com/office/drawing/2014/main" xmlns="" id="{C4ACEB8C-3C37-4D6E-8104-B5EDC25DD1E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EA14999-680A-4273-B70A-993C0D5ADFDA}"/>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34342061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261331270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006F35-1B38-445C-AE37-0EAF7A11A86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E90C809-1891-455C-9812-A88D4AD596A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0EBE9C6-BEC6-4119-BAF9-1E00A1A29D26}"/>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1B9E0321-72E2-4A92-B3B7-4BD57B6E3E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078843C-47A4-4EA3-8094-6358B4D7902E}"/>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368904965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E80305A-404F-4A43-8E61-01B616A823C3}"/>
              </a:ext>
            </a:extLst>
          </p:cNvPr>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5BF6D88-3149-43B2-8B3E-7AD8CA6258EC}"/>
              </a:ext>
            </a:extLst>
          </p:cNvPr>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B79920AC-0EEF-4DC3-9496-F6942291182D}"/>
              </a:ext>
            </a:extLst>
          </p:cNvPr>
          <p:cNvSpPr>
            <a:spLocks noGrp="1"/>
          </p:cNvSpPr>
          <p:nvPr>
            <p:ph type="dt" sz="half" idx="10"/>
          </p:nvPr>
        </p:nvSpPr>
        <p:spPr/>
        <p:txBody>
          <a:body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0B082D29-B912-4AE5-B320-DD7610EDC7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FFECCDD-21E5-4841-A79E-E45281AB39CD}"/>
              </a:ext>
            </a:extLst>
          </p:cNvPr>
          <p:cNvSpPr>
            <a:spLocks noGrp="1"/>
          </p:cNvSpPr>
          <p:nvPr>
            <p:ph type="sldNum" sz="quarter" idx="12"/>
          </p:nvPr>
        </p:nvSpPr>
        <p:spPr/>
        <p:txBody>
          <a:body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12631050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315896702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8807354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33152794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11251437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xmlns="" val="12520009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xmlns="" id="{3F674225-3A43-9D71-1854-9FCCA3961649}"/>
              </a:ext>
            </a:extLst>
          </p:cNvPr>
          <p:cNvPicPr>
            <a:picLocks noChangeAspect="1"/>
          </p:cNvPicPr>
          <p:nvPr userDrawn="1"/>
        </p:nvPicPr>
        <p:blipFill>
          <a:blip r:embed="rId21"/>
          <a:stretch>
            <a:fillRect/>
          </a:stretch>
        </p:blipFill>
        <p:spPr>
          <a:xfrm>
            <a:off x="-1499285" y="0"/>
            <a:ext cx="1319917" cy="1319917"/>
          </a:xfrm>
          <a:prstGeom prst="rect">
            <a:avLst/>
          </a:prstGeom>
        </p:spPr>
      </p:pic>
    </p:spTree>
  </p:cSld>
  <p:clrMap bg1="lt1" tx1="dk1" bg2="dk2" tx2="lt2" accent1="accent1" accent2="accent2" accent3="accent3" accent4="accent4" accent5="accent5" accent6="accent6" hlink="hlink" folHlink="folHlink"/>
  <p:sldLayoutIdLst>
    <p:sldLayoutId id="2147483688" r:id="rId1"/>
    <p:sldLayoutId id="2147483658" r:id="rId2"/>
    <p:sldLayoutId id="2147483701" r:id="rId3"/>
    <p:sldLayoutId id="2147483700" r:id="rId4"/>
    <p:sldLayoutId id="2147483699" r:id="rId5"/>
    <p:sldLayoutId id="2147483698" r:id="rId6"/>
    <p:sldLayoutId id="2147483697" r:id="rId7"/>
    <p:sldLayoutId id="2147483696" r:id="rId8"/>
    <p:sldLayoutId id="2147483695" r:id="rId9"/>
    <p:sldLayoutId id="2147483694" r:id="rId10"/>
    <p:sldLayoutId id="2147483686" r:id="rId11"/>
    <p:sldLayoutId id="2147483685" r:id="rId12"/>
    <p:sldLayoutId id="2147483693" r:id="rId13"/>
    <p:sldLayoutId id="2147483692" r:id="rId14"/>
    <p:sldLayoutId id="2147483691" r:id="rId15"/>
    <p:sldLayoutId id="2147483690" r:id="rId16"/>
    <p:sldLayoutId id="2147483689" r:id="rId17"/>
    <p:sldLayoutId id="2147483676" r:id="rId18"/>
    <p:sldLayoutId id="2147483687" r:id="rId19"/>
  </p:sldLayoutIdLs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a:extLst>
              <a:ext uri="{FF2B5EF4-FFF2-40B4-BE49-F238E27FC236}">
                <a16:creationId xmlns:a16="http://schemas.microsoft.com/office/drawing/2014/main" xmlns="" id="{D2A065BC-E11A-1C3F-6D57-B30E10097159}"/>
              </a:ext>
            </a:extLst>
          </p:cNvPr>
          <p:cNvPicPr>
            <a:picLocks noChangeAspect="1"/>
          </p:cNvPicPr>
          <p:nvPr userDrawn="1"/>
        </p:nvPicPr>
        <p:blipFill>
          <a:blip r:embed="rId13"/>
          <a:stretch>
            <a:fillRect/>
          </a:stretch>
        </p:blipFill>
        <p:spPr>
          <a:xfrm>
            <a:off x="-1499285" y="0"/>
            <a:ext cx="1319917" cy="1319917"/>
          </a:xfrm>
          <a:prstGeom prst="rect">
            <a:avLst/>
          </a:prstGeom>
        </p:spPr>
      </p:pic>
    </p:spTree>
    <p:extLst>
      <p:ext uri="{BB962C8B-B14F-4D97-AF65-F5344CB8AC3E}">
        <p14:creationId xmlns:p14="http://schemas.microsoft.com/office/powerpoint/2010/main" xmlns="" val="40847020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1BDC650-9A02-4464-87A6-407838426E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BCBC7A2-7DFC-4275-8743-4D4EC815B43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6C97732-BD07-46A5-8DC0-DFDDD1CF86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B2CC72C-31F2-46CE-9F75-EABF6E07736C}" type="datetimeFigureOut">
              <a:rPr lang="zh-CN" altLang="en-US" smtClean="0"/>
              <a:pPr/>
              <a:t>2024/10/28</a:t>
            </a:fld>
            <a:endParaRPr lang="zh-CN" altLang="en-US"/>
          </a:p>
        </p:txBody>
      </p:sp>
      <p:sp>
        <p:nvSpPr>
          <p:cNvPr id="5" name="页脚占位符 4">
            <a:extLst>
              <a:ext uri="{FF2B5EF4-FFF2-40B4-BE49-F238E27FC236}">
                <a16:creationId xmlns:a16="http://schemas.microsoft.com/office/drawing/2014/main" xmlns="" id="{420A05BF-218A-40B1-A7BD-438A255E26E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758D3695-F982-4148-A25F-DC3D34A0DEA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FE4598-2C28-4FCD-9C11-EB7DF6EB9726}" type="slidenum">
              <a:rPr lang="zh-CN" altLang="en-US" smtClean="0"/>
              <a:pPr/>
              <a:t>‹#›</a:t>
            </a:fld>
            <a:endParaRPr lang="zh-CN" altLang="en-US"/>
          </a:p>
        </p:txBody>
      </p:sp>
    </p:spTree>
    <p:extLst>
      <p:ext uri="{BB962C8B-B14F-4D97-AF65-F5344CB8AC3E}">
        <p14:creationId xmlns:p14="http://schemas.microsoft.com/office/powerpoint/2010/main" xmlns="" val="405252713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36.png"/><Relationship Id="rId18" Type="http://schemas.openxmlformats.org/officeDocument/2006/relationships/image" Target="../media/image58.svg"/><Relationship Id="rId3" Type="http://schemas.openxmlformats.org/officeDocument/2006/relationships/image" Target="../media/image31.png"/><Relationship Id="rId21" Type="http://schemas.openxmlformats.org/officeDocument/2006/relationships/image" Target="../media/image39.png"/><Relationship Id="rId7" Type="http://schemas.openxmlformats.org/officeDocument/2006/relationships/image" Target="../media/image33.png"/><Relationship Id="rId12" Type="http://schemas.openxmlformats.org/officeDocument/2006/relationships/image" Target="../media/image47.svg"/><Relationship Id="rId17"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56.svg"/><Relationship Id="rId20" Type="http://schemas.openxmlformats.org/officeDocument/2006/relationships/image" Target="../media/image45.svg"/><Relationship Id="rId1" Type="http://schemas.openxmlformats.org/officeDocument/2006/relationships/slideLayout" Target="../slideLayouts/slideLayout32.xml"/><Relationship Id="rId6" Type="http://schemas.openxmlformats.org/officeDocument/2006/relationships/image" Target="../media/image36.svg"/><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23" Type="http://schemas.openxmlformats.org/officeDocument/2006/relationships/image" Target="../media/image40.png"/><Relationship Id="rId10" Type="http://schemas.openxmlformats.org/officeDocument/2006/relationships/image" Target="../media/image52.svg"/><Relationship Id="rId19" Type="http://schemas.openxmlformats.org/officeDocument/2006/relationships/image" Target="../media/image28.png"/><Relationship Id="rId4" Type="http://schemas.openxmlformats.org/officeDocument/2006/relationships/image" Target="../media/image34.svg"/><Relationship Id="rId9" Type="http://schemas.openxmlformats.org/officeDocument/2006/relationships/image" Target="../media/image34.png"/><Relationship Id="rId14" Type="http://schemas.openxmlformats.org/officeDocument/2006/relationships/image" Target="../media/image54.svg"/><Relationship Id="rId22" Type="http://schemas.openxmlformats.org/officeDocument/2006/relationships/image" Target="../media/image60.svg"/></Relationships>
</file>

<file path=ppt/slides/_rels/slide16.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image" Target="../media/image42.sv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36.svg"/><Relationship Id="rId11" Type="http://schemas.openxmlformats.org/officeDocument/2006/relationships/image" Target="../media/image26.png"/><Relationship Id="rId5" Type="http://schemas.openxmlformats.org/officeDocument/2006/relationships/image" Target="../media/image32.png"/><Relationship Id="rId15" Type="http://schemas.openxmlformats.org/officeDocument/2006/relationships/image" Target="../media/image65.sv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5.pn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1.png"/><Relationship Id="rId7" Type="http://schemas.openxmlformats.org/officeDocument/2006/relationships/image" Target="../media/image24.png"/><Relationship Id="rId12" Type="http://schemas.openxmlformats.org/officeDocument/2006/relationships/image" Target="../media/image42.sv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36.svg"/><Relationship Id="rId11" Type="http://schemas.openxmlformats.org/officeDocument/2006/relationships/image" Target="../media/image26.png"/><Relationship Id="rId5" Type="http://schemas.openxmlformats.org/officeDocument/2006/relationships/image" Target="../media/image32.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Admin\Documents\Zalo%20Received%20Files\Ca%20nh&#7841;c%20thi&#7871;u%20nhi%20-%20Em%20H&#7885;c%20To&#225;n%20-%20B&#233;%20h&#7885;c%20h&#225;t%20-%20&#194;m%20nh&#7841;c%20m&#7847;m%20non%20-%20Karaoke%20nh&#7841;c%20thi&#7871;u%20nhi_Trim.mp4"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27.png"/><Relationship Id="rId3" Type="http://schemas.openxmlformats.org/officeDocument/2006/relationships/image" Target="../media/image24.png"/><Relationship Id="rId12" Type="http://schemas.openxmlformats.org/officeDocument/2006/relationships/image" Target="../media/image42.svg"/><Relationship Id="rId2" Type="http://schemas.openxmlformats.org/officeDocument/2006/relationships/notesSlide" Target="../notesSlides/notesSlide1.xml"/><Relationship Id="rId1" Type="http://schemas.openxmlformats.org/officeDocument/2006/relationships/slideLayout" Target="../slideLayouts/slideLayout21.xml"/><Relationship Id="rId11" Type="http://schemas.openxmlformats.org/officeDocument/2006/relationships/image" Target="../media/image26.png"/><Relationship Id="rId15" Type="http://schemas.openxmlformats.org/officeDocument/2006/relationships/image" Target="../media/image45.svg"/><Relationship Id="rId10" Type="http://schemas.openxmlformats.org/officeDocument/2006/relationships/image" Target="../media/image40.svg"/><Relationship Id="rId9" Type="http://schemas.openxmlformats.org/officeDocument/2006/relationships/image" Target="../media/image25.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1"/>
          <p:cNvPicPr>
            <a:picLocks noGrp="1" noChangeAspect="1" noChangeArrowheads="1"/>
          </p:cNvPicPr>
          <p:nvPr>
            <p:ph type="body" idx="4294967295"/>
          </p:nvPr>
        </p:nvPicPr>
        <p:blipFill>
          <a:blip r:embed="rId2">
            <a:lum bright="24000" contrast="16000"/>
            <a:extLst>
              <a:ext uri="{28A0092B-C50C-407E-A947-70E740481C1C}">
                <a14:useLocalDpi xmlns:a14="http://schemas.microsoft.com/office/drawing/2010/main" xmlns="" val="0"/>
              </a:ext>
            </a:extLst>
          </a:blip>
          <a:srcRect/>
          <a:stretch>
            <a:fillRect/>
          </a:stretch>
        </p:blipFill>
        <p:spPr>
          <a:xfrm>
            <a:off x="0" y="0"/>
            <a:ext cx="9525000" cy="5119688"/>
          </a:xfrm>
          <a:prstGeom prst="rect">
            <a:avLst/>
          </a:prstGeom>
          <a:noFill/>
          <a:extLs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2771" name="WordArt 3"/>
          <p:cNvSpPr>
            <a:spLocks noChangeArrowheads="1" noChangeShapeType="1" noTextEdit="1"/>
          </p:cNvSpPr>
          <p:nvPr/>
        </p:nvSpPr>
        <p:spPr bwMode="auto">
          <a:xfrm>
            <a:off x="838200" y="514356"/>
            <a:ext cx="7924800" cy="3543300"/>
          </a:xfrm>
          <a:prstGeom prst="rect">
            <a:avLst/>
          </a:prstGeom>
        </p:spPr>
        <p:txBody>
          <a:bodyPr spcFirstLastPara="1" wrap="none" lIns="45720" tIns="22860" rIns="45720" bIns="22860" fromWordArt="1">
            <a:prstTxWarp prst="textArchUp">
              <a:avLst>
                <a:gd name="adj" fmla="val 11221771"/>
              </a:avLst>
            </a:prstTxWarp>
          </a:bodyPr>
          <a:lstStyle/>
          <a:p>
            <a:pPr algn="ctr" fontAlgn="base">
              <a:spcBef>
                <a:spcPct val="0"/>
              </a:spcBef>
              <a:spcAft>
                <a:spcPct val="0"/>
              </a:spcAft>
            </a:pPr>
            <a:endParaRPr lang="en-US" sz="2700" b="1" kern="10" smtClean="0">
              <a:ln w="12700">
                <a:solidFill>
                  <a:srgbClr val="FF0066"/>
                </a:solidFill>
                <a:round/>
                <a:headEnd/>
                <a:tailEnd/>
              </a:ln>
              <a:solidFill>
                <a:srgbClr val="333399"/>
              </a:solidFill>
              <a:effectLst>
                <a:outerShdw dist="45791" dir="2021404" algn="ctr" rotWithShape="0">
                  <a:prstClr val="black"/>
                </a:outerShdw>
              </a:effectLst>
              <a:latin typeface=".VnCentury SchoolbookH"/>
            </a:endParaRPr>
          </a:p>
          <a:p>
            <a:pPr algn="ctr" fontAlgn="base">
              <a:spcBef>
                <a:spcPct val="0"/>
              </a:spcBef>
              <a:spcAft>
                <a:spcPct val="0"/>
              </a:spcAft>
            </a:pPr>
            <a:r>
              <a:rPr lang="en-US" sz="2700" b="1" kern="10" smtClean="0">
                <a:ln w="12700">
                  <a:solidFill>
                    <a:srgbClr val="FF0066"/>
                  </a:solidFill>
                  <a:round/>
                  <a:headEnd/>
                  <a:tailEnd/>
                </a:ln>
                <a:solidFill>
                  <a:srgbClr val="333399"/>
                </a:solidFill>
                <a:effectLst>
                  <a:outerShdw dist="45791" dir="2021404" algn="ctr" rotWithShape="0">
                    <a:prstClr val="black"/>
                  </a:outerShdw>
                </a:effectLst>
                <a:latin typeface=".VnCentury SchoolbookH"/>
              </a:rPr>
              <a:t>NhiÖt </a:t>
            </a:r>
            <a:r>
              <a:rPr lang="en-US" sz="2700" b="1" kern="10" dirty="0" err="1">
                <a:ln w="12700">
                  <a:solidFill>
                    <a:srgbClr val="FF0066"/>
                  </a:solidFill>
                  <a:round/>
                  <a:headEnd/>
                  <a:tailEnd/>
                </a:ln>
                <a:solidFill>
                  <a:srgbClr val="333399"/>
                </a:solidFill>
                <a:effectLst>
                  <a:outerShdw dist="45791" dir="2021404" algn="ctr" rotWithShape="0">
                    <a:prstClr val="black"/>
                  </a:outerShdw>
                </a:effectLst>
                <a:latin typeface=".VnCentury SchoolbookH"/>
              </a:rPr>
              <a:t>liÖt</a:t>
            </a:r>
            <a:r>
              <a:rPr lang="en-US" sz="2700" b="1" kern="10" dirty="0">
                <a:ln w="12700">
                  <a:solidFill>
                    <a:srgbClr val="FF0066"/>
                  </a:solidFill>
                  <a:round/>
                  <a:headEnd/>
                  <a:tailEnd/>
                </a:ln>
                <a:solidFill>
                  <a:srgbClr val="333399"/>
                </a:solidFill>
                <a:effectLst>
                  <a:outerShdw dist="45791" dir="2021404" algn="ctr" rotWithShape="0">
                    <a:prstClr val="black"/>
                  </a:outerShdw>
                </a:effectLst>
                <a:latin typeface=".VnCentury SchoolbookH"/>
              </a:rPr>
              <a:t> </a:t>
            </a:r>
            <a:r>
              <a:rPr lang="en-US" sz="2700" b="1" kern="10" dirty="0" err="1">
                <a:ln w="12700">
                  <a:solidFill>
                    <a:srgbClr val="FF0066"/>
                  </a:solidFill>
                  <a:round/>
                  <a:headEnd/>
                  <a:tailEnd/>
                </a:ln>
                <a:solidFill>
                  <a:srgbClr val="333399"/>
                </a:solidFill>
                <a:effectLst>
                  <a:outerShdw dist="45791" dir="2021404" algn="ctr" rotWithShape="0">
                    <a:prstClr val="black"/>
                  </a:outerShdw>
                </a:effectLst>
                <a:latin typeface=".VnCentury SchoolbookH"/>
              </a:rPr>
              <a:t>chµo</a:t>
            </a:r>
            <a:r>
              <a:rPr lang="en-US" sz="2700" b="1" kern="10" dirty="0">
                <a:ln w="12700">
                  <a:solidFill>
                    <a:srgbClr val="FF0066"/>
                  </a:solidFill>
                  <a:round/>
                  <a:headEnd/>
                  <a:tailEnd/>
                </a:ln>
                <a:solidFill>
                  <a:srgbClr val="333399"/>
                </a:solidFill>
                <a:effectLst>
                  <a:outerShdw dist="45791" dir="2021404" algn="ctr" rotWithShape="0">
                    <a:prstClr val="black"/>
                  </a:outerShdw>
                </a:effectLst>
                <a:latin typeface=".VnCentury SchoolbookH"/>
              </a:rPr>
              <a:t> </a:t>
            </a:r>
            <a:r>
              <a:rPr lang="en-US" sz="2700" b="1" kern="10" dirty="0" err="1">
                <a:ln w="12700">
                  <a:solidFill>
                    <a:srgbClr val="FF0066"/>
                  </a:solidFill>
                  <a:round/>
                  <a:headEnd/>
                  <a:tailEnd/>
                </a:ln>
                <a:solidFill>
                  <a:srgbClr val="333399"/>
                </a:solidFill>
                <a:effectLst>
                  <a:outerShdw dist="45791" dir="2021404" algn="ctr" rotWithShape="0">
                    <a:prstClr val="black"/>
                  </a:outerShdw>
                </a:effectLst>
                <a:latin typeface=".VnCentury SchoolbookH"/>
              </a:rPr>
              <a:t>Mõng</a:t>
            </a:r>
            <a:r>
              <a:rPr lang="en-US" sz="2700" b="1" kern="10" dirty="0">
                <a:ln w="12700">
                  <a:solidFill>
                    <a:srgbClr val="FF0066"/>
                  </a:solidFill>
                  <a:round/>
                  <a:headEnd/>
                  <a:tailEnd/>
                </a:ln>
                <a:solidFill>
                  <a:srgbClr val="333399"/>
                </a:solidFill>
                <a:effectLst>
                  <a:outerShdw dist="45791" dir="2021404" algn="ctr" rotWithShape="0">
                    <a:prstClr val="black"/>
                  </a:outerShdw>
                </a:effectLst>
                <a:latin typeface=".VnCentury SchoolbookH"/>
              </a:rPr>
              <a:t> </a:t>
            </a:r>
          </a:p>
        </p:txBody>
      </p:sp>
      <p:sp>
        <p:nvSpPr>
          <p:cNvPr id="32772" name="WordArt 4"/>
          <p:cNvSpPr>
            <a:spLocks noChangeArrowheads="1" noChangeShapeType="1" noTextEdit="1"/>
          </p:cNvSpPr>
          <p:nvPr/>
        </p:nvSpPr>
        <p:spPr bwMode="auto">
          <a:xfrm>
            <a:off x="1676400" y="1428756"/>
            <a:ext cx="6629400" cy="514350"/>
          </a:xfrm>
          <a:prstGeom prst="rect">
            <a:avLst/>
          </a:prstGeom>
        </p:spPr>
        <p:txBody>
          <a:bodyPr wrap="none" lIns="45720" tIns="22860" rIns="45720" bIns="22860" fromWordArt="1">
            <a:prstTxWarp prst="textPlain">
              <a:avLst>
                <a:gd name="adj" fmla="val 50000"/>
              </a:avLst>
            </a:prstTxWarp>
          </a:bodyPr>
          <a:lstStyle/>
          <a:p>
            <a:pPr algn="ctr" fontAlgn="base">
              <a:spcBef>
                <a:spcPct val="0"/>
              </a:spcBef>
              <a:spcAft>
                <a:spcPct val="0"/>
              </a:spcAft>
            </a:pPr>
            <a:r>
              <a:rPr lang="en-US" sz="2700" b="1" kern="10">
                <a:ln w="9525">
                  <a:solidFill>
                    <a:srgbClr val="A5644E"/>
                  </a:solidFill>
                  <a:round/>
                  <a:headEnd/>
                  <a:tailEnd/>
                </a:ln>
                <a:solidFill>
                  <a:srgbClr val="FF0066"/>
                </a:solidFill>
                <a:effectLst>
                  <a:outerShdw dist="35921" dir="2700000" algn="ctr" rotWithShape="0">
                    <a:srgbClr val="C0C0C0">
                      <a:alpha val="80000"/>
                    </a:srgbClr>
                  </a:outerShdw>
                </a:effectLst>
                <a:latin typeface=".VnRevueH"/>
              </a:rPr>
              <a:t>C¸C THÇY, C¤ GI¸O vÒ </a:t>
            </a:r>
            <a:r>
              <a:rPr lang="en-US" sz="2700" b="1" kern="10" smtClean="0">
                <a:ln w="9525">
                  <a:solidFill>
                    <a:srgbClr val="A5644E"/>
                  </a:solidFill>
                  <a:round/>
                  <a:headEnd/>
                  <a:tailEnd/>
                </a:ln>
                <a:solidFill>
                  <a:srgbClr val="FF0066"/>
                </a:solidFill>
                <a:effectLst>
                  <a:outerShdw dist="35921" dir="2700000" algn="ctr" rotWithShape="0">
                    <a:srgbClr val="C0C0C0">
                      <a:alpha val="80000"/>
                    </a:srgbClr>
                  </a:outerShdw>
                </a:effectLst>
                <a:latin typeface=".VnRevueH"/>
              </a:rPr>
              <a:t>dù </a:t>
            </a:r>
            <a:endParaRPr lang="en-US" sz="2700" b="1" kern="10">
              <a:ln w="9525">
                <a:solidFill>
                  <a:srgbClr val="A5644E"/>
                </a:solidFill>
                <a:round/>
                <a:headEnd/>
                <a:tailEnd/>
              </a:ln>
              <a:solidFill>
                <a:srgbClr val="FF0066"/>
              </a:solidFill>
              <a:effectLst>
                <a:outerShdw dist="35921" dir="2700000" algn="ctr" rotWithShape="0">
                  <a:srgbClr val="C0C0C0">
                    <a:alpha val="80000"/>
                  </a:srgbClr>
                </a:outerShdw>
              </a:effectLst>
              <a:latin typeface=".VnRevueH"/>
            </a:endParaRPr>
          </a:p>
        </p:txBody>
      </p:sp>
      <p:pic>
        <p:nvPicPr>
          <p:cNvPr id="32773" name="Picture 5" descr="!danc_cl"/>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3600450"/>
            <a:ext cx="1492251" cy="1543050"/>
          </a:xfrm>
          <a:prstGeom prst="rect">
            <a:avLst/>
          </a:prstGeom>
          <a:noFill/>
          <a:extLst>
            <a:ext uri="{909E8E84-426E-40DD-AFC4-6F175D3DCCD1}">
              <a14:hiddenFill xmlns:a14="http://schemas.microsoft.com/office/drawing/2010/main" xmlns="">
                <a:solidFill>
                  <a:srgbClr val="FFFFFF"/>
                </a:solidFill>
              </a14:hiddenFill>
            </a:ext>
          </a:extLst>
        </p:spPr>
      </p:pic>
      <p:pic>
        <p:nvPicPr>
          <p:cNvPr id="32774" name="Picture 6" descr="!danc_cl"/>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651750" y="3600450"/>
            <a:ext cx="1492251" cy="1543050"/>
          </a:xfrm>
          <a:prstGeom prst="rect">
            <a:avLst/>
          </a:prstGeom>
          <a:noFill/>
          <a:extLst>
            <a:ext uri="{909E8E84-426E-40DD-AFC4-6F175D3DCCD1}">
              <a14:hiddenFill xmlns:a14="http://schemas.microsoft.com/office/drawing/2010/main" xmlns="">
                <a:solidFill>
                  <a:srgbClr val="FFFFFF"/>
                </a:solidFill>
              </a14:hiddenFill>
            </a:ext>
          </a:extLst>
        </p:spPr>
      </p:pic>
      <p:sp>
        <p:nvSpPr>
          <p:cNvPr id="32775" name="Text Box 7"/>
          <p:cNvSpPr txBox="1">
            <a:spLocks noChangeArrowheads="1"/>
          </p:cNvSpPr>
          <p:nvPr/>
        </p:nvSpPr>
        <p:spPr bwMode="auto">
          <a:xfrm>
            <a:off x="2111991" y="4343401"/>
            <a:ext cx="685800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tIns="22860" rIns="45720" bIns="22860">
            <a:spAutoFit/>
          </a:bodyPr>
          <a:lstStyle/>
          <a:p>
            <a:pPr fontAlgn="base">
              <a:spcBef>
                <a:spcPct val="0"/>
              </a:spcBef>
              <a:spcAft>
                <a:spcPct val="0"/>
              </a:spcAft>
            </a:pPr>
            <a:r>
              <a:rPr lang="en-US" sz="1800" b="1" i="1" dirty="0" err="1">
                <a:solidFill>
                  <a:srgbClr val="FF0066"/>
                </a:solidFill>
                <a:latin typeface="Lucida Sans" pitchFamily="34" charset="0"/>
                <a:cs typeface="Times New Roman" pitchFamily="18" charset="0"/>
              </a:rPr>
              <a:t>Giáo</a:t>
            </a:r>
            <a:r>
              <a:rPr lang="en-US" sz="1800" b="1" i="1" dirty="0">
                <a:solidFill>
                  <a:srgbClr val="FF0066"/>
                </a:solidFill>
                <a:latin typeface="Lucida Sans" pitchFamily="34" charset="0"/>
                <a:cs typeface="Times New Roman" pitchFamily="18" charset="0"/>
              </a:rPr>
              <a:t> </a:t>
            </a:r>
            <a:r>
              <a:rPr lang="en-US" sz="1800" b="1" i="1" dirty="0" err="1">
                <a:solidFill>
                  <a:srgbClr val="FF0066"/>
                </a:solidFill>
                <a:latin typeface="Lucida Sans" pitchFamily="34" charset="0"/>
                <a:cs typeface="Times New Roman" pitchFamily="18" charset="0"/>
              </a:rPr>
              <a:t>viên</a:t>
            </a:r>
            <a:r>
              <a:rPr lang="en-US" sz="1800" b="1" i="1" dirty="0">
                <a:solidFill>
                  <a:srgbClr val="FF0066"/>
                </a:solidFill>
                <a:latin typeface="Lucida Sans" pitchFamily="34" charset="0"/>
                <a:cs typeface="Times New Roman" pitchFamily="18" charset="0"/>
              </a:rPr>
              <a:t> </a:t>
            </a:r>
            <a:r>
              <a:rPr lang="en-US" sz="1800" b="1" i="1" dirty="0" err="1">
                <a:solidFill>
                  <a:srgbClr val="FF0066"/>
                </a:solidFill>
                <a:latin typeface="Lucida Sans" pitchFamily="34" charset="0"/>
                <a:cs typeface="Times New Roman" pitchFamily="18" charset="0"/>
              </a:rPr>
              <a:t>thực</a:t>
            </a:r>
            <a:r>
              <a:rPr lang="en-US" sz="1800" b="1" i="1" dirty="0">
                <a:solidFill>
                  <a:srgbClr val="FF0066"/>
                </a:solidFill>
                <a:latin typeface="Lucida Sans" pitchFamily="34" charset="0"/>
                <a:cs typeface="Times New Roman" pitchFamily="18" charset="0"/>
              </a:rPr>
              <a:t> </a:t>
            </a:r>
            <a:r>
              <a:rPr lang="en-US" sz="1800" b="1" i="1" dirty="0" err="1">
                <a:solidFill>
                  <a:srgbClr val="FF0066"/>
                </a:solidFill>
                <a:latin typeface="Lucida Sans" pitchFamily="34" charset="0"/>
                <a:cs typeface="Times New Roman" pitchFamily="18" charset="0"/>
              </a:rPr>
              <a:t>hiện</a:t>
            </a:r>
            <a:r>
              <a:rPr lang="en-US" sz="1800" b="1" i="1">
                <a:solidFill>
                  <a:srgbClr val="FF0066"/>
                </a:solidFill>
                <a:latin typeface="Lucida Sans" pitchFamily="34" charset="0"/>
                <a:cs typeface="Times New Roman" pitchFamily="18" charset="0"/>
              </a:rPr>
              <a:t>: </a:t>
            </a:r>
            <a:r>
              <a:rPr lang="en-US" sz="1800" b="1" i="1" smtClean="0">
                <a:solidFill>
                  <a:srgbClr val="FF0066"/>
                </a:solidFill>
                <a:latin typeface="Lucida Sans" pitchFamily="34" charset="0"/>
                <a:cs typeface="Times New Roman" pitchFamily="18" charset="0"/>
              </a:rPr>
              <a:t>Đỗ Thị Kim Vân</a:t>
            </a:r>
            <a:endParaRPr lang="en-US" sz="1800" b="1" i="1" dirty="0">
              <a:solidFill>
                <a:srgbClr val="FF0066"/>
              </a:solidFill>
              <a:latin typeface="Lucida Sans" pitchFamily="34" charset="0"/>
              <a:cs typeface="Times New Roman" pitchFamily="18" charset="0"/>
            </a:endParaRPr>
          </a:p>
        </p:txBody>
      </p:sp>
      <p:sp>
        <p:nvSpPr>
          <p:cNvPr id="32776" name="Text Box 8"/>
          <p:cNvSpPr txBox="1">
            <a:spLocks noChangeArrowheads="1"/>
          </p:cNvSpPr>
          <p:nvPr/>
        </p:nvSpPr>
        <p:spPr bwMode="auto">
          <a:xfrm>
            <a:off x="1143000" y="2296895"/>
            <a:ext cx="7620000"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45720" tIns="22860" rIns="45720" bIns="22860">
            <a:spAutoFit/>
          </a:bodyPr>
          <a:lstStyle/>
          <a:p>
            <a:pPr fontAlgn="base">
              <a:spcBef>
                <a:spcPct val="0"/>
              </a:spcBef>
              <a:spcAft>
                <a:spcPct val="0"/>
              </a:spcAft>
            </a:pPr>
            <a:r>
              <a:rPr lang="en-US" sz="3300" b="1">
                <a:solidFill>
                  <a:srgbClr val="0000FF"/>
                </a:solidFill>
                <a:latin typeface="Times New Roman" pitchFamily="18" charset="0"/>
                <a:cs typeface="Times New Roman" pitchFamily="18" charset="0"/>
              </a:rPr>
              <a:t>   </a:t>
            </a:r>
            <a:r>
              <a:rPr lang="en-US" sz="3300" b="1" smtClean="0">
                <a:solidFill>
                  <a:srgbClr val="0000FF"/>
                </a:solidFill>
                <a:latin typeface="Times New Roman" pitchFamily="18" charset="0"/>
                <a:cs typeface="Times New Roman" pitchFamily="18" charset="0"/>
              </a:rPr>
              <a:t>THAO GIẢNG NĂM HỌC 2024-2025</a:t>
            </a:r>
            <a:endParaRPr lang="en-US" sz="2700" b="1" dirty="0">
              <a:solidFill>
                <a:srgbClr val="0000FF"/>
              </a:solidFill>
              <a:latin typeface="Times New Roman" pitchFamily="18" charset="0"/>
              <a:cs typeface="Times New Roman" pitchFamily="18" charset="0"/>
            </a:endParaRPr>
          </a:p>
        </p:txBody>
      </p:sp>
      <p:sp>
        <p:nvSpPr>
          <p:cNvPr id="32777" name="Text Box 9"/>
          <p:cNvSpPr txBox="1">
            <a:spLocks noChangeArrowheads="1"/>
          </p:cNvSpPr>
          <p:nvPr/>
        </p:nvSpPr>
        <p:spPr bwMode="auto">
          <a:xfrm>
            <a:off x="2789836" y="3196494"/>
            <a:ext cx="3255058" cy="415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5720" tIns="22860" rIns="45720" bIns="22860">
            <a:spAutoFit/>
          </a:bodyPr>
          <a:lstStyle/>
          <a:p>
            <a:pPr fontAlgn="base">
              <a:spcBef>
                <a:spcPct val="0"/>
              </a:spcBef>
              <a:spcAft>
                <a:spcPct val="0"/>
              </a:spcAft>
            </a:pPr>
            <a:r>
              <a:rPr lang="en-US" sz="2400" b="1" dirty="0">
                <a:solidFill>
                  <a:prstClr val="black"/>
                </a:solidFill>
                <a:latin typeface="Times New Roman" pitchFamily="18" charset="0"/>
                <a:cs typeface="Times New Roman" pitchFamily="18" charset="0"/>
              </a:rPr>
              <a:t>MÔN</a:t>
            </a:r>
            <a:r>
              <a:rPr lang="en-US" sz="2400" b="1" smtClean="0">
                <a:solidFill>
                  <a:prstClr val="black"/>
                </a:solidFill>
                <a:latin typeface="Times New Roman" pitchFamily="18" charset="0"/>
                <a:cs typeface="Times New Roman" pitchFamily="18" charset="0"/>
              </a:rPr>
              <a:t>: TOÁN - LỚP 5D</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460600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xmlns=""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xmlns=""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xmlns=""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xmlns=""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xmlns=""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xmlns=""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xmlns=""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xmlns=""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xmlns=""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xmlns=""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xmlns=""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xmlns=""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xmlns=""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xmlns=""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xmlns=""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xmlns=""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xmlns=""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xmlns=""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xmlns=""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xmlns=""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xmlns=""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xmlns=""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xmlns=""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xmlns=""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xmlns=""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xmlns=""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xmlns=""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xmlns=""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xmlns=""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xmlns=""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xmlns=""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xmlns=""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xmlns=""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xmlns=""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xmlns=""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xmlns=""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xmlns=""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xmlns=""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xmlns=""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xmlns=""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xmlns=""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xmlns=""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xmlns=""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xmlns=""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xmlns=""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xmlns=""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xmlns=""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xmlns=""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xmlns=""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xmlns=""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xmlns=""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xmlns=""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xmlns=""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xmlns=""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xmlns=""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xmlns=""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xmlns=""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xmlns=""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xmlns=""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xmlns=""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xmlns=""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xmlns=""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xmlns=""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xmlns=""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xmlns=""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xmlns=""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xmlns=""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xmlns=""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xmlns=""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xmlns=""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xmlns=""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xmlns=""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xmlns=""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xmlns=""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xmlns=""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xmlns=""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xmlns=""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xmlns=""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xmlns=""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xmlns=""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xmlns=""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xmlns=""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xmlns=""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xmlns=""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xmlns=""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xmlns=""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xmlns=""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xmlns=""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xmlns=""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xmlns=""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xmlns=""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xmlns=""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xmlns=""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xmlns=""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xmlns=""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xmlns=""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xmlns=""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xmlns=""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xmlns=""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xmlns=""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xmlns=""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xmlns=""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xmlns=""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xmlns=""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xmlns=""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xmlns=""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xmlns=""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xmlns=""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xmlns=""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xmlns=""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xmlns=""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xmlns=""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xmlns=""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xmlns=""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xmlns=""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xmlns=""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xmlns=""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xmlns=""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xmlns=""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xmlns=""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xmlns=""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xmlns=""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xmlns=""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xmlns=""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xmlns=""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xmlns=""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xmlns=""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xmlns=""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xmlns=""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xmlns=""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xmlns=""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xmlns=""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xmlns=""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xmlns=""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xmlns=""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xmlns=""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xmlns=""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xmlns=""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xmlns=""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xmlns=""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xmlns=""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xmlns=""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xmlns=""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xmlns=""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xmlns=""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xmlns=""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xmlns=""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xmlns=""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xmlns=""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xmlns=""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xmlns=""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xmlns=""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xmlns=""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xmlns=""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xmlns=""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xmlns=""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xmlns=""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xmlns=""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xmlns=""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xmlns=""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xmlns=""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xmlns=""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xmlns=""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xmlns=""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xmlns=""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xmlns=""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xmlns=""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xmlns=""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xmlns=""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xmlns=""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xmlns=""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xmlns=""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xmlns=""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xmlns=""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xmlns=""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xmlns=""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xmlns=""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xmlns=""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xmlns=""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xmlns=""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xmlns=""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xmlns=""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xmlns=""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xmlns=""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xmlns=""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xmlns=""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xmlns=""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xmlns=""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xmlns=""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xmlns=""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xmlns="" id="{7ED981DB-E079-867B-26FB-25CF53220E57}"/>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xmlns="" id="{63EC20A9-E247-229C-2EFD-955EC771E879}"/>
              </a:ext>
            </a:extLst>
          </p:cNvPr>
          <p:cNvPicPr>
            <a:picLocks noChangeAspect="1"/>
          </p:cNvPicPr>
          <p:nvPr/>
        </p:nvPicPr>
        <p:blipFill>
          <a:blip r:embed="rId5"/>
          <a:stretch>
            <a:fillRect/>
          </a:stretch>
        </p:blipFill>
        <p:spPr>
          <a:xfrm>
            <a:off x="4934038" y="680148"/>
            <a:ext cx="6352583" cy="2749534"/>
          </a:xfrm>
          <a:prstGeom prst="rect">
            <a:avLst/>
          </a:prstGeom>
        </p:spPr>
      </p:pic>
    </p:spTree>
    <p:extLst>
      <p:ext uri="{BB962C8B-B14F-4D97-AF65-F5344CB8AC3E}">
        <p14:creationId xmlns:p14="http://schemas.microsoft.com/office/powerpoint/2010/main" xmlns="" val="1335541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xmlns=""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xmlns=""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xmlns=""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xmlns="" id="{A91799E6-052D-F50F-98DE-94FEC4517D12}"/>
              </a:ext>
            </a:extLst>
          </p:cNvPr>
          <p:cNvSpPr txBox="1"/>
          <p:nvPr/>
        </p:nvSpPr>
        <p:spPr>
          <a:xfrm>
            <a:off x="1330900" y="172524"/>
            <a:ext cx="4767750" cy="851297"/>
          </a:xfrm>
          <a:prstGeom prst="roundRect">
            <a:avLst/>
          </a:prstGeom>
          <a:solidFill>
            <a:srgbClr val="FFC000"/>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Cambria" panose="02040503050406030204" pitchFamily="18" charset="0"/>
                <a:ea typeface="Cambria" panose="02040503050406030204" pitchFamily="18" charset="0"/>
              </a:rPr>
              <a:t>Đặt tính rồi tính</a:t>
            </a:r>
            <a:endParaRPr lang="en-US" sz="44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algn="ctr"/>
            <a:r>
              <a:rPr lang="en" sz="4400" dirty="0">
                <a:ln>
                  <a:solidFill>
                    <a:schemeClr val="bg1">
                      <a:lumMod val="10000"/>
                    </a:schemeClr>
                  </a:solidFill>
                </a:ln>
                <a:solidFill>
                  <a:schemeClr val="tx1"/>
                </a:solidFill>
                <a:latin typeface="SVN-Gretoon" panose="02040603050506020204" pitchFamily="18" charset="0"/>
              </a:rPr>
              <a:t>1</a:t>
            </a:r>
            <a:endParaRPr lang="en-US" sz="4400" dirty="0"/>
          </a:p>
        </p:txBody>
      </p:sp>
      <p:sp>
        <p:nvSpPr>
          <p:cNvPr id="7" name="Rectangle: Rounded Corners 6">
            <a:extLst>
              <a:ext uri="{FF2B5EF4-FFF2-40B4-BE49-F238E27FC236}">
                <a16:creationId xmlns:a16="http://schemas.microsoft.com/office/drawing/2014/main" xmlns="" id="{FD9AFE15-C559-FAE4-784A-CEC2E883DDF1}"/>
              </a:ext>
            </a:extLst>
          </p:cNvPr>
          <p:cNvSpPr/>
          <p:nvPr/>
        </p:nvSpPr>
        <p:spPr>
          <a:xfrm>
            <a:off x="453224" y="1550504"/>
            <a:ext cx="1518699"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6,8 + 9,7 </a:t>
            </a:r>
          </a:p>
        </p:txBody>
      </p:sp>
      <p:sp>
        <p:nvSpPr>
          <p:cNvPr id="8" name="Rectangle: Rounded Corners 7">
            <a:extLst>
              <a:ext uri="{FF2B5EF4-FFF2-40B4-BE49-F238E27FC236}">
                <a16:creationId xmlns:a16="http://schemas.microsoft.com/office/drawing/2014/main" xmlns="" id="{F21B12B1-9AB1-A237-20C6-5C1547D61616}"/>
              </a:ext>
            </a:extLst>
          </p:cNvPr>
          <p:cNvSpPr/>
          <p:nvPr/>
        </p:nvSpPr>
        <p:spPr>
          <a:xfrm>
            <a:off x="2449002" y="1542553"/>
            <a:ext cx="1892410"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5,34 + 7,49</a:t>
            </a:r>
          </a:p>
        </p:txBody>
      </p:sp>
      <p:sp>
        <p:nvSpPr>
          <p:cNvPr id="9" name="Rectangle: Rounded Corners 8">
            <a:extLst>
              <a:ext uri="{FF2B5EF4-FFF2-40B4-BE49-F238E27FC236}">
                <a16:creationId xmlns:a16="http://schemas.microsoft.com/office/drawing/2014/main" xmlns="" id="{4A086BBA-C0F1-818C-45F3-4002E4C015F4}"/>
              </a:ext>
            </a:extLst>
          </p:cNvPr>
          <p:cNvSpPr/>
          <p:nvPr/>
        </p:nvSpPr>
        <p:spPr>
          <a:xfrm>
            <a:off x="4794636" y="1542553"/>
            <a:ext cx="1709532"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8,16 + 5,9</a:t>
            </a:r>
          </a:p>
        </p:txBody>
      </p:sp>
      <p:sp>
        <p:nvSpPr>
          <p:cNvPr id="11" name="Rectangle: Rounded Corners 10">
            <a:extLst>
              <a:ext uri="{FF2B5EF4-FFF2-40B4-BE49-F238E27FC236}">
                <a16:creationId xmlns:a16="http://schemas.microsoft.com/office/drawing/2014/main" xmlns="" id="{B60EFC3A-9F46-1073-6154-292747E19925}"/>
              </a:ext>
            </a:extLst>
          </p:cNvPr>
          <p:cNvSpPr/>
          <p:nvPr/>
        </p:nvSpPr>
        <p:spPr>
          <a:xfrm>
            <a:off x="6925586" y="1542553"/>
            <a:ext cx="1860605" cy="580446"/>
          </a:xfrm>
          <a:prstGeom prst="roundRect">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ea typeface="Cambria" panose="02040503050406030204" pitchFamily="18" charset="0"/>
              </a:rPr>
              <a:t>18,6 + 8,72</a:t>
            </a:r>
          </a:p>
        </p:txBody>
      </p:sp>
      <p:sp>
        <p:nvSpPr>
          <p:cNvPr id="14" name="TextBox 13">
            <a:extLst>
              <a:ext uri="{FF2B5EF4-FFF2-40B4-BE49-F238E27FC236}">
                <a16:creationId xmlns:a16="http://schemas.microsoft.com/office/drawing/2014/main" xmlns="" id="{C786C8A2-AD7A-AE04-32B8-78F9941B332F}"/>
              </a:ext>
            </a:extLst>
          </p:cNvPr>
          <p:cNvSpPr txBox="1">
            <a:spLocks noChangeArrowheads="1"/>
          </p:cNvSpPr>
          <p:nvPr/>
        </p:nvSpPr>
        <p:spPr bwMode="auto">
          <a:xfrm>
            <a:off x="737129" y="2147983"/>
            <a:ext cx="100603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a:t>
            </a:r>
          </a:p>
        </p:txBody>
      </p:sp>
      <p:sp>
        <p:nvSpPr>
          <p:cNvPr id="15" name="TextBox 14">
            <a:extLst>
              <a:ext uri="{FF2B5EF4-FFF2-40B4-BE49-F238E27FC236}">
                <a16:creationId xmlns:a16="http://schemas.microsoft.com/office/drawing/2014/main" xmlns="" id="{1A63AA84-3D08-345A-63B2-49FABEE1CE4D}"/>
              </a:ext>
            </a:extLst>
          </p:cNvPr>
          <p:cNvSpPr txBox="1">
            <a:spLocks noChangeArrowheads="1"/>
          </p:cNvSpPr>
          <p:nvPr/>
        </p:nvSpPr>
        <p:spPr bwMode="auto">
          <a:xfrm>
            <a:off x="751945" y="2812616"/>
            <a:ext cx="100603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9,7</a:t>
            </a:r>
          </a:p>
        </p:txBody>
      </p:sp>
      <p:cxnSp>
        <p:nvCxnSpPr>
          <p:cNvPr id="16" name="Straight Connector 15">
            <a:extLst>
              <a:ext uri="{FF2B5EF4-FFF2-40B4-BE49-F238E27FC236}">
                <a16:creationId xmlns:a16="http://schemas.microsoft.com/office/drawing/2014/main" xmlns="" id="{49198C4E-D7FF-16A1-B54D-C3016F76F869}"/>
              </a:ext>
            </a:extLst>
          </p:cNvPr>
          <p:cNvCxnSpPr/>
          <p:nvPr/>
        </p:nvCxnSpPr>
        <p:spPr>
          <a:xfrm>
            <a:off x="608821" y="3467475"/>
            <a:ext cx="1204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29C8E67D-85A9-615C-5851-BF8F35352C2C}"/>
              </a:ext>
            </a:extLst>
          </p:cNvPr>
          <p:cNvSpPr>
            <a:spLocks noChangeArrowheads="1"/>
          </p:cNvSpPr>
          <p:nvPr/>
        </p:nvSpPr>
        <p:spPr bwMode="auto">
          <a:xfrm>
            <a:off x="462349" y="2547572"/>
            <a:ext cx="557198"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xmlns="" id="{1C0C5C9A-EAA6-4BD8-7442-7DD0CA5DD60C}"/>
              </a:ext>
            </a:extLst>
          </p:cNvPr>
          <p:cNvSpPr txBox="1">
            <a:spLocks noChangeArrowheads="1"/>
          </p:cNvSpPr>
          <p:nvPr/>
        </p:nvSpPr>
        <p:spPr bwMode="auto">
          <a:xfrm>
            <a:off x="482688" y="3375374"/>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16,5</a:t>
            </a:r>
          </a:p>
        </p:txBody>
      </p:sp>
      <p:sp>
        <p:nvSpPr>
          <p:cNvPr id="24" name="TextBox 23">
            <a:extLst>
              <a:ext uri="{FF2B5EF4-FFF2-40B4-BE49-F238E27FC236}">
                <a16:creationId xmlns:a16="http://schemas.microsoft.com/office/drawing/2014/main" xmlns="" id="{5373CDBD-5F8A-3F26-7A9A-FA100498CD54}"/>
              </a:ext>
            </a:extLst>
          </p:cNvPr>
          <p:cNvSpPr txBox="1">
            <a:spLocks noChangeArrowheads="1"/>
          </p:cNvSpPr>
          <p:nvPr/>
        </p:nvSpPr>
        <p:spPr bwMode="auto">
          <a:xfrm>
            <a:off x="2939640" y="2211594"/>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5,34</a:t>
            </a:r>
          </a:p>
        </p:txBody>
      </p:sp>
      <p:sp>
        <p:nvSpPr>
          <p:cNvPr id="25" name="TextBox 24">
            <a:extLst>
              <a:ext uri="{FF2B5EF4-FFF2-40B4-BE49-F238E27FC236}">
                <a16:creationId xmlns:a16="http://schemas.microsoft.com/office/drawing/2014/main" xmlns="" id="{E1BA0CAB-1D67-5F65-179E-3A5EC36A4118}"/>
              </a:ext>
            </a:extLst>
          </p:cNvPr>
          <p:cNvSpPr txBox="1">
            <a:spLocks noChangeArrowheads="1"/>
          </p:cNvSpPr>
          <p:nvPr/>
        </p:nvSpPr>
        <p:spPr bwMode="auto">
          <a:xfrm>
            <a:off x="2954456" y="2876227"/>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7,49</a:t>
            </a:r>
          </a:p>
        </p:txBody>
      </p:sp>
      <p:cxnSp>
        <p:nvCxnSpPr>
          <p:cNvPr id="26" name="Straight Connector 25">
            <a:extLst>
              <a:ext uri="{FF2B5EF4-FFF2-40B4-BE49-F238E27FC236}">
                <a16:creationId xmlns:a16="http://schemas.microsoft.com/office/drawing/2014/main" xmlns="" id="{44DFFF66-AF54-39E6-E991-B39F7AA19B66}"/>
              </a:ext>
            </a:extLst>
          </p:cNvPr>
          <p:cNvCxnSpPr>
            <a:cxnSpLocks/>
          </p:cNvCxnSpPr>
          <p:nvPr/>
        </p:nvCxnSpPr>
        <p:spPr>
          <a:xfrm>
            <a:off x="2811332" y="3531086"/>
            <a:ext cx="13710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xmlns="" id="{6E8629CC-762A-BE9D-07CF-83C47EE47873}"/>
              </a:ext>
            </a:extLst>
          </p:cNvPr>
          <p:cNvSpPr>
            <a:spLocks noChangeArrowheads="1"/>
          </p:cNvSpPr>
          <p:nvPr/>
        </p:nvSpPr>
        <p:spPr bwMode="auto">
          <a:xfrm>
            <a:off x="2664860" y="2611183"/>
            <a:ext cx="557198"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xmlns="" id="{5CD57A35-75FD-F57D-BFC3-6799D429A031}"/>
              </a:ext>
            </a:extLst>
          </p:cNvPr>
          <p:cNvSpPr txBox="1">
            <a:spLocks noChangeArrowheads="1"/>
          </p:cNvSpPr>
          <p:nvPr/>
        </p:nvSpPr>
        <p:spPr bwMode="auto">
          <a:xfrm>
            <a:off x="2701100" y="3462839"/>
            <a:ext cx="1583120"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12,83</a:t>
            </a:r>
          </a:p>
        </p:txBody>
      </p:sp>
      <p:sp>
        <p:nvSpPr>
          <p:cNvPr id="29" name="TextBox 28">
            <a:extLst>
              <a:ext uri="{FF2B5EF4-FFF2-40B4-BE49-F238E27FC236}">
                <a16:creationId xmlns:a16="http://schemas.microsoft.com/office/drawing/2014/main" xmlns="" id="{308C655E-2A8C-1514-F10B-349341900196}"/>
              </a:ext>
            </a:extLst>
          </p:cNvPr>
          <p:cNvSpPr txBox="1">
            <a:spLocks noChangeArrowheads="1"/>
          </p:cNvSpPr>
          <p:nvPr/>
        </p:nvSpPr>
        <p:spPr bwMode="auto">
          <a:xfrm>
            <a:off x="5261421" y="2251351"/>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8,16</a:t>
            </a:r>
          </a:p>
        </p:txBody>
      </p:sp>
      <p:sp>
        <p:nvSpPr>
          <p:cNvPr id="30" name="TextBox 29">
            <a:extLst>
              <a:ext uri="{FF2B5EF4-FFF2-40B4-BE49-F238E27FC236}">
                <a16:creationId xmlns:a16="http://schemas.microsoft.com/office/drawing/2014/main" xmlns="" id="{F8F0FA40-76F4-F475-7576-15219D3D26F2}"/>
              </a:ext>
            </a:extLst>
          </p:cNvPr>
          <p:cNvSpPr txBox="1">
            <a:spLocks noChangeArrowheads="1"/>
          </p:cNvSpPr>
          <p:nvPr/>
        </p:nvSpPr>
        <p:spPr bwMode="auto">
          <a:xfrm>
            <a:off x="5284189" y="2836471"/>
            <a:ext cx="97397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5,9</a:t>
            </a:r>
          </a:p>
        </p:txBody>
      </p:sp>
      <p:cxnSp>
        <p:nvCxnSpPr>
          <p:cNvPr id="31" name="Straight Connector 30">
            <a:extLst>
              <a:ext uri="{FF2B5EF4-FFF2-40B4-BE49-F238E27FC236}">
                <a16:creationId xmlns:a16="http://schemas.microsoft.com/office/drawing/2014/main" xmlns="" id="{7B4E5396-2B89-1086-CD25-E6AD67BD7072}"/>
              </a:ext>
            </a:extLst>
          </p:cNvPr>
          <p:cNvCxnSpPr>
            <a:cxnSpLocks/>
          </p:cNvCxnSpPr>
          <p:nvPr/>
        </p:nvCxnSpPr>
        <p:spPr>
          <a:xfrm>
            <a:off x="5133113" y="3570843"/>
            <a:ext cx="14028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xmlns="" id="{D99E2972-9386-C6BA-0B08-E18B9F23238A}"/>
              </a:ext>
            </a:extLst>
          </p:cNvPr>
          <p:cNvSpPr>
            <a:spLocks noChangeArrowheads="1"/>
          </p:cNvSpPr>
          <p:nvPr/>
        </p:nvSpPr>
        <p:spPr bwMode="auto">
          <a:xfrm>
            <a:off x="4986641" y="2650940"/>
            <a:ext cx="557198"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xmlns="" id="{B3A06D7E-BD20-1778-50DA-FF1B87252311}"/>
              </a:ext>
            </a:extLst>
          </p:cNvPr>
          <p:cNvSpPr txBox="1">
            <a:spLocks noChangeArrowheads="1"/>
          </p:cNvSpPr>
          <p:nvPr/>
        </p:nvSpPr>
        <p:spPr bwMode="auto">
          <a:xfrm>
            <a:off x="4991078" y="3478742"/>
            <a:ext cx="1583120"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14,06</a:t>
            </a:r>
          </a:p>
        </p:txBody>
      </p:sp>
      <p:sp>
        <p:nvSpPr>
          <p:cNvPr id="34" name="TextBox 33">
            <a:extLst>
              <a:ext uri="{FF2B5EF4-FFF2-40B4-BE49-F238E27FC236}">
                <a16:creationId xmlns:a16="http://schemas.microsoft.com/office/drawing/2014/main" xmlns="" id="{1516FA96-A31D-2300-3A32-F5751D21D9CA}"/>
              </a:ext>
            </a:extLst>
          </p:cNvPr>
          <p:cNvSpPr txBox="1">
            <a:spLocks noChangeArrowheads="1"/>
          </p:cNvSpPr>
          <p:nvPr/>
        </p:nvSpPr>
        <p:spPr bwMode="auto">
          <a:xfrm>
            <a:off x="7304906" y="2195691"/>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18,6</a:t>
            </a:r>
          </a:p>
        </p:txBody>
      </p:sp>
      <p:sp>
        <p:nvSpPr>
          <p:cNvPr id="35" name="TextBox 34">
            <a:extLst>
              <a:ext uri="{FF2B5EF4-FFF2-40B4-BE49-F238E27FC236}">
                <a16:creationId xmlns:a16="http://schemas.microsoft.com/office/drawing/2014/main" xmlns="" id="{C91077CA-7479-55E7-7210-9F9AA7C95269}"/>
              </a:ext>
            </a:extLst>
          </p:cNvPr>
          <p:cNvSpPr txBox="1">
            <a:spLocks noChangeArrowheads="1"/>
          </p:cNvSpPr>
          <p:nvPr/>
        </p:nvSpPr>
        <p:spPr bwMode="auto">
          <a:xfrm>
            <a:off x="7598017" y="2860324"/>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8,72</a:t>
            </a:r>
          </a:p>
        </p:txBody>
      </p:sp>
      <p:cxnSp>
        <p:nvCxnSpPr>
          <p:cNvPr id="36" name="Straight Connector 35">
            <a:extLst>
              <a:ext uri="{FF2B5EF4-FFF2-40B4-BE49-F238E27FC236}">
                <a16:creationId xmlns:a16="http://schemas.microsoft.com/office/drawing/2014/main" xmlns="" id="{A93B4B81-9511-044C-031F-25DDE6780DE8}"/>
              </a:ext>
            </a:extLst>
          </p:cNvPr>
          <p:cNvCxnSpPr>
            <a:cxnSpLocks/>
          </p:cNvCxnSpPr>
          <p:nvPr/>
        </p:nvCxnSpPr>
        <p:spPr>
          <a:xfrm>
            <a:off x="7176598" y="3515183"/>
            <a:ext cx="16732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xmlns="" id="{81CD7807-8777-9CC1-B42A-43D357683F84}"/>
              </a:ext>
            </a:extLst>
          </p:cNvPr>
          <p:cNvSpPr>
            <a:spLocks noChangeArrowheads="1"/>
          </p:cNvSpPr>
          <p:nvPr/>
        </p:nvSpPr>
        <p:spPr bwMode="auto">
          <a:xfrm>
            <a:off x="7030126" y="2595280"/>
            <a:ext cx="557198"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5" name="TextBox 44">
            <a:extLst>
              <a:ext uri="{FF2B5EF4-FFF2-40B4-BE49-F238E27FC236}">
                <a16:creationId xmlns:a16="http://schemas.microsoft.com/office/drawing/2014/main" xmlns="" id="{7E35729E-9C3B-74A6-E0B7-A661FCEB0C73}"/>
              </a:ext>
            </a:extLst>
          </p:cNvPr>
          <p:cNvSpPr txBox="1">
            <a:spLocks noChangeArrowheads="1"/>
          </p:cNvSpPr>
          <p:nvPr/>
        </p:nvSpPr>
        <p:spPr bwMode="auto">
          <a:xfrm>
            <a:off x="7281053" y="3407179"/>
            <a:ext cx="1583120"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27,32</a:t>
            </a:r>
          </a:p>
        </p:txBody>
      </p:sp>
    </p:spTree>
    <p:extLst>
      <p:ext uri="{BB962C8B-B14F-4D97-AF65-F5344CB8AC3E}">
        <p14:creationId xmlns:p14="http://schemas.microsoft.com/office/powerpoint/2010/main" xmlns="" val="3196725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wipe(left)">
                                      <p:cBhvr>
                                        <p:cTn id="107" dur="500"/>
                                        <p:tgtEl>
                                          <p:spTgt spid="3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wipe(left)">
                                      <p:cBhvr>
                                        <p:cTn id="112" dur="500"/>
                                        <p:tgtEl>
                                          <p:spTgt spid="35"/>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left)">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left)">
                                      <p:cBhvr>
                                        <p:cTn id="1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1" grpId="0" animBg="1"/>
      <p:bldP spid="14" grpId="0"/>
      <p:bldP spid="15" grpId="0"/>
      <p:bldP spid="17" grpId="0"/>
      <p:bldP spid="18" grpId="0"/>
      <p:bldP spid="24" grpId="0"/>
      <p:bldP spid="25" grpId="0"/>
      <p:bldP spid="27" grpId="0"/>
      <p:bldP spid="28" grpId="0"/>
      <p:bldP spid="29" grpId="0"/>
      <p:bldP spid="30" grpId="0"/>
      <p:bldP spid="32" grpId="0"/>
      <p:bldP spid="33" grpId="0"/>
      <p:bldP spid="34" grpId="0"/>
      <p:bldP spid="35" grpId="0"/>
      <p:bldP spid="37"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xmlns=""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xmlns=""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xmlns=""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2" name="TextBox 1">
            <a:extLst>
              <a:ext uri="{FF2B5EF4-FFF2-40B4-BE49-F238E27FC236}">
                <a16:creationId xmlns:a16="http://schemas.microsoft.com/office/drawing/2014/main" xmlns="" id="{A91799E6-052D-F50F-98DE-94FEC4517D12}"/>
              </a:ext>
            </a:extLst>
          </p:cNvPr>
          <p:cNvSpPr txBox="1"/>
          <p:nvPr/>
        </p:nvSpPr>
        <p:spPr>
          <a:xfrm>
            <a:off x="1330900" y="172524"/>
            <a:ext cx="2072258" cy="851297"/>
          </a:xfrm>
          <a:prstGeom prst="roundRect">
            <a:avLst/>
          </a:prstGeom>
          <a:solidFill>
            <a:srgbClr val="FFC000"/>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4400" dirty="0">
                <a:ln>
                  <a:solidFill>
                    <a:srgbClr val="FFFFFF">
                      <a:lumMod val="10000"/>
                    </a:srgbClr>
                  </a:solidFill>
                </a:ln>
                <a:latin typeface="Cambria" panose="02040503050406030204" pitchFamily="18" charset="0"/>
                <a:ea typeface="Cambria" panose="02040503050406030204" pitchFamily="18" charset="0"/>
              </a:rPr>
              <a:t>Đ, S?</a:t>
            </a:r>
            <a:endParaRPr kumimoji="0" lang="en-US" sz="4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 name="TextBox 2">
            <a:extLst>
              <a:ext uri="{FF2B5EF4-FFF2-40B4-BE49-F238E27FC236}">
                <a16:creationId xmlns:a16="http://schemas.microsoft.com/office/drawing/2014/main" xmlns="" id="{0B209BF2-4C51-0FCE-270E-45A3ED6C016B}"/>
              </a:ext>
            </a:extLst>
          </p:cNvPr>
          <p:cNvSpPr txBox="1"/>
          <p:nvPr/>
        </p:nvSpPr>
        <p:spPr>
          <a:xfrm>
            <a:off x="386063" y="142312"/>
            <a:ext cx="1153384" cy="1081980"/>
          </a:xfrm>
          <a:prstGeom prst="ellipse">
            <a:avLst/>
          </a:prstGeom>
          <a:solidFill>
            <a:schemeClr val="accent3">
              <a:lumMod val="60000"/>
              <a:lumOff val="40000"/>
            </a:schemeClr>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0" i="0" u="none" strike="noStrike" kern="0" cap="none" spc="0" normalizeH="0" baseline="0" noProof="0" dirty="0">
                <a:ln>
                  <a:solidFill>
                    <a:srgbClr val="FFFFFF">
                      <a:lumMod val="10000"/>
                    </a:srgbClr>
                  </a:solidFill>
                </a:ln>
                <a:solidFill>
                  <a:srgbClr val="000000"/>
                </a:solidFill>
                <a:effectLst/>
                <a:uLnTx/>
                <a:uFillTx/>
                <a:latin typeface="SVN-Gretoon" panose="02040603050506020204" pitchFamily="18" charset="0"/>
                <a:cs typeface="Arial"/>
                <a:sym typeface="Arial"/>
              </a:rPr>
              <a:t>2</a:t>
            </a:r>
            <a:endParaRPr kumimoji="0" lang="en-US"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19" name="TextBox 18">
            <a:extLst>
              <a:ext uri="{FF2B5EF4-FFF2-40B4-BE49-F238E27FC236}">
                <a16:creationId xmlns:a16="http://schemas.microsoft.com/office/drawing/2014/main" xmlns="" id="{748A12CD-1A82-0079-EEA7-3B5E18FC5147}"/>
              </a:ext>
            </a:extLst>
          </p:cNvPr>
          <p:cNvSpPr txBox="1">
            <a:spLocks noChangeArrowheads="1"/>
          </p:cNvSpPr>
          <p:nvPr/>
        </p:nvSpPr>
        <p:spPr bwMode="auto">
          <a:xfrm>
            <a:off x="1118791" y="1217680"/>
            <a:ext cx="97397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5,4</a:t>
            </a:r>
          </a:p>
        </p:txBody>
      </p:sp>
      <p:sp>
        <p:nvSpPr>
          <p:cNvPr id="20" name="TextBox 19">
            <a:extLst>
              <a:ext uri="{FF2B5EF4-FFF2-40B4-BE49-F238E27FC236}">
                <a16:creationId xmlns:a16="http://schemas.microsoft.com/office/drawing/2014/main" xmlns="" id="{2955B7C1-2333-A81B-5191-F480E671C521}"/>
              </a:ext>
            </a:extLst>
          </p:cNvPr>
          <p:cNvSpPr txBox="1">
            <a:spLocks noChangeArrowheads="1"/>
          </p:cNvSpPr>
          <p:nvPr/>
        </p:nvSpPr>
        <p:spPr bwMode="auto">
          <a:xfrm>
            <a:off x="1133607" y="1882313"/>
            <a:ext cx="97397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3,9</a:t>
            </a:r>
          </a:p>
        </p:txBody>
      </p:sp>
      <p:cxnSp>
        <p:nvCxnSpPr>
          <p:cNvPr id="21" name="Straight Connector 20">
            <a:extLst>
              <a:ext uri="{FF2B5EF4-FFF2-40B4-BE49-F238E27FC236}">
                <a16:creationId xmlns:a16="http://schemas.microsoft.com/office/drawing/2014/main" xmlns="" id="{3EE3105C-3545-25F4-9A56-F56B87467EE9}"/>
              </a:ext>
            </a:extLst>
          </p:cNvPr>
          <p:cNvCxnSpPr>
            <a:cxnSpLocks/>
          </p:cNvCxnSpPr>
          <p:nvPr/>
        </p:nvCxnSpPr>
        <p:spPr>
          <a:xfrm>
            <a:off x="990483" y="253717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xmlns="" id="{59B9AD0A-7305-7993-A800-B0C84B763082}"/>
              </a:ext>
            </a:extLst>
          </p:cNvPr>
          <p:cNvSpPr>
            <a:spLocks noChangeArrowheads="1"/>
          </p:cNvSpPr>
          <p:nvPr/>
        </p:nvSpPr>
        <p:spPr bwMode="auto">
          <a:xfrm>
            <a:off x="844011" y="1617269"/>
            <a:ext cx="557198"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xmlns="" id="{3EF823B8-1F84-5D82-CEDD-DF93E32EA2A1}"/>
              </a:ext>
            </a:extLst>
          </p:cNvPr>
          <p:cNvSpPr txBox="1">
            <a:spLocks noChangeArrowheads="1"/>
          </p:cNvSpPr>
          <p:nvPr/>
        </p:nvSpPr>
        <p:spPr bwMode="auto">
          <a:xfrm>
            <a:off x="1150597" y="2437119"/>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8,13</a:t>
            </a:r>
          </a:p>
        </p:txBody>
      </p:sp>
      <p:sp>
        <p:nvSpPr>
          <p:cNvPr id="38" name="TextBox 37">
            <a:extLst>
              <a:ext uri="{FF2B5EF4-FFF2-40B4-BE49-F238E27FC236}">
                <a16:creationId xmlns:a16="http://schemas.microsoft.com/office/drawing/2014/main" xmlns="" id="{86F6E3A1-6C7E-0650-FACB-C921F570F92E}"/>
              </a:ext>
            </a:extLst>
          </p:cNvPr>
          <p:cNvSpPr txBox="1"/>
          <p:nvPr/>
        </p:nvSpPr>
        <p:spPr>
          <a:xfrm>
            <a:off x="333955" y="142328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40" name="TextBox 39">
            <a:extLst>
              <a:ext uri="{FF2B5EF4-FFF2-40B4-BE49-F238E27FC236}">
                <a16:creationId xmlns:a16="http://schemas.microsoft.com/office/drawing/2014/main" xmlns="" id="{4228CEE5-0577-FAA6-BCCC-25865978A0CF}"/>
              </a:ext>
            </a:extLst>
          </p:cNvPr>
          <p:cNvSpPr txBox="1">
            <a:spLocks noChangeArrowheads="1"/>
          </p:cNvSpPr>
          <p:nvPr/>
        </p:nvSpPr>
        <p:spPr bwMode="auto">
          <a:xfrm>
            <a:off x="3830186" y="1249486"/>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2,45</a:t>
            </a:r>
          </a:p>
        </p:txBody>
      </p:sp>
      <p:sp>
        <p:nvSpPr>
          <p:cNvPr id="41" name="TextBox 40">
            <a:extLst>
              <a:ext uri="{FF2B5EF4-FFF2-40B4-BE49-F238E27FC236}">
                <a16:creationId xmlns:a16="http://schemas.microsoft.com/office/drawing/2014/main" xmlns="" id="{81FD4D74-0935-B91E-A8C0-EC6A4D40B168}"/>
              </a:ext>
            </a:extLst>
          </p:cNvPr>
          <p:cNvSpPr txBox="1">
            <a:spLocks noChangeArrowheads="1"/>
          </p:cNvSpPr>
          <p:nvPr/>
        </p:nvSpPr>
        <p:spPr bwMode="auto">
          <a:xfrm>
            <a:off x="3845002" y="1914119"/>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4,37</a:t>
            </a:r>
          </a:p>
        </p:txBody>
      </p:sp>
      <p:cxnSp>
        <p:nvCxnSpPr>
          <p:cNvPr id="42" name="Straight Connector 41">
            <a:extLst>
              <a:ext uri="{FF2B5EF4-FFF2-40B4-BE49-F238E27FC236}">
                <a16:creationId xmlns:a16="http://schemas.microsoft.com/office/drawing/2014/main" xmlns="" id="{2E9699DB-2017-8F2D-9606-646F98F6F36A}"/>
              </a:ext>
            </a:extLst>
          </p:cNvPr>
          <p:cNvCxnSpPr>
            <a:cxnSpLocks/>
          </p:cNvCxnSpPr>
          <p:nvPr/>
        </p:nvCxnSpPr>
        <p:spPr>
          <a:xfrm>
            <a:off x="3701878" y="2568978"/>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3FA94EF5-A0C7-5729-2DC7-A6E2A77258FC}"/>
              </a:ext>
            </a:extLst>
          </p:cNvPr>
          <p:cNvSpPr>
            <a:spLocks noChangeArrowheads="1"/>
          </p:cNvSpPr>
          <p:nvPr/>
        </p:nvSpPr>
        <p:spPr bwMode="auto">
          <a:xfrm>
            <a:off x="3555406" y="1649075"/>
            <a:ext cx="557198"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xmlns="" id="{29CF304D-8557-2175-0F7D-ABA722915CBE}"/>
              </a:ext>
            </a:extLst>
          </p:cNvPr>
          <p:cNvSpPr txBox="1">
            <a:spLocks noChangeArrowheads="1"/>
          </p:cNvSpPr>
          <p:nvPr/>
        </p:nvSpPr>
        <p:spPr bwMode="auto">
          <a:xfrm>
            <a:off x="3861992" y="2468925"/>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6,82</a:t>
            </a:r>
          </a:p>
        </p:txBody>
      </p:sp>
      <p:sp>
        <p:nvSpPr>
          <p:cNvPr id="46" name="TextBox 45">
            <a:extLst>
              <a:ext uri="{FF2B5EF4-FFF2-40B4-BE49-F238E27FC236}">
                <a16:creationId xmlns:a16="http://schemas.microsoft.com/office/drawing/2014/main" xmlns="" id="{7344428E-227D-3BF0-EE35-754753492718}"/>
              </a:ext>
            </a:extLst>
          </p:cNvPr>
          <p:cNvSpPr txBox="1"/>
          <p:nvPr/>
        </p:nvSpPr>
        <p:spPr>
          <a:xfrm>
            <a:off x="3045350" y="1455089"/>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47" name="TextBox 46">
            <a:extLst>
              <a:ext uri="{FF2B5EF4-FFF2-40B4-BE49-F238E27FC236}">
                <a16:creationId xmlns:a16="http://schemas.microsoft.com/office/drawing/2014/main" xmlns="" id="{A4143861-CAB7-45A2-CDFF-8356AFCD2326}"/>
              </a:ext>
            </a:extLst>
          </p:cNvPr>
          <p:cNvSpPr txBox="1">
            <a:spLocks noChangeArrowheads="1"/>
          </p:cNvSpPr>
          <p:nvPr/>
        </p:nvSpPr>
        <p:spPr bwMode="auto">
          <a:xfrm>
            <a:off x="6764217" y="1273340"/>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6,53</a:t>
            </a:r>
          </a:p>
        </p:txBody>
      </p:sp>
      <p:sp>
        <p:nvSpPr>
          <p:cNvPr id="48" name="TextBox 47">
            <a:extLst>
              <a:ext uri="{FF2B5EF4-FFF2-40B4-BE49-F238E27FC236}">
                <a16:creationId xmlns:a16="http://schemas.microsoft.com/office/drawing/2014/main" xmlns="" id="{8DFE8166-BBBD-85D4-891E-217DA2F9987A}"/>
              </a:ext>
            </a:extLst>
          </p:cNvPr>
          <p:cNvSpPr txBox="1">
            <a:spLocks noChangeArrowheads="1"/>
          </p:cNvSpPr>
          <p:nvPr/>
        </p:nvSpPr>
        <p:spPr bwMode="auto">
          <a:xfrm>
            <a:off x="6779033" y="1937973"/>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cxnSp>
        <p:nvCxnSpPr>
          <p:cNvPr id="49" name="Straight Connector 48">
            <a:extLst>
              <a:ext uri="{FF2B5EF4-FFF2-40B4-BE49-F238E27FC236}">
                <a16:creationId xmlns:a16="http://schemas.microsoft.com/office/drawing/2014/main" xmlns="" id="{9AD10598-44CC-AA68-EEEF-E2D8A93177E0}"/>
              </a:ext>
            </a:extLst>
          </p:cNvPr>
          <p:cNvCxnSpPr>
            <a:cxnSpLocks/>
          </p:cNvCxnSpPr>
          <p:nvPr/>
        </p:nvCxnSpPr>
        <p:spPr>
          <a:xfrm>
            <a:off x="6635909" y="2592832"/>
            <a:ext cx="1331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xmlns="" id="{53EC9396-03C8-E651-AEC5-053EF7194480}"/>
              </a:ext>
            </a:extLst>
          </p:cNvPr>
          <p:cNvSpPr>
            <a:spLocks noChangeArrowheads="1"/>
          </p:cNvSpPr>
          <p:nvPr/>
        </p:nvSpPr>
        <p:spPr bwMode="auto">
          <a:xfrm>
            <a:off x="6409924" y="1617269"/>
            <a:ext cx="557198"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a:t>
            </a:r>
            <a:endParaRPr lang="en-US" altLang="en-US" sz="4000" dirty="0">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xmlns="" id="{F9C146D6-50D9-A6AD-CE46-F764ACAB229E}"/>
              </a:ext>
            </a:extLst>
          </p:cNvPr>
          <p:cNvSpPr txBox="1">
            <a:spLocks noChangeArrowheads="1"/>
          </p:cNvSpPr>
          <p:nvPr/>
        </p:nvSpPr>
        <p:spPr bwMode="auto">
          <a:xfrm>
            <a:off x="6796023" y="2492779"/>
            <a:ext cx="127854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78,1</a:t>
            </a:r>
          </a:p>
        </p:txBody>
      </p:sp>
      <p:sp>
        <p:nvSpPr>
          <p:cNvPr id="52" name="TextBox 51">
            <a:extLst>
              <a:ext uri="{FF2B5EF4-FFF2-40B4-BE49-F238E27FC236}">
                <a16:creationId xmlns:a16="http://schemas.microsoft.com/office/drawing/2014/main" xmlns="" id="{D40C57B4-97C2-73AE-65A6-79F761C5A8EA}"/>
              </a:ext>
            </a:extLst>
          </p:cNvPr>
          <p:cNvSpPr txBox="1"/>
          <p:nvPr/>
        </p:nvSpPr>
        <p:spPr>
          <a:xfrm>
            <a:off x="5979381" y="1478943"/>
            <a:ext cx="54864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53" name="Rectangle: Rounded Corners 52">
            <a:extLst>
              <a:ext uri="{FF2B5EF4-FFF2-40B4-BE49-F238E27FC236}">
                <a16:creationId xmlns:a16="http://schemas.microsoft.com/office/drawing/2014/main" xmlns="" id="{9F1DDAFD-5906-4A3B-7BD1-748D2E455765}"/>
              </a:ext>
            </a:extLst>
          </p:cNvPr>
          <p:cNvSpPr/>
          <p:nvPr/>
        </p:nvSpPr>
        <p:spPr>
          <a:xfrm>
            <a:off x="2345635" y="279885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4" name="Rectangle: Rounded Corners 53">
            <a:extLst>
              <a:ext uri="{FF2B5EF4-FFF2-40B4-BE49-F238E27FC236}">
                <a16:creationId xmlns:a16="http://schemas.microsoft.com/office/drawing/2014/main" xmlns="" id="{ACF1AAD2-D9B9-43FB-32FF-D785B13A4B83}"/>
              </a:ext>
            </a:extLst>
          </p:cNvPr>
          <p:cNvSpPr/>
          <p:nvPr/>
        </p:nvSpPr>
        <p:spPr>
          <a:xfrm>
            <a:off x="5192202" y="277500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5" name="Rectangle: Rounded Corners 54">
            <a:extLst>
              <a:ext uri="{FF2B5EF4-FFF2-40B4-BE49-F238E27FC236}">
                <a16:creationId xmlns:a16="http://schemas.microsoft.com/office/drawing/2014/main" xmlns="" id="{4971098D-A892-6517-F2A3-888D5DAAA307}"/>
              </a:ext>
            </a:extLst>
          </p:cNvPr>
          <p:cNvSpPr/>
          <p:nvPr/>
        </p:nvSpPr>
        <p:spPr>
          <a:xfrm>
            <a:off x="7943353" y="2711395"/>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t>
            </a:r>
          </a:p>
        </p:txBody>
      </p:sp>
      <p:sp>
        <p:nvSpPr>
          <p:cNvPr id="56" name="Rectangle: Rounded Corners 55">
            <a:extLst>
              <a:ext uri="{FF2B5EF4-FFF2-40B4-BE49-F238E27FC236}">
                <a16:creationId xmlns:a16="http://schemas.microsoft.com/office/drawing/2014/main" xmlns="" id="{7251F5D2-41FC-6577-37DE-FB2BC789901B}"/>
              </a:ext>
            </a:extLst>
          </p:cNvPr>
          <p:cNvSpPr/>
          <p:nvPr/>
        </p:nvSpPr>
        <p:spPr>
          <a:xfrm>
            <a:off x="2354912" y="2800184"/>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57" name="TextBox 56">
            <a:extLst>
              <a:ext uri="{FF2B5EF4-FFF2-40B4-BE49-F238E27FC236}">
                <a16:creationId xmlns:a16="http://schemas.microsoft.com/office/drawing/2014/main" xmlns="" id="{A3229F9F-0FD5-AF58-E740-0F3F1CED9ADC}"/>
              </a:ext>
            </a:extLst>
          </p:cNvPr>
          <p:cNvSpPr txBox="1">
            <a:spLocks noChangeArrowheads="1"/>
          </p:cNvSpPr>
          <p:nvPr/>
        </p:nvSpPr>
        <p:spPr bwMode="auto">
          <a:xfrm>
            <a:off x="1143971" y="2430493"/>
            <a:ext cx="973979"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9,3</a:t>
            </a:r>
          </a:p>
        </p:txBody>
      </p:sp>
      <p:sp>
        <p:nvSpPr>
          <p:cNvPr id="58" name="Rectangle: Rounded Corners 57">
            <a:extLst>
              <a:ext uri="{FF2B5EF4-FFF2-40B4-BE49-F238E27FC236}">
                <a16:creationId xmlns:a16="http://schemas.microsoft.com/office/drawing/2014/main" xmlns="" id="{DBBF4993-E195-2B79-8C03-E7283680AD2E}"/>
              </a:ext>
            </a:extLst>
          </p:cNvPr>
          <p:cNvSpPr/>
          <p:nvPr/>
        </p:nvSpPr>
        <p:spPr>
          <a:xfrm>
            <a:off x="5193528" y="2776330"/>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Đ</a:t>
            </a:r>
          </a:p>
        </p:txBody>
      </p:sp>
      <p:sp>
        <p:nvSpPr>
          <p:cNvPr id="59" name="Rectangle: Rounded Corners 58">
            <a:extLst>
              <a:ext uri="{FF2B5EF4-FFF2-40B4-BE49-F238E27FC236}">
                <a16:creationId xmlns:a16="http://schemas.microsoft.com/office/drawing/2014/main" xmlns="" id="{6F828916-73FB-94AB-575C-256A77B1339A}"/>
              </a:ext>
            </a:extLst>
          </p:cNvPr>
          <p:cNvSpPr/>
          <p:nvPr/>
        </p:nvSpPr>
        <p:spPr>
          <a:xfrm>
            <a:off x="7952631" y="2712719"/>
            <a:ext cx="723568" cy="636104"/>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p>
        </p:txBody>
      </p:sp>
      <p:sp>
        <p:nvSpPr>
          <p:cNvPr id="60" name="TextBox 59">
            <a:extLst>
              <a:ext uri="{FF2B5EF4-FFF2-40B4-BE49-F238E27FC236}">
                <a16:creationId xmlns:a16="http://schemas.microsoft.com/office/drawing/2014/main" xmlns="" id="{D9E59571-F741-0F0E-B7A5-C3C17716289D}"/>
              </a:ext>
            </a:extLst>
          </p:cNvPr>
          <p:cNvSpPr txBox="1">
            <a:spLocks noChangeArrowheads="1"/>
          </p:cNvSpPr>
          <p:nvPr/>
        </p:nvSpPr>
        <p:spPr bwMode="auto">
          <a:xfrm>
            <a:off x="6512117" y="1921608"/>
            <a:ext cx="1884253"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12,8</a:t>
            </a:r>
          </a:p>
        </p:txBody>
      </p:sp>
      <p:sp>
        <p:nvSpPr>
          <p:cNvPr id="61" name="TextBox 60">
            <a:extLst>
              <a:ext uri="{FF2B5EF4-FFF2-40B4-BE49-F238E27FC236}">
                <a16:creationId xmlns:a16="http://schemas.microsoft.com/office/drawing/2014/main" xmlns="" id="{1DE684FC-0B4C-453D-B2B5-22DC50AC83E2}"/>
              </a:ext>
            </a:extLst>
          </p:cNvPr>
          <p:cNvSpPr txBox="1">
            <a:spLocks noChangeArrowheads="1"/>
          </p:cNvSpPr>
          <p:nvPr/>
        </p:nvSpPr>
        <p:spPr bwMode="auto">
          <a:xfrm>
            <a:off x="6504166" y="2502053"/>
            <a:ext cx="1884253" cy="73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4000" b="1" dirty="0">
                <a:latin typeface="Cambria" panose="02040503050406030204" pitchFamily="18" charset="0"/>
                <a:ea typeface="Cambria" panose="02040503050406030204" pitchFamily="18" charset="0"/>
                <a:cs typeface="Times New Roman" pitchFamily="18" charset="0"/>
              </a:rPr>
              <a:t>19,33</a:t>
            </a:r>
          </a:p>
        </p:txBody>
      </p:sp>
    </p:spTree>
    <p:extLst>
      <p:ext uri="{BB962C8B-B14F-4D97-AF65-F5344CB8AC3E}">
        <p14:creationId xmlns:p14="http://schemas.microsoft.com/office/powerpoint/2010/main" xmlns="" val="769840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5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down)">
                                      <p:cBhvr>
                                        <p:cTn id="78" dur="500"/>
                                        <p:tgtEl>
                                          <p:spTgt spid="5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barn(inVertical)">
                                      <p:cBhvr>
                                        <p:cTn id="88" dur="5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down)">
                                      <p:cBhvr>
                                        <p:cTn id="93" dur="500"/>
                                        <p:tgtEl>
                                          <p:spTgt spid="5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down)">
                                      <p:cBhvr>
                                        <p:cTn id="98" dur="5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51"/>
                                        </p:tgtEl>
                                      </p:cBhvr>
                                    </p:animEffect>
                                    <p:set>
                                      <p:cBhvr>
                                        <p:cTn id="103" dur="1" fill="hold">
                                          <p:stCondLst>
                                            <p:cond delay="499"/>
                                          </p:stCondLst>
                                        </p:cTn>
                                        <p:tgtEl>
                                          <p:spTgt spid="5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48"/>
                                        </p:tgtEl>
                                      </p:cBhvr>
                                    </p:animEffect>
                                    <p:set>
                                      <p:cBhvr>
                                        <p:cTn id="108" dur="1" fill="hold">
                                          <p:stCondLst>
                                            <p:cond delay="499"/>
                                          </p:stCondLst>
                                        </p:cTn>
                                        <p:tgtEl>
                                          <p:spTgt spid="48"/>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barn(inVertical)">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21" fill="hold" grpId="0" nodeType="click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barn(inVertical)">
                                      <p:cBhvr>
                                        <p:cTn id="1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9" grpId="0"/>
      <p:bldP spid="20" grpId="0"/>
      <p:bldP spid="22" grpId="0"/>
      <p:bldP spid="23" grpId="0"/>
      <p:bldP spid="23" grpId="1"/>
      <p:bldP spid="38" grpId="0"/>
      <p:bldP spid="40" grpId="0"/>
      <p:bldP spid="41" grpId="0"/>
      <p:bldP spid="43" grpId="0"/>
      <p:bldP spid="44" grpId="0"/>
      <p:bldP spid="46" grpId="0"/>
      <p:bldP spid="47" grpId="0"/>
      <p:bldP spid="48" grpId="0"/>
      <p:bldP spid="48" grpId="1"/>
      <p:bldP spid="50" grpId="0"/>
      <p:bldP spid="51" grpId="0"/>
      <p:bldP spid="51" grpId="1"/>
      <p:bldP spid="52" grpId="0"/>
      <p:bldP spid="53" grpId="0" animBg="1"/>
      <p:bldP spid="54" grpId="0" animBg="1"/>
      <p:bldP spid="55" grpId="0" animBg="1"/>
      <p:bldP spid="56" grpId="0" animBg="1"/>
      <p:bldP spid="57" grpId="0"/>
      <p:bldP spid="58" grpId="0" animBg="1"/>
      <p:bldP spid="59" grpId="0" animBg="1"/>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D6CAA99-96D7-1EE9-0939-B0750F519F36}"/>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xmlns="" id="{CEF7F296-BF2A-59FC-353A-C44F2D8A5206}"/>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76DE4706-CCF1-452E-7FEB-A64C615781D2}"/>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Google Shape;84;p3">
            <a:extLst>
              <a:ext uri="{FF2B5EF4-FFF2-40B4-BE49-F238E27FC236}">
                <a16:creationId xmlns:a16="http://schemas.microsoft.com/office/drawing/2014/main" xmlns="" id="{51D29114-2BD4-4D16-5BF0-A6A6C719F756}"/>
              </a:ext>
            </a:extLst>
          </p:cNvPr>
          <p:cNvSpPr/>
          <p:nvPr/>
        </p:nvSpPr>
        <p:spPr>
          <a:xfrm>
            <a:off x="1407381" y="201560"/>
            <a:ext cx="7633252" cy="1460264"/>
          </a:xfrm>
          <a:prstGeom prst="roundRect">
            <a:avLst>
              <a:gd name="adj" fmla="val 6471"/>
            </a:avLst>
          </a:prstGeom>
          <a:solidFill>
            <a:srgbClr val="FFFFFF"/>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lvl="0"/>
            <a:r>
              <a:rPr lang="vi-VN" sz="2400" b="1" dirty="0">
                <a:solidFill>
                  <a:schemeClr val="tx1"/>
                </a:solidFill>
                <a:latin typeface="Cambria" panose="02040503050406030204" pitchFamily="18" charset="0"/>
                <a:ea typeface="Cambria" panose="02040503050406030204" pitchFamily="18" charset="0"/>
              </a:rPr>
              <a:t>Mai cùng mẹ đi siêu thị mua quả dưa hấu cân nặng 4,65 kg và quả mít cân nặng 5,8 kg. Hỏi cả quả dưa hấu và quả mít cân nặng bao nhiêu ki-lô-gam?</a:t>
            </a:r>
            <a:endParaRPr sz="2400" b="1" dirty="0">
              <a:solidFill>
                <a:schemeClr val="tx1"/>
              </a:solidFill>
              <a:latin typeface="Cambria" panose="02040503050406030204" pitchFamily="18" charset="0"/>
              <a:ea typeface="Cambria" panose="02040503050406030204" pitchFamily="18" charset="0"/>
            </a:endParaRPr>
          </a:p>
        </p:txBody>
      </p:sp>
      <p:sp>
        <p:nvSpPr>
          <p:cNvPr id="3" name="Google Shape;85;p3">
            <a:extLst>
              <a:ext uri="{FF2B5EF4-FFF2-40B4-BE49-F238E27FC236}">
                <a16:creationId xmlns:a16="http://schemas.microsoft.com/office/drawing/2014/main" xmlns="" id="{8FCB38AC-A6D6-9ABA-CF76-7F7B1D4914FD}"/>
              </a:ext>
            </a:extLst>
          </p:cNvPr>
          <p:cNvSpPr/>
          <p:nvPr/>
        </p:nvSpPr>
        <p:spPr>
          <a:xfrm>
            <a:off x="160581" y="247630"/>
            <a:ext cx="1318362" cy="1294923"/>
          </a:xfrm>
          <a:prstGeom prst="ellipse">
            <a:avLst/>
          </a:prstGeom>
          <a:solidFill>
            <a:schemeClr val="accent3"/>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 name="TextBox 7">
            <a:extLst>
              <a:ext uri="{FF2B5EF4-FFF2-40B4-BE49-F238E27FC236}">
                <a16:creationId xmlns:a16="http://schemas.microsoft.com/office/drawing/2014/main" xmlns="" id="{17BE38EB-5620-6B7B-F2F1-97D7058F92D1}"/>
              </a:ext>
            </a:extLst>
          </p:cNvPr>
          <p:cNvSpPr txBox="1"/>
          <p:nvPr/>
        </p:nvSpPr>
        <p:spPr>
          <a:xfrm>
            <a:off x="649017" y="359125"/>
            <a:ext cx="391412" cy="1015663"/>
          </a:xfrm>
          <a:prstGeom prst="rect">
            <a:avLst/>
          </a:prstGeom>
          <a:noFill/>
        </p:spPr>
        <p:txBody>
          <a:bodyPr wrap="square">
            <a:spAutoFit/>
          </a:bodyPr>
          <a:lstStyle/>
          <a:p>
            <a:pPr algn="ctr"/>
            <a:r>
              <a:rPr lang="en-US" sz="6000" dirty="0">
                <a:ln>
                  <a:solidFill>
                    <a:schemeClr val="bg1">
                      <a:lumMod val="10000"/>
                    </a:schemeClr>
                  </a:solidFill>
                </a:ln>
                <a:solidFill>
                  <a:schemeClr val="tx1"/>
                </a:solidFill>
                <a:latin typeface="SVN-Gretoon" panose="02040603050506020204" pitchFamily="18" charset="0"/>
              </a:rPr>
              <a:t>3</a:t>
            </a:r>
            <a:endParaRPr lang="en-US" sz="6000" dirty="0"/>
          </a:p>
        </p:txBody>
      </p:sp>
      <p:sp>
        <p:nvSpPr>
          <p:cNvPr id="18" name="Rectangle: Rounded Corners 17">
            <a:extLst>
              <a:ext uri="{FF2B5EF4-FFF2-40B4-BE49-F238E27FC236}">
                <a16:creationId xmlns:a16="http://schemas.microsoft.com/office/drawing/2014/main" xmlns="" id="{1E2BC5E3-EDF0-BF4B-E026-DEB5B3C6CA4E}"/>
              </a:ext>
            </a:extLst>
          </p:cNvPr>
          <p:cNvSpPr/>
          <p:nvPr/>
        </p:nvSpPr>
        <p:spPr>
          <a:xfrm>
            <a:off x="548640" y="1956021"/>
            <a:ext cx="8571609" cy="2949934"/>
          </a:xfrm>
          <a:prstGeom prst="roundRect">
            <a:avLst/>
          </a:prstGeom>
          <a:solidFill>
            <a:schemeClr val="bg1"/>
          </a:solidFill>
          <a:ln w="38100">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lumMod val="10000"/>
                </a:schemeClr>
              </a:solidFill>
              <a:latin typeface="#9Slide03 AmpleSoft Bold" panose="02000000000000000000" pitchFamily="2" charset="0"/>
            </a:endParaRPr>
          </a:p>
        </p:txBody>
      </p:sp>
      <p:pic>
        <p:nvPicPr>
          <p:cNvPr id="9" name="Picture 8">
            <a:extLst>
              <a:ext uri="{FF2B5EF4-FFF2-40B4-BE49-F238E27FC236}">
                <a16:creationId xmlns:a16="http://schemas.microsoft.com/office/drawing/2014/main" xmlns="" id="{A4631695-A003-044D-56F3-06BFB9A9B965}"/>
              </a:ext>
            </a:extLst>
          </p:cNvPr>
          <p:cNvPicPr>
            <a:picLocks noChangeAspect="1"/>
          </p:cNvPicPr>
          <p:nvPr/>
        </p:nvPicPr>
        <p:blipFill>
          <a:blip r:embed="rId3"/>
          <a:stretch>
            <a:fillRect/>
          </a:stretch>
        </p:blipFill>
        <p:spPr>
          <a:xfrm>
            <a:off x="1693627" y="2138732"/>
            <a:ext cx="6629731" cy="2631388"/>
          </a:xfrm>
          <a:prstGeom prst="rect">
            <a:avLst/>
          </a:prstGeom>
        </p:spPr>
      </p:pic>
    </p:spTree>
    <p:extLst>
      <p:ext uri="{BB962C8B-B14F-4D97-AF65-F5344CB8AC3E}">
        <p14:creationId xmlns:p14="http://schemas.microsoft.com/office/powerpoint/2010/main" xmlns="" val="3368575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xmlns=""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 name="Picture 5">
              <a:extLst>
                <a:ext uri="{FF2B5EF4-FFF2-40B4-BE49-F238E27FC236}">
                  <a16:creationId xmlns:a16="http://schemas.microsoft.com/office/drawing/2014/main" xmlns=""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xmlns=""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7" name="TextBox 6">
            <a:extLst>
              <a:ext uri="{FF2B5EF4-FFF2-40B4-BE49-F238E27FC236}">
                <a16:creationId xmlns:a16="http://schemas.microsoft.com/office/drawing/2014/main" xmlns="" id="{D5082B21-D8B4-9C2B-58DA-DD78E031E58D}"/>
              </a:ext>
            </a:extLst>
          </p:cNvPr>
          <p:cNvSpPr txBox="1"/>
          <p:nvPr/>
        </p:nvSpPr>
        <p:spPr>
          <a:xfrm>
            <a:off x="333955" y="755374"/>
            <a:ext cx="3927944" cy="1569660"/>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Tóm tắt:</a:t>
            </a:r>
          </a:p>
          <a:p>
            <a:pPr algn="just"/>
            <a:r>
              <a:rPr lang="vi-VN" sz="2400" b="0" i="0" dirty="0">
                <a:solidFill>
                  <a:srgbClr val="000000"/>
                </a:solidFill>
                <a:effectLst/>
                <a:latin typeface="Cambria" panose="02040503050406030204" pitchFamily="18" charset="0"/>
                <a:ea typeface="Cambria" panose="02040503050406030204" pitchFamily="18" charset="0"/>
              </a:rPr>
              <a:t>Dưa hấu: 4,65 kg</a:t>
            </a:r>
          </a:p>
          <a:p>
            <a:pPr algn="just"/>
            <a:r>
              <a:rPr lang="vi-VN" sz="2400" b="0" i="0" dirty="0">
                <a:solidFill>
                  <a:srgbClr val="000000"/>
                </a:solidFill>
                <a:effectLst/>
                <a:latin typeface="Cambria" panose="02040503050406030204" pitchFamily="18" charset="0"/>
                <a:ea typeface="Cambria" panose="02040503050406030204" pitchFamily="18" charset="0"/>
              </a:rPr>
              <a:t>Mít: 5,8 kg</a:t>
            </a:r>
          </a:p>
          <a:p>
            <a:pPr algn="just"/>
            <a:r>
              <a:rPr lang="vi-VN" sz="2400" b="0" i="0" dirty="0">
                <a:solidFill>
                  <a:srgbClr val="000000"/>
                </a:solidFill>
                <a:effectLst/>
                <a:latin typeface="Cambria" panose="02040503050406030204" pitchFamily="18" charset="0"/>
                <a:ea typeface="Cambria" panose="02040503050406030204" pitchFamily="18" charset="0"/>
              </a:rPr>
              <a:t>Cả hai quả: </a:t>
            </a:r>
            <a:r>
              <a:rPr lang="en-US" sz="2400" b="0" i="0" dirty="0">
                <a:solidFill>
                  <a:srgbClr val="000000"/>
                </a:solidFill>
                <a:effectLst/>
                <a:latin typeface="Cambria" panose="02040503050406030204" pitchFamily="18" charset="0"/>
                <a:ea typeface="Cambria" panose="02040503050406030204" pitchFamily="18" charset="0"/>
              </a:rPr>
              <a:t>…</a:t>
            </a:r>
            <a:r>
              <a:rPr lang="vi-VN" sz="2400" b="0" i="0" dirty="0">
                <a:solidFill>
                  <a:srgbClr val="000000"/>
                </a:solidFill>
                <a:effectLst/>
                <a:latin typeface="Cambria" panose="02040503050406030204" pitchFamily="18" charset="0"/>
                <a:ea typeface="Cambria" panose="02040503050406030204" pitchFamily="18" charset="0"/>
              </a:rPr>
              <a:t>kg</a:t>
            </a:r>
            <a:r>
              <a:rPr lang="en-US" sz="2400" b="0" i="0" dirty="0">
                <a:solidFill>
                  <a:srgbClr val="000000"/>
                </a:solidFill>
                <a:effectLst/>
                <a:latin typeface="Cambria" panose="02040503050406030204" pitchFamily="18" charset="0"/>
                <a:ea typeface="Cambria" panose="02040503050406030204" pitchFamily="18" charset="0"/>
              </a:rPr>
              <a:t>?</a:t>
            </a:r>
            <a:endParaRPr lang="vi-VN" sz="2400" b="0" i="0" dirty="0">
              <a:solidFill>
                <a:srgbClr val="000000"/>
              </a:solidFill>
              <a:effectLst/>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6F0F37F0-8D58-AA05-D7E6-AB75642C646E}"/>
              </a:ext>
            </a:extLst>
          </p:cNvPr>
          <p:cNvSpPr txBox="1"/>
          <p:nvPr/>
        </p:nvSpPr>
        <p:spPr>
          <a:xfrm>
            <a:off x="3609892" y="2115047"/>
            <a:ext cx="4476584" cy="1938992"/>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Bài giải</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Cả hai quả dưa hấu và mít nặng số ki-lô-gam là:</a:t>
            </a:r>
          </a:p>
          <a:p>
            <a:pPr algn="ctr"/>
            <a:r>
              <a:rPr lang="vi-VN" sz="2400" b="1" dirty="0">
                <a:solidFill>
                  <a:srgbClr val="FF0000"/>
                </a:solidFill>
                <a:latin typeface="Cambria" panose="02040503050406030204" pitchFamily="18" charset="0"/>
                <a:ea typeface="Cambria" panose="02040503050406030204" pitchFamily="18" charset="0"/>
              </a:rPr>
              <a:t>4,65 + 5,8 = 10,45 (kg)</a:t>
            </a:r>
          </a:p>
          <a:p>
            <a:pPr algn="r"/>
            <a:r>
              <a:rPr lang="vi-VN" sz="2400" b="1" dirty="0">
                <a:solidFill>
                  <a:srgbClr val="FF0000"/>
                </a:solidFill>
                <a:latin typeface="Cambria" panose="02040503050406030204" pitchFamily="18" charset="0"/>
                <a:ea typeface="Cambria" panose="02040503050406030204" pitchFamily="18" charset="0"/>
              </a:rPr>
              <a:t>Đáp số: 10,45 kg</a:t>
            </a:r>
            <a:endParaRPr lang="vi-VN" sz="24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74228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a:extLst>
              <a:ext uri="{FF2B5EF4-FFF2-40B4-BE49-F238E27FC236}">
                <a16:creationId xmlns:a16="http://schemas.microsoft.com/office/drawing/2014/main" xmlns="" id="{F0B84768-4292-462A-AB1F-D9CE1A1218FD}"/>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xmlns="" id="{EF10935B-F4B8-4982-B502-9831DE9E212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xmlns="" id="{1A577FB0-71FA-4E53-A769-21E8216ED0D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xmlns="" id="{3199D98D-0468-4E9B-A3BD-B1558108BA9A}"/>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22900" y="0"/>
              <a:ext cx="6858000" cy="6858000"/>
            </a:xfrm>
            <a:prstGeom prst="rect">
              <a:avLst/>
            </a:prstGeom>
          </p:spPr>
        </p:pic>
      </p:grpSp>
      <p:pic>
        <p:nvPicPr>
          <p:cNvPr id="8" name="图形 7">
            <a:extLst>
              <a:ext uri="{FF2B5EF4-FFF2-40B4-BE49-F238E27FC236}">
                <a16:creationId xmlns:a16="http://schemas.microsoft.com/office/drawing/2014/main" xmlns="" id="{CF8E86F2-4D97-437D-A0EB-E859740ECA5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46969" y="363208"/>
            <a:ext cx="8079077" cy="4417082"/>
          </a:xfrm>
          <a:prstGeom prst="rect">
            <a:avLst/>
          </a:prstGeom>
          <a:effectLst>
            <a:outerShdw blurRad="152400" dist="38100" dir="2700000" sx="101000" sy="101000" algn="tl" rotWithShape="0">
              <a:prstClr val="black">
                <a:alpha val="21000"/>
              </a:prstClr>
            </a:outerShdw>
          </a:effectLst>
        </p:spPr>
      </p:pic>
      <p:pic>
        <p:nvPicPr>
          <p:cNvPr id="10" name="图形 9">
            <a:extLst>
              <a:ext uri="{FF2B5EF4-FFF2-40B4-BE49-F238E27FC236}">
                <a16:creationId xmlns:a16="http://schemas.microsoft.com/office/drawing/2014/main" xmlns="" id="{B617CC39-0D32-4764-A375-4F98BE50E4C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527049" y="3571875"/>
            <a:ext cx="1432575" cy="1685924"/>
          </a:xfrm>
          <a:prstGeom prst="rect">
            <a:avLst/>
          </a:prstGeom>
        </p:spPr>
      </p:pic>
      <p:pic>
        <p:nvPicPr>
          <p:cNvPr id="11" name="图形 10">
            <a:extLst>
              <a:ext uri="{FF2B5EF4-FFF2-40B4-BE49-F238E27FC236}">
                <a16:creationId xmlns:a16="http://schemas.microsoft.com/office/drawing/2014/main" xmlns="" id="{35511E80-2541-4EE0-96E5-1BD015F79AED}"/>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458262" y="3588405"/>
            <a:ext cx="1652864" cy="1652863"/>
          </a:xfrm>
          <a:prstGeom prst="rect">
            <a:avLst/>
          </a:prstGeom>
        </p:spPr>
      </p:pic>
      <p:pic>
        <p:nvPicPr>
          <p:cNvPr id="12" name="图形 11">
            <a:extLst>
              <a:ext uri="{FF2B5EF4-FFF2-40B4-BE49-F238E27FC236}">
                <a16:creationId xmlns:a16="http://schemas.microsoft.com/office/drawing/2014/main" xmlns="" id="{D46EEA50-74D7-4AA3-BB84-92B07F4442A1}"/>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4685556" y="3580139"/>
            <a:ext cx="1392698" cy="1669394"/>
          </a:xfrm>
          <a:prstGeom prst="rect">
            <a:avLst/>
          </a:prstGeom>
        </p:spPr>
      </p:pic>
      <p:pic>
        <p:nvPicPr>
          <p:cNvPr id="13" name="图形 12">
            <a:extLst>
              <a:ext uri="{FF2B5EF4-FFF2-40B4-BE49-F238E27FC236}">
                <a16:creationId xmlns:a16="http://schemas.microsoft.com/office/drawing/2014/main" xmlns="" id="{E3C60820-EFCD-47FD-8CEE-67792B2C4DBD}"/>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6149770" y="3596668"/>
            <a:ext cx="1305764" cy="1652866"/>
          </a:xfrm>
          <a:prstGeom prst="rect">
            <a:avLst/>
          </a:prstGeom>
        </p:spPr>
      </p:pic>
      <p:pic>
        <p:nvPicPr>
          <p:cNvPr id="14" name="图形 13">
            <a:extLst>
              <a:ext uri="{FF2B5EF4-FFF2-40B4-BE49-F238E27FC236}">
                <a16:creationId xmlns:a16="http://schemas.microsoft.com/office/drawing/2014/main" xmlns="" id="{1AE3598D-BB70-4195-A8BC-3B12940CD77C}"/>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3149248" y="3588405"/>
            <a:ext cx="1437260" cy="1669394"/>
          </a:xfrm>
          <a:prstGeom prst="rect">
            <a:avLst/>
          </a:prstGeom>
        </p:spPr>
      </p:pic>
      <p:pic>
        <p:nvPicPr>
          <p:cNvPr id="15" name="图形 14">
            <a:extLst>
              <a:ext uri="{FF2B5EF4-FFF2-40B4-BE49-F238E27FC236}">
                <a16:creationId xmlns:a16="http://schemas.microsoft.com/office/drawing/2014/main" xmlns="" id="{6796C9DD-4FD8-4F03-97F0-86BD21F4117A}"/>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184375" y="3571877"/>
            <a:ext cx="1227253" cy="1685923"/>
          </a:xfrm>
          <a:prstGeom prst="rect">
            <a:avLst/>
          </a:prstGeom>
        </p:spPr>
      </p:pic>
      <p:pic>
        <p:nvPicPr>
          <p:cNvPr id="18" name="图形 17">
            <a:extLst>
              <a:ext uri="{FF2B5EF4-FFF2-40B4-BE49-F238E27FC236}">
                <a16:creationId xmlns:a16="http://schemas.microsoft.com/office/drawing/2014/main" xmlns="" id="{B8A22908-C5FC-4833-B53D-65EE6D261AF9}"/>
              </a:ext>
            </a:extLst>
          </p:cNvPr>
          <p:cNvPicPr>
            <a:picLocks noChangeAspect="1"/>
          </p:cNvPicPr>
          <p:nvPr/>
        </p:nvPicPr>
        <p:blipFill>
          <a:blip r:embed="rId21">
            <a:extLst>
              <a:ext uri="{96DAC541-7B7A-43D3-8B79-37D633B846F1}">
                <asvg:svgBlip xmlns:asvg="http://schemas.microsoft.com/office/drawing/2016/SVG/main" xmlns="" r:embed="rId22"/>
              </a:ext>
            </a:extLst>
          </a:blip>
          <a:stretch>
            <a:fillRect/>
          </a:stretch>
        </p:blipFill>
        <p:spPr>
          <a:xfrm>
            <a:off x="477003" y="296955"/>
            <a:ext cx="2393156" cy="2071688"/>
          </a:xfrm>
          <a:prstGeom prst="rect">
            <a:avLst/>
          </a:prstGeom>
        </p:spPr>
      </p:pic>
      <p:sp>
        <p:nvSpPr>
          <p:cNvPr id="19" name="矩形 18">
            <a:extLst>
              <a:ext uri="{FF2B5EF4-FFF2-40B4-BE49-F238E27FC236}">
                <a16:creationId xmlns:a16="http://schemas.microsoft.com/office/drawing/2014/main" xmlns="" id="{B5E86D35-CFD7-4337-9725-4D92E6446726}"/>
              </a:ext>
            </a:extLst>
          </p:cNvPr>
          <p:cNvSpPr/>
          <p:nvPr/>
        </p:nvSpPr>
        <p:spPr>
          <a:xfrm>
            <a:off x="768510" y="1169599"/>
            <a:ext cx="1379504" cy="584134"/>
          </a:xfrm>
          <a:prstGeom prst="rect">
            <a:avLst/>
          </a:prstGeom>
        </p:spPr>
        <p:txBody>
          <a:bodyPr wrap="square">
            <a:spAutoFit/>
          </a:bodyPr>
          <a:lstStyle/>
          <a:p>
            <a:pPr algn="ctr" defTabSz="685800">
              <a:lnSpc>
                <a:spcPts val="3375"/>
              </a:lnSpc>
              <a:buClrTx/>
            </a:pPr>
            <a:r>
              <a:rPr lang="en-US" altLang="zh-CN"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rPr>
              <a:t>3</a:t>
            </a:r>
            <a:endParaRPr lang="zh-CN" altLang="en-US" sz="5400" b="1" kern="1200" dirty="0">
              <a:solidFill>
                <a:prstClr val="white"/>
              </a:solidFill>
              <a:effectLst>
                <a:outerShdw blurRad="38100" dist="38100" dir="2700000" algn="tl">
                  <a:srgbClr val="000000"/>
                </a:outerShdw>
              </a:effectLst>
              <a:latin typeface="微软雅黑" panose="020B0503020204020204" pitchFamily="34" charset="-122"/>
              <a:ea typeface="微软雅黑" panose="020B0503020204020204" pitchFamily="34" charset="-122"/>
              <a:cs typeface="+mn-cs"/>
            </a:endParaRPr>
          </a:p>
        </p:txBody>
      </p:sp>
      <p:pic>
        <p:nvPicPr>
          <p:cNvPr id="2" name="Picture 1">
            <a:extLst>
              <a:ext uri="{FF2B5EF4-FFF2-40B4-BE49-F238E27FC236}">
                <a16:creationId xmlns:a16="http://schemas.microsoft.com/office/drawing/2014/main" xmlns="" id="{8A003004-E3D3-F3CB-529C-73EDB2A7D94F}"/>
              </a:ext>
            </a:extLst>
          </p:cNvPr>
          <p:cNvPicPr>
            <a:picLocks noChangeAspect="1"/>
          </p:cNvPicPr>
          <p:nvPr/>
        </p:nvPicPr>
        <p:blipFill>
          <a:blip r:embed="rId23"/>
          <a:stretch>
            <a:fillRect/>
          </a:stretch>
        </p:blipFill>
        <p:spPr>
          <a:xfrm>
            <a:off x="2452329" y="1625998"/>
            <a:ext cx="5797798" cy="1780186"/>
          </a:xfrm>
          <a:prstGeom prst="rect">
            <a:avLst/>
          </a:prstGeom>
        </p:spPr>
      </p:pic>
    </p:spTree>
    <p:extLst>
      <p:ext uri="{BB962C8B-B14F-4D97-AF65-F5344CB8AC3E}">
        <p14:creationId xmlns:p14="http://schemas.microsoft.com/office/powerpoint/2010/main" xmlns="" val="3940569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xmlns="" id="{D76234C6-9280-416D-AA61-564536DB4D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xmlns="" id="{591F61D9-DDE4-479A-9F04-9DE4CE86585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xmlns="" id="{872806FE-A925-4CC4-8505-792C40E6E0A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xmlns="" id="{AF446DEA-FDB6-4C86-A04F-D8E5D2EEA6F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xmlns="" id="{FD37B3FD-991D-4B46-9B73-AA22F02CF94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xmlns="" id="{71A32361-7883-4F2C-AACF-71C7586261E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3484" y="212961"/>
            <a:ext cx="330740" cy="347415"/>
          </a:xfrm>
          <a:prstGeom prst="rect">
            <a:avLst/>
          </a:prstGeom>
        </p:spPr>
      </p:pic>
      <p:pic>
        <p:nvPicPr>
          <p:cNvPr id="3" name="图片 2">
            <a:extLst>
              <a:ext uri="{FF2B5EF4-FFF2-40B4-BE49-F238E27FC236}">
                <a16:creationId xmlns:a16="http://schemas.microsoft.com/office/drawing/2014/main" xmlns="" id="{7C37E1FF-4595-4539-8523-F5B7C9F62F4E}"/>
              </a:ext>
            </a:extLst>
          </p:cNvPr>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925999" y="842904"/>
            <a:ext cx="3371850" cy="3371850"/>
          </a:xfrm>
          <a:prstGeom prst="rect">
            <a:avLst/>
          </a:prstGeom>
        </p:spPr>
      </p:pic>
      <p:pic>
        <p:nvPicPr>
          <p:cNvPr id="20" name="图形 1">
            <a:extLst>
              <a:ext uri="{FF2B5EF4-FFF2-40B4-BE49-F238E27FC236}">
                <a16:creationId xmlns:a16="http://schemas.microsoft.com/office/drawing/2014/main" xmlns="" id="{1E8D7709-D2DA-42B2-9371-DCA0EAE2181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rot="895080">
            <a:off x="4171949" y="621507"/>
            <a:ext cx="3969932" cy="2982931"/>
          </a:xfrm>
          <a:prstGeom prst="rect">
            <a:avLst/>
          </a:prstGeom>
        </p:spPr>
      </p:pic>
      <p:sp>
        <p:nvSpPr>
          <p:cNvPr id="2" name="TextBox 1"/>
          <p:cNvSpPr txBox="1"/>
          <p:nvPr/>
        </p:nvSpPr>
        <p:spPr>
          <a:xfrm>
            <a:off x="5446527" y="1421520"/>
            <a:ext cx="2288659" cy="1015663"/>
          </a:xfrm>
          <a:prstGeom prst="rect">
            <a:avLst/>
          </a:prstGeom>
          <a:noFill/>
        </p:spPr>
        <p:txBody>
          <a:bodyPr wrap="square" rtlCol="0">
            <a:spAutoFit/>
          </a:bodyPr>
          <a:lstStyle/>
          <a:p>
            <a:pPr algn="ctr" defTabSz="685800">
              <a:buClrTx/>
            </a:pPr>
            <a:r>
              <a:rPr lang="en-US" sz="2000" b="1" kern="1200" dirty="0" err="1">
                <a:solidFill>
                  <a:srgbClr val="FFFF00"/>
                </a:solidFill>
                <a:latin typeface="Times New Roman" pitchFamily="18" charset="0"/>
                <a:ea typeface="微软雅黑"/>
                <a:cs typeface="Times New Roman" pitchFamily="18" charset="0"/>
              </a:rPr>
              <a:t>Muốn</a:t>
            </a:r>
            <a:r>
              <a:rPr lang="en-US" sz="2000" b="1" kern="1200" dirty="0">
                <a:solidFill>
                  <a:srgbClr val="FFFF00"/>
                </a:solidFill>
                <a:latin typeface="Times New Roman" pitchFamily="18" charset="0"/>
                <a:ea typeface="微软雅黑"/>
                <a:cs typeface="Times New Roman" pitchFamily="18" charset="0"/>
              </a:rPr>
              <a:t> </a:t>
            </a:r>
            <a:r>
              <a:rPr lang="en-US" sz="2000" b="1" kern="1200" dirty="0" err="1">
                <a:solidFill>
                  <a:srgbClr val="FFFF00"/>
                </a:solidFill>
                <a:latin typeface="Times New Roman" pitchFamily="18" charset="0"/>
                <a:ea typeface="微软雅黑"/>
                <a:cs typeface="Times New Roman" pitchFamily="18" charset="0"/>
              </a:rPr>
              <a:t>cộng</a:t>
            </a:r>
            <a:r>
              <a:rPr lang="en-US" sz="2000" b="1" kern="1200" dirty="0">
                <a:solidFill>
                  <a:srgbClr val="FFFF00"/>
                </a:solidFill>
                <a:latin typeface="Times New Roman" pitchFamily="18" charset="0"/>
                <a:ea typeface="微软雅黑"/>
                <a:cs typeface="Times New Roman" pitchFamily="18" charset="0"/>
              </a:rPr>
              <a:t> </a:t>
            </a:r>
            <a:r>
              <a:rPr lang="en-US" sz="2000" b="1" kern="1200" dirty="0" err="1">
                <a:solidFill>
                  <a:srgbClr val="FFFF00"/>
                </a:solidFill>
                <a:latin typeface="Times New Roman" pitchFamily="18" charset="0"/>
                <a:ea typeface="微软雅黑"/>
                <a:cs typeface="Times New Roman" pitchFamily="18" charset="0"/>
              </a:rPr>
              <a:t>hai</a:t>
            </a:r>
            <a:r>
              <a:rPr lang="en-US" sz="2000" b="1" kern="1200" dirty="0">
                <a:solidFill>
                  <a:srgbClr val="FFFF00"/>
                </a:solidFill>
                <a:latin typeface="Times New Roman" pitchFamily="18" charset="0"/>
                <a:ea typeface="微软雅黑"/>
                <a:cs typeface="Times New Roman" pitchFamily="18" charset="0"/>
              </a:rPr>
              <a:t> </a:t>
            </a:r>
            <a:r>
              <a:rPr lang="en-US" sz="2000" b="1" kern="1200" dirty="0" err="1">
                <a:solidFill>
                  <a:srgbClr val="FFFF00"/>
                </a:solidFill>
                <a:latin typeface="Times New Roman" pitchFamily="18" charset="0"/>
                <a:ea typeface="微软雅黑"/>
                <a:cs typeface="Times New Roman" pitchFamily="18" charset="0"/>
              </a:rPr>
              <a:t>số</a:t>
            </a:r>
            <a:r>
              <a:rPr lang="en-US" sz="2000" b="1" kern="1200" dirty="0">
                <a:solidFill>
                  <a:srgbClr val="FFFF00"/>
                </a:solidFill>
                <a:latin typeface="Times New Roman" pitchFamily="18" charset="0"/>
                <a:ea typeface="微软雅黑"/>
                <a:cs typeface="Times New Roman" pitchFamily="18" charset="0"/>
              </a:rPr>
              <a:t> </a:t>
            </a:r>
            <a:r>
              <a:rPr lang="en-US" sz="2000" b="1" kern="1200" dirty="0" err="1">
                <a:solidFill>
                  <a:srgbClr val="FFFF00"/>
                </a:solidFill>
                <a:latin typeface="Times New Roman" pitchFamily="18" charset="0"/>
                <a:ea typeface="微软雅黑"/>
                <a:cs typeface="Times New Roman" pitchFamily="18" charset="0"/>
              </a:rPr>
              <a:t>thập</a:t>
            </a:r>
            <a:r>
              <a:rPr lang="en-US" sz="2000" b="1" kern="1200" dirty="0">
                <a:solidFill>
                  <a:srgbClr val="FFFF00"/>
                </a:solidFill>
                <a:latin typeface="Times New Roman" pitchFamily="18" charset="0"/>
                <a:ea typeface="微软雅黑"/>
                <a:cs typeface="Times New Roman" pitchFamily="18" charset="0"/>
              </a:rPr>
              <a:t> </a:t>
            </a:r>
            <a:r>
              <a:rPr lang="en-US" sz="2000" b="1" kern="1200" dirty="0" err="1">
                <a:solidFill>
                  <a:srgbClr val="FFFF00"/>
                </a:solidFill>
                <a:latin typeface="Times New Roman" pitchFamily="18" charset="0"/>
                <a:ea typeface="微软雅黑"/>
                <a:cs typeface="Times New Roman" pitchFamily="18" charset="0"/>
              </a:rPr>
              <a:t>phân</a:t>
            </a:r>
            <a:r>
              <a:rPr lang="en-US" sz="2000" b="1" kern="1200" dirty="0">
                <a:solidFill>
                  <a:srgbClr val="FFFF00"/>
                </a:solidFill>
                <a:latin typeface="Times New Roman" pitchFamily="18" charset="0"/>
                <a:ea typeface="微软雅黑"/>
                <a:cs typeface="Times New Roman" pitchFamily="18" charset="0"/>
              </a:rPr>
              <a:t> ta </a:t>
            </a:r>
            <a:r>
              <a:rPr lang="en-US" sz="2000" b="1" kern="1200" dirty="0" err="1">
                <a:solidFill>
                  <a:srgbClr val="FFFF00"/>
                </a:solidFill>
                <a:latin typeface="Times New Roman" pitchFamily="18" charset="0"/>
                <a:ea typeface="微软雅黑"/>
                <a:cs typeface="Times New Roman" pitchFamily="18" charset="0"/>
              </a:rPr>
              <a:t>làm</a:t>
            </a:r>
            <a:r>
              <a:rPr lang="en-US" sz="2000" b="1" kern="1200" dirty="0">
                <a:solidFill>
                  <a:srgbClr val="FFFF00"/>
                </a:solidFill>
                <a:latin typeface="Times New Roman" pitchFamily="18" charset="0"/>
                <a:ea typeface="微软雅黑"/>
                <a:cs typeface="Times New Roman" pitchFamily="18" charset="0"/>
              </a:rPr>
              <a:t> </a:t>
            </a:r>
            <a:r>
              <a:rPr lang="en-US" sz="2000" b="1" kern="1200" dirty="0" err="1">
                <a:solidFill>
                  <a:srgbClr val="FFFF00"/>
                </a:solidFill>
                <a:latin typeface="Times New Roman" pitchFamily="18" charset="0"/>
                <a:ea typeface="微软雅黑"/>
                <a:cs typeface="Times New Roman" pitchFamily="18" charset="0"/>
              </a:rPr>
              <a:t>như</a:t>
            </a:r>
            <a:r>
              <a:rPr lang="en-US" sz="2000" b="1" kern="1200" dirty="0">
                <a:solidFill>
                  <a:srgbClr val="FFFF00"/>
                </a:solidFill>
                <a:latin typeface="Times New Roman" pitchFamily="18" charset="0"/>
                <a:ea typeface="微软雅黑"/>
                <a:cs typeface="Times New Roman" pitchFamily="18" charset="0"/>
              </a:rPr>
              <a:t> </a:t>
            </a:r>
            <a:r>
              <a:rPr lang="en-US" sz="2000" b="1" kern="1200" dirty="0" err="1">
                <a:solidFill>
                  <a:srgbClr val="FFFF00"/>
                </a:solidFill>
                <a:latin typeface="Times New Roman" pitchFamily="18" charset="0"/>
                <a:ea typeface="微软雅黑"/>
                <a:cs typeface="Times New Roman" pitchFamily="18" charset="0"/>
              </a:rPr>
              <a:t>thế</a:t>
            </a:r>
            <a:r>
              <a:rPr lang="en-US" sz="2000" b="1" kern="1200" dirty="0">
                <a:solidFill>
                  <a:srgbClr val="FFFF00"/>
                </a:solidFill>
                <a:latin typeface="Times New Roman" pitchFamily="18" charset="0"/>
                <a:ea typeface="微软雅黑"/>
                <a:cs typeface="Times New Roman" pitchFamily="18" charset="0"/>
              </a:rPr>
              <a:t> </a:t>
            </a:r>
            <a:r>
              <a:rPr lang="en-US" sz="2000" b="1" kern="1200" dirty="0" err="1">
                <a:solidFill>
                  <a:srgbClr val="FFFF00"/>
                </a:solidFill>
                <a:latin typeface="Times New Roman" pitchFamily="18" charset="0"/>
                <a:ea typeface="微软雅黑"/>
                <a:cs typeface="Times New Roman" pitchFamily="18" charset="0"/>
              </a:rPr>
              <a:t>nào</a:t>
            </a:r>
            <a:r>
              <a:rPr lang="en-US" sz="2000" b="1" kern="1200" dirty="0">
                <a:solidFill>
                  <a:srgbClr val="FFFF00"/>
                </a:solidFill>
                <a:latin typeface="Times New Roman" pitchFamily="18" charset="0"/>
                <a:ea typeface="微软雅黑"/>
                <a:cs typeface="Times New Roman" pitchFamily="18" charset="0"/>
              </a:rPr>
              <a:t>?</a:t>
            </a:r>
          </a:p>
        </p:txBody>
      </p:sp>
    </p:spTree>
    <p:extLst>
      <p:ext uri="{BB962C8B-B14F-4D97-AF65-F5344CB8AC3E}">
        <p14:creationId xmlns:p14="http://schemas.microsoft.com/office/powerpoint/2010/main" xmlns="" val="495517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inVertic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F8C6859D-5AE7-4E90-B283-952F281FDF3C}"/>
              </a:ext>
            </a:extLst>
          </p:cNvPr>
          <p:cNvGrpSpPr/>
          <p:nvPr/>
        </p:nvGrpSpPr>
        <p:grpSpPr>
          <a:xfrm>
            <a:off x="-1" y="-2"/>
            <a:ext cx="9210676" cy="5143502"/>
            <a:chOff x="-1" y="-2"/>
            <a:chExt cx="12280901" cy="6858002"/>
          </a:xfrm>
        </p:grpSpPr>
        <p:pic>
          <p:nvPicPr>
            <p:cNvPr id="5" name="图形 4">
              <a:extLst>
                <a:ext uri="{FF2B5EF4-FFF2-40B4-BE49-F238E27FC236}">
                  <a16:creationId xmlns:a16="http://schemas.microsoft.com/office/drawing/2014/main" xmlns="" id="{D76234C6-9280-416D-AA61-564536DB4D4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rot="16200000">
              <a:off x="2667000" y="-2667000"/>
              <a:ext cx="6858000" cy="12192000"/>
            </a:xfrm>
            <a:prstGeom prst="rect">
              <a:avLst/>
            </a:prstGeom>
          </p:spPr>
        </p:pic>
        <p:pic>
          <p:nvPicPr>
            <p:cNvPr id="6" name="图形 5">
              <a:extLst>
                <a:ext uri="{FF2B5EF4-FFF2-40B4-BE49-F238E27FC236}">
                  <a16:creationId xmlns:a16="http://schemas.microsoft.com/office/drawing/2014/main" xmlns="" id="{591F61D9-DDE4-479A-9F04-9DE4CE86585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 y="-2"/>
              <a:ext cx="6858000" cy="6858000"/>
            </a:xfrm>
            <a:prstGeom prst="rect">
              <a:avLst/>
            </a:prstGeom>
          </p:spPr>
        </p:pic>
        <p:pic>
          <p:nvPicPr>
            <p:cNvPr id="7" name="图形 6">
              <a:extLst>
                <a:ext uri="{FF2B5EF4-FFF2-40B4-BE49-F238E27FC236}">
                  <a16:creationId xmlns:a16="http://schemas.microsoft.com/office/drawing/2014/main" xmlns="" id="{872806FE-A925-4CC4-8505-792C40E6E0A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22900" y="0"/>
              <a:ext cx="6858000" cy="6858000"/>
            </a:xfrm>
            <a:prstGeom prst="rect">
              <a:avLst/>
            </a:prstGeom>
          </p:spPr>
        </p:pic>
      </p:grpSp>
      <p:pic>
        <p:nvPicPr>
          <p:cNvPr id="12" name="图形 11">
            <a:extLst>
              <a:ext uri="{FF2B5EF4-FFF2-40B4-BE49-F238E27FC236}">
                <a16:creationId xmlns:a16="http://schemas.microsoft.com/office/drawing/2014/main" xmlns="" id="{AF446DEA-FDB6-4C86-A04F-D8E5D2EEA6F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xmlns="" id="{FD37B3FD-991D-4B46-9B73-AA22F02CF94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xmlns="" id="{71A32361-7883-4F2C-AACF-71C7586261E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3484" y="212961"/>
            <a:ext cx="330740" cy="347415"/>
          </a:xfrm>
          <a:prstGeom prst="rect">
            <a:avLst/>
          </a:prstGeom>
        </p:spPr>
      </p:pic>
      <p:sp>
        <p:nvSpPr>
          <p:cNvPr id="28" name="TextBox 27"/>
          <p:cNvSpPr txBox="1">
            <a:spLocks noChangeArrowheads="1"/>
          </p:cNvSpPr>
          <p:nvPr/>
        </p:nvSpPr>
        <p:spPr bwMode="auto">
          <a:xfrm>
            <a:off x="3915655" y="872687"/>
            <a:ext cx="4369760" cy="3158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này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dưới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kia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sao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chữ</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cùng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một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hàng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đặt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nhau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như</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tự</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nhiên</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tổng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của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p:txBody>
      </p:sp>
      <p:pic>
        <p:nvPicPr>
          <p:cNvPr id="13" name="图片 2">
            <a:extLst>
              <a:ext uri="{FF2B5EF4-FFF2-40B4-BE49-F238E27FC236}">
                <a16:creationId xmlns:a16="http://schemas.microsoft.com/office/drawing/2014/main" xmlns="" id="{6A9B2D04-29E9-4556-A730-654E84B0D18E}"/>
              </a:ext>
            </a:extLst>
          </p:cNvPr>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flipH="1">
            <a:off x="68483" y="724681"/>
            <a:ext cx="3847172" cy="3847172"/>
          </a:xfrm>
          <a:prstGeom prst="rect">
            <a:avLst/>
          </a:prstGeom>
        </p:spPr>
      </p:pic>
    </p:spTree>
    <p:extLst>
      <p:ext uri="{BB962C8B-B14F-4D97-AF65-F5344CB8AC3E}">
        <p14:creationId xmlns:p14="http://schemas.microsoft.com/office/powerpoint/2010/main" xmlns="" val="1959505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fade">
                                      <p:cBhvr>
                                        <p:cTn id="31" dur="1000"/>
                                        <p:tgtEl>
                                          <p:spTgt spid="28">
                                            <p:txEl>
                                              <p:pRg st="0" end="0"/>
                                            </p:txEl>
                                          </p:spTgt>
                                        </p:tgtEl>
                                      </p:cBhvr>
                                    </p:animEffect>
                                    <p:anim calcmode="lin" valueType="num">
                                      <p:cBhvr>
                                        <p:cTn id="3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28">
                                            <p:txEl>
                                              <p:pRg st="1" end="1"/>
                                            </p:txEl>
                                          </p:spTgt>
                                        </p:tgtEl>
                                        <p:attrNameLst>
                                          <p:attrName>style.visibility</p:attrName>
                                        </p:attrNameLst>
                                      </p:cBhvr>
                                      <p:to>
                                        <p:strVal val="visible"/>
                                      </p:to>
                                    </p:set>
                                    <p:animEffect transition="in" filter="fade">
                                      <p:cBhvr>
                                        <p:cTn id="38" dur="1000"/>
                                        <p:tgtEl>
                                          <p:spTgt spid="28">
                                            <p:txEl>
                                              <p:pRg st="1" end="1"/>
                                            </p:txEl>
                                          </p:spTgt>
                                        </p:tgtEl>
                                      </p:cBhvr>
                                    </p:animEffect>
                                    <p:anim calcmode="lin" valueType="num">
                                      <p:cBhvr>
                                        <p:cTn id="39"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28">
                                            <p:txEl>
                                              <p:pRg st="2" end="2"/>
                                            </p:txEl>
                                          </p:spTgt>
                                        </p:tgtEl>
                                        <p:attrNameLst>
                                          <p:attrName>style.visibility</p:attrName>
                                        </p:attrNameLst>
                                      </p:cBhvr>
                                      <p:to>
                                        <p:strVal val="visible"/>
                                      </p:to>
                                    </p:set>
                                    <p:animEffect transition="in" filter="fade">
                                      <p:cBhvr>
                                        <p:cTn id="45" dur="1000"/>
                                        <p:tgtEl>
                                          <p:spTgt spid="28">
                                            <p:txEl>
                                              <p:pRg st="2" end="2"/>
                                            </p:txEl>
                                          </p:spTgt>
                                        </p:tgtEl>
                                      </p:cBhvr>
                                    </p:animEffect>
                                    <p:anim calcmode="lin" valueType="num">
                                      <p:cBhvr>
                                        <p:cTn id="46"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xmlns=""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2" name="Freeform 6">
            <a:extLst>
              <a:ext uri="{FF2B5EF4-FFF2-40B4-BE49-F238E27FC236}">
                <a16:creationId xmlns:a16="http://schemas.microsoft.com/office/drawing/2014/main" xmlns="" id="{937DD83A-DBCD-FD6B-6F11-DA41A171811F}"/>
              </a:ext>
            </a:extLst>
          </p:cNvPr>
          <p:cNvSpPr/>
          <p:nvPr/>
        </p:nvSpPr>
        <p:spPr>
          <a:xfrm flipH="1">
            <a:off x="156370" y="743700"/>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3"/>
            <a:stretch>
              <a:fillRect/>
            </a:stretch>
          </a:blipFill>
        </p:spPr>
        <p:txBody>
          <a:bodyPr/>
          <a:lstStyle/>
          <a:p>
            <a:endParaRPr lang="en-US"/>
          </a:p>
        </p:txBody>
      </p:sp>
      <p:pic>
        <p:nvPicPr>
          <p:cNvPr id="210" name="Picture 209">
            <a:extLst>
              <a:ext uri="{FF2B5EF4-FFF2-40B4-BE49-F238E27FC236}">
                <a16:creationId xmlns:a16="http://schemas.microsoft.com/office/drawing/2014/main" xmlns="" id="{1C4D50ED-EB3E-1392-1A2F-5DB4BA7A6110}"/>
              </a:ext>
            </a:extLst>
          </p:cNvPr>
          <p:cNvPicPr>
            <a:picLocks noChangeAspect="1"/>
          </p:cNvPicPr>
          <p:nvPr/>
        </p:nvPicPr>
        <p:blipFill>
          <a:blip r:embed="rId4"/>
          <a:stretch>
            <a:fillRect/>
          </a:stretch>
        </p:blipFill>
        <p:spPr>
          <a:xfrm>
            <a:off x="2107096" y="1159447"/>
            <a:ext cx="7726409" cy="3814860"/>
          </a:xfrm>
          <a:prstGeom prst="rect">
            <a:avLst/>
          </a:prstGeom>
        </p:spPr>
      </p:pic>
    </p:spTree>
    <p:extLst>
      <p:ext uri="{BB962C8B-B14F-4D97-AF65-F5344CB8AC3E}">
        <p14:creationId xmlns:p14="http://schemas.microsoft.com/office/powerpoint/2010/main" xmlns="" val="13839859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xmlns=""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xmlns=""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xmlns=""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xmlns=""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xmlns=""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xmlns=""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xmlns=""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xmlns=""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xmlns=""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xmlns=""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xmlns=""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xmlns=""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xmlns=""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xmlns=""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xmlns=""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xmlns=""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xmlns=""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xmlns=""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xmlns=""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xmlns=""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xmlns=""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xmlns=""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xmlns=""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xmlns=""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xmlns=""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xmlns=""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xmlns=""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xmlns=""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xmlns=""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xmlns=""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xmlns=""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xmlns=""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xmlns=""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xmlns=""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xmlns=""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xmlns=""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xmlns=""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xmlns=""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xmlns=""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xmlns=""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xmlns=""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xmlns=""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xmlns=""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xmlns=""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xmlns=""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xmlns=""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xmlns=""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xmlns=""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xmlns=""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xmlns=""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xmlns=""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xmlns=""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xmlns=""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xmlns=""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xmlns=""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xmlns=""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xmlns=""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xmlns=""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xmlns=""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xmlns=""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xmlns=""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xmlns=""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xmlns=""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xmlns=""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xmlns=""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xmlns=""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xmlns=""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xmlns=""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xmlns=""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xmlns=""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xmlns=""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xmlns=""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xmlns=""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xmlns=""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xmlns=""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xmlns=""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xmlns=""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xmlns=""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xmlns=""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xmlns=""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xmlns=""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xmlns=""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xmlns=""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xmlns=""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xmlns=""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xmlns=""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xmlns=""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xmlns=""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xmlns=""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xmlns=""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xmlns=""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xmlns=""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xmlns=""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xmlns=""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xmlns=""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xmlns=""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xmlns=""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xmlns=""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xmlns=""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xmlns=""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xmlns=""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xmlns=""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xmlns=""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xmlns=""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xmlns=""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xmlns=""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xmlns=""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xmlns=""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xmlns=""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xmlns=""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xmlns=""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xmlns=""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xmlns=""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xmlns=""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xmlns=""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xmlns=""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xmlns=""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xmlns=""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xmlns=""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xmlns=""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xmlns=""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xmlns=""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xmlns=""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xmlns=""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xmlns=""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xmlns=""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xmlns=""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xmlns=""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xmlns=""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xmlns=""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xmlns=""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xmlns=""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xmlns=""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xmlns=""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xmlns=""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xmlns=""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xmlns=""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xmlns=""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xmlns=""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xmlns=""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xmlns=""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xmlns=""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xmlns=""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xmlns=""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xmlns=""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xmlns=""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xmlns=""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xmlns=""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xmlns=""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xmlns=""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xmlns=""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xmlns=""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xmlns=""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xmlns=""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xmlns=""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xmlns=""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xmlns=""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xmlns=""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xmlns=""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xmlns=""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xmlns=""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xmlns=""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xmlns=""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xmlns=""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xmlns=""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xmlns=""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xmlns=""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xmlns=""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xmlns=""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xmlns=""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xmlns=""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xmlns=""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xmlns=""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xmlns=""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xmlns=""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xmlns=""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xmlns=""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xmlns=""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xmlns=""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xmlns=""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xmlns=""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xmlns=""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xmlns=""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xmlns=""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xmlns=""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xmlns=""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xmlns=""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xmlns=""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xmlns=""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xmlns=""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xmlns="" id="{5042B7CF-8A94-D96E-66A8-DAA29380C774}"/>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xmlns="" id="{BCA40056-D851-D9C3-8145-4F07D6B0DF51}"/>
              </a:ext>
            </a:extLst>
          </p:cNvPr>
          <p:cNvPicPr>
            <a:picLocks noChangeAspect="1"/>
          </p:cNvPicPr>
          <p:nvPr/>
        </p:nvPicPr>
        <p:blipFill>
          <a:blip r:embed="rId5"/>
          <a:stretch>
            <a:fillRect/>
          </a:stretch>
        </p:blipFill>
        <p:spPr>
          <a:xfrm>
            <a:off x="4802300" y="696050"/>
            <a:ext cx="3578662" cy="2749534"/>
          </a:xfrm>
          <a:prstGeom prst="rect">
            <a:avLst/>
          </a:prstGeom>
        </p:spPr>
      </p:pic>
    </p:spTree>
    <p:extLst>
      <p:ext uri="{BB962C8B-B14F-4D97-AF65-F5344CB8AC3E}">
        <p14:creationId xmlns:p14="http://schemas.microsoft.com/office/powerpoint/2010/main" xmlns="" val="620847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a nhạc thiếu nhi - Em Học Toán - Bé học hát - Âm nhạc mầm non - Karaoke nhạc thiếu nhi_Trim.mp4">
            <a:hlinkClick r:id="" action="ppaction://media"/>
          </p:cNvPr>
          <p:cNvPicPr>
            <a:picLocks noRot="1" noChangeAspect="1"/>
          </p:cNvPicPr>
          <p:nvPr>
            <a:videoFile r:link="rId1"/>
          </p:nvPr>
        </p:nvPicPr>
        <p:blipFill>
          <a:blip r:embed="rId3"/>
          <a:stretch>
            <a:fillRect/>
          </a:stretch>
        </p:blipFill>
        <p:spPr>
          <a:xfrm>
            <a:off x="0" y="0"/>
            <a:ext cx="9143999" cy="515438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E62DF45-4FAF-87BC-EF02-96A340401CA3}"/>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95C5AEBF-6DB6-6249-63DE-2B2CB478CE53}"/>
              </a:ext>
            </a:extLst>
          </p:cNvPr>
          <p:cNvPicPr>
            <a:picLocks noChangeAspect="1"/>
          </p:cNvPicPr>
          <p:nvPr/>
        </p:nvPicPr>
        <p:blipFill>
          <a:blip r:embed="rId2"/>
          <a:stretch>
            <a:fillRect/>
          </a:stretch>
        </p:blipFill>
        <p:spPr>
          <a:xfrm>
            <a:off x="0" y="45310"/>
            <a:ext cx="9144000" cy="5098190"/>
          </a:xfrm>
          <a:prstGeom prst="rect">
            <a:avLst/>
          </a:prstGeom>
        </p:spPr>
      </p:pic>
      <p:grpSp>
        <p:nvGrpSpPr>
          <p:cNvPr id="5" name="Google Shape;770;p37">
            <a:extLst>
              <a:ext uri="{FF2B5EF4-FFF2-40B4-BE49-F238E27FC236}">
                <a16:creationId xmlns:a16="http://schemas.microsoft.com/office/drawing/2014/main" xmlns="" id="{30AC665D-C0B1-ECC0-CFEF-E611B75B2813}"/>
              </a:ext>
            </a:extLst>
          </p:cNvPr>
          <p:cNvGrpSpPr/>
          <p:nvPr/>
        </p:nvGrpSpPr>
        <p:grpSpPr>
          <a:xfrm>
            <a:off x="537987" y="2298198"/>
            <a:ext cx="486989" cy="802029"/>
            <a:chOff x="580566" y="2496995"/>
            <a:chExt cx="486989" cy="802029"/>
          </a:xfrm>
        </p:grpSpPr>
        <p:grpSp>
          <p:nvGrpSpPr>
            <p:cNvPr id="6" name="Google Shape;771;p37">
              <a:extLst>
                <a:ext uri="{FF2B5EF4-FFF2-40B4-BE49-F238E27FC236}">
                  <a16:creationId xmlns:a16="http://schemas.microsoft.com/office/drawing/2014/main" xmlns="" id="{0C4F31F7-4077-F4AD-5AA0-7FCDECC6AAFE}"/>
                </a:ext>
              </a:extLst>
            </p:cNvPr>
            <p:cNvGrpSpPr/>
            <p:nvPr/>
          </p:nvGrpSpPr>
          <p:grpSpPr>
            <a:xfrm rot="-983863">
              <a:off x="825757" y="2517605"/>
              <a:ext cx="196412" cy="349885"/>
              <a:chOff x="3259872" y="1716022"/>
              <a:chExt cx="207126" cy="368934"/>
            </a:xfrm>
          </p:grpSpPr>
          <p:sp>
            <p:nvSpPr>
              <p:cNvPr id="13" name="Google Shape;772;p37">
                <a:extLst>
                  <a:ext uri="{FF2B5EF4-FFF2-40B4-BE49-F238E27FC236}">
                    <a16:creationId xmlns:a16="http://schemas.microsoft.com/office/drawing/2014/main" xmlns="" id="{8D2DDACF-D205-A52B-B8F7-3A5DF65F115A}"/>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14" name="Google Shape;773;p37">
                <a:extLst>
                  <a:ext uri="{FF2B5EF4-FFF2-40B4-BE49-F238E27FC236}">
                    <a16:creationId xmlns:a16="http://schemas.microsoft.com/office/drawing/2014/main" xmlns="" id="{6782472D-CC8F-0A1E-1E7B-3CAD356053BB}"/>
                  </a:ext>
                </a:extLst>
              </p:cNvPr>
              <p:cNvGrpSpPr/>
              <p:nvPr/>
            </p:nvGrpSpPr>
            <p:grpSpPr>
              <a:xfrm>
                <a:off x="3259963" y="1727596"/>
                <a:ext cx="207035" cy="305219"/>
                <a:chOff x="3259963" y="1727596"/>
                <a:chExt cx="207035" cy="305219"/>
              </a:xfrm>
            </p:grpSpPr>
            <p:sp>
              <p:nvSpPr>
                <p:cNvPr id="15" name="Google Shape;774;p37">
                  <a:extLst>
                    <a:ext uri="{FF2B5EF4-FFF2-40B4-BE49-F238E27FC236}">
                      <a16:creationId xmlns:a16="http://schemas.microsoft.com/office/drawing/2014/main" xmlns="" id="{E4D9C660-811E-7148-174C-25DF423271BE}"/>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6" name="Google Shape;775;p37">
                  <a:extLst>
                    <a:ext uri="{FF2B5EF4-FFF2-40B4-BE49-F238E27FC236}">
                      <a16:creationId xmlns:a16="http://schemas.microsoft.com/office/drawing/2014/main" xmlns="" id="{4BAF996B-B511-4816-BE3F-ECE841E3547B}"/>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7" name="Google Shape;776;p37">
                  <a:extLst>
                    <a:ext uri="{FF2B5EF4-FFF2-40B4-BE49-F238E27FC236}">
                      <a16:creationId xmlns:a16="http://schemas.microsoft.com/office/drawing/2014/main" xmlns="" id="{7A9440F5-F486-02B9-93B1-56AB9E2921D0}"/>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nvGrpSpPr>
            <p:cNvPr id="7" name="Google Shape;777;p37">
              <a:extLst>
                <a:ext uri="{FF2B5EF4-FFF2-40B4-BE49-F238E27FC236}">
                  <a16:creationId xmlns:a16="http://schemas.microsoft.com/office/drawing/2014/main" xmlns="" id="{3CA4318D-38A7-A096-6AB8-8D3B21F32091}"/>
                </a:ext>
              </a:extLst>
            </p:cNvPr>
            <p:cNvGrpSpPr/>
            <p:nvPr/>
          </p:nvGrpSpPr>
          <p:grpSpPr>
            <a:xfrm rot="-1531629">
              <a:off x="666579" y="2808699"/>
              <a:ext cx="256709" cy="457335"/>
              <a:chOff x="3259872" y="1716022"/>
              <a:chExt cx="207126" cy="368934"/>
            </a:xfrm>
          </p:grpSpPr>
          <p:sp>
            <p:nvSpPr>
              <p:cNvPr id="8" name="Google Shape;778;p37">
                <a:extLst>
                  <a:ext uri="{FF2B5EF4-FFF2-40B4-BE49-F238E27FC236}">
                    <a16:creationId xmlns:a16="http://schemas.microsoft.com/office/drawing/2014/main" xmlns="" id="{CFCC6470-7659-B831-BCB2-3FDF1C662FC2}"/>
                  </a:ext>
                </a:extLst>
              </p:cNvPr>
              <p:cNvSpPr/>
              <p:nvPr/>
            </p:nvSpPr>
            <p:spPr>
              <a:xfrm>
                <a:off x="3259872" y="1716022"/>
                <a:ext cx="207124" cy="368934"/>
              </a:xfrm>
              <a:custGeom>
                <a:avLst/>
                <a:gdLst/>
                <a:ahLst/>
                <a:cxnLst/>
                <a:rect l="l" t="t" r="r" b="b"/>
                <a:pathLst>
                  <a:path w="207124" h="368934" extrusionOk="0">
                    <a:moveTo>
                      <a:pt x="205171" y="163117"/>
                    </a:moveTo>
                    <a:cubicBezTo>
                      <a:pt x="207248" y="165565"/>
                      <a:pt x="208105" y="169232"/>
                      <a:pt x="205533" y="172414"/>
                    </a:cubicBezTo>
                    <a:cubicBezTo>
                      <a:pt x="150022" y="242965"/>
                      <a:pt x="88519" y="307888"/>
                      <a:pt x="21025" y="367190"/>
                    </a:cubicBezTo>
                    <a:cubicBezTo>
                      <a:pt x="15405" y="372077"/>
                      <a:pt x="6718" y="365847"/>
                      <a:pt x="10509" y="358999"/>
                    </a:cubicBezTo>
                    <a:cubicBezTo>
                      <a:pt x="40465" y="305563"/>
                      <a:pt x="69202" y="251157"/>
                      <a:pt x="101359" y="199064"/>
                    </a:cubicBezTo>
                    <a:cubicBezTo>
                      <a:pt x="69812" y="200655"/>
                      <a:pt x="38751" y="199798"/>
                      <a:pt x="7328" y="196131"/>
                    </a:cubicBezTo>
                    <a:cubicBezTo>
                      <a:pt x="2556" y="195521"/>
                      <a:pt x="-2331" y="190263"/>
                      <a:pt x="1213" y="185368"/>
                    </a:cubicBezTo>
                    <a:cubicBezTo>
                      <a:pt x="46456" y="121788"/>
                      <a:pt x="93405" y="59428"/>
                      <a:pt x="145002" y="859"/>
                    </a:cubicBezTo>
                    <a:cubicBezTo>
                      <a:pt x="147078" y="-1589"/>
                      <a:pt x="151365" y="1716"/>
                      <a:pt x="149527" y="4288"/>
                    </a:cubicBezTo>
                    <a:cubicBezTo>
                      <a:pt x="147936" y="6364"/>
                      <a:pt x="146469" y="8564"/>
                      <a:pt x="144878" y="10641"/>
                    </a:cubicBezTo>
                    <a:cubicBezTo>
                      <a:pt x="103187" y="67991"/>
                      <a:pt x="60877" y="124969"/>
                      <a:pt x="20158" y="183167"/>
                    </a:cubicBezTo>
                    <a:cubicBezTo>
                      <a:pt x="47666" y="185739"/>
                      <a:pt x="74936" y="186349"/>
                      <a:pt x="102816" y="184758"/>
                    </a:cubicBezTo>
                    <a:cubicBezTo>
                      <a:pt x="105502" y="184634"/>
                      <a:pt x="107216" y="185863"/>
                      <a:pt x="108321" y="187444"/>
                    </a:cubicBezTo>
                    <a:cubicBezTo>
                      <a:pt x="108445" y="187320"/>
                      <a:pt x="108569" y="187196"/>
                      <a:pt x="108569" y="187082"/>
                    </a:cubicBezTo>
                    <a:cubicBezTo>
                      <a:pt x="110645" y="183901"/>
                      <a:pt x="115046" y="186711"/>
                      <a:pt x="113579" y="190016"/>
                    </a:cubicBezTo>
                    <a:cubicBezTo>
                      <a:pt x="92795" y="237584"/>
                      <a:pt x="67973" y="283551"/>
                      <a:pt x="42665" y="329043"/>
                    </a:cubicBezTo>
                    <a:cubicBezTo>
                      <a:pt x="97444" y="278055"/>
                      <a:pt x="148183" y="223277"/>
                      <a:pt x="194770" y="164470"/>
                    </a:cubicBezTo>
                    <a:cubicBezTo>
                      <a:pt x="157842" y="166794"/>
                      <a:pt x="117865" y="160555"/>
                      <a:pt x="81546" y="156526"/>
                    </a:cubicBezTo>
                    <a:cubicBezTo>
                      <a:pt x="73965" y="155669"/>
                      <a:pt x="73717" y="143810"/>
                      <a:pt x="81546" y="144420"/>
                    </a:cubicBezTo>
                    <a:cubicBezTo>
                      <a:pt x="82651" y="144420"/>
                      <a:pt x="83871" y="144543"/>
                      <a:pt x="84966" y="144543"/>
                    </a:cubicBezTo>
                    <a:cubicBezTo>
                      <a:pt x="113827" y="104434"/>
                      <a:pt x="135953" y="63962"/>
                      <a:pt x="148183" y="15299"/>
                    </a:cubicBezTo>
                    <a:cubicBezTo>
                      <a:pt x="148431" y="14565"/>
                      <a:pt x="148669" y="14079"/>
                      <a:pt x="148917" y="13584"/>
                    </a:cubicBezTo>
                    <a:cubicBezTo>
                      <a:pt x="151727" y="9307"/>
                      <a:pt x="159680" y="12117"/>
                      <a:pt x="158213" y="17985"/>
                    </a:cubicBezTo>
                    <a:cubicBezTo>
                      <a:pt x="147574" y="64448"/>
                      <a:pt x="126057" y="109929"/>
                      <a:pt x="93415" y="145029"/>
                    </a:cubicBezTo>
                    <a:cubicBezTo>
                      <a:pt x="129972" y="147106"/>
                      <a:pt x="169710" y="148696"/>
                      <a:pt x="204314" y="158850"/>
                    </a:cubicBezTo>
                    <a:cubicBezTo>
                      <a:pt x="206515" y="159450"/>
                      <a:pt x="206515" y="161898"/>
                      <a:pt x="205171" y="1631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nvGrpSpPr>
              <p:cNvPr id="9" name="Google Shape;779;p37">
                <a:extLst>
                  <a:ext uri="{FF2B5EF4-FFF2-40B4-BE49-F238E27FC236}">
                    <a16:creationId xmlns:a16="http://schemas.microsoft.com/office/drawing/2014/main" xmlns="" id="{CC2EE7B3-FE5E-2045-2F21-041F1E3E4F73}"/>
                  </a:ext>
                </a:extLst>
              </p:cNvPr>
              <p:cNvGrpSpPr/>
              <p:nvPr/>
            </p:nvGrpSpPr>
            <p:grpSpPr>
              <a:xfrm>
                <a:off x="3259963" y="1727596"/>
                <a:ext cx="207035" cy="305219"/>
                <a:chOff x="3259963" y="1727596"/>
                <a:chExt cx="207035" cy="305219"/>
              </a:xfrm>
            </p:grpSpPr>
            <p:sp>
              <p:nvSpPr>
                <p:cNvPr id="10" name="Google Shape;780;p37">
                  <a:extLst>
                    <a:ext uri="{FF2B5EF4-FFF2-40B4-BE49-F238E27FC236}">
                      <a16:creationId xmlns:a16="http://schemas.microsoft.com/office/drawing/2014/main" xmlns="" id="{6818132C-3615-5F04-2422-726C845F0CED}"/>
                    </a:ext>
                  </a:extLst>
                </p:cNvPr>
                <p:cNvSpPr/>
                <p:nvPr/>
              </p:nvSpPr>
              <p:spPr>
                <a:xfrm>
                  <a:off x="3347324" y="1727596"/>
                  <a:ext cx="70938" cy="132568"/>
                </a:xfrm>
                <a:custGeom>
                  <a:avLst/>
                  <a:gdLst/>
                  <a:ahLst/>
                  <a:cxnLst/>
                  <a:rect l="l" t="t" r="r" b="b"/>
                  <a:pathLst>
                    <a:path w="70938" h="132568" extrusionOk="0">
                      <a:moveTo>
                        <a:pt x="0" y="129397"/>
                      </a:moveTo>
                      <a:cubicBezTo>
                        <a:pt x="2191" y="130483"/>
                        <a:pt x="4438" y="131531"/>
                        <a:pt x="6715" y="132569"/>
                      </a:cubicBezTo>
                      <a:cubicBezTo>
                        <a:pt x="38919" y="97593"/>
                        <a:pt x="60207" y="52492"/>
                        <a:pt x="70761" y="6410"/>
                      </a:cubicBezTo>
                      <a:cubicBezTo>
                        <a:pt x="71733" y="2505"/>
                        <a:pt x="68542" y="10"/>
                        <a:pt x="65465" y="0"/>
                      </a:cubicBezTo>
                      <a:cubicBezTo>
                        <a:pt x="62894" y="4991"/>
                        <a:pt x="60198" y="9906"/>
                        <a:pt x="57578" y="14878"/>
                      </a:cubicBezTo>
                      <a:cubicBezTo>
                        <a:pt x="45310" y="57207"/>
                        <a:pt x="25403" y="93583"/>
                        <a:pt x="0" y="129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1" name="Google Shape;781;p37">
                  <a:extLst>
                    <a:ext uri="{FF2B5EF4-FFF2-40B4-BE49-F238E27FC236}">
                      <a16:creationId xmlns:a16="http://schemas.microsoft.com/office/drawing/2014/main" xmlns="" id="{176436D9-B8CF-8CB9-EB5A-69E7AA4FED03}"/>
                    </a:ext>
                  </a:extLst>
                </p:cNvPr>
                <p:cNvSpPr/>
                <p:nvPr/>
              </p:nvSpPr>
              <p:spPr>
                <a:xfrm>
                  <a:off x="3335218" y="1861223"/>
                  <a:ext cx="131780" cy="171592"/>
                </a:xfrm>
                <a:custGeom>
                  <a:avLst/>
                  <a:gdLst/>
                  <a:ahLst/>
                  <a:cxnLst/>
                  <a:rect l="l" t="t" r="r" b="b"/>
                  <a:pathLst>
                    <a:path w="131780" h="171592" extrusionOk="0">
                      <a:moveTo>
                        <a:pt x="129826" y="17917"/>
                      </a:moveTo>
                      <a:cubicBezTo>
                        <a:pt x="131169" y="16697"/>
                        <a:pt x="131169" y="14249"/>
                        <a:pt x="128968" y="13640"/>
                      </a:cubicBezTo>
                      <a:cubicBezTo>
                        <a:pt x="95364" y="3781"/>
                        <a:pt x="56931" y="2000"/>
                        <a:pt x="21250" y="0"/>
                      </a:cubicBezTo>
                      <a:cubicBezTo>
                        <a:pt x="23346" y="924"/>
                        <a:pt x="25365" y="1895"/>
                        <a:pt x="27556" y="2743"/>
                      </a:cubicBezTo>
                      <a:cubicBezTo>
                        <a:pt x="35176" y="5705"/>
                        <a:pt x="41434" y="10354"/>
                        <a:pt x="46130" y="15964"/>
                      </a:cubicBezTo>
                      <a:cubicBezTo>
                        <a:pt x="70637" y="18688"/>
                        <a:pt x="95659" y="20745"/>
                        <a:pt x="119434" y="19250"/>
                      </a:cubicBezTo>
                      <a:cubicBezTo>
                        <a:pt x="85925" y="61551"/>
                        <a:pt x="50187" y="101689"/>
                        <a:pt x="12430" y="139903"/>
                      </a:cubicBezTo>
                      <a:cubicBezTo>
                        <a:pt x="8201" y="150447"/>
                        <a:pt x="4067" y="161011"/>
                        <a:pt x="0" y="171593"/>
                      </a:cubicBezTo>
                      <a:cubicBezTo>
                        <a:pt x="46511" y="126378"/>
                        <a:pt x="89983" y="78315"/>
                        <a:pt x="130197" y="27194"/>
                      </a:cubicBezTo>
                      <a:cubicBezTo>
                        <a:pt x="132759" y="24032"/>
                        <a:pt x="131902" y="20364"/>
                        <a:pt x="129826" y="179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sp>
              <p:nvSpPr>
                <p:cNvPr id="12" name="Google Shape;782;p37">
                  <a:extLst>
                    <a:ext uri="{FF2B5EF4-FFF2-40B4-BE49-F238E27FC236}">
                      <a16:creationId xmlns:a16="http://schemas.microsoft.com/office/drawing/2014/main" xmlns="" id="{9B8387FC-3D22-379D-3964-B98A620BA38B}"/>
                    </a:ext>
                  </a:extLst>
                </p:cNvPr>
                <p:cNvSpPr/>
                <p:nvPr/>
              </p:nvSpPr>
              <p:spPr>
                <a:xfrm>
                  <a:off x="3259963" y="1902199"/>
                  <a:ext cx="38355" cy="12572"/>
                </a:xfrm>
                <a:custGeom>
                  <a:avLst/>
                  <a:gdLst/>
                  <a:ahLst/>
                  <a:cxnLst/>
                  <a:rect l="l" t="t" r="r" b="b"/>
                  <a:pathLst>
                    <a:path w="38355" h="12572" extrusionOk="0">
                      <a:moveTo>
                        <a:pt x="7237" y="9954"/>
                      </a:moveTo>
                      <a:cubicBezTo>
                        <a:pt x="17638" y="11173"/>
                        <a:pt x="28001" y="11963"/>
                        <a:pt x="38355" y="12573"/>
                      </a:cubicBezTo>
                      <a:cubicBezTo>
                        <a:pt x="29945" y="8811"/>
                        <a:pt x="21315" y="5686"/>
                        <a:pt x="12133" y="4181"/>
                      </a:cubicBezTo>
                      <a:cubicBezTo>
                        <a:pt x="7704" y="3458"/>
                        <a:pt x="3951" y="1972"/>
                        <a:pt x="712" y="0"/>
                      </a:cubicBezTo>
                      <a:cubicBezTo>
                        <a:pt x="-1783" y="4648"/>
                        <a:pt x="2732" y="9373"/>
                        <a:pt x="7237" y="99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9Slide07 Bungee" pitchFamily="2" charset="0"/>
                    <a:sym typeface="Arial"/>
                  </a:endParaRPr>
                </a:p>
              </p:txBody>
            </p:sp>
          </p:grpSp>
        </p:grpSp>
      </p:grpSp>
      <p:sp>
        <p:nvSpPr>
          <p:cNvPr id="48" name="Google Shape;84;p3">
            <a:extLst>
              <a:ext uri="{FF2B5EF4-FFF2-40B4-BE49-F238E27FC236}">
                <a16:creationId xmlns:a16="http://schemas.microsoft.com/office/drawing/2014/main" xmlns="" id="{069FAEF1-1800-F050-FD7A-A4BE20185E38}"/>
              </a:ext>
            </a:extLst>
          </p:cNvPr>
          <p:cNvSpPr/>
          <p:nvPr/>
        </p:nvSpPr>
        <p:spPr>
          <a:xfrm>
            <a:off x="1697849" y="745604"/>
            <a:ext cx="6374915" cy="3347350"/>
          </a:xfrm>
          <a:prstGeom prst="roundRect">
            <a:avLst>
              <a:gd name="adj" fmla="val 6471"/>
            </a:avLst>
          </a:prstGeom>
          <a:solidFill>
            <a:srgbClr val="FFFFFF"/>
          </a:solidFill>
          <a:ln w="571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pic>
        <p:nvPicPr>
          <p:cNvPr id="43" name="Google Shape;808;p37">
            <a:extLst>
              <a:ext uri="{FF2B5EF4-FFF2-40B4-BE49-F238E27FC236}">
                <a16:creationId xmlns:a16="http://schemas.microsoft.com/office/drawing/2014/main" xmlns="" id="{82AEF410-71B5-F364-B53E-86F02D5E5373}"/>
              </a:ext>
            </a:extLst>
          </p:cNvPr>
          <p:cNvPicPr preferRelativeResize="0"/>
          <p:nvPr/>
        </p:nvPicPr>
        <p:blipFill>
          <a:blip r:embed="rId3">
            <a:alphaModFix/>
          </a:blip>
          <a:stretch>
            <a:fillRect/>
          </a:stretch>
        </p:blipFill>
        <p:spPr>
          <a:xfrm rot="789856" flipH="1">
            <a:off x="372599" y="-2393"/>
            <a:ext cx="2536828" cy="1307393"/>
          </a:xfrm>
          <a:prstGeom prst="rect">
            <a:avLst/>
          </a:prstGeom>
          <a:noFill/>
          <a:ln>
            <a:noFill/>
          </a:ln>
          <a:effectLst>
            <a:outerShdw blurRad="85725" dist="28575" dir="3360000" algn="bl" rotWithShape="0">
              <a:schemeClr val="dk1">
                <a:alpha val="39000"/>
              </a:schemeClr>
            </a:outerShdw>
          </a:effectLst>
        </p:spPr>
      </p:pic>
      <p:pic>
        <p:nvPicPr>
          <p:cNvPr id="53" name="Google Shape;1025;p46">
            <a:extLst>
              <a:ext uri="{FF2B5EF4-FFF2-40B4-BE49-F238E27FC236}">
                <a16:creationId xmlns:a16="http://schemas.microsoft.com/office/drawing/2014/main" xmlns="" id="{5F117E15-1E0A-3AFA-BAA8-E74D07F780C8}"/>
              </a:ext>
            </a:extLst>
          </p:cNvPr>
          <p:cNvPicPr preferRelativeResize="0"/>
          <p:nvPr/>
        </p:nvPicPr>
        <p:blipFill>
          <a:blip r:embed="rId4">
            <a:alphaModFix/>
          </a:blip>
          <a:stretch>
            <a:fillRect/>
          </a:stretch>
        </p:blipFill>
        <p:spPr>
          <a:xfrm rot="-473073">
            <a:off x="107742" y="12443"/>
            <a:ext cx="1547281" cy="1443326"/>
          </a:xfrm>
          <a:prstGeom prst="rect">
            <a:avLst/>
          </a:prstGeom>
          <a:noFill/>
          <a:ln>
            <a:noFill/>
          </a:ln>
          <a:effectLst>
            <a:outerShdw blurRad="57150" dist="19050" dir="4200000" algn="bl" rotWithShape="0">
              <a:schemeClr val="dk1">
                <a:alpha val="30000"/>
              </a:schemeClr>
            </a:outerShdw>
          </a:effectLst>
        </p:spPr>
      </p:pic>
      <p:pic>
        <p:nvPicPr>
          <p:cNvPr id="55" name="Google Shape;1357;p56">
            <a:extLst>
              <a:ext uri="{FF2B5EF4-FFF2-40B4-BE49-F238E27FC236}">
                <a16:creationId xmlns:a16="http://schemas.microsoft.com/office/drawing/2014/main" xmlns="" id="{C509A392-A56D-5DF7-0ACD-B4DE3D30F7F3}"/>
              </a:ext>
            </a:extLst>
          </p:cNvPr>
          <p:cNvPicPr preferRelativeResize="0"/>
          <p:nvPr/>
        </p:nvPicPr>
        <p:blipFill>
          <a:blip r:embed="rId5">
            <a:alphaModFix/>
          </a:blip>
          <a:stretch>
            <a:fillRect/>
          </a:stretch>
        </p:blipFill>
        <p:spPr>
          <a:xfrm rot="2232348">
            <a:off x="7680540" y="-40915"/>
            <a:ext cx="774377" cy="1220602"/>
          </a:xfrm>
          <a:prstGeom prst="rect">
            <a:avLst/>
          </a:prstGeom>
          <a:noFill/>
          <a:ln>
            <a:noFill/>
          </a:ln>
          <a:effectLst>
            <a:outerShdw blurRad="57150" dist="19050" dir="5400000" algn="bl" rotWithShape="0">
              <a:schemeClr val="dk1">
                <a:alpha val="40000"/>
              </a:schemeClr>
            </a:outerShdw>
          </a:effectLst>
        </p:spPr>
      </p:pic>
      <p:pic>
        <p:nvPicPr>
          <p:cNvPr id="56" name="Google Shape;1367;p56">
            <a:extLst>
              <a:ext uri="{FF2B5EF4-FFF2-40B4-BE49-F238E27FC236}">
                <a16:creationId xmlns:a16="http://schemas.microsoft.com/office/drawing/2014/main" xmlns="" id="{7F0C35AA-E75C-6D83-7EA3-6E66BF41F184}"/>
              </a:ext>
            </a:extLst>
          </p:cNvPr>
          <p:cNvPicPr preferRelativeResize="0"/>
          <p:nvPr/>
        </p:nvPicPr>
        <p:blipFill>
          <a:blip r:embed="rId6">
            <a:alphaModFix/>
          </a:blip>
          <a:stretch>
            <a:fillRect/>
          </a:stretch>
        </p:blipFill>
        <p:spPr>
          <a:xfrm rot="354146">
            <a:off x="7328177" y="297217"/>
            <a:ext cx="540599" cy="836671"/>
          </a:xfrm>
          <a:prstGeom prst="rect">
            <a:avLst/>
          </a:prstGeom>
          <a:noFill/>
          <a:ln>
            <a:noFill/>
          </a:ln>
          <a:effectLst>
            <a:outerShdw blurRad="57150" dist="19050" dir="5400000" algn="bl" rotWithShape="0">
              <a:schemeClr val="dk1">
                <a:alpha val="40000"/>
              </a:schemeClr>
            </a:outerShdw>
          </a:effectLst>
        </p:spPr>
      </p:pic>
      <p:pic>
        <p:nvPicPr>
          <p:cNvPr id="227" name="Picture 226">
            <a:extLst>
              <a:ext uri="{FF2B5EF4-FFF2-40B4-BE49-F238E27FC236}">
                <a16:creationId xmlns:a16="http://schemas.microsoft.com/office/drawing/2014/main" xmlns="" id="{0449A91F-42EC-DF03-C862-AB836E444B3E}"/>
              </a:ext>
            </a:extLst>
          </p:cNvPr>
          <p:cNvPicPr>
            <a:picLocks noChangeAspect="1"/>
          </p:cNvPicPr>
          <p:nvPr/>
        </p:nvPicPr>
        <p:blipFill>
          <a:blip r:embed="rId7"/>
          <a:stretch>
            <a:fillRect/>
          </a:stretch>
        </p:blipFill>
        <p:spPr>
          <a:xfrm>
            <a:off x="448637" y="854286"/>
            <a:ext cx="1085402" cy="1074656"/>
          </a:xfrm>
          <a:prstGeom prst="rect">
            <a:avLst/>
          </a:prstGeom>
        </p:spPr>
      </p:pic>
      <p:pic>
        <p:nvPicPr>
          <p:cNvPr id="4" name="Picture 3">
            <a:extLst>
              <a:ext uri="{FF2B5EF4-FFF2-40B4-BE49-F238E27FC236}">
                <a16:creationId xmlns:a16="http://schemas.microsoft.com/office/drawing/2014/main" xmlns="" id="{4C61BDF5-E00D-95F6-DD6F-A869D153191A}"/>
              </a:ext>
            </a:extLst>
          </p:cNvPr>
          <p:cNvPicPr>
            <a:picLocks noChangeAspect="1"/>
          </p:cNvPicPr>
          <p:nvPr/>
        </p:nvPicPr>
        <p:blipFill>
          <a:blip r:embed="rId8"/>
          <a:stretch>
            <a:fillRect/>
          </a:stretch>
        </p:blipFill>
        <p:spPr>
          <a:xfrm>
            <a:off x="3064972" y="1041600"/>
            <a:ext cx="3920068" cy="1231499"/>
          </a:xfrm>
          <a:prstGeom prst="rect">
            <a:avLst/>
          </a:prstGeom>
        </p:spPr>
      </p:pic>
      <p:pic>
        <p:nvPicPr>
          <p:cNvPr id="19" name="Picture 18">
            <a:extLst>
              <a:ext uri="{FF2B5EF4-FFF2-40B4-BE49-F238E27FC236}">
                <a16:creationId xmlns:a16="http://schemas.microsoft.com/office/drawing/2014/main" xmlns="" id="{FF203BBE-87F6-73D9-1309-2766B700287B}"/>
              </a:ext>
            </a:extLst>
          </p:cNvPr>
          <p:cNvPicPr>
            <a:picLocks noChangeAspect="1"/>
          </p:cNvPicPr>
          <p:nvPr/>
        </p:nvPicPr>
        <p:blipFill>
          <a:blip r:embed="rId9"/>
          <a:stretch>
            <a:fillRect/>
          </a:stretch>
        </p:blipFill>
        <p:spPr>
          <a:xfrm>
            <a:off x="4066263" y="0"/>
            <a:ext cx="1749704" cy="932769"/>
          </a:xfrm>
          <a:prstGeom prst="rect">
            <a:avLst/>
          </a:prstGeom>
        </p:spPr>
      </p:pic>
      <p:sp>
        <p:nvSpPr>
          <p:cNvPr id="20" name="Freeform 4">
            <a:extLst>
              <a:ext uri="{FF2B5EF4-FFF2-40B4-BE49-F238E27FC236}">
                <a16:creationId xmlns:a16="http://schemas.microsoft.com/office/drawing/2014/main" xmlns="" id="{2E6D0CBB-A715-DF00-4253-DAE609EF212A}"/>
              </a:ext>
            </a:extLst>
          </p:cNvPr>
          <p:cNvSpPr/>
          <p:nvPr/>
        </p:nvSpPr>
        <p:spPr>
          <a:xfrm>
            <a:off x="536894" y="1812022"/>
            <a:ext cx="2063693" cy="3331478"/>
          </a:xfrm>
          <a:custGeom>
            <a:avLst/>
            <a:gdLst/>
            <a:ahLst/>
            <a:cxnLst/>
            <a:rect l="l" t="t" r="r" b="b"/>
            <a:pathLst>
              <a:path w="5616702" h="8229600">
                <a:moveTo>
                  <a:pt x="0" y="0"/>
                </a:moveTo>
                <a:lnTo>
                  <a:pt x="5616702" y="0"/>
                </a:lnTo>
                <a:lnTo>
                  <a:pt x="5616702" y="8229600"/>
                </a:lnTo>
                <a:lnTo>
                  <a:pt x="0" y="8229600"/>
                </a:lnTo>
                <a:lnTo>
                  <a:pt x="0" y="0"/>
                </a:lnTo>
                <a:close/>
              </a:path>
            </a:pathLst>
          </a:custGeom>
          <a:blipFill>
            <a:blip r:embed="rId10"/>
            <a:stretch>
              <a:fillRect/>
            </a:stretch>
          </a:blipFill>
        </p:spPr>
        <p:txBody>
          <a:bodyPr/>
          <a:lstStyle/>
          <a:p>
            <a:endParaRPr lang="en-US"/>
          </a:p>
        </p:txBody>
      </p:sp>
      <p:sp>
        <p:nvSpPr>
          <p:cNvPr id="21" name="Freeform 3">
            <a:extLst>
              <a:ext uri="{FF2B5EF4-FFF2-40B4-BE49-F238E27FC236}">
                <a16:creationId xmlns:a16="http://schemas.microsoft.com/office/drawing/2014/main" xmlns="" id="{2CC06779-9583-B659-CBFC-F1D02B2250AC}"/>
              </a:ext>
            </a:extLst>
          </p:cNvPr>
          <p:cNvSpPr/>
          <p:nvPr/>
        </p:nvSpPr>
        <p:spPr>
          <a:xfrm>
            <a:off x="7608815" y="3347207"/>
            <a:ext cx="1290588" cy="1555109"/>
          </a:xfrm>
          <a:custGeom>
            <a:avLst/>
            <a:gdLst/>
            <a:ahLst/>
            <a:cxnLst/>
            <a:rect l="l" t="t" r="r" b="b"/>
            <a:pathLst>
              <a:path w="3384423" h="4114800">
                <a:moveTo>
                  <a:pt x="0" y="0"/>
                </a:moveTo>
                <a:lnTo>
                  <a:pt x="3384424" y="0"/>
                </a:lnTo>
                <a:lnTo>
                  <a:pt x="3384424" y="4114800"/>
                </a:lnTo>
                <a:lnTo>
                  <a:pt x="0" y="4114800"/>
                </a:lnTo>
                <a:lnTo>
                  <a:pt x="0" y="0"/>
                </a:lnTo>
                <a:close/>
              </a:path>
            </a:pathLst>
          </a:custGeom>
          <a:blipFill>
            <a:blip r:embed="rId11">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8" name="TextBox 27"/>
          <p:cNvSpPr txBox="1"/>
          <p:nvPr/>
        </p:nvSpPr>
        <p:spPr>
          <a:xfrm>
            <a:off x="2645227" y="2394857"/>
            <a:ext cx="5290457" cy="307777"/>
          </a:xfrm>
          <a:prstGeom prst="rect">
            <a:avLst/>
          </a:prstGeom>
          <a:noFill/>
        </p:spPr>
        <p:txBody>
          <a:bodyPr wrap="square" rtlCol="0">
            <a:spAutoFit/>
          </a:bodyPr>
          <a:lstStyle/>
          <a:p>
            <a:endParaRPr lang="en-US"/>
          </a:p>
        </p:txBody>
      </p:sp>
      <p:sp>
        <p:nvSpPr>
          <p:cNvPr id="29" name="Rectangle 28"/>
          <p:cNvSpPr/>
          <p:nvPr/>
        </p:nvSpPr>
        <p:spPr>
          <a:xfrm>
            <a:off x="2474654" y="2360456"/>
            <a:ext cx="5787603" cy="646331"/>
          </a:xfrm>
          <a:prstGeom prst="rect">
            <a:avLst/>
          </a:prstGeom>
          <a:noFill/>
        </p:spPr>
        <p:txBody>
          <a:bodyPr wrap="square" lIns="91440" tIns="45720" rIns="91440" bIns="45720">
            <a:spAutoFit/>
          </a:bodyPr>
          <a:lstStyle/>
          <a:p>
            <a:pPr algn="ctr"/>
            <a:r>
              <a:rPr lang="en-US" sz="3600" b="1" cap="none" spc="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SỐ THẬP PHÂN (TIẾT 1)</a:t>
            </a:r>
            <a:endParaRPr lang="en-US" sz="36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3605508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 calcmode="lin" valueType="num">
                                      <p:cBhvr>
                                        <p:cTn id="16" dur="500" fill="hold"/>
                                        <p:tgtEl>
                                          <p:spTgt spid="4"/>
                                        </p:tgtEl>
                                        <p:attrNameLst>
                                          <p:attrName>style.rotation</p:attrName>
                                        </p:attrNameLst>
                                      </p:cBhvr>
                                      <p:tavLst>
                                        <p:tav tm="0">
                                          <p:val>
                                            <p:fltVal val="360"/>
                                          </p:val>
                                        </p:tav>
                                        <p:tav tm="100000">
                                          <p:val>
                                            <p:fltVal val="0"/>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4D986DC9-6F5C-6A38-1F3B-F536F3D5C1C1}"/>
              </a:ext>
            </a:extLst>
          </p:cNvPr>
          <p:cNvGrpSpPr/>
          <p:nvPr/>
        </p:nvGrpSpPr>
        <p:grpSpPr>
          <a:xfrm>
            <a:off x="0" y="0"/>
            <a:ext cx="9144000" cy="5143500"/>
            <a:chOff x="0" y="0"/>
            <a:chExt cx="9144000" cy="5143500"/>
          </a:xfrm>
        </p:grpSpPr>
        <p:sp>
          <p:nvSpPr>
            <p:cNvPr id="12" name="Rectangle 11">
              <a:extLst>
                <a:ext uri="{FF2B5EF4-FFF2-40B4-BE49-F238E27FC236}">
                  <a16:creationId xmlns:a16="http://schemas.microsoft.com/office/drawing/2014/main" xmlns="" id="{1AF2A35C-4511-D6D8-41FD-AB7A47E863F8}"/>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B40D0108-1869-5292-7F1F-127268FF8F58}"/>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9" name="Google Shape;85;p3">
            <a:extLst>
              <a:ext uri="{FF2B5EF4-FFF2-40B4-BE49-F238E27FC236}">
                <a16:creationId xmlns:a16="http://schemas.microsoft.com/office/drawing/2014/main" xmlns="" id="{41B9C947-9E36-7681-0E83-BE1FE4C714D6}"/>
              </a:ext>
            </a:extLst>
          </p:cNvPr>
          <p:cNvSpPr/>
          <p:nvPr/>
        </p:nvSpPr>
        <p:spPr>
          <a:xfrm>
            <a:off x="3902134" y="2706071"/>
            <a:ext cx="623841" cy="58902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20" name="Google Shape;740;p36">
            <a:extLst>
              <a:ext uri="{FF2B5EF4-FFF2-40B4-BE49-F238E27FC236}">
                <a16:creationId xmlns:a16="http://schemas.microsoft.com/office/drawing/2014/main" xmlns="" id="{7BF8DBAA-A97A-550B-8792-4C8278E527D6}"/>
              </a:ext>
            </a:extLst>
          </p:cNvPr>
          <p:cNvGrpSpPr/>
          <p:nvPr/>
        </p:nvGrpSpPr>
        <p:grpSpPr>
          <a:xfrm>
            <a:off x="3821185" y="238511"/>
            <a:ext cx="1409579" cy="1238302"/>
            <a:chOff x="285458" y="868293"/>
            <a:chExt cx="1991370" cy="1988339"/>
          </a:xfrm>
        </p:grpSpPr>
        <p:grpSp>
          <p:nvGrpSpPr>
            <p:cNvPr id="21" name="Google Shape;741;p36">
              <a:extLst>
                <a:ext uri="{FF2B5EF4-FFF2-40B4-BE49-F238E27FC236}">
                  <a16:creationId xmlns:a16="http://schemas.microsoft.com/office/drawing/2014/main" xmlns="" id="{8CC59159-3C1F-B4A7-BE1A-0C9E5A3A0B23}"/>
                </a:ext>
              </a:extLst>
            </p:cNvPr>
            <p:cNvGrpSpPr/>
            <p:nvPr/>
          </p:nvGrpSpPr>
          <p:grpSpPr>
            <a:xfrm>
              <a:off x="294139" y="868293"/>
              <a:ext cx="1974002" cy="1988288"/>
              <a:chOff x="1572275" y="2999375"/>
              <a:chExt cx="2107175" cy="2122425"/>
            </a:xfrm>
          </p:grpSpPr>
          <p:sp>
            <p:nvSpPr>
              <p:cNvPr id="133" name="Google Shape;742;p36">
                <a:extLst>
                  <a:ext uri="{FF2B5EF4-FFF2-40B4-BE49-F238E27FC236}">
                    <a16:creationId xmlns:a16="http://schemas.microsoft.com/office/drawing/2014/main" xmlns="" id="{800AE6F5-F65B-2D24-9098-E103F53E22C8}"/>
                  </a:ext>
                </a:extLst>
              </p:cNvPr>
              <p:cNvSpPr/>
              <p:nvPr/>
            </p:nvSpPr>
            <p:spPr>
              <a:xfrm>
                <a:off x="1572275" y="3015625"/>
                <a:ext cx="2107175" cy="2106175"/>
              </a:xfrm>
              <a:custGeom>
                <a:avLst/>
                <a:gdLst/>
                <a:ahLst/>
                <a:cxnLst/>
                <a:rect l="l" t="t" r="r" b="b"/>
                <a:pathLst>
                  <a:path w="84287" h="84247" extrusionOk="0">
                    <a:moveTo>
                      <a:pt x="28118" y="7506"/>
                    </a:moveTo>
                    <a:lnTo>
                      <a:pt x="28118" y="7506"/>
                    </a:lnTo>
                    <a:cubicBezTo>
                      <a:pt x="28086" y="7571"/>
                      <a:pt x="27988" y="7571"/>
                      <a:pt x="27923" y="7604"/>
                    </a:cubicBezTo>
                    <a:cubicBezTo>
                      <a:pt x="27988" y="7571"/>
                      <a:pt x="28053" y="7571"/>
                      <a:pt x="28118" y="7506"/>
                    </a:cubicBezTo>
                    <a:close/>
                    <a:moveTo>
                      <a:pt x="23225" y="9528"/>
                    </a:moveTo>
                    <a:cubicBezTo>
                      <a:pt x="19735" y="11061"/>
                      <a:pt x="16473" y="12790"/>
                      <a:pt x="13635" y="14584"/>
                    </a:cubicBezTo>
                    <a:cubicBezTo>
                      <a:pt x="16473" y="12725"/>
                      <a:pt x="19605" y="11094"/>
                      <a:pt x="23225" y="9528"/>
                    </a:cubicBezTo>
                    <a:close/>
                    <a:moveTo>
                      <a:pt x="13244" y="45932"/>
                    </a:moveTo>
                    <a:cubicBezTo>
                      <a:pt x="13276" y="45965"/>
                      <a:pt x="13276" y="45997"/>
                      <a:pt x="13244" y="45997"/>
                    </a:cubicBezTo>
                    <a:lnTo>
                      <a:pt x="13244" y="45932"/>
                    </a:lnTo>
                    <a:close/>
                    <a:moveTo>
                      <a:pt x="13440" y="52424"/>
                    </a:moveTo>
                    <a:cubicBezTo>
                      <a:pt x="13472" y="52521"/>
                      <a:pt x="13472" y="52652"/>
                      <a:pt x="13505" y="52815"/>
                    </a:cubicBezTo>
                    <a:cubicBezTo>
                      <a:pt x="13472" y="52684"/>
                      <a:pt x="13472" y="52521"/>
                      <a:pt x="13440" y="52424"/>
                    </a:cubicBezTo>
                    <a:close/>
                    <a:moveTo>
                      <a:pt x="14418" y="56273"/>
                    </a:moveTo>
                    <a:lnTo>
                      <a:pt x="14418" y="56273"/>
                    </a:lnTo>
                    <a:cubicBezTo>
                      <a:pt x="14516" y="56403"/>
                      <a:pt x="14549" y="56566"/>
                      <a:pt x="14581" y="56729"/>
                    </a:cubicBezTo>
                    <a:cubicBezTo>
                      <a:pt x="14549" y="56566"/>
                      <a:pt x="14451" y="56436"/>
                      <a:pt x="14418" y="56273"/>
                    </a:cubicBezTo>
                    <a:close/>
                    <a:moveTo>
                      <a:pt x="15756" y="59372"/>
                    </a:moveTo>
                    <a:cubicBezTo>
                      <a:pt x="15853" y="59502"/>
                      <a:pt x="15919" y="59632"/>
                      <a:pt x="16016" y="59795"/>
                    </a:cubicBezTo>
                    <a:cubicBezTo>
                      <a:pt x="15919" y="59665"/>
                      <a:pt x="15853" y="59502"/>
                      <a:pt x="15756" y="59372"/>
                    </a:cubicBezTo>
                    <a:close/>
                    <a:moveTo>
                      <a:pt x="16082" y="59959"/>
                    </a:moveTo>
                    <a:cubicBezTo>
                      <a:pt x="16180" y="60089"/>
                      <a:pt x="16245" y="60187"/>
                      <a:pt x="16343" y="60350"/>
                    </a:cubicBezTo>
                    <a:cubicBezTo>
                      <a:pt x="16245" y="60252"/>
                      <a:pt x="16180" y="60089"/>
                      <a:pt x="16082" y="59959"/>
                    </a:cubicBezTo>
                    <a:close/>
                    <a:moveTo>
                      <a:pt x="16408" y="60513"/>
                    </a:moveTo>
                    <a:cubicBezTo>
                      <a:pt x="16506" y="60644"/>
                      <a:pt x="16571" y="60774"/>
                      <a:pt x="16669" y="60937"/>
                    </a:cubicBezTo>
                    <a:cubicBezTo>
                      <a:pt x="16571" y="60807"/>
                      <a:pt x="16506" y="60644"/>
                      <a:pt x="16408" y="60513"/>
                    </a:cubicBezTo>
                    <a:close/>
                    <a:moveTo>
                      <a:pt x="16799" y="61100"/>
                    </a:moveTo>
                    <a:lnTo>
                      <a:pt x="16799" y="61100"/>
                    </a:lnTo>
                    <a:cubicBezTo>
                      <a:pt x="16865" y="61231"/>
                      <a:pt x="16962" y="61329"/>
                      <a:pt x="17028" y="61492"/>
                    </a:cubicBezTo>
                    <a:cubicBezTo>
                      <a:pt x="16962" y="61394"/>
                      <a:pt x="16865" y="61263"/>
                      <a:pt x="16799" y="61100"/>
                    </a:cubicBezTo>
                    <a:close/>
                    <a:moveTo>
                      <a:pt x="18985" y="63938"/>
                    </a:moveTo>
                    <a:lnTo>
                      <a:pt x="19148" y="64101"/>
                    </a:lnTo>
                    <a:cubicBezTo>
                      <a:pt x="19083" y="64052"/>
                      <a:pt x="19034" y="63995"/>
                      <a:pt x="18985" y="63938"/>
                    </a:cubicBezTo>
                    <a:close/>
                    <a:moveTo>
                      <a:pt x="20257" y="65210"/>
                    </a:moveTo>
                    <a:lnTo>
                      <a:pt x="20257" y="65210"/>
                    </a:lnTo>
                    <a:cubicBezTo>
                      <a:pt x="20388" y="65308"/>
                      <a:pt x="20453" y="65373"/>
                      <a:pt x="20583" y="65504"/>
                    </a:cubicBezTo>
                    <a:cubicBezTo>
                      <a:pt x="20453" y="65406"/>
                      <a:pt x="20322" y="65308"/>
                      <a:pt x="20257" y="65210"/>
                    </a:cubicBezTo>
                    <a:close/>
                    <a:moveTo>
                      <a:pt x="12494" y="54739"/>
                    </a:moveTo>
                    <a:lnTo>
                      <a:pt x="12494" y="54739"/>
                    </a:lnTo>
                    <a:cubicBezTo>
                      <a:pt x="13635" y="59208"/>
                      <a:pt x="16082" y="63286"/>
                      <a:pt x="19670" y="66222"/>
                    </a:cubicBezTo>
                    <a:cubicBezTo>
                      <a:pt x="19269" y="66263"/>
                      <a:pt x="18864" y="66286"/>
                      <a:pt x="18462" y="66286"/>
                    </a:cubicBezTo>
                    <a:cubicBezTo>
                      <a:pt x="16638" y="66286"/>
                      <a:pt x="14853" y="65811"/>
                      <a:pt x="13570" y="64395"/>
                    </a:cubicBezTo>
                    <a:cubicBezTo>
                      <a:pt x="11189" y="61818"/>
                      <a:pt x="11580" y="57871"/>
                      <a:pt x="12494" y="54739"/>
                    </a:cubicBezTo>
                    <a:close/>
                    <a:moveTo>
                      <a:pt x="25378" y="68570"/>
                    </a:moveTo>
                    <a:cubicBezTo>
                      <a:pt x="25509" y="68603"/>
                      <a:pt x="25639" y="68635"/>
                      <a:pt x="25770" y="68733"/>
                    </a:cubicBezTo>
                    <a:cubicBezTo>
                      <a:pt x="25639" y="68668"/>
                      <a:pt x="25509" y="68603"/>
                      <a:pt x="25378" y="68570"/>
                    </a:cubicBezTo>
                    <a:close/>
                    <a:moveTo>
                      <a:pt x="29554" y="69875"/>
                    </a:moveTo>
                    <a:lnTo>
                      <a:pt x="29554" y="69875"/>
                    </a:lnTo>
                    <a:cubicBezTo>
                      <a:pt x="29684" y="69908"/>
                      <a:pt x="29749" y="69908"/>
                      <a:pt x="29880" y="69940"/>
                    </a:cubicBezTo>
                    <a:cubicBezTo>
                      <a:pt x="29749" y="69908"/>
                      <a:pt x="29619" y="69908"/>
                      <a:pt x="29554" y="69875"/>
                    </a:cubicBezTo>
                    <a:close/>
                    <a:moveTo>
                      <a:pt x="30271" y="70038"/>
                    </a:moveTo>
                    <a:cubicBezTo>
                      <a:pt x="30402" y="70038"/>
                      <a:pt x="30500" y="70038"/>
                      <a:pt x="30598" y="70071"/>
                    </a:cubicBezTo>
                    <a:cubicBezTo>
                      <a:pt x="30500" y="70071"/>
                      <a:pt x="30369" y="70038"/>
                      <a:pt x="30271" y="70038"/>
                    </a:cubicBezTo>
                    <a:close/>
                    <a:moveTo>
                      <a:pt x="26992" y="0"/>
                    </a:moveTo>
                    <a:cubicBezTo>
                      <a:pt x="25386" y="0"/>
                      <a:pt x="23725" y="274"/>
                      <a:pt x="22084" y="851"/>
                    </a:cubicBezTo>
                    <a:cubicBezTo>
                      <a:pt x="15658" y="3167"/>
                      <a:pt x="11874" y="9137"/>
                      <a:pt x="13276" y="14780"/>
                    </a:cubicBezTo>
                    <a:cubicBezTo>
                      <a:pt x="4893" y="20130"/>
                      <a:pt x="0" y="26067"/>
                      <a:pt x="1566" y="29916"/>
                    </a:cubicBezTo>
                    <a:cubicBezTo>
                      <a:pt x="2572" y="32313"/>
                      <a:pt x="5914" y="33475"/>
                      <a:pt x="10667" y="33475"/>
                    </a:cubicBezTo>
                    <a:cubicBezTo>
                      <a:pt x="11153" y="33475"/>
                      <a:pt x="11653" y="33463"/>
                      <a:pt x="12167" y="33439"/>
                    </a:cubicBezTo>
                    <a:cubicBezTo>
                      <a:pt x="12591" y="38593"/>
                      <a:pt x="12494" y="42996"/>
                      <a:pt x="12494" y="42996"/>
                    </a:cubicBezTo>
                    <a:cubicBezTo>
                      <a:pt x="12004" y="44856"/>
                      <a:pt x="11776" y="46813"/>
                      <a:pt x="11776" y="48737"/>
                    </a:cubicBezTo>
                    <a:cubicBezTo>
                      <a:pt x="8481" y="54381"/>
                      <a:pt x="6622" y="61394"/>
                      <a:pt x="11156" y="66352"/>
                    </a:cubicBezTo>
                    <a:cubicBezTo>
                      <a:pt x="13203" y="68603"/>
                      <a:pt x="15814" y="69455"/>
                      <a:pt x="18636" y="69455"/>
                    </a:cubicBezTo>
                    <a:cubicBezTo>
                      <a:pt x="20312" y="69455"/>
                      <a:pt x="22062" y="69154"/>
                      <a:pt x="23813" y="68668"/>
                    </a:cubicBezTo>
                    <a:cubicBezTo>
                      <a:pt x="25933" y="69647"/>
                      <a:pt x="28282" y="70266"/>
                      <a:pt x="30891" y="70462"/>
                    </a:cubicBezTo>
                    <a:cubicBezTo>
                      <a:pt x="30989" y="72256"/>
                      <a:pt x="30728" y="74279"/>
                      <a:pt x="29913" y="75355"/>
                    </a:cubicBezTo>
                    <a:cubicBezTo>
                      <a:pt x="29169" y="76347"/>
                      <a:pt x="28246" y="76693"/>
                      <a:pt x="27320" y="76693"/>
                    </a:cubicBezTo>
                    <a:cubicBezTo>
                      <a:pt x="25687" y="76693"/>
                      <a:pt x="24043" y="75615"/>
                      <a:pt x="23356" y="75094"/>
                    </a:cubicBezTo>
                    <a:cubicBezTo>
                      <a:pt x="23258" y="74996"/>
                      <a:pt x="23128" y="74964"/>
                      <a:pt x="23030" y="74931"/>
                    </a:cubicBezTo>
                    <a:cubicBezTo>
                      <a:pt x="23187" y="74006"/>
                      <a:pt x="22811" y="73791"/>
                      <a:pt x="22428" y="73791"/>
                    </a:cubicBezTo>
                    <a:cubicBezTo>
                      <a:pt x="22096" y="73791"/>
                      <a:pt x="21758" y="73952"/>
                      <a:pt x="21758" y="73952"/>
                    </a:cubicBezTo>
                    <a:cubicBezTo>
                      <a:pt x="20403" y="72509"/>
                      <a:pt x="19417" y="71948"/>
                      <a:pt x="18656" y="71948"/>
                    </a:cubicBezTo>
                    <a:cubicBezTo>
                      <a:pt x="17197" y="71948"/>
                      <a:pt x="16559" y="74002"/>
                      <a:pt x="15723" y="75844"/>
                    </a:cubicBezTo>
                    <a:cubicBezTo>
                      <a:pt x="14451" y="78682"/>
                      <a:pt x="12820" y="83477"/>
                      <a:pt x="16897" y="83477"/>
                    </a:cubicBezTo>
                    <a:cubicBezTo>
                      <a:pt x="20942" y="83477"/>
                      <a:pt x="19637" y="77704"/>
                      <a:pt x="19637" y="77704"/>
                    </a:cubicBezTo>
                    <a:lnTo>
                      <a:pt x="20257" y="77280"/>
                    </a:lnTo>
                    <a:cubicBezTo>
                      <a:pt x="20257" y="77280"/>
                      <a:pt x="20425" y="78526"/>
                      <a:pt x="20968" y="78526"/>
                    </a:cubicBezTo>
                    <a:cubicBezTo>
                      <a:pt x="21180" y="78526"/>
                      <a:pt x="21450" y="78334"/>
                      <a:pt x="21790" y="77802"/>
                    </a:cubicBezTo>
                    <a:cubicBezTo>
                      <a:pt x="22540" y="78454"/>
                      <a:pt x="24335" y="79726"/>
                      <a:pt x="26814" y="79987"/>
                    </a:cubicBezTo>
                    <a:cubicBezTo>
                      <a:pt x="27029" y="80007"/>
                      <a:pt x="27245" y="80017"/>
                      <a:pt x="27459" y="80017"/>
                    </a:cubicBezTo>
                    <a:cubicBezTo>
                      <a:pt x="29024" y="80017"/>
                      <a:pt x="30522" y="79473"/>
                      <a:pt x="31641" y="78095"/>
                    </a:cubicBezTo>
                    <a:cubicBezTo>
                      <a:pt x="33142" y="76301"/>
                      <a:pt x="33664" y="73333"/>
                      <a:pt x="33533" y="70527"/>
                    </a:cubicBezTo>
                    <a:cubicBezTo>
                      <a:pt x="35230" y="70430"/>
                      <a:pt x="36958" y="70201"/>
                      <a:pt x="38752" y="69777"/>
                    </a:cubicBezTo>
                    <a:cubicBezTo>
                      <a:pt x="38981" y="69745"/>
                      <a:pt x="39144" y="69712"/>
                      <a:pt x="39307" y="69647"/>
                    </a:cubicBezTo>
                    <a:cubicBezTo>
                      <a:pt x="39568" y="69614"/>
                      <a:pt x="39862" y="69516"/>
                      <a:pt x="40155" y="69451"/>
                    </a:cubicBezTo>
                    <a:cubicBezTo>
                      <a:pt x="43058" y="68766"/>
                      <a:pt x="45505" y="67820"/>
                      <a:pt x="47560" y="66711"/>
                    </a:cubicBezTo>
                    <a:cubicBezTo>
                      <a:pt x="47723" y="66841"/>
                      <a:pt x="47984" y="66972"/>
                      <a:pt x="48212" y="67004"/>
                    </a:cubicBezTo>
                    <a:cubicBezTo>
                      <a:pt x="50528" y="67461"/>
                      <a:pt x="51964" y="68962"/>
                      <a:pt x="52877" y="71147"/>
                    </a:cubicBezTo>
                    <a:cubicBezTo>
                      <a:pt x="53725" y="73202"/>
                      <a:pt x="54345" y="75681"/>
                      <a:pt x="54541" y="77899"/>
                    </a:cubicBezTo>
                    <a:cubicBezTo>
                      <a:pt x="54573" y="78258"/>
                      <a:pt x="54736" y="78552"/>
                      <a:pt x="54965" y="78748"/>
                    </a:cubicBezTo>
                    <a:cubicBezTo>
                      <a:pt x="53660" y="80052"/>
                      <a:pt x="55421" y="80379"/>
                      <a:pt x="55421" y="80379"/>
                    </a:cubicBezTo>
                    <a:cubicBezTo>
                      <a:pt x="55865" y="83308"/>
                      <a:pt x="56731" y="84247"/>
                      <a:pt x="57818" y="84247"/>
                    </a:cubicBezTo>
                    <a:cubicBezTo>
                      <a:pt x="58971" y="84247"/>
                      <a:pt x="60372" y="83192"/>
                      <a:pt x="61782" y="82336"/>
                    </a:cubicBezTo>
                    <a:cubicBezTo>
                      <a:pt x="64620" y="80672"/>
                      <a:pt x="68893" y="77443"/>
                      <a:pt x="65403" y="75029"/>
                    </a:cubicBezTo>
                    <a:cubicBezTo>
                      <a:pt x="64793" y="74605"/>
                      <a:pt x="64217" y="74430"/>
                      <a:pt x="63681" y="74430"/>
                    </a:cubicBezTo>
                    <a:cubicBezTo>
                      <a:pt x="61127" y="74430"/>
                      <a:pt x="59499" y="78421"/>
                      <a:pt x="59499" y="78421"/>
                    </a:cubicBezTo>
                    <a:lnTo>
                      <a:pt x="58748" y="78421"/>
                    </a:lnTo>
                    <a:cubicBezTo>
                      <a:pt x="58748" y="78421"/>
                      <a:pt x="59550" y="76818"/>
                      <a:pt x="58507" y="76818"/>
                    </a:cubicBezTo>
                    <a:cubicBezTo>
                      <a:pt x="58253" y="76818"/>
                      <a:pt x="57889" y="76913"/>
                      <a:pt x="57378" y="77149"/>
                    </a:cubicBezTo>
                    <a:cubicBezTo>
                      <a:pt x="57052" y="74344"/>
                      <a:pt x="56237" y="71049"/>
                      <a:pt x="54867" y="68603"/>
                    </a:cubicBezTo>
                    <a:cubicBezTo>
                      <a:pt x="53758" y="66711"/>
                      <a:pt x="52388" y="65471"/>
                      <a:pt x="50594" y="64721"/>
                    </a:cubicBezTo>
                    <a:cubicBezTo>
                      <a:pt x="54182" y="61818"/>
                      <a:pt x="56172" y="58034"/>
                      <a:pt x="57150" y="53565"/>
                    </a:cubicBezTo>
                    <a:cubicBezTo>
                      <a:pt x="57183" y="53467"/>
                      <a:pt x="57281" y="53435"/>
                      <a:pt x="57313" y="53337"/>
                    </a:cubicBezTo>
                    <a:cubicBezTo>
                      <a:pt x="57378" y="53239"/>
                      <a:pt x="57444" y="53076"/>
                      <a:pt x="57444" y="52913"/>
                    </a:cubicBezTo>
                    <a:cubicBezTo>
                      <a:pt x="57444" y="52684"/>
                      <a:pt x="57444" y="52489"/>
                      <a:pt x="57411" y="52293"/>
                    </a:cubicBezTo>
                    <a:cubicBezTo>
                      <a:pt x="57672" y="50629"/>
                      <a:pt x="57802" y="48868"/>
                      <a:pt x="57835" y="47041"/>
                    </a:cubicBezTo>
                    <a:cubicBezTo>
                      <a:pt x="57966" y="46813"/>
                      <a:pt x="58063" y="46584"/>
                      <a:pt x="57998" y="46258"/>
                    </a:cubicBezTo>
                    <a:cubicBezTo>
                      <a:pt x="57998" y="46095"/>
                      <a:pt x="57933" y="45932"/>
                      <a:pt x="57835" y="45802"/>
                    </a:cubicBezTo>
                    <a:lnTo>
                      <a:pt x="57835" y="45769"/>
                    </a:lnTo>
                    <a:cubicBezTo>
                      <a:pt x="57835" y="43551"/>
                      <a:pt x="57672" y="41267"/>
                      <a:pt x="57444" y="38919"/>
                    </a:cubicBezTo>
                    <a:cubicBezTo>
                      <a:pt x="61423" y="38788"/>
                      <a:pt x="65403" y="38299"/>
                      <a:pt x="69285" y="37516"/>
                    </a:cubicBezTo>
                    <a:cubicBezTo>
                      <a:pt x="69383" y="37810"/>
                      <a:pt x="69513" y="38071"/>
                      <a:pt x="69644" y="38299"/>
                    </a:cubicBezTo>
                    <a:cubicBezTo>
                      <a:pt x="69937" y="38860"/>
                      <a:pt x="70538" y="39159"/>
                      <a:pt x="71140" y="39159"/>
                    </a:cubicBezTo>
                    <a:cubicBezTo>
                      <a:pt x="71273" y="39159"/>
                      <a:pt x="71406" y="39144"/>
                      <a:pt x="71535" y="39114"/>
                    </a:cubicBezTo>
                    <a:lnTo>
                      <a:pt x="72123" y="38951"/>
                    </a:lnTo>
                    <a:cubicBezTo>
                      <a:pt x="72123" y="38951"/>
                      <a:pt x="72712" y="40084"/>
                      <a:pt x="73965" y="40084"/>
                    </a:cubicBezTo>
                    <a:cubicBezTo>
                      <a:pt x="74216" y="40084"/>
                      <a:pt x="74493" y="40039"/>
                      <a:pt x="74797" y="39930"/>
                    </a:cubicBezTo>
                    <a:cubicBezTo>
                      <a:pt x="74797" y="39930"/>
                      <a:pt x="75603" y="40147"/>
                      <a:pt x="76501" y="40147"/>
                    </a:cubicBezTo>
                    <a:cubicBezTo>
                      <a:pt x="77779" y="40147"/>
                      <a:pt x="79245" y="39708"/>
                      <a:pt x="78842" y="37581"/>
                    </a:cubicBezTo>
                    <a:cubicBezTo>
                      <a:pt x="79038" y="37483"/>
                      <a:pt x="79495" y="37223"/>
                      <a:pt x="79788" y="36766"/>
                    </a:cubicBezTo>
                    <a:cubicBezTo>
                      <a:pt x="79854" y="36635"/>
                      <a:pt x="80343" y="35787"/>
                      <a:pt x="79919" y="35004"/>
                    </a:cubicBezTo>
                    <a:cubicBezTo>
                      <a:pt x="79600" y="34500"/>
                      <a:pt x="79000" y="34168"/>
                      <a:pt x="78348" y="34168"/>
                    </a:cubicBezTo>
                    <a:cubicBezTo>
                      <a:pt x="78236" y="34168"/>
                      <a:pt x="78123" y="34178"/>
                      <a:pt x="78009" y="34198"/>
                    </a:cubicBezTo>
                    <a:lnTo>
                      <a:pt x="78009" y="34198"/>
                    </a:lnTo>
                    <a:cubicBezTo>
                      <a:pt x="78876" y="33983"/>
                      <a:pt x="84287" y="32337"/>
                      <a:pt x="83344" y="30633"/>
                    </a:cubicBezTo>
                    <a:cubicBezTo>
                      <a:pt x="83166" y="30321"/>
                      <a:pt x="82753" y="30198"/>
                      <a:pt x="82216" y="30198"/>
                    </a:cubicBezTo>
                    <a:cubicBezTo>
                      <a:pt x="80287" y="30198"/>
                      <a:pt x="76755" y="31775"/>
                      <a:pt x="76755" y="31775"/>
                    </a:cubicBezTo>
                    <a:cubicBezTo>
                      <a:pt x="76755" y="31775"/>
                      <a:pt x="75751" y="30894"/>
                      <a:pt x="74410" y="30894"/>
                    </a:cubicBezTo>
                    <a:cubicBezTo>
                      <a:pt x="73357" y="30894"/>
                      <a:pt x="72096" y="31437"/>
                      <a:pt x="70948" y="33373"/>
                    </a:cubicBezTo>
                    <a:cubicBezTo>
                      <a:pt x="70948" y="33373"/>
                      <a:pt x="70501" y="33118"/>
                      <a:pt x="70057" y="33118"/>
                    </a:cubicBezTo>
                    <a:cubicBezTo>
                      <a:pt x="69723" y="33118"/>
                      <a:pt x="69392" y="33262"/>
                      <a:pt x="69252" y="33765"/>
                    </a:cubicBezTo>
                    <a:cubicBezTo>
                      <a:pt x="69219" y="33895"/>
                      <a:pt x="69187" y="34156"/>
                      <a:pt x="69154" y="34482"/>
                    </a:cubicBezTo>
                    <a:cubicBezTo>
                      <a:pt x="65175" y="35298"/>
                      <a:pt x="61195" y="35787"/>
                      <a:pt x="57150" y="35885"/>
                    </a:cubicBezTo>
                    <a:cubicBezTo>
                      <a:pt x="56922" y="34058"/>
                      <a:pt x="56628" y="32232"/>
                      <a:pt x="56302" y="30307"/>
                    </a:cubicBezTo>
                    <a:cubicBezTo>
                      <a:pt x="55356" y="24794"/>
                      <a:pt x="53268" y="20717"/>
                      <a:pt x="50561" y="17748"/>
                    </a:cubicBezTo>
                    <a:cubicBezTo>
                      <a:pt x="55030" y="13801"/>
                      <a:pt x="57281" y="9920"/>
                      <a:pt x="56139" y="7147"/>
                    </a:cubicBezTo>
                    <a:cubicBezTo>
                      <a:pt x="55146" y="4737"/>
                      <a:pt x="51777" y="3559"/>
                      <a:pt x="47015" y="3559"/>
                    </a:cubicBezTo>
                    <a:cubicBezTo>
                      <a:pt x="44107" y="3559"/>
                      <a:pt x="40681" y="3998"/>
                      <a:pt x="36958" y="4864"/>
                    </a:cubicBezTo>
                    <a:cubicBezTo>
                      <a:pt x="34848" y="1791"/>
                      <a:pt x="31101" y="0"/>
                      <a:pt x="26992"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43;p36">
                <a:extLst>
                  <a:ext uri="{FF2B5EF4-FFF2-40B4-BE49-F238E27FC236}">
                    <a16:creationId xmlns:a16="http://schemas.microsoft.com/office/drawing/2014/main" xmlns="" id="{79DBAC4C-51F9-CEF5-9E7B-C691A165B224}"/>
                  </a:ext>
                </a:extLst>
              </p:cNvPr>
              <p:cNvSpPr/>
              <p:nvPr/>
            </p:nvSpPr>
            <p:spPr>
              <a:xfrm>
                <a:off x="3200289" y="4068683"/>
                <a:ext cx="79125" cy="189200"/>
              </a:xfrm>
              <a:custGeom>
                <a:avLst/>
                <a:gdLst/>
                <a:ahLst/>
                <a:cxnLst/>
                <a:rect l="l" t="t" r="r" b="b"/>
                <a:pathLst>
                  <a:path w="3165" h="7568" extrusionOk="0">
                    <a:moveTo>
                      <a:pt x="1664" y="1"/>
                    </a:moveTo>
                    <a:cubicBezTo>
                      <a:pt x="1631" y="99"/>
                      <a:pt x="1631" y="131"/>
                      <a:pt x="1566" y="229"/>
                    </a:cubicBezTo>
                    <a:cubicBezTo>
                      <a:pt x="1012" y="1632"/>
                      <a:pt x="490" y="3198"/>
                      <a:pt x="229" y="4731"/>
                    </a:cubicBezTo>
                    <a:cubicBezTo>
                      <a:pt x="98" y="5514"/>
                      <a:pt x="0" y="6492"/>
                      <a:pt x="490" y="7112"/>
                    </a:cubicBezTo>
                    <a:cubicBezTo>
                      <a:pt x="711" y="7408"/>
                      <a:pt x="1058" y="7567"/>
                      <a:pt x="1418" y="7567"/>
                    </a:cubicBezTo>
                    <a:cubicBezTo>
                      <a:pt x="1694" y="7567"/>
                      <a:pt x="1978" y="7473"/>
                      <a:pt x="2219" y="7275"/>
                    </a:cubicBezTo>
                    <a:cubicBezTo>
                      <a:pt x="3165" y="6525"/>
                      <a:pt x="2871" y="4992"/>
                      <a:pt x="2708" y="3981"/>
                    </a:cubicBezTo>
                    <a:cubicBezTo>
                      <a:pt x="2512" y="2611"/>
                      <a:pt x="2153" y="1273"/>
                      <a:pt x="16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44;p36">
                <a:extLst>
                  <a:ext uri="{FF2B5EF4-FFF2-40B4-BE49-F238E27FC236}">
                    <a16:creationId xmlns:a16="http://schemas.microsoft.com/office/drawing/2014/main" xmlns="" id="{1E99B20C-C0A7-1608-244B-E61F99A33B1F}"/>
                  </a:ext>
                </a:extLst>
              </p:cNvPr>
              <p:cNvSpPr/>
              <p:nvPr/>
            </p:nvSpPr>
            <p:spPr>
              <a:xfrm>
                <a:off x="1610657" y="4459128"/>
                <a:ext cx="90525" cy="216375"/>
              </a:xfrm>
              <a:custGeom>
                <a:avLst/>
                <a:gdLst/>
                <a:ahLst/>
                <a:cxnLst/>
                <a:rect l="l" t="t" r="r" b="b"/>
                <a:pathLst>
                  <a:path w="3621" h="8655" extrusionOk="0">
                    <a:moveTo>
                      <a:pt x="913" y="0"/>
                    </a:moveTo>
                    <a:cubicBezTo>
                      <a:pt x="881" y="65"/>
                      <a:pt x="881" y="163"/>
                      <a:pt x="816" y="229"/>
                    </a:cubicBezTo>
                    <a:cubicBezTo>
                      <a:pt x="359" y="1990"/>
                      <a:pt x="0" y="3817"/>
                      <a:pt x="0" y="5611"/>
                    </a:cubicBezTo>
                    <a:cubicBezTo>
                      <a:pt x="0" y="6524"/>
                      <a:pt x="0" y="7666"/>
                      <a:pt x="652" y="8286"/>
                    </a:cubicBezTo>
                    <a:cubicBezTo>
                      <a:pt x="929" y="8531"/>
                      <a:pt x="1270" y="8654"/>
                      <a:pt x="1608" y="8654"/>
                    </a:cubicBezTo>
                    <a:cubicBezTo>
                      <a:pt x="1989" y="8654"/>
                      <a:pt x="2366" y="8499"/>
                      <a:pt x="2642" y="8188"/>
                    </a:cubicBezTo>
                    <a:cubicBezTo>
                      <a:pt x="3621" y="7177"/>
                      <a:pt x="3066" y="5513"/>
                      <a:pt x="2707" y="4371"/>
                    </a:cubicBezTo>
                    <a:cubicBezTo>
                      <a:pt x="2283" y="2838"/>
                      <a:pt x="1631" y="1370"/>
                      <a:pt x="913" y="0"/>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45;p36">
                <a:extLst>
                  <a:ext uri="{FF2B5EF4-FFF2-40B4-BE49-F238E27FC236}">
                    <a16:creationId xmlns:a16="http://schemas.microsoft.com/office/drawing/2014/main" xmlns="" id="{574863A1-A0DE-6551-8ABD-E55292BFB7DC}"/>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46;p36">
                <a:extLst>
                  <a:ext uri="{FF2B5EF4-FFF2-40B4-BE49-F238E27FC236}">
                    <a16:creationId xmlns:a16="http://schemas.microsoft.com/office/drawing/2014/main" xmlns="" id="{686A283B-14A1-C564-9D1B-339DA0C0903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47;p36">
                <a:extLst>
                  <a:ext uri="{FF2B5EF4-FFF2-40B4-BE49-F238E27FC236}">
                    <a16:creationId xmlns:a16="http://schemas.microsoft.com/office/drawing/2014/main" xmlns="" id="{2AC434CD-F434-CAA6-B392-7872F7B181CD}"/>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748;p36">
              <a:extLst>
                <a:ext uri="{FF2B5EF4-FFF2-40B4-BE49-F238E27FC236}">
                  <a16:creationId xmlns:a16="http://schemas.microsoft.com/office/drawing/2014/main" xmlns="" id="{4F03513B-8B84-7022-04A4-4327DAE5AD27}"/>
                </a:ext>
              </a:extLst>
            </p:cNvPr>
            <p:cNvGrpSpPr/>
            <p:nvPr/>
          </p:nvGrpSpPr>
          <p:grpSpPr>
            <a:xfrm>
              <a:off x="285458" y="868352"/>
              <a:ext cx="1991370" cy="1988280"/>
              <a:chOff x="363508" y="499852"/>
              <a:chExt cx="1991370" cy="1988280"/>
            </a:xfrm>
          </p:grpSpPr>
          <p:grpSp>
            <p:nvGrpSpPr>
              <p:cNvPr id="23" name="Google Shape;749;p36">
                <a:extLst>
                  <a:ext uri="{FF2B5EF4-FFF2-40B4-BE49-F238E27FC236}">
                    <a16:creationId xmlns:a16="http://schemas.microsoft.com/office/drawing/2014/main" xmlns="" id="{68D48779-C913-3592-F8E5-E76B1AE19DEC}"/>
                  </a:ext>
                </a:extLst>
              </p:cNvPr>
              <p:cNvGrpSpPr/>
              <p:nvPr/>
            </p:nvGrpSpPr>
            <p:grpSpPr>
              <a:xfrm>
                <a:off x="786505" y="1274102"/>
                <a:ext cx="885740" cy="849856"/>
                <a:chOff x="2006100" y="3826300"/>
                <a:chExt cx="946000" cy="907675"/>
              </a:xfrm>
            </p:grpSpPr>
            <p:sp>
              <p:nvSpPr>
                <p:cNvPr id="109" name="Google Shape;750;p36">
                  <a:extLst>
                    <a:ext uri="{FF2B5EF4-FFF2-40B4-BE49-F238E27FC236}">
                      <a16:creationId xmlns:a16="http://schemas.microsoft.com/office/drawing/2014/main" xmlns="" id="{B1BDECC4-C0EC-A861-2FE7-72FF8CDB78F3}"/>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1;p36">
                  <a:extLst>
                    <a:ext uri="{FF2B5EF4-FFF2-40B4-BE49-F238E27FC236}">
                      <a16:creationId xmlns:a16="http://schemas.microsoft.com/office/drawing/2014/main" xmlns="" id="{CFE26D7B-1956-DDE8-DAA3-2944ED1BA024}"/>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2;p36">
                  <a:extLst>
                    <a:ext uri="{FF2B5EF4-FFF2-40B4-BE49-F238E27FC236}">
                      <a16:creationId xmlns:a16="http://schemas.microsoft.com/office/drawing/2014/main" xmlns="" id="{57E59741-2CA5-0341-E178-8C037BF5FDA4}"/>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3;p36">
                  <a:extLst>
                    <a:ext uri="{FF2B5EF4-FFF2-40B4-BE49-F238E27FC236}">
                      <a16:creationId xmlns:a16="http://schemas.microsoft.com/office/drawing/2014/main" xmlns="" id="{3479E4C3-59E5-202B-A83D-1F4E6DEF59B6}"/>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p36">
                  <a:extLst>
                    <a:ext uri="{FF2B5EF4-FFF2-40B4-BE49-F238E27FC236}">
                      <a16:creationId xmlns:a16="http://schemas.microsoft.com/office/drawing/2014/main" xmlns="" id="{A4BD3D95-0B0D-A127-5914-ED11A9D860C5}"/>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5;p36">
                  <a:extLst>
                    <a:ext uri="{FF2B5EF4-FFF2-40B4-BE49-F238E27FC236}">
                      <a16:creationId xmlns:a16="http://schemas.microsoft.com/office/drawing/2014/main" xmlns="" id="{93BE82B0-24B2-72CA-7E9B-D370BFAC25CA}"/>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6;p36">
                  <a:extLst>
                    <a:ext uri="{FF2B5EF4-FFF2-40B4-BE49-F238E27FC236}">
                      <a16:creationId xmlns:a16="http://schemas.microsoft.com/office/drawing/2014/main" xmlns="" id="{E2281C8A-C496-4315-B7B8-2623F91DC6F2}"/>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7;p36">
                  <a:extLst>
                    <a:ext uri="{FF2B5EF4-FFF2-40B4-BE49-F238E27FC236}">
                      <a16:creationId xmlns:a16="http://schemas.microsoft.com/office/drawing/2014/main" xmlns="" id="{37355E82-56E4-C683-EAD8-7E51AACF1A00}"/>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8;p36">
                  <a:extLst>
                    <a:ext uri="{FF2B5EF4-FFF2-40B4-BE49-F238E27FC236}">
                      <a16:creationId xmlns:a16="http://schemas.microsoft.com/office/drawing/2014/main" xmlns="" id="{435F0418-5F65-79FC-4AD4-B273FAFEEC80}"/>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9;p36">
                  <a:extLst>
                    <a:ext uri="{FF2B5EF4-FFF2-40B4-BE49-F238E27FC236}">
                      <a16:creationId xmlns:a16="http://schemas.microsoft.com/office/drawing/2014/main" xmlns="" id="{DF18A5FA-8CD7-C5BB-FB32-394052ECDE7F}"/>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60;p36">
                  <a:extLst>
                    <a:ext uri="{FF2B5EF4-FFF2-40B4-BE49-F238E27FC236}">
                      <a16:creationId xmlns:a16="http://schemas.microsoft.com/office/drawing/2014/main" xmlns="" id="{3D458D4E-E82A-E746-4C38-7674EF40287D}"/>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61;p36">
                  <a:extLst>
                    <a:ext uri="{FF2B5EF4-FFF2-40B4-BE49-F238E27FC236}">
                      <a16:creationId xmlns:a16="http://schemas.microsoft.com/office/drawing/2014/main" xmlns="" id="{C979B829-2895-C4F7-5E63-10AE05AE3534}"/>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62;p36">
                  <a:extLst>
                    <a:ext uri="{FF2B5EF4-FFF2-40B4-BE49-F238E27FC236}">
                      <a16:creationId xmlns:a16="http://schemas.microsoft.com/office/drawing/2014/main" xmlns="" id="{A3F6D89F-4517-AE7D-8F05-3FFFC08B6AFE}"/>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63;p36">
                  <a:extLst>
                    <a:ext uri="{FF2B5EF4-FFF2-40B4-BE49-F238E27FC236}">
                      <a16:creationId xmlns:a16="http://schemas.microsoft.com/office/drawing/2014/main" xmlns="" id="{7595CED0-C5D9-4EA0-449F-F93470720426}"/>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64;p36">
                  <a:extLst>
                    <a:ext uri="{FF2B5EF4-FFF2-40B4-BE49-F238E27FC236}">
                      <a16:creationId xmlns:a16="http://schemas.microsoft.com/office/drawing/2014/main" xmlns="" id="{A1C6A353-4A3D-2287-1F6B-E47202D9E3D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65;p36">
                  <a:extLst>
                    <a:ext uri="{FF2B5EF4-FFF2-40B4-BE49-F238E27FC236}">
                      <a16:creationId xmlns:a16="http://schemas.microsoft.com/office/drawing/2014/main" xmlns="" id="{A2519F38-46DF-4733-BFEA-D7EE6F6AF9A4}"/>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66;p36">
                  <a:extLst>
                    <a:ext uri="{FF2B5EF4-FFF2-40B4-BE49-F238E27FC236}">
                      <a16:creationId xmlns:a16="http://schemas.microsoft.com/office/drawing/2014/main" xmlns="" id="{885A297F-9ECA-9C42-98D8-3E84E84F0A7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67;p36">
                  <a:extLst>
                    <a:ext uri="{FF2B5EF4-FFF2-40B4-BE49-F238E27FC236}">
                      <a16:creationId xmlns:a16="http://schemas.microsoft.com/office/drawing/2014/main" xmlns="" id="{4F002349-8B2E-EBA5-2E4D-8F9A9C5C3B80}"/>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68;p36">
                  <a:extLst>
                    <a:ext uri="{FF2B5EF4-FFF2-40B4-BE49-F238E27FC236}">
                      <a16:creationId xmlns:a16="http://schemas.microsoft.com/office/drawing/2014/main" xmlns="" id="{54C995D8-5612-0637-10A3-DD97CDD8970A}"/>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69;p36">
                  <a:extLst>
                    <a:ext uri="{FF2B5EF4-FFF2-40B4-BE49-F238E27FC236}">
                      <a16:creationId xmlns:a16="http://schemas.microsoft.com/office/drawing/2014/main" xmlns="" id="{8E206150-BEE2-784D-AFE0-0AFC1FCBF386}"/>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70;p36">
                  <a:extLst>
                    <a:ext uri="{FF2B5EF4-FFF2-40B4-BE49-F238E27FC236}">
                      <a16:creationId xmlns:a16="http://schemas.microsoft.com/office/drawing/2014/main" xmlns="" id="{A8BCC6C9-7846-6D25-C36F-F5F41DA522BB}"/>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71;p36">
                  <a:extLst>
                    <a:ext uri="{FF2B5EF4-FFF2-40B4-BE49-F238E27FC236}">
                      <a16:creationId xmlns:a16="http://schemas.microsoft.com/office/drawing/2014/main" xmlns="" id="{139C14DE-6543-F96D-D4D8-D13B572BE638}"/>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72;p36">
                  <a:extLst>
                    <a:ext uri="{FF2B5EF4-FFF2-40B4-BE49-F238E27FC236}">
                      <a16:creationId xmlns:a16="http://schemas.microsoft.com/office/drawing/2014/main" xmlns="" id="{0C0B184F-E8DE-CE60-3306-B5B59770973D}"/>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lt1"/>
                </a:solidFill>
                <a:ln w="76200" cap="flat" cmpd="sng">
                  <a:solidFill>
                    <a:schemeClr val="lt1"/>
                  </a:solidFill>
                  <a:prstDash val="solid"/>
                  <a:miter lim="32619"/>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73;p36">
                  <a:extLst>
                    <a:ext uri="{FF2B5EF4-FFF2-40B4-BE49-F238E27FC236}">
                      <a16:creationId xmlns:a16="http://schemas.microsoft.com/office/drawing/2014/main" xmlns="" id="{DC6E85C6-47A7-A768-FED6-F2E1671419AD}"/>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774;p36">
                <a:extLst>
                  <a:ext uri="{FF2B5EF4-FFF2-40B4-BE49-F238E27FC236}">
                    <a16:creationId xmlns:a16="http://schemas.microsoft.com/office/drawing/2014/main" xmlns="" id="{93EFBE0D-7FA7-ED84-73D1-8B1AE0FB7997}"/>
                  </a:ext>
                </a:extLst>
              </p:cNvPr>
              <p:cNvGrpSpPr/>
              <p:nvPr/>
            </p:nvGrpSpPr>
            <p:grpSpPr>
              <a:xfrm>
                <a:off x="363508" y="499852"/>
                <a:ext cx="1991370" cy="1988280"/>
                <a:chOff x="1554325" y="2999375"/>
                <a:chExt cx="2126850" cy="2123550"/>
              </a:xfrm>
            </p:grpSpPr>
            <p:sp>
              <p:nvSpPr>
                <p:cNvPr id="25" name="Google Shape;775;p36">
                  <a:extLst>
                    <a:ext uri="{FF2B5EF4-FFF2-40B4-BE49-F238E27FC236}">
                      <a16:creationId xmlns:a16="http://schemas.microsoft.com/office/drawing/2014/main" xmlns="" id="{031CC668-53BC-18DD-EE66-075BC07F58DD}"/>
                    </a:ext>
                  </a:extLst>
                </p:cNvPr>
                <p:cNvSpPr/>
                <p:nvPr/>
              </p:nvSpPr>
              <p:spPr>
                <a:xfrm>
                  <a:off x="1554325" y="3105850"/>
                  <a:ext cx="1476075" cy="747750"/>
                </a:xfrm>
                <a:custGeom>
                  <a:avLst/>
                  <a:gdLst/>
                  <a:ahLst/>
                  <a:cxnLst/>
                  <a:rect l="l" t="t" r="r" b="b"/>
                  <a:pathLst>
                    <a:path w="59043" h="29910" extrusionOk="0">
                      <a:moveTo>
                        <a:pt x="47668" y="1"/>
                      </a:moveTo>
                      <a:cubicBezTo>
                        <a:pt x="41791" y="1"/>
                        <a:pt x="33793" y="1778"/>
                        <a:pt x="25477" y="5234"/>
                      </a:cubicBezTo>
                      <a:cubicBezTo>
                        <a:pt x="10406" y="11530"/>
                        <a:pt x="0" y="20957"/>
                        <a:pt x="2251" y="26339"/>
                      </a:cubicBezTo>
                      <a:cubicBezTo>
                        <a:pt x="3245" y="28737"/>
                        <a:pt x="6611" y="29909"/>
                        <a:pt x="11380" y="29909"/>
                      </a:cubicBezTo>
                      <a:cubicBezTo>
                        <a:pt x="17252" y="29909"/>
                        <a:pt x="25250" y="28132"/>
                        <a:pt x="33566" y="24676"/>
                      </a:cubicBezTo>
                      <a:cubicBezTo>
                        <a:pt x="48637" y="18380"/>
                        <a:pt x="59042" y="8953"/>
                        <a:pt x="56824" y="3571"/>
                      </a:cubicBezTo>
                      <a:cubicBezTo>
                        <a:pt x="55816" y="1173"/>
                        <a:pt x="52442" y="1"/>
                        <a:pt x="47668"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6;p36">
                  <a:extLst>
                    <a:ext uri="{FF2B5EF4-FFF2-40B4-BE49-F238E27FC236}">
                      <a16:creationId xmlns:a16="http://schemas.microsoft.com/office/drawing/2014/main" xmlns="" id="{E379DA71-79F7-0A95-C6CB-BC3CE90630F5}"/>
                    </a:ext>
                  </a:extLst>
                </p:cNvPr>
                <p:cNvSpPr/>
                <p:nvPr/>
              </p:nvSpPr>
              <p:spPr>
                <a:xfrm>
                  <a:off x="1868300" y="3016775"/>
                  <a:ext cx="627950" cy="369175"/>
                </a:xfrm>
                <a:custGeom>
                  <a:avLst/>
                  <a:gdLst/>
                  <a:ahLst/>
                  <a:cxnLst/>
                  <a:rect l="l" t="t" r="r" b="b"/>
                  <a:pathLst>
                    <a:path w="25118" h="14767" extrusionOk="0">
                      <a:moveTo>
                        <a:pt x="15153" y="1"/>
                      </a:moveTo>
                      <a:cubicBezTo>
                        <a:pt x="13535" y="1"/>
                        <a:pt x="11861" y="280"/>
                        <a:pt x="10210" y="871"/>
                      </a:cubicBezTo>
                      <a:cubicBezTo>
                        <a:pt x="3751" y="3154"/>
                        <a:pt x="0" y="9156"/>
                        <a:pt x="1403" y="14767"/>
                      </a:cubicBezTo>
                      <a:cubicBezTo>
                        <a:pt x="4697" y="12646"/>
                        <a:pt x="8449" y="10689"/>
                        <a:pt x="12918" y="8830"/>
                      </a:cubicBezTo>
                      <a:cubicBezTo>
                        <a:pt x="17256" y="7036"/>
                        <a:pt x="21497" y="5633"/>
                        <a:pt x="25117" y="4915"/>
                      </a:cubicBezTo>
                      <a:cubicBezTo>
                        <a:pt x="23011" y="1803"/>
                        <a:pt x="19261" y="1"/>
                        <a:pt x="15153" y="1"/>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7;p36">
                  <a:extLst>
                    <a:ext uri="{FF2B5EF4-FFF2-40B4-BE49-F238E27FC236}">
                      <a16:creationId xmlns:a16="http://schemas.microsoft.com/office/drawing/2014/main" xmlns="" id="{B4758E5B-0376-CDFA-D743-D07377D5F7D0}"/>
                    </a:ext>
                  </a:extLst>
                </p:cNvPr>
                <p:cNvSpPr/>
                <p:nvPr/>
              </p:nvSpPr>
              <p:spPr>
                <a:xfrm>
                  <a:off x="2891750" y="4877925"/>
                  <a:ext cx="403675" cy="245000"/>
                </a:xfrm>
                <a:custGeom>
                  <a:avLst/>
                  <a:gdLst/>
                  <a:ahLst/>
                  <a:cxnLst/>
                  <a:rect l="l" t="t" r="r" b="b"/>
                  <a:pathLst>
                    <a:path w="16147" h="9800" extrusionOk="0">
                      <a:moveTo>
                        <a:pt x="10930" y="1"/>
                      </a:moveTo>
                      <a:cubicBezTo>
                        <a:pt x="8387" y="1"/>
                        <a:pt x="6785" y="3962"/>
                        <a:pt x="6785" y="3962"/>
                      </a:cubicBezTo>
                      <a:lnTo>
                        <a:pt x="6002" y="3962"/>
                      </a:lnTo>
                      <a:cubicBezTo>
                        <a:pt x="6002" y="3962"/>
                        <a:pt x="6819" y="2345"/>
                        <a:pt x="5797" y="2345"/>
                      </a:cubicBezTo>
                      <a:cubicBezTo>
                        <a:pt x="5404" y="2345"/>
                        <a:pt x="4740" y="2583"/>
                        <a:pt x="3653" y="3244"/>
                      </a:cubicBezTo>
                      <a:cubicBezTo>
                        <a:pt x="0" y="5495"/>
                        <a:pt x="2707" y="5919"/>
                        <a:pt x="2707" y="5919"/>
                      </a:cubicBezTo>
                      <a:cubicBezTo>
                        <a:pt x="3136" y="8855"/>
                        <a:pt x="3989" y="9799"/>
                        <a:pt x="5075" y="9799"/>
                      </a:cubicBezTo>
                      <a:cubicBezTo>
                        <a:pt x="6222" y="9799"/>
                        <a:pt x="7628" y="8747"/>
                        <a:pt x="9068" y="7876"/>
                      </a:cubicBezTo>
                      <a:cubicBezTo>
                        <a:pt x="11874" y="6213"/>
                        <a:pt x="16147" y="3049"/>
                        <a:pt x="12657" y="602"/>
                      </a:cubicBezTo>
                      <a:cubicBezTo>
                        <a:pt x="12044" y="176"/>
                        <a:pt x="11466" y="1"/>
                        <a:pt x="10930"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8;p36">
                  <a:extLst>
                    <a:ext uri="{FF2B5EF4-FFF2-40B4-BE49-F238E27FC236}">
                      <a16:creationId xmlns:a16="http://schemas.microsoft.com/office/drawing/2014/main" xmlns="" id="{B1CB527C-9AEB-1CD8-D78E-6C6FA6176931}"/>
                    </a:ext>
                  </a:extLst>
                </p:cNvPr>
                <p:cNvSpPr/>
                <p:nvPr/>
              </p:nvSpPr>
              <p:spPr>
                <a:xfrm>
                  <a:off x="2959425" y="5008775"/>
                  <a:ext cx="44050" cy="17150"/>
                </a:xfrm>
                <a:custGeom>
                  <a:avLst/>
                  <a:gdLst/>
                  <a:ahLst/>
                  <a:cxnLst/>
                  <a:rect l="l" t="t" r="r" b="b"/>
                  <a:pathLst>
                    <a:path w="1762" h="686" extrusionOk="0">
                      <a:moveTo>
                        <a:pt x="1762" y="0"/>
                      </a:moveTo>
                      <a:lnTo>
                        <a:pt x="0" y="685"/>
                      </a:lnTo>
                      <a:cubicBezTo>
                        <a:pt x="0" y="685"/>
                        <a:pt x="816" y="653"/>
                        <a:pt x="17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9;p36">
                  <a:extLst>
                    <a:ext uri="{FF2B5EF4-FFF2-40B4-BE49-F238E27FC236}">
                      <a16:creationId xmlns:a16="http://schemas.microsoft.com/office/drawing/2014/main" xmlns="" id="{AFD025AF-6987-BE2E-B20F-8F9D0CA7F59B}"/>
                    </a:ext>
                  </a:extLst>
                </p:cNvPr>
                <p:cNvSpPr/>
                <p:nvPr/>
              </p:nvSpPr>
              <p:spPr>
                <a:xfrm>
                  <a:off x="2959425" y="5008775"/>
                  <a:ext cx="44050" cy="17150"/>
                </a:xfrm>
                <a:custGeom>
                  <a:avLst/>
                  <a:gdLst/>
                  <a:ahLst/>
                  <a:cxnLst/>
                  <a:rect l="l" t="t" r="r" b="b"/>
                  <a:pathLst>
                    <a:path w="1762" h="686" fill="none" extrusionOk="0">
                      <a:moveTo>
                        <a:pt x="0" y="685"/>
                      </a:moveTo>
                      <a:cubicBezTo>
                        <a:pt x="0" y="685"/>
                        <a:pt x="816" y="653"/>
                        <a:pt x="176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80;p36">
                  <a:extLst>
                    <a:ext uri="{FF2B5EF4-FFF2-40B4-BE49-F238E27FC236}">
                      <a16:creationId xmlns:a16="http://schemas.microsoft.com/office/drawing/2014/main" xmlns="" id="{21F21B54-4020-65E1-7EA1-8226D853DB3C}"/>
                    </a:ext>
                  </a:extLst>
                </p:cNvPr>
                <p:cNvSpPr/>
                <p:nvPr/>
              </p:nvSpPr>
              <p:spPr>
                <a:xfrm>
                  <a:off x="3027925" y="4976975"/>
                  <a:ext cx="13075" cy="14700"/>
                </a:xfrm>
                <a:custGeom>
                  <a:avLst/>
                  <a:gdLst/>
                  <a:ahLst/>
                  <a:cxnLst/>
                  <a:rect l="l" t="t" r="r" b="b"/>
                  <a:pathLst>
                    <a:path w="523" h="588" extrusionOk="0">
                      <a:moveTo>
                        <a:pt x="522" y="0"/>
                      </a:moveTo>
                      <a:lnTo>
                        <a:pt x="1" y="587"/>
                      </a:lnTo>
                      <a:cubicBezTo>
                        <a:pt x="1" y="587"/>
                        <a:pt x="229" y="457"/>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1;p36">
                  <a:extLst>
                    <a:ext uri="{FF2B5EF4-FFF2-40B4-BE49-F238E27FC236}">
                      <a16:creationId xmlns:a16="http://schemas.microsoft.com/office/drawing/2014/main" xmlns="" id="{30129F68-4850-4C3C-A329-3C68B512A79A}"/>
                    </a:ext>
                  </a:extLst>
                </p:cNvPr>
                <p:cNvSpPr/>
                <p:nvPr/>
              </p:nvSpPr>
              <p:spPr>
                <a:xfrm>
                  <a:off x="3027925" y="4976975"/>
                  <a:ext cx="13075" cy="14700"/>
                </a:xfrm>
                <a:custGeom>
                  <a:avLst/>
                  <a:gdLst/>
                  <a:ahLst/>
                  <a:cxnLst/>
                  <a:rect l="l" t="t" r="r" b="b"/>
                  <a:pathLst>
                    <a:path w="523" h="588" fill="none" extrusionOk="0">
                      <a:moveTo>
                        <a:pt x="1" y="587"/>
                      </a:moveTo>
                      <a:cubicBezTo>
                        <a:pt x="1" y="587"/>
                        <a:pt x="229" y="457"/>
                        <a:pt x="522"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2;p36">
                  <a:extLst>
                    <a:ext uri="{FF2B5EF4-FFF2-40B4-BE49-F238E27FC236}">
                      <a16:creationId xmlns:a16="http://schemas.microsoft.com/office/drawing/2014/main" xmlns="" id="{0ED97749-3B4D-E368-328A-C8896E6B6869}"/>
                    </a:ext>
                  </a:extLst>
                </p:cNvPr>
                <p:cNvSpPr/>
                <p:nvPr/>
              </p:nvSpPr>
              <p:spPr>
                <a:xfrm>
                  <a:off x="3045875" y="4976975"/>
                  <a:ext cx="15500" cy="48950"/>
                </a:xfrm>
                <a:custGeom>
                  <a:avLst/>
                  <a:gdLst/>
                  <a:ahLst/>
                  <a:cxnLst/>
                  <a:rect l="l" t="t" r="r" b="b"/>
                  <a:pathLst>
                    <a:path w="620" h="1958" fill="none" extrusionOk="0">
                      <a:moveTo>
                        <a:pt x="620" y="0"/>
                      </a:moveTo>
                      <a:lnTo>
                        <a:pt x="0" y="1957"/>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3;p36">
                  <a:extLst>
                    <a:ext uri="{FF2B5EF4-FFF2-40B4-BE49-F238E27FC236}">
                      <a16:creationId xmlns:a16="http://schemas.microsoft.com/office/drawing/2014/main" xmlns="" id="{1A016757-15DD-F00F-C91E-180C6F38D49C}"/>
                    </a:ext>
                  </a:extLst>
                </p:cNvPr>
                <p:cNvSpPr/>
                <p:nvPr/>
              </p:nvSpPr>
              <p:spPr>
                <a:xfrm>
                  <a:off x="3061350" y="4976975"/>
                  <a:ext cx="17150" cy="38350"/>
                </a:xfrm>
                <a:custGeom>
                  <a:avLst/>
                  <a:gdLst/>
                  <a:ahLst/>
                  <a:cxnLst/>
                  <a:rect l="l" t="t" r="r" b="b"/>
                  <a:pathLst>
                    <a:path w="686" h="1534" fill="none" extrusionOk="0">
                      <a:moveTo>
                        <a:pt x="1" y="0"/>
                      </a:moveTo>
                      <a:lnTo>
                        <a:pt x="686" y="1533"/>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4;p36">
                  <a:extLst>
                    <a:ext uri="{FF2B5EF4-FFF2-40B4-BE49-F238E27FC236}">
                      <a16:creationId xmlns:a16="http://schemas.microsoft.com/office/drawing/2014/main" xmlns="" id="{EBBA8FD8-A3AF-EE20-75A8-41E037F9FA6A}"/>
                    </a:ext>
                  </a:extLst>
                </p:cNvPr>
                <p:cNvSpPr/>
                <p:nvPr/>
              </p:nvSpPr>
              <p:spPr>
                <a:xfrm>
                  <a:off x="3142900" y="4895425"/>
                  <a:ext cx="77500" cy="50575"/>
                </a:xfrm>
                <a:custGeom>
                  <a:avLst/>
                  <a:gdLst/>
                  <a:ahLst/>
                  <a:cxnLst/>
                  <a:rect l="l" t="t" r="r" b="b"/>
                  <a:pathLst>
                    <a:path w="3100" h="2023" extrusionOk="0">
                      <a:moveTo>
                        <a:pt x="1012" y="0"/>
                      </a:moveTo>
                      <a:cubicBezTo>
                        <a:pt x="653" y="0"/>
                        <a:pt x="327" y="65"/>
                        <a:pt x="1" y="163"/>
                      </a:cubicBezTo>
                      <a:cubicBezTo>
                        <a:pt x="178" y="137"/>
                        <a:pt x="357" y="122"/>
                        <a:pt x="536" y="122"/>
                      </a:cubicBezTo>
                      <a:cubicBezTo>
                        <a:pt x="1019" y="122"/>
                        <a:pt x="1506" y="228"/>
                        <a:pt x="1958" y="489"/>
                      </a:cubicBezTo>
                      <a:cubicBezTo>
                        <a:pt x="2186" y="652"/>
                        <a:pt x="2480" y="881"/>
                        <a:pt x="2643" y="1142"/>
                      </a:cubicBezTo>
                      <a:cubicBezTo>
                        <a:pt x="2741" y="1272"/>
                        <a:pt x="2806" y="1435"/>
                        <a:pt x="2904" y="1566"/>
                      </a:cubicBezTo>
                      <a:cubicBezTo>
                        <a:pt x="2969" y="1696"/>
                        <a:pt x="3002" y="1859"/>
                        <a:pt x="3100" y="2022"/>
                      </a:cubicBezTo>
                      <a:lnTo>
                        <a:pt x="2969" y="1533"/>
                      </a:lnTo>
                      <a:cubicBezTo>
                        <a:pt x="2937" y="1403"/>
                        <a:pt x="2839" y="1240"/>
                        <a:pt x="2774" y="1077"/>
                      </a:cubicBezTo>
                      <a:cubicBezTo>
                        <a:pt x="2611" y="783"/>
                        <a:pt x="2317" y="555"/>
                        <a:pt x="2023" y="326"/>
                      </a:cubicBezTo>
                      <a:cubicBezTo>
                        <a:pt x="1697" y="131"/>
                        <a:pt x="1371" y="65"/>
                        <a:pt x="10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5;p36">
                  <a:extLst>
                    <a:ext uri="{FF2B5EF4-FFF2-40B4-BE49-F238E27FC236}">
                      <a16:creationId xmlns:a16="http://schemas.microsoft.com/office/drawing/2014/main" xmlns="" id="{73E3818E-47A1-2076-EC72-3F803A26FD9A}"/>
                    </a:ext>
                  </a:extLst>
                </p:cNvPr>
                <p:cNvSpPr/>
                <p:nvPr/>
              </p:nvSpPr>
              <p:spPr>
                <a:xfrm>
                  <a:off x="2734350" y="4619125"/>
                  <a:ext cx="276750" cy="374275"/>
                </a:xfrm>
                <a:custGeom>
                  <a:avLst/>
                  <a:gdLst/>
                  <a:ahLst/>
                  <a:cxnLst/>
                  <a:rect l="l" t="t" r="r" b="b"/>
                  <a:pathLst>
                    <a:path w="11070" h="14971" extrusionOk="0">
                      <a:moveTo>
                        <a:pt x="1835" y="1"/>
                      </a:moveTo>
                      <a:cubicBezTo>
                        <a:pt x="229" y="1"/>
                        <a:pt x="0" y="2587"/>
                        <a:pt x="1729" y="2864"/>
                      </a:cubicBezTo>
                      <a:cubicBezTo>
                        <a:pt x="4078" y="3321"/>
                        <a:pt x="5481" y="4822"/>
                        <a:pt x="6394" y="7040"/>
                      </a:cubicBezTo>
                      <a:cubicBezTo>
                        <a:pt x="7242" y="9062"/>
                        <a:pt x="7862" y="11541"/>
                        <a:pt x="8058" y="13759"/>
                      </a:cubicBezTo>
                      <a:cubicBezTo>
                        <a:pt x="8145" y="14589"/>
                        <a:pt x="8771" y="14971"/>
                        <a:pt x="9421" y="14971"/>
                      </a:cubicBezTo>
                      <a:cubicBezTo>
                        <a:pt x="10227" y="14971"/>
                        <a:pt x="11069" y="14383"/>
                        <a:pt x="10961" y="13335"/>
                      </a:cubicBezTo>
                      <a:cubicBezTo>
                        <a:pt x="10667" y="10465"/>
                        <a:pt x="9852" y="6975"/>
                        <a:pt x="8384" y="4463"/>
                      </a:cubicBezTo>
                      <a:cubicBezTo>
                        <a:pt x="6916" y="1918"/>
                        <a:pt x="4926" y="548"/>
                        <a:pt x="2121" y="27"/>
                      </a:cubicBezTo>
                      <a:cubicBezTo>
                        <a:pt x="2021" y="9"/>
                        <a:pt x="1926" y="1"/>
                        <a:pt x="1835"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6;p36">
                  <a:extLst>
                    <a:ext uri="{FF2B5EF4-FFF2-40B4-BE49-F238E27FC236}">
                      <a16:creationId xmlns:a16="http://schemas.microsoft.com/office/drawing/2014/main" xmlns="" id="{A102326D-2C1E-4512-AACA-1D7250107685}"/>
                    </a:ext>
                  </a:extLst>
                </p:cNvPr>
                <p:cNvSpPr/>
                <p:nvPr/>
              </p:nvSpPr>
              <p:spPr>
                <a:xfrm>
                  <a:off x="1893575" y="4816125"/>
                  <a:ext cx="266350" cy="287275"/>
                </a:xfrm>
                <a:custGeom>
                  <a:avLst/>
                  <a:gdLst/>
                  <a:ahLst/>
                  <a:cxnLst/>
                  <a:rect l="l" t="t" r="r" b="b"/>
                  <a:pathLst>
                    <a:path w="10654" h="11491" extrusionOk="0">
                      <a:moveTo>
                        <a:pt x="5811" y="1"/>
                      </a:moveTo>
                      <a:cubicBezTo>
                        <a:pt x="4347" y="1"/>
                        <a:pt x="3708" y="2065"/>
                        <a:pt x="2871" y="3890"/>
                      </a:cubicBezTo>
                      <a:cubicBezTo>
                        <a:pt x="1599" y="6695"/>
                        <a:pt x="0" y="11490"/>
                        <a:pt x="4045" y="11490"/>
                      </a:cubicBezTo>
                      <a:cubicBezTo>
                        <a:pt x="8090" y="11490"/>
                        <a:pt x="6785" y="5716"/>
                        <a:pt x="6785" y="5716"/>
                      </a:cubicBezTo>
                      <a:lnTo>
                        <a:pt x="7405" y="5292"/>
                      </a:lnTo>
                      <a:cubicBezTo>
                        <a:pt x="7405" y="5292"/>
                        <a:pt x="7582" y="6559"/>
                        <a:pt x="8134" y="6559"/>
                      </a:cubicBezTo>
                      <a:cubicBezTo>
                        <a:pt x="8468" y="6559"/>
                        <a:pt x="8939" y="6095"/>
                        <a:pt x="9591" y="4607"/>
                      </a:cubicBezTo>
                      <a:cubicBezTo>
                        <a:pt x="10653" y="2278"/>
                        <a:pt x="10116" y="1843"/>
                        <a:pt x="9566" y="1843"/>
                      </a:cubicBezTo>
                      <a:cubicBezTo>
                        <a:pt x="9238" y="1843"/>
                        <a:pt x="8906" y="1998"/>
                        <a:pt x="8906" y="1998"/>
                      </a:cubicBezTo>
                      <a:cubicBezTo>
                        <a:pt x="7556" y="559"/>
                        <a:pt x="6572" y="1"/>
                        <a:pt x="5811"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7;p36">
                  <a:extLst>
                    <a:ext uri="{FF2B5EF4-FFF2-40B4-BE49-F238E27FC236}">
                      <a16:creationId xmlns:a16="http://schemas.microsoft.com/office/drawing/2014/main" xmlns="" id="{7143411D-767E-9C65-23A6-6F9D322F3F45}"/>
                    </a:ext>
                  </a:extLst>
                </p:cNvPr>
                <p:cNvSpPr/>
                <p:nvPr/>
              </p:nvSpPr>
              <p:spPr>
                <a:xfrm>
                  <a:off x="2091725" y="4866050"/>
                  <a:ext cx="24500" cy="36725"/>
                </a:xfrm>
                <a:custGeom>
                  <a:avLst/>
                  <a:gdLst/>
                  <a:ahLst/>
                  <a:cxnLst/>
                  <a:rect l="l" t="t" r="r" b="b"/>
                  <a:pathLst>
                    <a:path w="980" h="1469" extrusionOk="0">
                      <a:moveTo>
                        <a:pt x="980" y="1"/>
                      </a:moveTo>
                      <a:cubicBezTo>
                        <a:pt x="979" y="1"/>
                        <a:pt x="360" y="458"/>
                        <a:pt x="1" y="1469"/>
                      </a:cubicBezTo>
                      <a:lnTo>
                        <a:pt x="9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8;p36">
                  <a:extLst>
                    <a:ext uri="{FF2B5EF4-FFF2-40B4-BE49-F238E27FC236}">
                      <a16:creationId xmlns:a16="http://schemas.microsoft.com/office/drawing/2014/main" xmlns="" id="{6ECE0925-1B3D-5BE0-DF21-21A3DC145C74}"/>
                    </a:ext>
                  </a:extLst>
                </p:cNvPr>
                <p:cNvSpPr/>
                <p:nvPr/>
              </p:nvSpPr>
              <p:spPr>
                <a:xfrm>
                  <a:off x="2091725" y="4866050"/>
                  <a:ext cx="24500" cy="36725"/>
                </a:xfrm>
                <a:custGeom>
                  <a:avLst/>
                  <a:gdLst/>
                  <a:ahLst/>
                  <a:cxnLst/>
                  <a:rect l="l" t="t" r="r" b="b"/>
                  <a:pathLst>
                    <a:path w="980" h="1469" fill="none" extrusionOk="0">
                      <a:moveTo>
                        <a:pt x="980" y="1"/>
                      </a:moveTo>
                      <a:cubicBezTo>
                        <a:pt x="980" y="1"/>
                        <a:pt x="360" y="457"/>
                        <a:pt x="1" y="146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9;p36">
                  <a:extLst>
                    <a:ext uri="{FF2B5EF4-FFF2-40B4-BE49-F238E27FC236}">
                      <a16:creationId xmlns:a16="http://schemas.microsoft.com/office/drawing/2014/main" xmlns="" id="{211FA3B8-40F2-61C3-0C5E-86F1331A3020}"/>
                    </a:ext>
                  </a:extLst>
                </p:cNvPr>
                <p:cNvSpPr/>
                <p:nvPr/>
              </p:nvSpPr>
              <p:spPr>
                <a:xfrm>
                  <a:off x="2078700" y="4930475"/>
                  <a:ext cx="3275" cy="17975"/>
                </a:xfrm>
                <a:custGeom>
                  <a:avLst/>
                  <a:gdLst/>
                  <a:ahLst/>
                  <a:cxnLst/>
                  <a:rect l="l" t="t" r="r" b="b"/>
                  <a:pathLst>
                    <a:path w="131" h="719" extrusionOk="0">
                      <a:moveTo>
                        <a:pt x="131" y="1"/>
                      </a:moveTo>
                      <a:cubicBezTo>
                        <a:pt x="130" y="1"/>
                        <a:pt x="0" y="197"/>
                        <a:pt x="0" y="718"/>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90;p36">
                  <a:extLst>
                    <a:ext uri="{FF2B5EF4-FFF2-40B4-BE49-F238E27FC236}">
                      <a16:creationId xmlns:a16="http://schemas.microsoft.com/office/drawing/2014/main" xmlns="" id="{7F17A093-8A1A-66CB-2ED6-F670FEDFE440}"/>
                    </a:ext>
                  </a:extLst>
                </p:cNvPr>
                <p:cNvSpPr/>
                <p:nvPr/>
              </p:nvSpPr>
              <p:spPr>
                <a:xfrm>
                  <a:off x="2078700" y="4930475"/>
                  <a:ext cx="3275" cy="17975"/>
                </a:xfrm>
                <a:custGeom>
                  <a:avLst/>
                  <a:gdLst/>
                  <a:ahLst/>
                  <a:cxnLst/>
                  <a:rect l="l" t="t" r="r" b="b"/>
                  <a:pathLst>
                    <a:path w="131" h="719" fill="none" extrusionOk="0">
                      <a:moveTo>
                        <a:pt x="131" y="1"/>
                      </a:moveTo>
                      <a:cubicBezTo>
                        <a:pt x="131" y="1"/>
                        <a:pt x="0" y="196"/>
                        <a:pt x="0" y="718"/>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91;p36">
                  <a:extLst>
                    <a:ext uri="{FF2B5EF4-FFF2-40B4-BE49-F238E27FC236}">
                      <a16:creationId xmlns:a16="http://schemas.microsoft.com/office/drawing/2014/main" xmlns="" id="{B9E4601D-5ACF-9237-B362-3E68392FCBD2}"/>
                    </a:ext>
                  </a:extLst>
                </p:cNvPr>
                <p:cNvSpPr/>
                <p:nvPr/>
              </p:nvSpPr>
              <p:spPr>
                <a:xfrm>
                  <a:off x="2048525" y="4913350"/>
                  <a:ext cx="14700" cy="45700"/>
                </a:xfrm>
                <a:custGeom>
                  <a:avLst/>
                  <a:gdLst/>
                  <a:ahLst/>
                  <a:cxnLst/>
                  <a:rect l="l" t="t" r="r" b="b"/>
                  <a:pathLst>
                    <a:path w="588" h="1828" fill="none" extrusionOk="0">
                      <a:moveTo>
                        <a:pt x="587" y="1827"/>
                      </a:moveTo>
                      <a:lnTo>
                        <a:pt x="0"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2;p36">
                  <a:extLst>
                    <a:ext uri="{FF2B5EF4-FFF2-40B4-BE49-F238E27FC236}">
                      <a16:creationId xmlns:a16="http://schemas.microsoft.com/office/drawing/2014/main" xmlns="" id="{BEC84F3D-7887-26BD-BED0-61DBB6575D17}"/>
                    </a:ext>
                  </a:extLst>
                </p:cNvPr>
                <p:cNvSpPr/>
                <p:nvPr/>
              </p:nvSpPr>
              <p:spPr>
                <a:xfrm>
                  <a:off x="2028125" y="4939450"/>
                  <a:ext cx="35100" cy="19600"/>
                </a:xfrm>
                <a:custGeom>
                  <a:avLst/>
                  <a:gdLst/>
                  <a:ahLst/>
                  <a:cxnLst/>
                  <a:rect l="l" t="t" r="r" b="b"/>
                  <a:pathLst>
                    <a:path w="1404" h="784" fill="none" extrusionOk="0">
                      <a:moveTo>
                        <a:pt x="1403" y="783"/>
                      </a:moveTo>
                      <a:lnTo>
                        <a:pt x="1" y="1"/>
                      </a:ln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3;p36">
                  <a:extLst>
                    <a:ext uri="{FF2B5EF4-FFF2-40B4-BE49-F238E27FC236}">
                      <a16:creationId xmlns:a16="http://schemas.microsoft.com/office/drawing/2014/main" xmlns="" id="{510F98B8-D1A6-AF87-5C4A-9F9F27598C31}"/>
                    </a:ext>
                  </a:extLst>
                </p:cNvPr>
                <p:cNvSpPr/>
                <p:nvPr/>
              </p:nvSpPr>
              <p:spPr>
                <a:xfrm>
                  <a:off x="1956375" y="5064225"/>
                  <a:ext cx="84825" cy="23675"/>
                </a:xfrm>
                <a:custGeom>
                  <a:avLst/>
                  <a:gdLst/>
                  <a:ahLst/>
                  <a:cxnLst/>
                  <a:rect l="l" t="t" r="r" b="b"/>
                  <a:pathLst>
                    <a:path w="3393" h="947" extrusionOk="0">
                      <a:moveTo>
                        <a:pt x="3393" y="0"/>
                      </a:moveTo>
                      <a:cubicBezTo>
                        <a:pt x="2936" y="392"/>
                        <a:pt x="2316" y="718"/>
                        <a:pt x="1696" y="751"/>
                      </a:cubicBezTo>
                      <a:cubicBezTo>
                        <a:pt x="1627" y="758"/>
                        <a:pt x="1558" y="762"/>
                        <a:pt x="1488" y="762"/>
                      </a:cubicBezTo>
                      <a:cubicBezTo>
                        <a:pt x="1264" y="762"/>
                        <a:pt x="1040" y="720"/>
                        <a:pt x="816" y="620"/>
                      </a:cubicBezTo>
                      <a:cubicBezTo>
                        <a:pt x="685" y="588"/>
                        <a:pt x="555" y="522"/>
                        <a:pt x="391" y="424"/>
                      </a:cubicBezTo>
                      <a:cubicBezTo>
                        <a:pt x="228" y="359"/>
                        <a:pt x="98" y="261"/>
                        <a:pt x="0" y="196"/>
                      </a:cubicBezTo>
                      <a:lnTo>
                        <a:pt x="0" y="196"/>
                      </a:lnTo>
                      <a:cubicBezTo>
                        <a:pt x="131" y="294"/>
                        <a:pt x="228" y="392"/>
                        <a:pt x="359" y="522"/>
                      </a:cubicBezTo>
                      <a:cubicBezTo>
                        <a:pt x="489" y="588"/>
                        <a:pt x="587" y="718"/>
                        <a:pt x="783" y="751"/>
                      </a:cubicBezTo>
                      <a:cubicBezTo>
                        <a:pt x="1044" y="914"/>
                        <a:pt x="1435" y="946"/>
                        <a:pt x="1762" y="946"/>
                      </a:cubicBezTo>
                      <a:cubicBezTo>
                        <a:pt x="2088" y="946"/>
                        <a:pt x="2414" y="848"/>
                        <a:pt x="2675" y="685"/>
                      </a:cubicBezTo>
                      <a:cubicBezTo>
                        <a:pt x="2968" y="490"/>
                        <a:pt x="3229" y="261"/>
                        <a:pt x="3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4;p36">
                  <a:extLst>
                    <a:ext uri="{FF2B5EF4-FFF2-40B4-BE49-F238E27FC236}">
                      <a16:creationId xmlns:a16="http://schemas.microsoft.com/office/drawing/2014/main" xmlns="" id="{32C67113-EAF3-F60F-5630-9F96EB17CE16}"/>
                    </a:ext>
                  </a:extLst>
                </p:cNvPr>
                <p:cNvSpPr/>
                <p:nvPr/>
              </p:nvSpPr>
              <p:spPr>
                <a:xfrm>
                  <a:off x="2100700" y="4669050"/>
                  <a:ext cx="320525" cy="347825"/>
                </a:xfrm>
                <a:custGeom>
                  <a:avLst/>
                  <a:gdLst/>
                  <a:ahLst/>
                  <a:cxnLst/>
                  <a:rect l="l" t="t" r="r" b="b"/>
                  <a:pathLst>
                    <a:path w="12821" h="13913" extrusionOk="0">
                      <a:moveTo>
                        <a:pt x="10841" y="1"/>
                      </a:moveTo>
                      <a:cubicBezTo>
                        <a:pt x="10009" y="1"/>
                        <a:pt x="9116" y="973"/>
                        <a:pt x="9428" y="2303"/>
                      </a:cubicBezTo>
                      <a:cubicBezTo>
                        <a:pt x="9917" y="4293"/>
                        <a:pt x="9885" y="7750"/>
                        <a:pt x="8743" y="9283"/>
                      </a:cubicBezTo>
                      <a:cubicBezTo>
                        <a:pt x="8005" y="10256"/>
                        <a:pt x="7089" y="10597"/>
                        <a:pt x="6170" y="10597"/>
                      </a:cubicBezTo>
                      <a:cubicBezTo>
                        <a:pt x="4530" y="10597"/>
                        <a:pt x="2876" y="9512"/>
                        <a:pt x="2186" y="8990"/>
                      </a:cubicBezTo>
                      <a:cubicBezTo>
                        <a:pt x="1992" y="8834"/>
                        <a:pt x="1762" y="8760"/>
                        <a:pt x="1539" y="8760"/>
                      </a:cubicBezTo>
                      <a:cubicBezTo>
                        <a:pt x="1389" y="8760"/>
                        <a:pt x="1241" y="8794"/>
                        <a:pt x="1110" y="8859"/>
                      </a:cubicBezTo>
                      <a:cubicBezTo>
                        <a:pt x="718" y="9055"/>
                        <a:pt x="392" y="9381"/>
                        <a:pt x="229" y="9838"/>
                      </a:cubicBezTo>
                      <a:cubicBezTo>
                        <a:pt x="1" y="10458"/>
                        <a:pt x="131" y="11143"/>
                        <a:pt x="621" y="11632"/>
                      </a:cubicBezTo>
                      <a:cubicBezTo>
                        <a:pt x="1306" y="12252"/>
                        <a:pt x="3165" y="13589"/>
                        <a:pt x="5677" y="13883"/>
                      </a:cubicBezTo>
                      <a:cubicBezTo>
                        <a:pt x="5892" y="13902"/>
                        <a:pt x="6108" y="13913"/>
                        <a:pt x="6322" y="13913"/>
                      </a:cubicBezTo>
                      <a:cubicBezTo>
                        <a:pt x="7887" y="13913"/>
                        <a:pt x="9385" y="13368"/>
                        <a:pt x="10504" y="11991"/>
                      </a:cubicBezTo>
                      <a:cubicBezTo>
                        <a:pt x="12657" y="9479"/>
                        <a:pt x="12820" y="4586"/>
                        <a:pt x="11972" y="1063"/>
                      </a:cubicBezTo>
                      <a:cubicBezTo>
                        <a:pt x="11771" y="317"/>
                        <a:pt x="11316" y="1"/>
                        <a:pt x="10841"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5;p36">
                  <a:extLst>
                    <a:ext uri="{FF2B5EF4-FFF2-40B4-BE49-F238E27FC236}">
                      <a16:creationId xmlns:a16="http://schemas.microsoft.com/office/drawing/2014/main" xmlns="" id="{6248574D-154E-107B-1CDB-1FE5D18C2112}"/>
                    </a:ext>
                  </a:extLst>
                </p:cNvPr>
                <p:cNvSpPr/>
                <p:nvPr/>
              </p:nvSpPr>
              <p:spPr>
                <a:xfrm>
                  <a:off x="2870250" y="3859975"/>
                  <a:ext cx="565825" cy="129000"/>
                </a:xfrm>
                <a:custGeom>
                  <a:avLst/>
                  <a:gdLst/>
                  <a:ahLst/>
                  <a:cxnLst/>
                  <a:rect l="l" t="t" r="r" b="b"/>
                  <a:pathLst>
                    <a:path w="22633" h="5160" extrusionOk="0">
                      <a:moveTo>
                        <a:pt x="20585" y="0"/>
                      </a:moveTo>
                      <a:cubicBezTo>
                        <a:pt x="20454" y="0"/>
                        <a:pt x="20316" y="18"/>
                        <a:pt x="20171" y="56"/>
                      </a:cubicBezTo>
                      <a:cubicBezTo>
                        <a:pt x="14574" y="1494"/>
                        <a:pt x="8890" y="2186"/>
                        <a:pt x="3121" y="2186"/>
                      </a:cubicBezTo>
                      <a:cubicBezTo>
                        <a:pt x="2737" y="2186"/>
                        <a:pt x="2353" y="2182"/>
                        <a:pt x="1969" y="2176"/>
                      </a:cubicBezTo>
                      <a:cubicBezTo>
                        <a:pt x="1949" y="2176"/>
                        <a:pt x="1928" y="2175"/>
                        <a:pt x="1908" y="2175"/>
                      </a:cubicBezTo>
                      <a:cubicBezTo>
                        <a:pt x="43" y="2175"/>
                        <a:pt x="0" y="5145"/>
                        <a:pt x="1936" y="5145"/>
                      </a:cubicBezTo>
                      <a:cubicBezTo>
                        <a:pt x="2411" y="5154"/>
                        <a:pt x="2885" y="5159"/>
                        <a:pt x="3359" y="5159"/>
                      </a:cubicBezTo>
                      <a:cubicBezTo>
                        <a:pt x="9273" y="5159"/>
                        <a:pt x="15151" y="4406"/>
                        <a:pt x="20889" y="2927"/>
                      </a:cubicBezTo>
                      <a:cubicBezTo>
                        <a:pt x="22633" y="2475"/>
                        <a:pt x="22131" y="0"/>
                        <a:pt x="205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6;p36">
                  <a:extLst>
                    <a:ext uri="{FF2B5EF4-FFF2-40B4-BE49-F238E27FC236}">
                      <a16:creationId xmlns:a16="http://schemas.microsoft.com/office/drawing/2014/main" xmlns="" id="{A0C5D5F8-94AD-17EE-C04B-469FFA331415}"/>
                    </a:ext>
                  </a:extLst>
                </p:cNvPr>
                <p:cNvSpPr/>
                <p:nvPr/>
              </p:nvSpPr>
              <p:spPr>
                <a:xfrm>
                  <a:off x="3291325" y="3770575"/>
                  <a:ext cx="389850" cy="248725"/>
                </a:xfrm>
                <a:custGeom>
                  <a:avLst/>
                  <a:gdLst/>
                  <a:ahLst/>
                  <a:cxnLst/>
                  <a:rect l="l" t="t" r="r" b="b"/>
                  <a:pathLst>
                    <a:path w="15594" h="9949" extrusionOk="0">
                      <a:moveTo>
                        <a:pt x="13393" y="0"/>
                      </a:moveTo>
                      <a:cubicBezTo>
                        <a:pt x="11472" y="0"/>
                        <a:pt x="7960" y="1577"/>
                        <a:pt x="7960" y="1577"/>
                      </a:cubicBezTo>
                      <a:cubicBezTo>
                        <a:pt x="7960" y="1577"/>
                        <a:pt x="6946" y="696"/>
                        <a:pt x="5596" y="696"/>
                      </a:cubicBezTo>
                      <a:cubicBezTo>
                        <a:pt x="4536" y="696"/>
                        <a:pt x="3269" y="1239"/>
                        <a:pt x="2121" y="3175"/>
                      </a:cubicBezTo>
                      <a:cubicBezTo>
                        <a:pt x="2121" y="3175"/>
                        <a:pt x="1684" y="2920"/>
                        <a:pt x="1249" y="2920"/>
                      </a:cubicBezTo>
                      <a:cubicBezTo>
                        <a:pt x="923" y="2920"/>
                        <a:pt x="597" y="3064"/>
                        <a:pt x="457" y="3567"/>
                      </a:cubicBezTo>
                      <a:cubicBezTo>
                        <a:pt x="327" y="4023"/>
                        <a:pt x="1" y="6470"/>
                        <a:pt x="914" y="8101"/>
                      </a:cubicBezTo>
                      <a:cubicBezTo>
                        <a:pt x="1208" y="8662"/>
                        <a:pt x="1808" y="8961"/>
                        <a:pt x="2428" y="8961"/>
                      </a:cubicBezTo>
                      <a:cubicBezTo>
                        <a:pt x="2565" y="8961"/>
                        <a:pt x="2703" y="8946"/>
                        <a:pt x="2839" y="8916"/>
                      </a:cubicBezTo>
                      <a:lnTo>
                        <a:pt x="3393" y="8753"/>
                      </a:lnTo>
                      <a:cubicBezTo>
                        <a:pt x="3393" y="8753"/>
                        <a:pt x="3982" y="9886"/>
                        <a:pt x="5255" y="9886"/>
                      </a:cubicBezTo>
                      <a:cubicBezTo>
                        <a:pt x="5509" y="9886"/>
                        <a:pt x="5791" y="9841"/>
                        <a:pt x="6101" y="9732"/>
                      </a:cubicBezTo>
                      <a:cubicBezTo>
                        <a:pt x="6101" y="9732"/>
                        <a:pt x="6906" y="9949"/>
                        <a:pt x="7802" y="9949"/>
                      </a:cubicBezTo>
                      <a:cubicBezTo>
                        <a:pt x="9077" y="9949"/>
                        <a:pt x="10534" y="9510"/>
                        <a:pt x="10113" y="7383"/>
                      </a:cubicBezTo>
                      <a:cubicBezTo>
                        <a:pt x="10341" y="7285"/>
                        <a:pt x="10765" y="7025"/>
                        <a:pt x="11059" y="6568"/>
                      </a:cubicBezTo>
                      <a:cubicBezTo>
                        <a:pt x="11157" y="6437"/>
                        <a:pt x="11646" y="5589"/>
                        <a:pt x="11189" y="4806"/>
                      </a:cubicBezTo>
                      <a:cubicBezTo>
                        <a:pt x="10979" y="4281"/>
                        <a:pt x="10409" y="3967"/>
                        <a:pt x="9752" y="3967"/>
                      </a:cubicBezTo>
                      <a:cubicBezTo>
                        <a:pt x="9594" y="3967"/>
                        <a:pt x="9430" y="3985"/>
                        <a:pt x="9265" y="4023"/>
                      </a:cubicBezTo>
                      <a:cubicBezTo>
                        <a:pt x="9265" y="4023"/>
                        <a:pt x="15593" y="2262"/>
                        <a:pt x="14517" y="435"/>
                      </a:cubicBezTo>
                      <a:cubicBezTo>
                        <a:pt x="14339" y="123"/>
                        <a:pt x="13928" y="0"/>
                        <a:pt x="13393"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7;p36">
                  <a:extLst>
                    <a:ext uri="{FF2B5EF4-FFF2-40B4-BE49-F238E27FC236}">
                      <a16:creationId xmlns:a16="http://schemas.microsoft.com/office/drawing/2014/main" xmlns="" id="{10FF5D6D-B9BC-9290-0CDD-F693D5DB0BFF}"/>
                    </a:ext>
                  </a:extLst>
                </p:cNvPr>
                <p:cNvSpPr/>
                <p:nvPr/>
              </p:nvSpPr>
              <p:spPr>
                <a:xfrm>
                  <a:off x="3448725" y="3870325"/>
                  <a:ext cx="97075" cy="91500"/>
                </a:xfrm>
                <a:custGeom>
                  <a:avLst/>
                  <a:gdLst/>
                  <a:ahLst/>
                  <a:cxnLst/>
                  <a:rect l="l" t="t" r="r" b="b"/>
                  <a:pathLst>
                    <a:path w="3883" h="3660" extrusionOk="0">
                      <a:moveTo>
                        <a:pt x="3425" y="1"/>
                      </a:moveTo>
                      <a:cubicBezTo>
                        <a:pt x="2512" y="33"/>
                        <a:pt x="1338" y="197"/>
                        <a:pt x="555" y="719"/>
                      </a:cubicBezTo>
                      <a:cubicBezTo>
                        <a:pt x="33" y="1110"/>
                        <a:pt x="0" y="1762"/>
                        <a:pt x="164" y="2350"/>
                      </a:cubicBezTo>
                      <a:cubicBezTo>
                        <a:pt x="294" y="2839"/>
                        <a:pt x="620" y="3230"/>
                        <a:pt x="1044" y="3426"/>
                      </a:cubicBezTo>
                      <a:cubicBezTo>
                        <a:pt x="1422" y="3594"/>
                        <a:pt x="1835" y="3660"/>
                        <a:pt x="2254" y="3660"/>
                      </a:cubicBezTo>
                      <a:cubicBezTo>
                        <a:pt x="2812" y="3660"/>
                        <a:pt x="3379" y="3542"/>
                        <a:pt x="3882" y="3393"/>
                      </a:cubicBezTo>
                      <a:lnTo>
                        <a:pt x="34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8;p36">
                  <a:extLst>
                    <a:ext uri="{FF2B5EF4-FFF2-40B4-BE49-F238E27FC236}">
                      <a16:creationId xmlns:a16="http://schemas.microsoft.com/office/drawing/2014/main" xmlns="" id="{8DF4A40D-88B1-1C81-CDED-AE974DAF6878}"/>
                    </a:ext>
                  </a:extLst>
                </p:cNvPr>
                <p:cNvSpPr/>
                <p:nvPr/>
              </p:nvSpPr>
              <p:spPr>
                <a:xfrm>
                  <a:off x="3448725" y="3870325"/>
                  <a:ext cx="97075" cy="95450"/>
                </a:xfrm>
                <a:custGeom>
                  <a:avLst/>
                  <a:gdLst/>
                  <a:ahLst/>
                  <a:cxnLst/>
                  <a:rect l="l" t="t" r="r" b="b"/>
                  <a:pathLst>
                    <a:path w="3883" h="3818" fill="none" extrusionOk="0">
                      <a:moveTo>
                        <a:pt x="3882" y="3393"/>
                      </a:moveTo>
                      <a:cubicBezTo>
                        <a:pt x="3001" y="3654"/>
                        <a:pt x="1925" y="3817"/>
                        <a:pt x="1044" y="3426"/>
                      </a:cubicBezTo>
                      <a:cubicBezTo>
                        <a:pt x="620" y="3230"/>
                        <a:pt x="294" y="2839"/>
                        <a:pt x="164" y="2350"/>
                      </a:cubicBezTo>
                      <a:cubicBezTo>
                        <a:pt x="0" y="1762"/>
                        <a:pt x="33" y="1110"/>
                        <a:pt x="555" y="719"/>
                      </a:cubicBezTo>
                      <a:cubicBezTo>
                        <a:pt x="1338" y="197"/>
                        <a:pt x="2512" y="33"/>
                        <a:pt x="3425"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9;p36">
                  <a:extLst>
                    <a:ext uri="{FF2B5EF4-FFF2-40B4-BE49-F238E27FC236}">
                      <a16:creationId xmlns:a16="http://schemas.microsoft.com/office/drawing/2014/main" xmlns="" id="{5B49BAE2-3590-8D79-A9AA-D36122744946}"/>
                    </a:ext>
                  </a:extLst>
                </p:cNvPr>
                <p:cNvSpPr/>
                <p:nvPr/>
              </p:nvSpPr>
              <p:spPr>
                <a:xfrm>
                  <a:off x="3429150" y="3945350"/>
                  <a:ext cx="31825" cy="69350"/>
                </a:xfrm>
                <a:custGeom>
                  <a:avLst/>
                  <a:gdLst/>
                  <a:ahLst/>
                  <a:cxnLst/>
                  <a:rect l="l" t="t" r="r" b="b"/>
                  <a:pathLst>
                    <a:path w="1273" h="2774" extrusionOk="0">
                      <a:moveTo>
                        <a:pt x="1273" y="1"/>
                      </a:moveTo>
                      <a:cubicBezTo>
                        <a:pt x="1240" y="66"/>
                        <a:pt x="327" y="294"/>
                        <a:pt x="131" y="1077"/>
                      </a:cubicBezTo>
                      <a:cubicBezTo>
                        <a:pt x="1" y="1534"/>
                        <a:pt x="131" y="1860"/>
                        <a:pt x="164" y="1958"/>
                      </a:cubicBezTo>
                      <a:cubicBezTo>
                        <a:pt x="327" y="2415"/>
                        <a:pt x="686" y="2708"/>
                        <a:pt x="816" y="2774"/>
                      </a:cubicBezTo>
                      <a:lnTo>
                        <a:pt x="1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00;p36">
                  <a:extLst>
                    <a:ext uri="{FF2B5EF4-FFF2-40B4-BE49-F238E27FC236}">
                      <a16:creationId xmlns:a16="http://schemas.microsoft.com/office/drawing/2014/main" xmlns="" id="{C441CA4A-C35A-6B42-40EC-149844F97277}"/>
                    </a:ext>
                  </a:extLst>
                </p:cNvPr>
                <p:cNvSpPr/>
                <p:nvPr/>
              </p:nvSpPr>
              <p:spPr>
                <a:xfrm>
                  <a:off x="3429150" y="3945350"/>
                  <a:ext cx="31825" cy="69350"/>
                </a:xfrm>
                <a:custGeom>
                  <a:avLst/>
                  <a:gdLst/>
                  <a:ahLst/>
                  <a:cxnLst/>
                  <a:rect l="l" t="t" r="r" b="b"/>
                  <a:pathLst>
                    <a:path w="1273" h="2774" fill="none" extrusionOk="0">
                      <a:moveTo>
                        <a:pt x="816" y="2774"/>
                      </a:moveTo>
                      <a:cubicBezTo>
                        <a:pt x="686" y="2708"/>
                        <a:pt x="327" y="2415"/>
                        <a:pt x="164" y="1958"/>
                      </a:cubicBezTo>
                      <a:cubicBezTo>
                        <a:pt x="131" y="1860"/>
                        <a:pt x="1" y="1534"/>
                        <a:pt x="131" y="1077"/>
                      </a:cubicBezTo>
                      <a:cubicBezTo>
                        <a:pt x="327" y="294"/>
                        <a:pt x="1240" y="66"/>
                        <a:pt x="1273" y="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01;p36">
                  <a:extLst>
                    <a:ext uri="{FF2B5EF4-FFF2-40B4-BE49-F238E27FC236}">
                      <a16:creationId xmlns:a16="http://schemas.microsoft.com/office/drawing/2014/main" xmlns="" id="{AE1A3E37-83E9-6A49-660E-C0CD427AE61F}"/>
                    </a:ext>
                  </a:extLst>
                </p:cNvPr>
                <p:cNvSpPr/>
                <p:nvPr/>
              </p:nvSpPr>
              <p:spPr>
                <a:xfrm>
                  <a:off x="3394900" y="3810000"/>
                  <a:ext cx="146825" cy="126375"/>
                </a:xfrm>
                <a:custGeom>
                  <a:avLst/>
                  <a:gdLst/>
                  <a:ahLst/>
                  <a:cxnLst/>
                  <a:rect l="l" t="t" r="r" b="b"/>
                  <a:pathLst>
                    <a:path w="5873" h="5055" extrusionOk="0">
                      <a:moveTo>
                        <a:pt x="1655" y="2845"/>
                      </a:moveTo>
                      <a:lnTo>
                        <a:pt x="0" y="4991"/>
                      </a:lnTo>
                      <a:cubicBezTo>
                        <a:pt x="1424" y="4509"/>
                        <a:pt x="1665" y="3504"/>
                        <a:pt x="1655" y="2845"/>
                      </a:cubicBezTo>
                      <a:close/>
                      <a:moveTo>
                        <a:pt x="3850" y="0"/>
                      </a:moveTo>
                      <a:lnTo>
                        <a:pt x="1779" y="2685"/>
                      </a:lnTo>
                      <a:lnTo>
                        <a:pt x="1779" y="2685"/>
                      </a:lnTo>
                      <a:cubicBezTo>
                        <a:pt x="1704" y="2525"/>
                        <a:pt x="1633" y="2369"/>
                        <a:pt x="1566" y="2218"/>
                      </a:cubicBezTo>
                      <a:lnTo>
                        <a:pt x="1566" y="2218"/>
                      </a:lnTo>
                      <a:cubicBezTo>
                        <a:pt x="1566" y="2218"/>
                        <a:pt x="1650" y="2478"/>
                        <a:pt x="1655" y="2845"/>
                      </a:cubicBezTo>
                      <a:lnTo>
                        <a:pt x="1655" y="2845"/>
                      </a:lnTo>
                      <a:lnTo>
                        <a:pt x="1779" y="2685"/>
                      </a:lnTo>
                      <a:lnTo>
                        <a:pt x="1779" y="2685"/>
                      </a:lnTo>
                      <a:cubicBezTo>
                        <a:pt x="2311" y="3808"/>
                        <a:pt x="3060" y="5055"/>
                        <a:pt x="3985" y="5055"/>
                      </a:cubicBezTo>
                      <a:cubicBezTo>
                        <a:pt x="4152" y="5055"/>
                        <a:pt x="4324" y="5014"/>
                        <a:pt x="4502" y="4926"/>
                      </a:cubicBezTo>
                      <a:cubicBezTo>
                        <a:pt x="5872" y="4273"/>
                        <a:pt x="5089" y="2479"/>
                        <a:pt x="4633" y="1468"/>
                      </a:cubicBezTo>
                      <a:cubicBezTo>
                        <a:pt x="4437" y="979"/>
                        <a:pt x="4143" y="489"/>
                        <a:pt x="3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2;p36">
                  <a:extLst>
                    <a:ext uri="{FF2B5EF4-FFF2-40B4-BE49-F238E27FC236}">
                      <a16:creationId xmlns:a16="http://schemas.microsoft.com/office/drawing/2014/main" xmlns="" id="{81ACC615-E932-2218-2DA9-61D2B0BE6EE4}"/>
                    </a:ext>
                  </a:extLst>
                </p:cNvPr>
                <p:cNvSpPr/>
                <p:nvPr/>
              </p:nvSpPr>
              <p:spPr>
                <a:xfrm>
                  <a:off x="3394900" y="3810000"/>
                  <a:ext cx="146825" cy="139450"/>
                </a:xfrm>
                <a:custGeom>
                  <a:avLst/>
                  <a:gdLst/>
                  <a:ahLst/>
                  <a:cxnLst/>
                  <a:rect l="l" t="t" r="r" b="b"/>
                  <a:pathLst>
                    <a:path w="5873" h="5578" fill="none" extrusionOk="0">
                      <a:moveTo>
                        <a:pt x="3850" y="0"/>
                      </a:moveTo>
                      <a:cubicBezTo>
                        <a:pt x="4143" y="489"/>
                        <a:pt x="4437" y="979"/>
                        <a:pt x="4633" y="1468"/>
                      </a:cubicBezTo>
                      <a:cubicBezTo>
                        <a:pt x="5089" y="2479"/>
                        <a:pt x="5872" y="4273"/>
                        <a:pt x="4502" y="4926"/>
                      </a:cubicBezTo>
                      <a:cubicBezTo>
                        <a:pt x="3197" y="5578"/>
                        <a:pt x="2186" y="3621"/>
                        <a:pt x="1566" y="2218"/>
                      </a:cubicBezTo>
                      <a:cubicBezTo>
                        <a:pt x="1566" y="2218"/>
                        <a:pt x="2219" y="4241"/>
                        <a:pt x="0" y="4991"/>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3;p36">
                  <a:extLst>
                    <a:ext uri="{FF2B5EF4-FFF2-40B4-BE49-F238E27FC236}">
                      <a16:creationId xmlns:a16="http://schemas.microsoft.com/office/drawing/2014/main" xmlns="" id="{09DD7306-CDD7-7956-33A1-50B7B5440464}"/>
                    </a:ext>
                  </a:extLst>
                </p:cNvPr>
                <p:cNvSpPr/>
                <p:nvPr/>
              </p:nvSpPr>
              <p:spPr>
                <a:xfrm>
                  <a:off x="3355750" y="3957600"/>
                  <a:ext cx="21225" cy="31825"/>
                </a:xfrm>
                <a:custGeom>
                  <a:avLst/>
                  <a:gdLst/>
                  <a:ahLst/>
                  <a:cxnLst/>
                  <a:rect l="l" t="t" r="r" b="b"/>
                  <a:pathLst>
                    <a:path w="849" h="1273" extrusionOk="0">
                      <a:moveTo>
                        <a:pt x="1" y="0"/>
                      </a:moveTo>
                      <a:lnTo>
                        <a:pt x="1" y="0"/>
                      </a:lnTo>
                      <a:cubicBezTo>
                        <a:pt x="360" y="1142"/>
                        <a:pt x="849" y="1272"/>
                        <a:pt x="849" y="127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4;p36">
                  <a:extLst>
                    <a:ext uri="{FF2B5EF4-FFF2-40B4-BE49-F238E27FC236}">
                      <a16:creationId xmlns:a16="http://schemas.microsoft.com/office/drawing/2014/main" xmlns="" id="{0D720A0B-4CF2-36E1-8069-C4B2B0941558}"/>
                    </a:ext>
                  </a:extLst>
                </p:cNvPr>
                <p:cNvSpPr/>
                <p:nvPr/>
              </p:nvSpPr>
              <p:spPr>
                <a:xfrm>
                  <a:off x="3355750" y="3957600"/>
                  <a:ext cx="21225" cy="31825"/>
                </a:xfrm>
                <a:custGeom>
                  <a:avLst/>
                  <a:gdLst/>
                  <a:ahLst/>
                  <a:cxnLst/>
                  <a:rect l="l" t="t" r="r" b="b"/>
                  <a:pathLst>
                    <a:path w="849" h="1273" fill="none" extrusionOk="0">
                      <a:moveTo>
                        <a:pt x="849" y="1272"/>
                      </a:moveTo>
                      <a:cubicBezTo>
                        <a:pt x="849" y="1272"/>
                        <a:pt x="360" y="1142"/>
                        <a:pt x="1"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5;p36">
                  <a:extLst>
                    <a:ext uri="{FF2B5EF4-FFF2-40B4-BE49-F238E27FC236}">
                      <a16:creationId xmlns:a16="http://schemas.microsoft.com/office/drawing/2014/main" xmlns="" id="{560A0FE7-A516-E994-670A-5782DF405DB7}"/>
                    </a:ext>
                  </a:extLst>
                </p:cNvPr>
                <p:cNvSpPr/>
                <p:nvPr/>
              </p:nvSpPr>
              <p:spPr>
                <a:xfrm>
                  <a:off x="3333750" y="3849950"/>
                  <a:ext cx="12250" cy="49775"/>
                </a:xfrm>
                <a:custGeom>
                  <a:avLst/>
                  <a:gdLst/>
                  <a:ahLst/>
                  <a:cxnLst/>
                  <a:rect l="l" t="t" r="r" b="b"/>
                  <a:pathLst>
                    <a:path w="490" h="1991" extrusionOk="0">
                      <a:moveTo>
                        <a:pt x="489" y="0"/>
                      </a:moveTo>
                      <a:cubicBezTo>
                        <a:pt x="0" y="1175"/>
                        <a:pt x="228" y="1990"/>
                        <a:pt x="228" y="1990"/>
                      </a:cubicBez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6;p36">
                  <a:extLst>
                    <a:ext uri="{FF2B5EF4-FFF2-40B4-BE49-F238E27FC236}">
                      <a16:creationId xmlns:a16="http://schemas.microsoft.com/office/drawing/2014/main" xmlns="" id="{48F5902C-67EB-A215-98CC-400DD0B892AD}"/>
                    </a:ext>
                  </a:extLst>
                </p:cNvPr>
                <p:cNvSpPr/>
                <p:nvPr/>
              </p:nvSpPr>
              <p:spPr>
                <a:xfrm>
                  <a:off x="3333750" y="3849950"/>
                  <a:ext cx="12250" cy="49775"/>
                </a:xfrm>
                <a:custGeom>
                  <a:avLst/>
                  <a:gdLst/>
                  <a:ahLst/>
                  <a:cxnLst/>
                  <a:rect l="l" t="t" r="r" b="b"/>
                  <a:pathLst>
                    <a:path w="490" h="1991" fill="none" extrusionOk="0">
                      <a:moveTo>
                        <a:pt x="228" y="1990"/>
                      </a:moveTo>
                      <a:cubicBezTo>
                        <a:pt x="228" y="1990"/>
                        <a:pt x="0" y="1175"/>
                        <a:pt x="489"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7;p36">
                  <a:extLst>
                    <a:ext uri="{FF2B5EF4-FFF2-40B4-BE49-F238E27FC236}">
                      <a16:creationId xmlns:a16="http://schemas.microsoft.com/office/drawing/2014/main" xmlns="" id="{FAB370F0-6719-A15B-902C-EADF7695F8A0}"/>
                    </a:ext>
                  </a:extLst>
                </p:cNvPr>
                <p:cNvSpPr/>
                <p:nvPr/>
              </p:nvSpPr>
              <p:spPr>
                <a:xfrm>
                  <a:off x="1801375" y="3316600"/>
                  <a:ext cx="754400" cy="1463700"/>
                </a:xfrm>
                <a:custGeom>
                  <a:avLst/>
                  <a:gdLst/>
                  <a:ahLst/>
                  <a:cxnLst/>
                  <a:rect l="l" t="t" r="r" b="b"/>
                  <a:pathLst>
                    <a:path w="30176" h="58548" extrusionOk="0">
                      <a:moveTo>
                        <a:pt x="30176" y="57673"/>
                      </a:moveTo>
                      <a:cubicBezTo>
                        <a:pt x="30013" y="57706"/>
                        <a:pt x="29817" y="57738"/>
                        <a:pt x="29588" y="57771"/>
                      </a:cubicBezTo>
                      <a:cubicBezTo>
                        <a:pt x="29475" y="57798"/>
                        <a:pt x="29361" y="57824"/>
                        <a:pt x="29248" y="57850"/>
                      </a:cubicBezTo>
                      <a:lnTo>
                        <a:pt x="29248" y="57850"/>
                      </a:lnTo>
                      <a:cubicBezTo>
                        <a:pt x="29555" y="57797"/>
                        <a:pt x="29864" y="57738"/>
                        <a:pt x="30176" y="57673"/>
                      </a:cubicBezTo>
                      <a:close/>
                      <a:moveTo>
                        <a:pt x="18987" y="1"/>
                      </a:moveTo>
                      <a:cubicBezTo>
                        <a:pt x="18106" y="197"/>
                        <a:pt x="17193" y="458"/>
                        <a:pt x="16345" y="751"/>
                      </a:cubicBezTo>
                      <a:cubicBezTo>
                        <a:pt x="5221" y="4437"/>
                        <a:pt x="2318" y="14321"/>
                        <a:pt x="2840" y="20030"/>
                      </a:cubicBezTo>
                      <a:cubicBezTo>
                        <a:pt x="3395" y="25738"/>
                        <a:pt x="3297" y="30990"/>
                        <a:pt x="3297" y="30990"/>
                      </a:cubicBezTo>
                      <a:cubicBezTo>
                        <a:pt x="1" y="43538"/>
                        <a:pt x="7879" y="58547"/>
                        <a:pt x="23296" y="58547"/>
                      </a:cubicBezTo>
                      <a:cubicBezTo>
                        <a:pt x="25171" y="58547"/>
                        <a:pt x="27157" y="58325"/>
                        <a:pt x="29248" y="57850"/>
                      </a:cubicBezTo>
                      <a:lnTo>
                        <a:pt x="29248" y="57850"/>
                      </a:lnTo>
                      <a:cubicBezTo>
                        <a:pt x="27683" y="58123"/>
                        <a:pt x="26181" y="58253"/>
                        <a:pt x="24745" y="58253"/>
                      </a:cubicBezTo>
                      <a:cubicBezTo>
                        <a:pt x="9274" y="58253"/>
                        <a:pt x="1405" y="43229"/>
                        <a:pt x="4634" y="30664"/>
                      </a:cubicBezTo>
                      <a:cubicBezTo>
                        <a:pt x="4634" y="30664"/>
                        <a:pt x="4732" y="25412"/>
                        <a:pt x="4210" y="19703"/>
                      </a:cubicBezTo>
                      <a:cubicBezTo>
                        <a:pt x="3656" y="13995"/>
                        <a:pt x="6559" y="4111"/>
                        <a:pt x="17747" y="360"/>
                      </a:cubicBezTo>
                      <a:cubicBezTo>
                        <a:pt x="18139" y="262"/>
                        <a:pt x="18563" y="131"/>
                        <a:pt x="18987"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8;p36">
                  <a:extLst>
                    <a:ext uri="{FF2B5EF4-FFF2-40B4-BE49-F238E27FC236}">
                      <a16:creationId xmlns:a16="http://schemas.microsoft.com/office/drawing/2014/main" xmlns="" id="{802AE242-EC97-AB1E-6230-36C3264E39B7}"/>
                    </a:ext>
                  </a:extLst>
                </p:cNvPr>
                <p:cNvSpPr/>
                <p:nvPr/>
              </p:nvSpPr>
              <p:spPr>
                <a:xfrm>
                  <a:off x="1836500" y="3294900"/>
                  <a:ext cx="1228975" cy="1477450"/>
                </a:xfrm>
                <a:custGeom>
                  <a:avLst/>
                  <a:gdLst/>
                  <a:ahLst/>
                  <a:cxnLst/>
                  <a:rect l="l" t="t" r="r" b="b"/>
                  <a:pathLst>
                    <a:path w="49159" h="59098" extrusionOk="0">
                      <a:moveTo>
                        <a:pt x="24086" y="1"/>
                      </a:moveTo>
                      <a:cubicBezTo>
                        <a:pt x="21362" y="1"/>
                        <a:pt x="18717" y="445"/>
                        <a:pt x="16375" y="1228"/>
                      </a:cubicBezTo>
                      <a:cubicBezTo>
                        <a:pt x="5186" y="4979"/>
                        <a:pt x="2316" y="14863"/>
                        <a:pt x="2838" y="20571"/>
                      </a:cubicBezTo>
                      <a:cubicBezTo>
                        <a:pt x="3360" y="26280"/>
                        <a:pt x="3295" y="31532"/>
                        <a:pt x="3295" y="31532"/>
                      </a:cubicBezTo>
                      <a:cubicBezTo>
                        <a:pt x="0" y="44073"/>
                        <a:pt x="7867" y="59098"/>
                        <a:pt x="23290" y="59098"/>
                      </a:cubicBezTo>
                      <a:cubicBezTo>
                        <a:pt x="25277" y="59098"/>
                        <a:pt x="27389" y="58849"/>
                        <a:pt x="29619" y="58313"/>
                      </a:cubicBezTo>
                      <a:cubicBezTo>
                        <a:pt x="49158" y="53681"/>
                        <a:pt x="48897" y="38153"/>
                        <a:pt x="45733" y="19169"/>
                      </a:cubicBezTo>
                      <a:cubicBezTo>
                        <a:pt x="43368" y="5053"/>
                        <a:pt x="33277" y="1"/>
                        <a:pt x="24086" y="1"/>
                      </a:cubicBezTo>
                      <a:close/>
                    </a:path>
                  </a:pathLst>
                </a:custGeom>
                <a:solidFill>
                  <a:schemeClr val="dk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9;p36">
                  <a:extLst>
                    <a:ext uri="{FF2B5EF4-FFF2-40B4-BE49-F238E27FC236}">
                      <a16:creationId xmlns:a16="http://schemas.microsoft.com/office/drawing/2014/main" xmlns="" id="{79A1B5C4-39DF-BF84-2631-B3787B0F5B35}"/>
                    </a:ext>
                  </a:extLst>
                </p:cNvPr>
                <p:cNvSpPr/>
                <p:nvPr/>
              </p:nvSpPr>
              <p:spPr>
                <a:xfrm>
                  <a:off x="2058300" y="3472300"/>
                  <a:ext cx="319700" cy="585900"/>
                </a:xfrm>
                <a:custGeom>
                  <a:avLst/>
                  <a:gdLst/>
                  <a:ahLst/>
                  <a:cxnLst/>
                  <a:rect l="l" t="t" r="r" b="b"/>
                  <a:pathLst>
                    <a:path w="12788" h="23436" extrusionOk="0">
                      <a:moveTo>
                        <a:pt x="4744" y="0"/>
                      </a:moveTo>
                      <a:cubicBezTo>
                        <a:pt x="4597" y="0"/>
                        <a:pt x="4451" y="12"/>
                        <a:pt x="4306" y="36"/>
                      </a:cubicBezTo>
                      <a:cubicBezTo>
                        <a:pt x="1338" y="656"/>
                        <a:pt x="1" y="6332"/>
                        <a:pt x="1273" y="12790"/>
                      </a:cubicBezTo>
                      <a:cubicBezTo>
                        <a:pt x="2446" y="18873"/>
                        <a:pt x="5578" y="23436"/>
                        <a:pt x="8399" y="23436"/>
                      </a:cubicBezTo>
                      <a:cubicBezTo>
                        <a:pt x="8558" y="23436"/>
                        <a:pt x="8716" y="23421"/>
                        <a:pt x="8873" y="23392"/>
                      </a:cubicBezTo>
                      <a:cubicBezTo>
                        <a:pt x="9689" y="23229"/>
                        <a:pt x="10406" y="22642"/>
                        <a:pt x="10961" y="21793"/>
                      </a:cubicBezTo>
                      <a:cubicBezTo>
                        <a:pt x="12363" y="19575"/>
                        <a:pt x="12788" y="15335"/>
                        <a:pt x="11907" y="10703"/>
                      </a:cubicBezTo>
                      <a:cubicBezTo>
                        <a:pt x="10961" y="5973"/>
                        <a:pt x="8841" y="2124"/>
                        <a:pt x="6720" y="656"/>
                      </a:cubicBezTo>
                      <a:cubicBezTo>
                        <a:pt x="6056" y="230"/>
                        <a:pt x="5391" y="0"/>
                        <a:pt x="4744"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10;p36">
                  <a:extLst>
                    <a:ext uri="{FF2B5EF4-FFF2-40B4-BE49-F238E27FC236}">
                      <a16:creationId xmlns:a16="http://schemas.microsoft.com/office/drawing/2014/main" xmlns="" id="{8D9DD278-152A-F69F-B7BD-8720FCC30891}"/>
                    </a:ext>
                  </a:extLst>
                </p:cNvPr>
                <p:cNvSpPr/>
                <p:nvPr/>
              </p:nvSpPr>
              <p:spPr>
                <a:xfrm>
                  <a:off x="2124350" y="3488675"/>
                  <a:ext cx="253650" cy="528000"/>
                </a:xfrm>
                <a:custGeom>
                  <a:avLst/>
                  <a:gdLst/>
                  <a:ahLst/>
                  <a:cxnLst/>
                  <a:rect l="l" t="t" r="r" b="b"/>
                  <a:pathLst>
                    <a:path w="10146" h="21120" extrusionOk="0">
                      <a:moveTo>
                        <a:pt x="4013" y="1"/>
                      </a:moveTo>
                      <a:cubicBezTo>
                        <a:pt x="1306" y="914"/>
                        <a:pt x="1" y="5970"/>
                        <a:pt x="1110" y="11548"/>
                      </a:cubicBezTo>
                      <a:cubicBezTo>
                        <a:pt x="1142" y="11744"/>
                        <a:pt x="1175" y="11907"/>
                        <a:pt x="1240" y="12070"/>
                      </a:cubicBezTo>
                      <a:lnTo>
                        <a:pt x="5742" y="11483"/>
                      </a:lnTo>
                      <a:lnTo>
                        <a:pt x="5742" y="11483"/>
                      </a:lnTo>
                      <a:lnTo>
                        <a:pt x="1991" y="14745"/>
                      </a:lnTo>
                      <a:cubicBezTo>
                        <a:pt x="3399" y="18563"/>
                        <a:pt x="5768" y="21120"/>
                        <a:pt x="8003" y="21120"/>
                      </a:cubicBezTo>
                      <a:cubicBezTo>
                        <a:pt x="8098" y="21120"/>
                        <a:pt x="8192" y="21115"/>
                        <a:pt x="8286" y="21106"/>
                      </a:cubicBezTo>
                      <a:cubicBezTo>
                        <a:pt x="9721" y="18855"/>
                        <a:pt x="10146" y="14614"/>
                        <a:pt x="9232" y="10015"/>
                      </a:cubicBezTo>
                      <a:cubicBezTo>
                        <a:pt x="8319" y="5318"/>
                        <a:pt x="6199" y="1469"/>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11;p36">
                  <a:extLst>
                    <a:ext uri="{FF2B5EF4-FFF2-40B4-BE49-F238E27FC236}">
                      <a16:creationId xmlns:a16="http://schemas.microsoft.com/office/drawing/2014/main" xmlns="" id="{A5F8BD34-1846-E924-D115-1F739F7AC763}"/>
                    </a:ext>
                  </a:extLst>
                </p:cNvPr>
                <p:cNvSpPr/>
                <p:nvPr/>
              </p:nvSpPr>
              <p:spPr>
                <a:xfrm>
                  <a:off x="2543525" y="3376575"/>
                  <a:ext cx="319700" cy="585525"/>
                </a:xfrm>
                <a:custGeom>
                  <a:avLst/>
                  <a:gdLst/>
                  <a:ahLst/>
                  <a:cxnLst/>
                  <a:rect l="l" t="t" r="r" b="b"/>
                  <a:pathLst>
                    <a:path w="12788" h="23421" extrusionOk="0">
                      <a:moveTo>
                        <a:pt x="4780" y="0"/>
                      </a:moveTo>
                      <a:cubicBezTo>
                        <a:pt x="4621" y="0"/>
                        <a:pt x="4463" y="16"/>
                        <a:pt x="4306" y="48"/>
                      </a:cubicBezTo>
                      <a:cubicBezTo>
                        <a:pt x="1338" y="668"/>
                        <a:pt x="0" y="6311"/>
                        <a:pt x="1273" y="12770"/>
                      </a:cubicBezTo>
                      <a:cubicBezTo>
                        <a:pt x="2442" y="18865"/>
                        <a:pt x="5559" y="23421"/>
                        <a:pt x="8373" y="23421"/>
                      </a:cubicBezTo>
                      <a:cubicBezTo>
                        <a:pt x="8541" y="23421"/>
                        <a:pt x="8708" y="23405"/>
                        <a:pt x="8873" y="23372"/>
                      </a:cubicBezTo>
                      <a:cubicBezTo>
                        <a:pt x="9688" y="23209"/>
                        <a:pt x="10373" y="22654"/>
                        <a:pt x="10961" y="21773"/>
                      </a:cubicBezTo>
                      <a:cubicBezTo>
                        <a:pt x="12363" y="19588"/>
                        <a:pt x="12787" y="15347"/>
                        <a:pt x="11907" y="10683"/>
                      </a:cubicBezTo>
                      <a:cubicBezTo>
                        <a:pt x="10961" y="5953"/>
                        <a:pt x="8873" y="2136"/>
                        <a:pt x="6720" y="668"/>
                      </a:cubicBezTo>
                      <a:cubicBezTo>
                        <a:pt x="6068" y="251"/>
                        <a:pt x="5415" y="0"/>
                        <a:pt x="4780" y="0"/>
                      </a:cubicBezTo>
                      <a:close/>
                    </a:path>
                  </a:pathLst>
                </a:custGeom>
                <a:solidFill>
                  <a:schemeClr val="l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2;p36">
                  <a:extLst>
                    <a:ext uri="{FF2B5EF4-FFF2-40B4-BE49-F238E27FC236}">
                      <a16:creationId xmlns:a16="http://schemas.microsoft.com/office/drawing/2014/main" xmlns="" id="{EC91DB5B-5CC1-9011-0141-11D6EFDE2D8A}"/>
                    </a:ext>
                  </a:extLst>
                </p:cNvPr>
                <p:cNvSpPr/>
                <p:nvPr/>
              </p:nvSpPr>
              <p:spPr>
                <a:xfrm>
                  <a:off x="2609575" y="3394075"/>
                  <a:ext cx="253650" cy="527300"/>
                </a:xfrm>
                <a:custGeom>
                  <a:avLst/>
                  <a:gdLst/>
                  <a:ahLst/>
                  <a:cxnLst/>
                  <a:rect l="l" t="t" r="r" b="b"/>
                  <a:pathLst>
                    <a:path w="10146" h="21092" extrusionOk="0">
                      <a:moveTo>
                        <a:pt x="4013" y="1"/>
                      </a:moveTo>
                      <a:cubicBezTo>
                        <a:pt x="1305" y="914"/>
                        <a:pt x="1" y="5970"/>
                        <a:pt x="1110" y="11548"/>
                      </a:cubicBezTo>
                      <a:cubicBezTo>
                        <a:pt x="1142" y="11744"/>
                        <a:pt x="1175" y="11907"/>
                        <a:pt x="1240" y="12070"/>
                      </a:cubicBezTo>
                      <a:lnTo>
                        <a:pt x="5742" y="11450"/>
                      </a:lnTo>
                      <a:lnTo>
                        <a:pt x="1990" y="14712"/>
                      </a:lnTo>
                      <a:cubicBezTo>
                        <a:pt x="3391" y="18540"/>
                        <a:pt x="5741" y="21091"/>
                        <a:pt x="7965" y="21091"/>
                      </a:cubicBezTo>
                      <a:cubicBezTo>
                        <a:pt x="8073" y="21091"/>
                        <a:pt x="8179" y="21085"/>
                        <a:pt x="8286" y="21073"/>
                      </a:cubicBezTo>
                      <a:cubicBezTo>
                        <a:pt x="9721" y="18855"/>
                        <a:pt x="10145" y="14615"/>
                        <a:pt x="9232" y="9983"/>
                      </a:cubicBezTo>
                      <a:cubicBezTo>
                        <a:pt x="8319" y="5253"/>
                        <a:pt x="6231" y="1436"/>
                        <a:pt x="4013" y="1"/>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3;p36">
                  <a:extLst>
                    <a:ext uri="{FF2B5EF4-FFF2-40B4-BE49-F238E27FC236}">
                      <a16:creationId xmlns:a16="http://schemas.microsoft.com/office/drawing/2014/main" xmlns="" id="{19AD550F-7A86-E662-69D4-36E9D51E3F39}"/>
                    </a:ext>
                  </a:extLst>
                </p:cNvPr>
                <p:cNvSpPr/>
                <p:nvPr/>
              </p:nvSpPr>
              <p:spPr>
                <a:xfrm>
                  <a:off x="2284200" y="3903025"/>
                  <a:ext cx="530100" cy="258850"/>
                </a:xfrm>
                <a:custGeom>
                  <a:avLst/>
                  <a:gdLst/>
                  <a:ahLst/>
                  <a:cxnLst/>
                  <a:rect l="l" t="t" r="r" b="b"/>
                  <a:pathLst>
                    <a:path w="21204" h="10354" extrusionOk="0">
                      <a:moveTo>
                        <a:pt x="17522" y="0"/>
                      </a:moveTo>
                      <a:cubicBezTo>
                        <a:pt x="17219" y="0"/>
                        <a:pt x="16919" y="22"/>
                        <a:pt x="16636" y="63"/>
                      </a:cubicBezTo>
                      <a:cubicBezTo>
                        <a:pt x="14320" y="454"/>
                        <a:pt x="12461" y="1922"/>
                        <a:pt x="10080" y="2183"/>
                      </a:cubicBezTo>
                      <a:cubicBezTo>
                        <a:pt x="7829" y="2477"/>
                        <a:pt x="5611" y="2151"/>
                        <a:pt x="3360" y="2575"/>
                      </a:cubicBezTo>
                      <a:cubicBezTo>
                        <a:pt x="1468" y="2933"/>
                        <a:pt x="0" y="3749"/>
                        <a:pt x="294" y="5576"/>
                      </a:cubicBezTo>
                      <a:cubicBezTo>
                        <a:pt x="620" y="7565"/>
                        <a:pt x="2349" y="8838"/>
                        <a:pt x="4371" y="9588"/>
                      </a:cubicBezTo>
                      <a:cubicBezTo>
                        <a:pt x="5676" y="10077"/>
                        <a:pt x="7111" y="10273"/>
                        <a:pt x="8384" y="10338"/>
                      </a:cubicBezTo>
                      <a:cubicBezTo>
                        <a:pt x="8603" y="10348"/>
                        <a:pt x="8822" y="10353"/>
                        <a:pt x="9042" y="10353"/>
                      </a:cubicBezTo>
                      <a:cubicBezTo>
                        <a:pt x="12418" y="10353"/>
                        <a:pt x="15815" y="9178"/>
                        <a:pt x="18235" y="6880"/>
                      </a:cubicBezTo>
                      <a:cubicBezTo>
                        <a:pt x="19572" y="5576"/>
                        <a:pt x="21203" y="3586"/>
                        <a:pt x="20746" y="1792"/>
                      </a:cubicBezTo>
                      <a:cubicBezTo>
                        <a:pt x="20424" y="476"/>
                        <a:pt x="18931" y="0"/>
                        <a:pt x="17522" y="0"/>
                      </a:cubicBezTo>
                      <a:close/>
                    </a:path>
                  </a:pathLst>
                </a:custGeom>
                <a:solidFill>
                  <a:schemeClr val="dk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4;p36">
                  <a:extLst>
                    <a:ext uri="{FF2B5EF4-FFF2-40B4-BE49-F238E27FC236}">
                      <a16:creationId xmlns:a16="http://schemas.microsoft.com/office/drawing/2014/main" xmlns="" id="{E76A0B54-C83F-8543-BC5E-070A20A98E46}"/>
                    </a:ext>
                  </a:extLst>
                </p:cNvPr>
                <p:cNvSpPr/>
                <p:nvPr/>
              </p:nvSpPr>
              <p:spPr>
                <a:xfrm>
                  <a:off x="2393475" y="4031675"/>
                  <a:ext cx="346600" cy="130200"/>
                </a:xfrm>
                <a:custGeom>
                  <a:avLst/>
                  <a:gdLst/>
                  <a:ahLst/>
                  <a:cxnLst/>
                  <a:rect l="l" t="t" r="r" b="b"/>
                  <a:pathLst>
                    <a:path w="13864" h="5208" extrusionOk="0">
                      <a:moveTo>
                        <a:pt x="8569" y="0"/>
                      </a:moveTo>
                      <a:cubicBezTo>
                        <a:pt x="7852" y="0"/>
                        <a:pt x="7111" y="76"/>
                        <a:pt x="6361" y="234"/>
                      </a:cubicBezTo>
                      <a:cubicBezTo>
                        <a:pt x="3425" y="788"/>
                        <a:pt x="1077" y="2419"/>
                        <a:pt x="0" y="4442"/>
                      </a:cubicBezTo>
                      <a:cubicBezTo>
                        <a:pt x="1305" y="4931"/>
                        <a:pt x="2740" y="5127"/>
                        <a:pt x="4013" y="5192"/>
                      </a:cubicBezTo>
                      <a:cubicBezTo>
                        <a:pt x="4232" y="5202"/>
                        <a:pt x="4451" y="5207"/>
                        <a:pt x="4671" y="5207"/>
                      </a:cubicBezTo>
                      <a:cubicBezTo>
                        <a:pt x="8047" y="5207"/>
                        <a:pt x="11444" y="4032"/>
                        <a:pt x="13864" y="1734"/>
                      </a:cubicBezTo>
                      <a:cubicBezTo>
                        <a:pt x="12552" y="641"/>
                        <a:pt x="10661" y="0"/>
                        <a:pt x="8569" y="0"/>
                      </a:cubicBezTo>
                      <a:close/>
                    </a:path>
                  </a:pathLst>
                </a:custGeom>
                <a:solidFill>
                  <a:schemeClr val="lt2"/>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5;p36">
                  <a:extLst>
                    <a:ext uri="{FF2B5EF4-FFF2-40B4-BE49-F238E27FC236}">
                      <a16:creationId xmlns:a16="http://schemas.microsoft.com/office/drawing/2014/main" xmlns="" id="{65D8EE46-8C2C-8C6A-D391-65147A34ABD0}"/>
                    </a:ext>
                  </a:extLst>
                </p:cNvPr>
                <p:cNvSpPr/>
                <p:nvPr/>
              </p:nvSpPr>
              <p:spPr>
                <a:xfrm>
                  <a:off x="2135775" y="3969750"/>
                  <a:ext cx="215325" cy="230875"/>
                </a:xfrm>
                <a:custGeom>
                  <a:avLst/>
                  <a:gdLst/>
                  <a:ahLst/>
                  <a:cxnLst/>
                  <a:rect l="l" t="t" r="r" b="b"/>
                  <a:pathLst>
                    <a:path w="8613" h="9235" extrusionOk="0">
                      <a:moveTo>
                        <a:pt x="2060" y="1"/>
                      </a:moveTo>
                      <a:cubicBezTo>
                        <a:pt x="1409" y="1"/>
                        <a:pt x="721" y="54"/>
                        <a:pt x="0" y="167"/>
                      </a:cubicBezTo>
                      <a:lnTo>
                        <a:pt x="2121" y="9235"/>
                      </a:lnTo>
                      <a:cubicBezTo>
                        <a:pt x="5774" y="8909"/>
                        <a:pt x="8612" y="6527"/>
                        <a:pt x="8384" y="3918"/>
                      </a:cubicBezTo>
                      <a:cubicBezTo>
                        <a:pt x="8217" y="1700"/>
                        <a:pt x="5742" y="1"/>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6;p36">
                  <a:extLst>
                    <a:ext uri="{FF2B5EF4-FFF2-40B4-BE49-F238E27FC236}">
                      <a16:creationId xmlns:a16="http://schemas.microsoft.com/office/drawing/2014/main" xmlns="" id="{7093AB03-EF29-E459-FA2B-F18923E32FBC}"/>
                    </a:ext>
                  </a:extLst>
                </p:cNvPr>
                <p:cNvSpPr/>
                <p:nvPr/>
              </p:nvSpPr>
              <p:spPr>
                <a:xfrm>
                  <a:off x="2135775" y="3955150"/>
                  <a:ext cx="215325" cy="245475"/>
                </a:xfrm>
                <a:custGeom>
                  <a:avLst/>
                  <a:gdLst/>
                  <a:ahLst/>
                  <a:cxnLst/>
                  <a:rect l="l" t="t" r="r" b="b"/>
                  <a:pathLst>
                    <a:path w="8613" h="9819" fill="none" extrusionOk="0">
                      <a:moveTo>
                        <a:pt x="0" y="751"/>
                      </a:moveTo>
                      <a:cubicBezTo>
                        <a:pt x="4796" y="0"/>
                        <a:pt x="8188" y="1892"/>
                        <a:pt x="8384" y="4502"/>
                      </a:cubicBezTo>
                      <a:cubicBezTo>
                        <a:pt x="8612" y="7111"/>
                        <a:pt x="5774" y="9493"/>
                        <a:pt x="2121" y="9819"/>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7;p36">
                  <a:extLst>
                    <a:ext uri="{FF2B5EF4-FFF2-40B4-BE49-F238E27FC236}">
                      <a16:creationId xmlns:a16="http://schemas.microsoft.com/office/drawing/2014/main" xmlns="" id="{80F6F443-CA39-9737-E2BE-E95AA7BE7C1C}"/>
                    </a:ext>
                  </a:extLst>
                </p:cNvPr>
                <p:cNvSpPr/>
                <p:nvPr/>
              </p:nvSpPr>
              <p:spPr>
                <a:xfrm>
                  <a:off x="2736800" y="3833625"/>
                  <a:ext cx="181050" cy="245500"/>
                </a:xfrm>
                <a:custGeom>
                  <a:avLst/>
                  <a:gdLst/>
                  <a:ahLst/>
                  <a:cxnLst/>
                  <a:rect l="l" t="t" r="r" b="b"/>
                  <a:pathLst>
                    <a:path w="7242" h="9820" extrusionOk="0">
                      <a:moveTo>
                        <a:pt x="6165" y="1"/>
                      </a:moveTo>
                      <a:cubicBezTo>
                        <a:pt x="2577" y="1110"/>
                        <a:pt x="0" y="3589"/>
                        <a:pt x="587" y="6264"/>
                      </a:cubicBezTo>
                      <a:cubicBezTo>
                        <a:pt x="1142" y="8939"/>
                        <a:pt x="4795" y="9754"/>
                        <a:pt x="7242" y="9820"/>
                      </a:cubicBezTo>
                      <a:lnTo>
                        <a:pt x="61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18;p36">
                  <a:extLst>
                    <a:ext uri="{FF2B5EF4-FFF2-40B4-BE49-F238E27FC236}">
                      <a16:creationId xmlns:a16="http://schemas.microsoft.com/office/drawing/2014/main" xmlns="" id="{460E18F7-2D15-9896-CD15-A891D29B058B}"/>
                    </a:ext>
                  </a:extLst>
                </p:cNvPr>
                <p:cNvSpPr/>
                <p:nvPr/>
              </p:nvSpPr>
              <p:spPr>
                <a:xfrm>
                  <a:off x="2736800" y="3833625"/>
                  <a:ext cx="181050" cy="245500"/>
                </a:xfrm>
                <a:custGeom>
                  <a:avLst/>
                  <a:gdLst/>
                  <a:ahLst/>
                  <a:cxnLst/>
                  <a:rect l="l" t="t" r="r" b="b"/>
                  <a:pathLst>
                    <a:path w="7242" h="9820" fill="none" extrusionOk="0">
                      <a:moveTo>
                        <a:pt x="6165" y="1"/>
                      </a:moveTo>
                      <a:cubicBezTo>
                        <a:pt x="2577" y="1110"/>
                        <a:pt x="0" y="3589"/>
                        <a:pt x="587" y="6264"/>
                      </a:cubicBezTo>
                      <a:cubicBezTo>
                        <a:pt x="1142" y="8939"/>
                        <a:pt x="4795" y="9754"/>
                        <a:pt x="7242" y="982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19;p36">
                  <a:extLst>
                    <a:ext uri="{FF2B5EF4-FFF2-40B4-BE49-F238E27FC236}">
                      <a16:creationId xmlns:a16="http://schemas.microsoft.com/office/drawing/2014/main" xmlns="" id="{814279C1-D05D-F843-3C9F-EE1AB31BED13}"/>
                    </a:ext>
                  </a:extLst>
                </p:cNvPr>
                <p:cNvSpPr/>
                <p:nvPr/>
              </p:nvSpPr>
              <p:spPr>
                <a:xfrm>
                  <a:off x="2164225" y="4049400"/>
                  <a:ext cx="26950" cy="19325"/>
                </a:xfrm>
                <a:custGeom>
                  <a:avLst/>
                  <a:gdLst/>
                  <a:ahLst/>
                  <a:cxnLst/>
                  <a:rect l="l" t="t" r="r" b="b"/>
                  <a:pathLst>
                    <a:path w="1078" h="773" extrusionOk="0">
                      <a:moveTo>
                        <a:pt x="564" y="0"/>
                      </a:moveTo>
                      <a:cubicBezTo>
                        <a:pt x="531" y="0"/>
                        <a:pt x="497" y="5"/>
                        <a:pt x="461" y="14"/>
                      </a:cubicBezTo>
                      <a:cubicBezTo>
                        <a:pt x="0" y="76"/>
                        <a:pt x="60" y="773"/>
                        <a:pt x="531" y="773"/>
                      </a:cubicBezTo>
                      <a:cubicBezTo>
                        <a:pt x="560" y="773"/>
                        <a:pt x="591" y="770"/>
                        <a:pt x="624" y="765"/>
                      </a:cubicBezTo>
                      <a:cubicBezTo>
                        <a:pt x="1077" y="704"/>
                        <a:pt x="971"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20;p36">
                  <a:extLst>
                    <a:ext uri="{FF2B5EF4-FFF2-40B4-BE49-F238E27FC236}">
                      <a16:creationId xmlns:a16="http://schemas.microsoft.com/office/drawing/2014/main" xmlns="" id="{F93322A0-2DF5-CAC7-62EA-688A5431E3E6}"/>
                    </a:ext>
                  </a:extLst>
                </p:cNvPr>
                <p:cNvSpPr/>
                <p:nvPr/>
              </p:nvSpPr>
              <p:spPr>
                <a:xfrm>
                  <a:off x="2266150" y="4034975"/>
                  <a:ext cx="27375" cy="19900"/>
                </a:xfrm>
                <a:custGeom>
                  <a:avLst/>
                  <a:gdLst/>
                  <a:ahLst/>
                  <a:cxnLst/>
                  <a:rect l="l" t="t" r="r" b="b"/>
                  <a:pathLst>
                    <a:path w="1095" h="796" extrusionOk="0">
                      <a:moveTo>
                        <a:pt x="522" y="0"/>
                      </a:moveTo>
                      <a:cubicBezTo>
                        <a:pt x="502" y="0"/>
                        <a:pt x="482" y="1"/>
                        <a:pt x="461" y="4"/>
                      </a:cubicBezTo>
                      <a:cubicBezTo>
                        <a:pt x="1" y="96"/>
                        <a:pt x="60" y="795"/>
                        <a:pt x="532" y="795"/>
                      </a:cubicBezTo>
                      <a:cubicBezTo>
                        <a:pt x="561" y="795"/>
                        <a:pt x="592" y="793"/>
                        <a:pt x="624" y="787"/>
                      </a:cubicBezTo>
                      <a:cubicBezTo>
                        <a:pt x="1094" y="724"/>
                        <a:pt x="993" y="0"/>
                        <a:pt x="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21;p36">
                  <a:extLst>
                    <a:ext uri="{FF2B5EF4-FFF2-40B4-BE49-F238E27FC236}">
                      <a16:creationId xmlns:a16="http://schemas.microsoft.com/office/drawing/2014/main" xmlns="" id="{09A8AC66-76DC-BD3F-3116-47A0480F3C98}"/>
                    </a:ext>
                  </a:extLst>
                </p:cNvPr>
                <p:cNvSpPr/>
                <p:nvPr/>
              </p:nvSpPr>
              <p:spPr>
                <a:xfrm>
                  <a:off x="2230850" y="4098450"/>
                  <a:ext cx="27375" cy="19925"/>
                </a:xfrm>
                <a:custGeom>
                  <a:avLst/>
                  <a:gdLst/>
                  <a:ahLst/>
                  <a:cxnLst/>
                  <a:rect l="l" t="t" r="r" b="b"/>
                  <a:pathLst>
                    <a:path w="1095" h="797" extrusionOk="0">
                      <a:moveTo>
                        <a:pt x="558" y="1"/>
                      </a:moveTo>
                      <a:cubicBezTo>
                        <a:pt x="530" y="1"/>
                        <a:pt x="501" y="4"/>
                        <a:pt x="471" y="9"/>
                      </a:cubicBezTo>
                      <a:cubicBezTo>
                        <a:pt x="1" y="72"/>
                        <a:pt x="102" y="796"/>
                        <a:pt x="573" y="796"/>
                      </a:cubicBezTo>
                      <a:cubicBezTo>
                        <a:pt x="593" y="796"/>
                        <a:pt x="613" y="795"/>
                        <a:pt x="634" y="792"/>
                      </a:cubicBezTo>
                      <a:cubicBezTo>
                        <a:pt x="1094" y="700"/>
                        <a:pt x="1006"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22;p36">
                  <a:extLst>
                    <a:ext uri="{FF2B5EF4-FFF2-40B4-BE49-F238E27FC236}">
                      <a16:creationId xmlns:a16="http://schemas.microsoft.com/office/drawing/2014/main" xmlns="" id="{32A05C50-0AD9-53D0-812E-CCC9058856B9}"/>
                    </a:ext>
                  </a:extLst>
                </p:cNvPr>
                <p:cNvSpPr/>
                <p:nvPr/>
              </p:nvSpPr>
              <p:spPr>
                <a:xfrm>
                  <a:off x="2804375" y="3934550"/>
                  <a:ext cx="27150" cy="19200"/>
                </a:xfrm>
                <a:custGeom>
                  <a:avLst/>
                  <a:gdLst/>
                  <a:ahLst/>
                  <a:cxnLst/>
                  <a:rect l="l" t="t" r="r" b="b"/>
                  <a:pathLst>
                    <a:path w="1086" h="768" extrusionOk="0">
                      <a:moveTo>
                        <a:pt x="549" y="0"/>
                      </a:moveTo>
                      <a:cubicBezTo>
                        <a:pt x="521" y="0"/>
                        <a:pt x="492" y="3"/>
                        <a:pt x="461" y="9"/>
                      </a:cubicBezTo>
                      <a:cubicBezTo>
                        <a:pt x="1" y="70"/>
                        <a:pt x="60" y="768"/>
                        <a:pt x="532" y="768"/>
                      </a:cubicBezTo>
                      <a:cubicBezTo>
                        <a:pt x="561" y="768"/>
                        <a:pt x="592" y="765"/>
                        <a:pt x="624" y="759"/>
                      </a:cubicBezTo>
                      <a:cubicBezTo>
                        <a:pt x="1085" y="698"/>
                        <a:pt x="996" y="0"/>
                        <a:pt x="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23;p36">
                  <a:extLst>
                    <a:ext uri="{FF2B5EF4-FFF2-40B4-BE49-F238E27FC236}">
                      <a16:creationId xmlns:a16="http://schemas.microsoft.com/office/drawing/2014/main" xmlns="" id="{A7C6E420-DF91-C0D3-B5DF-A994D720309D}"/>
                    </a:ext>
                  </a:extLst>
                </p:cNvPr>
                <p:cNvSpPr/>
                <p:nvPr/>
              </p:nvSpPr>
              <p:spPr>
                <a:xfrm>
                  <a:off x="2907125" y="3920675"/>
                  <a:ext cx="27125" cy="20025"/>
                </a:xfrm>
                <a:custGeom>
                  <a:avLst/>
                  <a:gdLst/>
                  <a:ahLst/>
                  <a:cxnLst/>
                  <a:rect l="l" t="t" r="r" b="b"/>
                  <a:pathLst>
                    <a:path w="1085" h="801" extrusionOk="0">
                      <a:moveTo>
                        <a:pt x="547" y="1"/>
                      </a:moveTo>
                      <a:cubicBezTo>
                        <a:pt x="520" y="1"/>
                        <a:pt x="491" y="3"/>
                        <a:pt x="461" y="9"/>
                      </a:cubicBezTo>
                      <a:cubicBezTo>
                        <a:pt x="1" y="101"/>
                        <a:pt x="90" y="801"/>
                        <a:pt x="537" y="801"/>
                      </a:cubicBezTo>
                      <a:cubicBezTo>
                        <a:pt x="565" y="801"/>
                        <a:pt x="594" y="798"/>
                        <a:pt x="625" y="792"/>
                      </a:cubicBezTo>
                      <a:cubicBezTo>
                        <a:pt x="1084" y="670"/>
                        <a:pt x="968"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24;p36">
                  <a:extLst>
                    <a:ext uri="{FF2B5EF4-FFF2-40B4-BE49-F238E27FC236}">
                      <a16:creationId xmlns:a16="http://schemas.microsoft.com/office/drawing/2014/main" xmlns="" id="{F9275E6D-6DDA-70B1-F095-7A86EAD0A34C}"/>
                    </a:ext>
                  </a:extLst>
                </p:cNvPr>
                <p:cNvSpPr/>
                <p:nvPr/>
              </p:nvSpPr>
              <p:spPr>
                <a:xfrm>
                  <a:off x="2871850" y="3984300"/>
                  <a:ext cx="27350" cy="19900"/>
                </a:xfrm>
                <a:custGeom>
                  <a:avLst/>
                  <a:gdLst/>
                  <a:ahLst/>
                  <a:cxnLst/>
                  <a:rect l="l" t="t" r="r" b="b"/>
                  <a:pathLst>
                    <a:path w="1094" h="796" extrusionOk="0">
                      <a:moveTo>
                        <a:pt x="552" y="0"/>
                      </a:moveTo>
                      <a:cubicBezTo>
                        <a:pt x="526" y="0"/>
                        <a:pt x="499" y="3"/>
                        <a:pt x="470" y="9"/>
                      </a:cubicBezTo>
                      <a:cubicBezTo>
                        <a:pt x="0" y="71"/>
                        <a:pt x="102" y="795"/>
                        <a:pt x="572" y="795"/>
                      </a:cubicBezTo>
                      <a:cubicBezTo>
                        <a:pt x="592" y="795"/>
                        <a:pt x="612" y="794"/>
                        <a:pt x="633" y="792"/>
                      </a:cubicBezTo>
                      <a:cubicBezTo>
                        <a:pt x="1094" y="699"/>
                        <a:pt x="976" y="0"/>
                        <a:pt x="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25;p36">
                  <a:extLst>
                    <a:ext uri="{FF2B5EF4-FFF2-40B4-BE49-F238E27FC236}">
                      <a16:creationId xmlns:a16="http://schemas.microsoft.com/office/drawing/2014/main" xmlns="" id="{9E9CF7E7-7A28-9778-C250-60E435830E78}"/>
                    </a:ext>
                  </a:extLst>
                </p:cNvPr>
                <p:cNvSpPr/>
                <p:nvPr/>
              </p:nvSpPr>
              <p:spPr>
                <a:xfrm>
                  <a:off x="2483175" y="3806725"/>
                  <a:ext cx="112575" cy="118275"/>
                </a:xfrm>
                <a:custGeom>
                  <a:avLst/>
                  <a:gdLst/>
                  <a:ahLst/>
                  <a:cxnLst/>
                  <a:rect l="l" t="t" r="r" b="b"/>
                  <a:pathLst>
                    <a:path w="4503" h="4731" extrusionOk="0">
                      <a:moveTo>
                        <a:pt x="0" y="1"/>
                      </a:moveTo>
                      <a:lnTo>
                        <a:pt x="490" y="4730"/>
                      </a:lnTo>
                      <a:cubicBezTo>
                        <a:pt x="490" y="4730"/>
                        <a:pt x="4502" y="4730"/>
                        <a:pt x="4111" y="3002"/>
                      </a:cubicBezTo>
                      <a:cubicBezTo>
                        <a:pt x="3928" y="2104"/>
                        <a:pt x="2975" y="1884"/>
                        <a:pt x="2083" y="1884"/>
                      </a:cubicBezTo>
                      <a:cubicBezTo>
                        <a:pt x="1225" y="1884"/>
                        <a:pt x="425" y="2088"/>
                        <a:pt x="425" y="2088"/>
                      </a:cubicBez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26;p36">
                  <a:extLst>
                    <a:ext uri="{FF2B5EF4-FFF2-40B4-BE49-F238E27FC236}">
                      <a16:creationId xmlns:a16="http://schemas.microsoft.com/office/drawing/2014/main" xmlns="" id="{DF8631E4-600B-1DBA-8F63-E89D31F4E34D}"/>
                    </a:ext>
                  </a:extLst>
                </p:cNvPr>
                <p:cNvSpPr/>
                <p:nvPr/>
              </p:nvSpPr>
              <p:spPr>
                <a:xfrm>
                  <a:off x="2483175" y="3806725"/>
                  <a:ext cx="112575" cy="118275"/>
                </a:xfrm>
                <a:custGeom>
                  <a:avLst/>
                  <a:gdLst/>
                  <a:ahLst/>
                  <a:cxnLst/>
                  <a:rect l="l" t="t" r="r" b="b"/>
                  <a:pathLst>
                    <a:path w="4503" h="4731" fill="none" extrusionOk="0">
                      <a:moveTo>
                        <a:pt x="0" y="1"/>
                      </a:moveTo>
                      <a:lnTo>
                        <a:pt x="425" y="2088"/>
                      </a:lnTo>
                      <a:cubicBezTo>
                        <a:pt x="425" y="2088"/>
                        <a:pt x="3752" y="1240"/>
                        <a:pt x="4111" y="3002"/>
                      </a:cubicBezTo>
                      <a:cubicBezTo>
                        <a:pt x="4502" y="4730"/>
                        <a:pt x="490" y="4730"/>
                        <a:pt x="490" y="473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27;p36">
                  <a:extLst>
                    <a:ext uri="{FF2B5EF4-FFF2-40B4-BE49-F238E27FC236}">
                      <a16:creationId xmlns:a16="http://schemas.microsoft.com/office/drawing/2014/main" xmlns="" id="{A1A3B589-5228-A303-12D0-934448130015}"/>
                    </a:ext>
                  </a:extLst>
                </p:cNvPr>
                <p:cNvSpPr/>
                <p:nvPr/>
              </p:nvSpPr>
              <p:spPr>
                <a:xfrm>
                  <a:off x="1694600" y="4079425"/>
                  <a:ext cx="666275" cy="676475"/>
                </a:xfrm>
                <a:custGeom>
                  <a:avLst/>
                  <a:gdLst/>
                  <a:ahLst/>
                  <a:cxnLst/>
                  <a:rect l="l" t="t" r="r" b="b"/>
                  <a:pathLst>
                    <a:path w="26651" h="27059" extrusionOk="0">
                      <a:moveTo>
                        <a:pt x="12322" y="1"/>
                      </a:moveTo>
                      <a:cubicBezTo>
                        <a:pt x="11888" y="1"/>
                        <a:pt x="11445" y="169"/>
                        <a:pt x="11091" y="575"/>
                      </a:cubicBezTo>
                      <a:cubicBezTo>
                        <a:pt x="5937" y="6153"/>
                        <a:pt x="0" y="16950"/>
                        <a:pt x="6263" y="23931"/>
                      </a:cubicBezTo>
                      <a:cubicBezTo>
                        <a:pt x="8314" y="26202"/>
                        <a:pt x="10944" y="27058"/>
                        <a:pt x="13771" y="27058"/>
                      </a:cubicBezTo>
                      <a:cubicBezTo>
                        <a:pt x="18050" y="27058"/>
                        <a:pt x="22782" y="25099"/>
                        <a:pt x="26651" y="23115"/>
                      </a:cubicBezTo>
                      <a:cubicBezTo>
                        <a:pt x="26031" y="22136"/>
                        <a:pt x="25541" y="21190"/>
                        <a:pt x="25052" y="20244"/>
                      </a:cubicBezTo>
                      <a:cubicBezTo>
                        <a:pt x="22606" y="21484"/>
                        <a:pt x="20094" y="22495"/>
                        <a:pt x="17484" y="23180"/>
                      </a:cubicBezTo>
                      <a:cubicBezTo>
                        <a:pt x="16239" y="23498"/>
                        <a:pt x="14877" y="23752"/>
                        <a:pt x="13546" y="23752"/>
                      </a:cubicBezTo>
                      <a:cubicBezTo>
                        <a:pt x="11740" y="23752"/>
                        <a:pt x="9992" y="23284"/>
                        <a:pt x="8677" y="21875"/>
                      </a:cubicBezTo>
                      <a:cubicBezTo>
                        <a:pt x="6100" y="19168"/>
                        <a:pt x="6720" y="14797"/>
                        <a:pt x="7829" y="11535"/>
                      </a:cubicBezTo>
                      <a:cubicBezTo>
                        <a:pt x="9003" y="8012"/>
                        <a:pt x="11156" y="5142"/>
                        <a:pt x="13635" y="2401"/>
                      </a:cubicBezTo>
                      <a:cubicBezTo>
                        <a:pt x="14667" y="1298"/>
                        <a:pt x="13529" y="1"/>
                        <a:pt x="12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828;p36">
                  <a:extLst>
                    <a:ext uri="{FF2B5EF4-FFF2-40B4-BE49-F238E27FC236}">
                      <a16:creationId xmlns:a16="http://schemas.microsoft.com/office/drawing/2014/main" xmlns="" id="{4ADA84F2-A634-F111-6C18-F2292948DB3E}"/>
                    </a:ext>
                  </a:extLst>
                </p:cNvPr>
                <p:cNvSpPr/>
                <p:nvPr/>
              </p:nvSpPr>
              <p:spPr>
                <a:xfrm>
                  <a:off x="2677275" y="4185125"/>
                  <a:ext cx="83200" cy="81575"/>
                </a:xfrm>
                <a:custGeom>
                  <a:avLst/>
                  <a:gdLst/>
                  <a:ahLst/>
                  <a:cxnLst/>
                  <a:rect l="l" t="t" r="r" b="b"/>
                  <a:pathLst>
                    <a:path w="3328" h="3263" extrusionOk="0">
                      <a:moveTo>
                        <a:pt x="2544" y="0"/>
                      </a:moveTo>
                      <a:lnTo>
                        <a:pt x="0" y="1566"/>
                      </a:lnTo>
                      <a:lnTo>
                        <a:pt x="522" y="3262"/>
                      </a:lnTo>
                      <a:lnTo>
                        <a:pt x="3327" y="2740"/>
                      </a:lnTo>
                      <a:lnTo>
                        <a:pt x="2544"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829;p36">
                  <a:extLst>
                    <a:ext uri="{FF2B5EF4-FFF2-40B4-BE49-F238E27FC236}">
                      <a16:creationId xmlns:a16="http://schemas.microsoft.com/office/drawing/2014/main" xmlns="" id="{0ACF8D38-22F1-A137-09A8-7E04192526ED}"/>
                    </a:ext>
                  </a:extLst>
                </p:cNvPr>
                <p:cNvSpPr/>
                <p:nvPr/>
              </p:nvSpPr>
              <p:spPr>
                <a:xfrm>
                  <a:off x="2281750" y="4340875"/>
                  <a:ext cx="222650" cy="398800"/>
                </a:xfrm>
                <a:custGeom>
                  <a:avLst/>
                  <a:gdLst/>
                  <a:ahLst/>
                  <a:cxnLst/>
                  <a:rect l="l" t="t" r="r" b="b"/>
                  <a:pathLst>
                    <a:path w="8906" h="15952" extrusionOk="0">
                      <a:moveTo>
                        <a:pt x="6263" y="1"/>
                      </a:moveTo>
                      <a:lnTo>
                        <a:pt x="0" y="1142"/>
                      </a:lnTo>
                      <a:lnTo>
                        <a:pt x="5383" y="15952"/>
                      </a:lnTo>
                      <a:lnTo>
                        <a:pt x="8906" y="15136"/>
                      </a:lnTo>
                      <a:lnTo>
                        <a:pt x="6263" y="1"/>
                      </a:ln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30;p36">
                  <a:extLst>
                    <a:ext uri="{FF2B5EF4-FFF2-40B4-BE49-F238E27FC236}">
                      <a16:creationId xmlns:a16="http://schemas.microsoft.com/office/drawing/2014/main" xmlns="" id="{9FD189A0-DBD9-FDB3-98FA-233A660D8FC1}"/>
                    </a:ext>
                  </a:extLst>
                </p:cNvPr>
                <p:cNvSpPr/>
                <p:nvPr/>
              </p:nvSpPr>
              <p:spPr>
                <a:xfrm>
                  <a:off x="2101525" y="4193550"/>
                  <a:ext cx="604300" cy="249225"/>
                </a:xfrm>
                <a:custGeom>
                  <a:avLst/>
                  <a:gdLst/>
                  <a:ahLst/>
                  <a:cxnLst/>
                  <a:rect l="l" t="t" r="r" b="b"/>
                  <a:pathLst>
                    <a:path w="24172" h="9969" extrusionOk="0">
                      <a:moveTo>
                        <a:pt x="18108" y="1"/>
                      </a:moveTo>
                      <a:cubicBezTo>
                        <a:pt x="17810" y="1"/>
                        <a:pt x="17504" y="8"/>
                        <a:pt x="17191" y="22"/>
                      </a:cubicBezTo>
                      <a:cubicBezTo>
                        <a:pt x="16082" y="87"/>
                        <a:pt x="14842" y="185"/>
                        <a:pt x="13603" y="413"/>
                      </a:cubicBezTo>
                      <a:cubicBezTo>
                        <a:pt x="12787" y="577"/>
                        <a:pt x="11972" y="740"/>
                        <a:pt x="11124" y="935"/>
                      </a:cubicBezTo>
                      <a:cubicBezTo>
                        <a:pt x="10341" y="1098"/>
                        <a:pt x="9591" y="1294"/>
                        <a:pt x="8906" y="1555"/>
                      </a:cubicBezTo>
                      <a:cubicBezTo>
                        <a:pt x="7797" y="1881"/>
                        <a:pt x="6785" y="2273"/>
                        <a:pt x="5839" y="2697"/>
                      </a:cubicBezTo>
                      <a:cubicBezTo>
                        <a:pt x="2219" y="4263"/>
                        <a:pt x="0" y="6285"/>
                        <a:pt x="392" y="7851"/>
                      </a:cubicBezTo>
                      <a:cubicBezTo>
                        <a:pt x="700" y="9221"/>
                        <a:pt x="2950" y="9968"/>
                        <a:pt x="6135" y="9968"/>
                      </a:cubicBezTo>
                      <a:cubicBezTo>
                        <a:pt x="6665" y="9968"/>
                        <a:pt x="7220" y="9948"/>
                        <a:pt x="7797" y="9906"/>
                      </a:cubicBezTo>
                      <a:cubicBezTo>
                        <a:pt x="8808" y="9808"/>
                        <a:pt x="9884" y="9710"/>
                        <a:pt x="10993" y="9482"/>
                      </a:cubicBezTo>
                      <a:cubicBezTo>
                        <a:pt x="11678" y="9384"/>
                        <a:pt x="12363" y="9221"/>
                        <a:pt x="13114" y="9058"/>
                      </a:cubicBezTo>
                      <a:cubicBezTo>
                        <a:pt x="13962" y="8829"/>
                        <a:pt x="14777" y="8601"/>
                        <a:pt x="15560" y="8340"/>
                      </a:cubicBezTo>
                      <a:cubicBezTo>
                        <a:pt x="16702" y="7981"/>
                        <a:pt x="17746" y="7590"/>
                        <a:pt x="18724" y="7133"/>
                      </a:cubicBezTo>
                      <a:cubicBezTo>
                        <a:pt x="22084" y="5535"/>
                        <a:pt x="24172" y="3610"/>
                        <a:pt x="23780" y="2110"/>
                      </a:cubicBezTo>
                      <a:cubicBezTo>
                        <a:pt x="23453" y="770"/>
                        <a:pt x="21223" y="1"/>
                        <a:pt x="18108" y="1"/>
                      </a:cubicBezTo>
                      <a:close/>
                    </a:path>
                  </a:pathLst>
                </a:custGeom>
                <a:solidFill>
                  <a:schemeClr val="accent1"/>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31;p36">
                  <a:extLst>
                    <a:ext uri="{FF2B5EF4-FFF2-40B4-BE49-F238E27FC236}">
                      <a16:creationId xmlns:a16="http://schemas.microsoft.com/office/drawing/2014/main" xmlns="" id="{946CC87C-C9B3-3028-8571-C1B219D1DD02}"/>
                    </a:ext>
                  </a:extLst>
                </p:cNvPr>
                <p:cNvSpPr/>
                <p:nvPr/>
              </p:nvSpPr>
              <p:spPr>
                <a:xfrm>
                  <a:off x="2440775" y="4194075"/>
                  <a:ext cx="131325" cy="208000"/>
                </a:xfrm>
                <a:custGeom>
                  <a:avLst/>
                  <a:gdLst/>
                  <a:ahLst/>
                  <a:cxnLst/>
                  <a:rect l="l" t="t" r="r" b="b"/>
                  <a:pathLst>
                    <a:path w="5253" h="8320" extrusionOk="0">
                      <a:moveTo>
                        <a:pt x="3588" y="1"/>
                      </a:moveTo>
                      <a:cubicBezTo>
                        <a:pt x="2479" y="66"/>
                        <a:pt x="1240" y="164"/>
                        <a:pt x="0" y="392"/>
                      </a:cubicBezTo>
                      <a:cubicBezTo>
                        <a:pt x="1142" y="1926"/>
                        <a:pt x="2121" y="4405"/>
                        <a:pt x="1957" y="8319"/>
                      </a:cubicBezTo>
                      <a:cubicBezTo>
                        <a:pt x="3067" y="7960"/>
                        <a:pt x="4143" y="7569"/>
                        <a:pt x="5122" y="7112"/>
                      </a:cubicBezTo>
                      <a:cubicBezTo>
                        <a:pt x="5252" y="3817"/>
                        <a:pt x="4502" y="1534"/>
                        <a:pt x="3588"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32;p36">
                  <a:extLst>
                    <a:ext uri="{FF2B5EF4-FFF2-40B4-BE49-F238E27FC236}">
                      <a16:creationId xmlns:a16="http://schemas.microsoft.com/office/drawing/2014/main" xmlns="" id="{60CB426C-5F66-E896-D1CD-9809429AF777}"/>
                    </a:ext>
                  </a:extLst>
                </p:cNvPr>
                <p:cNvSpPr/>
                <p:nvPr/>
              </p:nvSpPr>
              <p:spPr>
                <a:xfrm>
                  <a:off x="2246675" y="4233225"/>
                  <a:ext cx="132950" cy="208800"/>
                </a:xfrm>
                <a:custGeom>
                  <a:avLst/>
                  <a:gdLst/>
                  <a:ahLst/>
                  <a:cxnLst/>
                  <a:rect l="l" t="t" r="r" b="b"/>
                  <a:pathLst>
                    <a:path w="5318" h="8352" extrusionOk="0">
                      <a:moveTo>
                        <a:pt x="3067" y="1"/>
                      </a:moveTo>
                      <a:cubicBezTo>
                        <a:pt x="1958" y="327"/>
                        <a:pt x="947" y="718"/>
                        <a:pt x="1" y="1142"/>
                      </a:cubicBezTo>
                      <a:cubicBezTo>
                        <a:pt x="1077" y="2578"/>
                        <a:pt x="1991" y="4828"/>
                        <a:pt x="1958" y="8351"/>
                      </a:cubicBezTo>
                      <a:cubicBezTo>
                        <a:pt x="2969" y="8286"/>
                        <a:pt x="4046" y="8156"/>
                        <a:pt x="5155" y="7960"/>
                      </a:cubicBezTo>
                      <a:cubicBezTo>
                        <a:pt x="5318" y="3948"/>
                        <a:pt x="4241" y="1469"/>
                        <a:pt x="3067" y="1"/>
                      </a:cubicBezTo>
                      <a:close/>
                    </a:path>
                  </a:pathLst>
                </a:custGeom>
                <a:solidFill>
                  <a:schemeClr val="accent3"/>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3;p36">
                  <a:extLst>
                    <a:ext uri="{FF2B5EF4-FFF2-40B4-BE49-F238E27FC236}">
                      <a16:creationId xmlns:a16="http://schemas.microsoft.com/office/drawing/2014/main" xmlns="" id="{185A7A69-6CD6-F7C2-E7B5-6C1C3F96A707}"/>
                    </a:ext>
                  </a:extLst>
                </p:cNvPr>
                <p:cNvSpPr/>
                <p:nvPr/>
              </p:nvSpPr>
              <p:spPr>
                <a:xfrm>
                  <a:off x="2053400" y="4358825"/>
                  <a:ext cx="63650" cy="92050"/>
                </a:xfrm>
                <a:custGeom>
                  <a:avLst/>
                  <a:gdLst/>
                  <a:ahLst/>
                  <a:cxnLst/>
                  <a:rect l="l" t="t" r="r" b="b"/>
                  <a:pathLst>
                    <a:path w="2546" h="3682" extrusionOk="0">
                      <a:moveTo>
                        <a:pt x="1371" y="0"/>
                      </a:moveTo>
                      <a:lnTo>
                        <a:pt x="653" y="196"/>
                      </a:lnTo>
                      <a:cubicBezTo>
                        <a:pt x="229" y="261"/>
                        <a:pt x="1" y="718"/>
                        <a:pt x="99" y="1109"/>
                      </a:cubicBezTo>
                      <a:lnTo>
                        <a:pt x="816" y="3197"/>
                      </a:lnTo>
                      <a:cubicBezTo>
                        <a:pt x="869" y="3514"/>
                        <a:pt x="1115" y="3681"/>
                        <a:pt x="1414" y="3681"/>
                      </a:cubicBezTo>
                      <a:cubicBezTo>
                        <a:pt x="1484" y="3681"/>
                        <a:pt x="1558" y="3672"/>
                        <a:pt x="1632" y="3654"/>
                      </a:cubicBezTo>
                      <a:lnTo>
                        <a:pt x="2545" y="3360"/>
                      </a:lnTo>
                      <a:lnTo>
                        <a:pt x="1371" y="0"/>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34;p36">
                  <a:extLst>
                    <a:ext uri="{FF2B5EF4-FFF2-40B4-BE49-F238E27FC236}">
                      <a16:creationId xmlns:a16="http://schemas.microsoft.com/office/drawing/2014/main" xmlns="" id="{6DD32044-FEAD-60FE-85D2-A6B0CE6426AD}"/>
                    </a:ext>
                  </a:extLst>
                </p:cNvPr>
                <p:cNvSpPr/>
                <p:nvPr/>
              </p:nvSpPr>
              <p:spPr>
                <a:xfrm>
                  <a:off x="2080325" y="4316400"/>
                  <a:ext cx="100325" cy="143050"/>
                </a:xfrm>
                <a:custGeom>
                  <a:avLst/>
                  <a:gdLst/>
                  <a:ahLst/>
                  <a:cxnLst/>
                  <a:rect l="l" t="t" r="r" b="b"/>
                  <a:pathLst>
                    <a:path w="4013" h="5722" extrusionOk="0">
                      <a:moveTo>
                        <a:pt x="2121" y="1"/>
                      </a:moveTo>
                      <a:lnTo>
                        <a:pt x="1044" y="262"/>
                      </a:lnTo>
                      <a:cubicBezTo>
                        <a:pt x="392" y="425"/>
                        <a:pt x="0" y="1110"/>
                        <a:pt x="229" y="1730"/>
                      </a:cubicBezTo>
                      <a:lnTo>
                        <a:pt x="1272" y="4992"/>
                      </a:lnTo>
                      <a:cubicBezTo>
                        <a:pt x="1432" y="5443"/>
                        <a:pt x="1850" y="5722"/>
                        <a:pt x="2282" y="5722"/>
                      </a:cubicBezTo>
                      <a:cubicBezTo>
                        <a:pt x="2381" y="5722"/>
                        <a:pt x="2480" y="5707"/>
                        <a:pt x="2577" y="5677"/>
                      </a:cubicBezTo>
                      <a:lnTo>
                        <a:pt x="4013" y="5285"/>
                      </a:lnTo>
                      <a:lnTo>
                        <a:pt x="2121" y="1"/>
                      </a:lnTo>
                      <a:close/>
                    </a:path>
                  </a:pathLst>
                </a:custGeom>
                <a:solidFill>
                  <a:schemeClr val="accent5"/>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35;p36">
                  <a:extLst>
                    <a:ext uri="{FF2B5EF4-FFF2-40B4-BE49-F238E27FC236}">
                      <a16:creationId xmlns:a16="http://schemas.microsoft.com/office/drawing/2014/main" xmlns="" id="{9E86E5B4-28A0-2F39-99EF-6CAEC37640EC}"/>
                    </a:ext>
                  </a:extLst>
                </p:cNvPr>
                <p:cNvSpPr/>
                <p:nvPr/>
              </p:nvSpPr>
              <p:spPr>
                <a:xfrm>
                  <a:off x="2231300" y="4466700"/>
                  <a:ext cx="339800" cy="259525"/>
                </a:xfrm>
                <a:custGeom>
                  <a:avLst/>
                  <a:gdLst/>
                  <a:ahLst/>
                  <a:cxnLst/>
                  <a:rect l="l" t="t" r="r" b="b"/>
                  <a:pathLst>
                    <a:path w="13592" h="10381" extrusionOk="0">
                      <a:moveTo>
                        <a:pt x="2623" y="0"/>
                      </a:moveTo>
                      <a:cubicBezTo>
                        <a:pt x="2554" y="0"/>
                        <a:pt x="2483" y="8"/>
                        <a:pt x="2410" y="24"/>
                      </a:cubicBezTo>
                      <a:cubicBezTo>
                        <a:pt x="1529" y="252"/>
                        <a:pt x="1594" y="2568"/>
                        <a:pt x="1921" y="4199"/>
                      </a:cubicBezTo>
                      <a:lnTo>
                        <a:pt x="1855" y="4003"/>
                      </a:lnTo>
                      <a:cubicBezTo>
                        <a:pt x="1855" y="4003"/>
                        <a:pt x="1616" y="3945"/>
                        <a:pt x="1315" y="3945"/>
                      </a:cubicBezTo>
                      <a:cubicBezTo>
                        <a:pt x="838" y="3945"/>
                        <a:pt x="206" y="4092"/>
                        <a:pt x="126" y="4851"/>
                      </a:cubicBezTo>
                      <a:cubicBezTo>
                        <a:pt x="0" y="6017"/>
                        <a:pt x="1975" y="10381"/>
                        <a:pt x="3580" y="10381"/>
                      </a:cubicBezTo>
                      <a:cubicBezTo>
                        <a:pt x="3636" y="10381"/>
                        <a:pt x="3692" y="10375"/>
                        <a:pt x="3747" y="10364"/>
                      </a:cubicBezTo>
                      <a:cubicBezTo>
                        <a:pt x="4824" y="10136"/>
                        <a:pt x="4856" y="9320"/>
                        <a:pt x="4856" y="9320"/>
                      </a:cubicBezTo>
                      <a:cubicBezTo>
                        <a:pt x="5313" y="9382"/>
                        <a:pt x="5753" y="9410"/>
                        <a:pt x="6174" y="9410"/>
                      </a:cubicBezTo>
                      <a:cubicBezTo>
                        <a:pt x="11138" y="9410"/>
                        <a:pt x="13592" y="5455"/>
                        <a:pt x="12359" y="4493"/>
                      </a:cubicBezTo>
                      <a:cubicBezTo>
                        <a:pt x="12196" y="4362"/>
                        <a:pt x="12131" y="4329"/>
                        <a:pt x="12131" y="4329"/>
                      </a:cubicBezTo>
                      <a:cubicBezTo>
                        <a:pt x="12522" y="2372"/>
                        <a:pt x="11054" y="2242"/>
                        <a:pt x="11054" y="2242"/>
                      </a:cubicBezTo>
                      <a:cubicBezTo>
                        <a:pt x="11315" y="1296"/>
                        <a:pt x="10989" y="839"/>
                        <a:pt x="10597" y="643"/>
                      </a:cubicBezTo>
                      <a:cubicBezTo>
                        <a:pt x="10475" y="570"/>
                        <a:pt x="10344" y="533"/>
                        <a:pt x="10212" y="533"/>
                      </a:cubicBezTo>
                      <a:cubicBezTo>
                        <a:pt x="9991" y="533"/>
                        <a:pt x="9770" y="635"/>
                        <a:pt x="9586" y="839"/>
                      </a:cubicBezTo>
                      <a:cubicBezTo>
                        <a:pt x="8053" y="2698"/>
                        <a:pt x="4334" y="2862"/>
                        <a:pt x="4334" y="2862"/>
                      </a:cubicBezTo>
                      <a:cubicBezTo>
                        <a:pt x="4334" y="2862"/>
                        <a:pt x="3951" y="0"/>
                        <a:pt x="2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36;p36">
                  <a:extLst>
                    <a:ext uri="{FF2B5EF4-FFF2-40B4-BE49-F238E27FC236}">
                      <a16:creationId xmlns:a16="http://schemas.microsoft.com/office/drawing/2014/main" xmlns="" id="{A10D7375-43D7-AB90-FDC0-22CD76F9CAD9}"/>
                    </a:ext>
                  </a:extLst>
                </p:cNvPr>
                <p:cNvSpPr/>
                <p:nvPr/>
              </p:nvSpPr>
              <p:spPr>
                <a:xfrm>
                  <a:off x="2231175" y="4459125"/>
                  <a:ext cx="342550" cy="274850"/>
                </a:xfrm>
                <a:custGeom>
                  <a:avLst/>
                  <a:gdLst/>
                  <a:ahLst/>
                  <a:cxnLst/>
                  <a:rect l="l" t="t" r="r" b="b"/>
                  <a:pathLst>
                    <a:path w="13702" h="10994" fill="none" extrusionOk="0">
                      <a:moveTo>
                        <a:pt x="1860" y="4306"/>
                      </a:moveTo>
                      <a:cubicBezTo>
                        <a:pt x="1860" y="4306"/>
                        <a:pt x="262" y="3915"/>
                        <a:pt x="131" y="5154"/>
                      </a:cubicBezTo>
                      <a:cubicBezTo>
                        <a:pt x="1" y="6361"/>
                        <a:pt x="2121" y="10993"/>
                        <a:pt x="3752" y="10667"/>
                      </a:cubicBezTo>
                      <a:cubicBezTo>
                        <a:pt x="4829" y="10439"/>
                        <a:pt x="4861" y="9623"/>
                        <a:pt x="4861" y="9623"/>
                      </a:cubicBezTo>
                      <a:cubicBezTo>
                        <a:pt x="10700" y="10406"/>
                        <a:pt x="13701" y="5839"/>
                        <a:pt x="12364" y="4796"/>
                      </a:cubicBezTo>
                      <a:cubicBezTo>
                        <a:pt x="12201" y="4665"/>
                        <a:pt x="12136" y="4632"/>
                        <a:pt x="12136" y="4632"/>
                      </a:cubicBezTo>
                      <a:cubicBezTo>
                        <a:pt x="12527" y="2675"/>
                        <a:pt x="11059" y="2545"/>
                        <a:pt x="11059" y="2545"/>
                      </a:cubicBezTo>
                      <a:cubicBezTo>
                        <a:pt x="11320" y="1599"/>
                        <a:pt x="10994" y="1142"/>
                        <a:pt x="10602" y="946"/>
                      </a:cubicBezTo>
                      <a:cubicBezTo>
                        <a:pt x="10276" y="751"/>
                        <a:pt x="9885" y="816"/>
                        <a:pt x="9591" y="1142"/>
                      </a:cubicBezTo>
                      <a:cubicBezTo>
                        <a:pt x="8058" y="3001"/>
                        <a:pt x="4339" y="3165"/>
                        <a:pt x="4339" y="3165"/>
                      </a:cubicBezTo>
                      <a:cubicBezTo>
                        <a:pt x="4339" y="3165"/>
                        <a:pt x="3915" y="0"/>
                        <a:pt x="2415" y="327"/>
                      </a:cubicBezTo>
                      <a:cubicBezTo>
                        <a:pt x="1534" y="555"/>
                        <a:pt x="1599" y="2871"/>
                        <a:pt x="1926" y="4502"/>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37;p36">
                  <a:extLst>
                    <a:ext uri="{FF2B5EF4-FFF2-40B4-BE49-F238E27FC236}">
                      <a16:creationId xmlns:a16="http://schemas.microsoft.com/office/drawing/2014/main" xmlns="" id="{7F648A1B-0161-9EB7-4C6F-0F4DCF9B08A3}"/>
                    </a:ext>
                  </a:extLst>
                </p:cNvPr>
                <p:cNvSpPr/>
                <p:nvPr/>
              </p:nvSpPr>
              <p:spPr>
                <a:xfrm>
                  <a:off x="2412225" y="4521925"/>
                  <a:ext cx="95450" cy="57100"/>
                </a:xfrm>
                <a:custGeom>
                  <a:avLst/>
                  <a:gdLst/>
                  <a:ahLst/>
                  <a:cxnLst/>
                  <a:rect l="l" t="t" r="r" b="b"/>
                  <a:pathLst>
                    <a:path w="3818" h="2284" fill="none" extrusionOk="0">
                      <a:moveTo>
                        <a:pt x="1" y="2284"/>
                      </a:moveTo>
                      <a:cubicBezTo>
                        <a:pt x="1" y="2284"/>
                        <a:pt x="2153" y="2120"/>
                        <a:pt x="3817"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38;p36">
                  <a:extLst>
                    <a:ext uri="{FF2B5EF4-FFF2-40B4-BE49-F238E27FC236}">
                      <a16:creationId xmlns:a16="http://schemas.microsoft.com/office/drawing/2014/main" xmlns="" id="{AD8BC3AF-FC2F-2511-E4B8-EF590289B0D8}"/>
                    </a:ext>
                  </a:extLst>
                </p:cNvPr>
                <p:cNvSpPr/>
                <p:nvPr/>
              </p:nvSpPr>
              <p:spPr>
                <a:xfrm>
                  <a:off x="2432625" y="4574925"/>
                  <a:ext cx="102775" cy="59550"/>
                </a:xfrm>
                <a:custGeom>
                  <a:avLst/>
                  <a:gdLst/>
                  <a:ahLst/>
                  <a:cxnLst/>
                  <a:rect l="l" t="t" r="r" b="b"/>
                  <a:pathLst>
                    <a:path w="4111" h="2382" fill="none" extrusionOk="0">
                      <a:moveTo>
                        <a:pt x="0" y="2382"/>
                      </a:moveTo>
                      <a:cubicBezTo>
                        <a:pt x="0" y="2382"/>
                        <a:pt x="2120" y="2055"/>
                        <a:pt x="4110" y="0"/>
                      </a:cubicBezTo>
                    </a:path>
                  </a:pathLst>
                </a:custGeom>
                <a:no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39;p36">
                  <a:extLst>
                    <a:ext uri="{FF2B5EF4-FFF2-40B4-BE49-F238E27FC236}">
                      <a16:creationId xmlns:a16="http://schemas.microsoft.com/office/drawing/2014/main" xmlns="" id="{9E975311-F86F-252E-5137-EC93B90D540E}"/>
                    </a:ext>
                  </a:extLst>
                </p:cNvPr>
                <p:cNvSpPr/>
                <p:nvPr/>
              </p:nvSpPr>
              <p:spPr>
                <a:xfrm>
                  <a:off x="2279300" y="4568400"/>
                  <a:ext cx="17150" cy="39975"/>
                </a:xfrm>
                <a:custGeom>
                  <a:avLst/>
                  <a:gdLst/>
                  <a:ahLst/>
                  <a:cxnLst/>
                  <a:rect l="l" t="t" r="r" b="b"/>
                  <a:pathLst>
                    <a:path w="686" h="1599" fill="none" extrusionOk="0">
                      <a:moveTo>
                        <a:pt x="1" y="0"/>
                      </a:moveTo>
                      <a:lnTo>
                        <a:pt x="686" y="1599"/>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840;p36">
                  <a:extLst>
                    <a:ext uri="{FF2B5EF4-FFF2-40B4-BE49-F238E27FC236}">
                      <a16:creationId xmlns:a16="http://schemas.microsoft.com/office/drawing/2014/main" xmlns="" id="{02048DAC-49BC-8825-70BB-FF9E411BEA1F}"/>
                    </a:ext>
                  </a:extLst>
                </p:cNvPr>
                <p:cNvSpPr/>
                <p:nvPr/>
              </p:nvSpPr>
              <p:spPr>
                <a:xfrm>
                  <a:off x="2333950" y="4672775"/>
                  <a:ext cx="19575" cy="26950"/>
                </a:xfrm>
                <a:custGeom>
                  <a:avLst/>
                  <a:gdLst/>
                  <a:ahLst/>
                  <a:cxnLst/>
                  <a:rect l="l" t="t" r="r" b="b"/>
                  <a:pathLst>
                    <a:path w="783" h="1078" extrusionOk="0">
                      <a:moveTo>
                        <a:pt x="0" y="1"/>
                      </a:moveTo>
                      <a:lnTo>
                        <a:pt x="783" y="1077"/>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841;p36">
                  <a:extLst>
                    <a:ext uri="{FF2B5EF4-FFF2-40B4-BE49-F238E27FC236}">
                      <a16:creationId xmlns:a16="http://schemas.microsoft.com/office/drawing/2014/main" xmlns="" id="{780EBD42-1239-FB75-DCE1-BE3197A08D35}"/>
                    </a:ext>
                  </a:extLst>
                </p:cNvPr>
                <p:cNvSpPr/>
                <p:nvPr/>
              </p:nvSpPr>
              <p:spPr>
                <a:xfrm>
                  <a:off x="2333950" y="4672775"/>
                  <a:ext cx="19575" cy="26950"/>
                </a:xfrm>
                <a:custGeom>
                  <a:avLst/>
                  <a:gdLst/>
                  <a:ahLst/>
                  <a:cxnLst/>
                  <a:rect l="l" t="t" r="r" b="b"/>
                  <a:pathLst>
                    <a:path w="783" h="1078" fill="none" extrusionOk="0">
                      <a:moveTo>
                        <a:pt x="0" y="1"/>
                      </a:moveTo>
                      <a:lnTo>
                        <a:pt x="783" y="1077"/>
                      </a:lnTo>
                    </a:path>
                  </a:pathLst>
                </a:custGeom>
                <a:noFill/>
                <a:ln w="4900" cap="flat" cmpd="sng">
                  <a:solidFill>
                    <a:srgbClr val="000000"/>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842;p36">
                  <a:extLst>
                    <a:ext uri="{FF2B5EF4-FFF2-40B4-BE49-F238E27FC236}">
                      <a16:creationId xmlns:a16="http://schemas.microsoft.com/office/drawing/2014/main" xmlns="" id="{78E5EF4F-70BD-8FF7-F82D-6A0BA76FCB24}"/>
                    </a:ext>
                  </a:extLst>
                </p:cNvPr>
                <p:cNvSpPr/>
                <p:nvPr/>
              </p:nvSpPr>
              <p:spPr>
                <a:xfrm>
                  <a:off x="2772675" y="4004850"/>
                  <a:ext cx="179425" cy="177850"/>
                </a:xfrm>
                <a:custGeom>
                  <a:avLst/>
                  <a:gdLst/>
                  <a:ahLst/>
                  <a:cxnLst/>
                  <a:rect l="l" t="t" r="r" b="b"/>
                  <a:pathLst>
                    <a:path w="7177" h="7114" extrusionOk="0">
                      <a:moveTo>
                        <a:pt x="4996" y="1"/>
                      </a:moveTo>
                      <a:cubicBezTo>
                        <a:pt x="4783" y="1"/>
                        <a:pt x="4571" y="25"/>
                        <a:pt x="4372" y="67"/>
                      </a:cubicBezTo>
                      <a:cubicBezTo>
                        <a:pt x="3556" y="328"/>
                        <a:pt x="2773" y="850"/>
                        <a:pt x="2219" y="1470"/>
                      </a:cubicBezTo>
                      <a:cubicBezTo>
                        <a:pt x="1175" y="2514"/>
                        <a:pt x="620" y="3851"/>
                        <a:pt x="327" y="5287"/>
                      </a:cubicBezTo>
                      <a:cubicBezTo>
                        <a:pt x="261" y="5743"/>
                        <a:pt x="131" y="6167"/>
                        <a:pt x="98" y="6591"/>
                      </a:cubicBezTo>
                      <a:cubicBezTo>
                        <a:pt x="33" y="6722"/>
                        <a:pt x="33" y="6950"/>
                        <a:pt x="1" y="7113"/>
                      </a:cubicBezTo>
                      <a:cubicBezTo>
                        <a:pt x="522" y="6265"/>
                        <a:pt x="1110" y="5417"/>
                        <a:pt x="1827" y="4667"/>
                      </a:cubicBezTo>
                      <a:cubicBezTo>
                        <a:pt x="2708" y="3819"/>
                        <a:pt x="3752" y="3427"/>
                        <a:pt x="4828" y="2971"/>
                      </a:cubicBezTo>
                      <a:cubicBezTo>
                        <a:pt x="5644" y="2612"/>
                        <a:pt x="7177" y="1503"/>
                        <a:pt x="6198" y="394"/>
                      </a:cubicBezTo>
                      <a:cubicBezTo>
                        <a:pt x="6068" y="296"/>
                        <a:pt x="5970" y="198"/>
                        <a:pt x="5807" y="133"/>
                      </a:cubicBezTo>
                      <a:cubicBezTo>
                        <a:pt x="5550" y="41"/>
                        <a:pt x="5271" y="1"/>
                        <a:pt x="4996"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843;p36">
                  <a:extLst>
                    <a:ext uri="{FF2B5EF4-FFF2-40B4-BE49-F238E27FC236}">
                      <a16:creationId xmlns:a16="http://schemas.microsoft.com/office/drawing/2014/main" xmlns="" id="{82A0CB1C-0F97-3F9F-30E3-71ABEB6A7843}"/>
                    </a:ext>
                  </a:extLst>
                </p:cNvPr>
                <p:cNvSpPr/>
                <p:nvPr/>
              </p:nvSpPr>
              <p:spPr>
                <a:xfrm>
                  <a:off x="2903975" y="4017625"/>
                  <a:ext cx="18775" cy="37575"/>
                </a:xfrm>
                <a:custGeom>
                  <a:avLst/>
                  <a:gdLst/>
                  <a:ahLst/>
                  <a:cxnLst/>
                  <a:rect l="l" t="t" r="r" b="b"/>
                  <a:pathLst>
                    <a:path w="751" h="1503" extrusionOk="0">
                      <a:moveTo>
                        <a:pt x="353" y="1"/>
                      </a:moveTo>
                      <a:cubicBezTo>
                        <a:pt x="331" y="1"/>
                        <a:pt x="310" y="5"/>
                        <a:pt x="294" y="13"/>
                      </a:cubicBezTo>
                      <a:cubicBezTo>
                        <a:pt x="229" y="46"/>
                        <a:pt x="163" y="176"/>
                        <a:pt x="229" y="274"/>
                      </a:cubicBezTo>
                      <a:cubicBezTo>
                        <a:pt x="261" y="307"/>
                        <a:pt x="261" y="339"/>
                        <a:pt x="294" y="437"/>
                      </a:cubicBezTo>
                      <a:cubicBezTo>
                        <a:pt x="294" y="470"/>
                        <a:pt x="327" y="470"/>
                        <a:pt x="327" y="502"/>
                      </a:cubicBezTo>
                      <a:lnTo>
                        <a:pt x="327" y="535"/>
                      </a:lnTo>
                      <a:cubicBezTo>
                        <a:pt x="327" y="600"/>
                        <a:pt x="359" y="633"/>
                        <a:pt x="359" y="665"/>
                      </a:cubicBezTo>
                      <a:lnTo>
                        <a:pt x="359" y="698"/>
                      </a:lnTo>
                      <a:lnTo>
                        <a:pt x="359" y="796"/>
                      </a:lnTo>
                      <a:lnTo>
                        <a:pt x="359" y="861"/>
                      </a:lnTo>
                      <a:cubicBezTo>
                        <a:pt x="359" y="926"/>
                        <a:pt x="359" y="926"/>
                        <a:pt x="327" y="959"/>
                      </a:cubicBezTo>
                      <a:lnTo>
                        <a:pt x="327" y="992"/>
                      </a:lnTo>
                      <a:cubicBezTo>
                        <a:pt x="294" y="1024"/>
                        <a:pt x="294" y="1090"/>
                        <a:pt x="261" y="1122"/>
                      </a:cubicBezTo>
                      <a:lnTo>
                        <a:pt x="229" y="1155"/>
                      </a:lnTo>
                      <a:cubicBezTo>
                        <a:pt x="163" y="1155"/>
                        <a:pt x="163" y="1187"/>
                        <a:pt x="131" y="1187"/>
                      </a:cubicBezTo>
                      <a:cubicBezTo>
                        <a:pt x="0" y="1253"/>
                        <a:pt x="0" y="1350"/>
                        <a:pt x="66" y="1448"/>
                      </a:cubicBezTo>
                      <a:cubicBezTo>
                        <a:pt x="104" y="1487"/>
                        <a:pt x="164" y="1502"/>
                        <a:pt x="221" y="1502"/>
                      </a:cubicBezTo>
                      <a:cubicBezTo>
                        <a:pt x="261" y="1502"/>
                        <a:pt x="300" y="1494"/>
                        <a:pt x="327" y="1481"/>
                      </a:cubicBezTo>
                      <a:cubicBezTo>
                        <a:pt x="522" y="1318"/>
                        <a:pt x="718" y="1090"/>
                        <a:pt x="718" y="829"/>
                      </a:cubicBezTo>
                      <a:cubicBezTo>
                        <a:pt x="751" y="600"/>
                        <a:pt x="653" y="339"/>
                        <a:pt x="522" y="111"/>
                      </a:cubicBezTo>
                      <a:cubicBezTo>
                        <a:pt x="498" y="38"/>
                        <a:pt x="418" y="1"/>
                        <a:pt x="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844;p36">
                  <a:extLst>
                    <a:ext uri="{FF2B5EF4-FFF2-40B4-BE49-F238E27FC236}">
                      <a16:creationId xmlns:a16="http://schemas.microsoft.com/office/drawing/2014/main" xmlns="" id="{319BF06D-852C-FBD4-16D0-5EC92720A93C}"/>
                    </a:ext>
                  </a:extLst>
                </p:cNvPr>
                <p:cNvSpPr/>
                <p:nvPr/>
              </p:nvSpPr>
              <p:spPr>
                <a:xfrm>
                  <a:off x="2797150" y="4245150"/>
                  <a:ext cx="212050" cy="118200"/>
                </a:xfrm>
                <a:custGeom>
                  <a:avLst/>
                  <a:gdLst/>
                  <a:ahLst/>
                  <a:cxnLst/>
                  <a:rect l="l" t="t" r="r" b="b"/>
                  <a:pathLst>
                    <a:path w="8482" h="4728" extrusionOk="0">
                      <a:moveTo>
                        <a:pt x="2797" y="0"/>
                      </a:moveTo>
                      <a:cubicBezTo>
                        <a:pt x="2474" y="0"/>
                        <a:pt x="2149" y="16"/>
                        <a:pt x="1827" y="46"/>
                      </a:cubicBezTo>
                      <a:cubicBezTo>
                        <a:pt x="1403" y="78"/>
                        <a:pt x="946" y="111"/>
                        <a:pt x="522" y="176"/>
                      </a:cubicBezTo>
                      <a:cubicBezTo>
                        <a:pt x="424" y="176"/>
                        <a:pt x="163" y="209"/>
                        <a:pt x="0" y="241"/>
                      </a:cubicBezTo>
                      <a:cubicBezTo>
                        <a:pt x="979" y="502"/>
                        <a:pt x="1957" y="763"/>
                        <a:pt x="2903" y="1220"/>
                      </a:cubicBezTo>
                      <a:cubicBezTo>
                        <a:pt x="3980" y="1807"/>
                        <a:pt x="4697" y="2655"/>
                        <a:pt x="5480" y="3536"/>
                      </a:cubicBezTo>
                      <a:cubicBezTo>
                        <a:pt x="5877" y="4043"/>
                        <a:pt x="6704" y="4728"/>
                        <a:pt x="7421" y="4728"/>
                      </a:cubicBezTo>
                      <a:cubicBezTo>
                        <a:pt x="7766" y="4728"/>
                        <a:pt x="8085" y="4569"/>
                        <a:pt x="8318" y="4156"/>
                      </a:cubicBezTo>
                      <a:cubicBezTo>
                        <a:pt x="8416" y="4058"/>
                        <a:pt x="8449" y="3895"/>
                        <a:pt x="8449" y="3732"/>
                      </a:cubicBezTo>
                      <a:cubicBezTo>
                        <a:pt x="8481" y="3242"/>
                        <a:pt x="8318" y="2753"/>
                        <a:pt x="8025" y="2362"/>
                      </a:cubicBezTo>
                      <a:cubicBezTo>
                        <a:pt x="7535" y="1677"/>
                        <a:pt x="6818" y="1089"/>
                        <a:pt x="6035" y="698"/>
                      </a:cubicBezTo>
                      <a:cubicBezTo>
                        <a:pt x="5023" y="192"/>
                        <a:pt x="3914" y="0"/>
                        <a:pt x="2797"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845;p36">
                  <a:extLst>
                    <a:ext uri="{FF2B5EF4-FFF2-40B4-BE49-F238E27FC236}">
                      <a16:creationId xmlns:a16="http://schemas.microsoft.com/office/drawing/2014/main" xmlns="" id="{EEF54980-9C31-0EF1-A23C-BC5F0971DCE8}"/>
                    </a:ext>
                  </a:extLst>
                </p:cNvPr>
                <p:cNvSpPr/>
                <p:nvPr/>
              </p:nvSpPr>
              <p:spPr>
                <a:xfrm>
                  <a:off x="2961050" y="4333325"/>
                  <a:ext cx="39175" cy="18450"/>
                </a:xfrm>
                <a:custGeom>
                  <a:avLst/>
                  <a:gdLst/>
                  <a:ahLst/>
                  <a:cxnLst/>
                  <a:rect l="l" t="t" r="r" b="b"/>
                  <a:pathLst>
                    <a:path w="1567" h="738" extrusionOk="0">
                      <a:moveTo>
                        <a:pt x="1338" y="1"/>
                      </a:moveTo>
                      <a:cubicBezTo>
                        <a:pt x="1289" y="1"/>
                        <a:pt x="1240" y="25"/>
                        <a:pt x="1208" y="74"/>
                      </a:cubicBezTo>
                      <a:lnTo>
                        <a:pt x="1077" y="205"/>
                      </a:lnTo>
                      <a:cubicBezTo>
                        <a:pt x="1045" y="205"/>
                        <a:pt x="1045" y="237"/>
                        <a:pt x="979" y="237"/>
                      </a:cubicBezTo>
                      <a:lnTo>
                        <a:pt x="947" y="237"/>
                      </a:lnTo>
                      <a:cubicBezTo>
                        <a:pt x="914" y="270"/>
                        <a:pt x="881" y="270"/>
                        <a:pt x="816" y="303"/>
                      </a:cubicBezTo>
                      <a:lnTo>
                        <a:pt x="490" y="303"/>
                      </a:lnTo>
                      <a:cubicBezTo>
                        <a:pt x="457" y="303"/>
                        <a:pt x="425" y="270"/>
                        <a:pt x="327" y="270"/>
                      </a:cubicBezTo>
                      <a:cubicBezTo>
                        <a:pt x="327" y="270"/>
                        <a:pt x="294" y="270"/>
                        <a:pt x="294" y="237"/>
                      </a:cubicBezTo>
                      <a:cubicBezTo>
                        <a:pt x="262" y="237"/>
                        <a:pt x="262" y="172"/>
                        <a:pt x="229" y="172"/>
                      </a:cubicBezTo>
                      <a:cubicBezTo>
                        <a:pt x="229" y="166"/>
                        <a:pt x="225" y="163"/>
                        <a:pt x="217" y="163"/>
                      </a:cubicBezTo>
                      <a:cubicBezTo>
                        <a:pt x="184" y="163"/>
                        <a:pt x="93" y="217"/>
                        <a:pt x="66" y="270"/>
                      </a:cubicBezTo>
                      <a:cubicBezTo>
                        <a:pt x="1" y="368"/>
                        <a:pt x="1" y="466"/>
                        <a:pt x="131" y="563"/>
                      </a:cubicBezTo>
                      <a:cubicBezTo>
                        <a:pt x="283" y="690"/>
                        <a:pt x="493" y="738"/>
                        <a:pt x="702" y="738"/>
                      </a:cubicBezTo>
                      <a:cubicBezTo>
                        <a:pt x="763" y="738"/>
                        <a:pt x="823" y="734"/>
                        <a:pt x="881" y="727"/>
                      </a:cubicBezTo>
                      <a:cubicBezTo>
                        <a:pt x="1110" y="661"/>
                        <a:pt x="1306" y="498"/>
                        <a:pt x="1469" y="368"/>
                      </a:cubicBezTo>
                      <a:cubicBezTo>
                        <a:pt x="1566" y="270"/>
                        <a:pt x="1566" y="139"/>
                        <a:pt x="1469" y="74"/>
                      </a:cubicBezTo>
                      <a:cubicBezTo>
                        <a:pt x="1436" y="25"/>
                        <a:pt x="1387"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846;p36">
                  <a:extLst>
                    <a:ext uri="{FF2B5EF4-FFF2-40B4-BE49-F238E27FC236}">
                      <a16:creationId xmlns:a16="http://schemas.microsoft.com/office/drawing/2014/main" xmlns="" id="{642EC230-C07E-3B2D-F185-0BE79A4AC170}"/>
                    </a:ext>
                  </a:extLst>
                </p:cNvPr>
                <p:cNvSpPr/>
                <p:nvPr/>
              </p:nvSpPr>
              <p:spPr>
                <a:xfrm>
                  <a:off x="2796325" y="4131325"/>
                  <a:ext cx="229225" cy="79100"/>
                </a:xfrm>
                <a:custGeom>
                  <a:avLst/>
                  <a:gdLst/>
                  <a:ahLst/>
                  <a:cxnLst/>
                  <a:rect l="l" t="t" r="r" b="b"/>
                  <a:pathLst>
                    <a:path w="9169" h="3164" extrusionOk="0">
                      <a:moveTo>
                        <a:pt x="6093" y="0"/>
                      </a:moveTo>
                      <a:cubicBezTo>
                        <a:pt x="5810" y="0"/>
                        <a:pt x="5528" y="22"/>
                        <a:pt x="5252" y="64"/>
                      </a:cubicBezTo>
                      <a:cubicBezTo>
                        <a:pt x="3817" y="293"/>
                        <a:pt x="2512" y="1043"/>
                        <a:pt x="1436" y="1956"/>
                      </a:cubicBezTo>
                      <a:cubicBezTo>
                        <a:pt x="1077" y="2250"/>
                        <a:pt x="718" y="2511"/>
                        <a:pt x="392" y="2805"/>
                      </a:cubicBezTo>
                      <a:cubicBezTo>
                        <a:pt x="327" y="2902"/>
                        <a:pt x="164" y="3066"/>
                        <a:pt x="1" y="3163"/>
                      </a:cubicBezTo>
                      <a:cubicBezTo>
                        <a:pt x="946" y="2805"/>
                        <a:pt x="1892" y="2478"/>
                        <a:pt x="2936" y="2315"/>
                      </a:cubicBezTo>
                      <a:cubicBezTo>
                        <a:pt x="3159" y="2285"/>
                        <a:pt x="3378" y="2272"/>
                        <a:pt x="3594" y="2272"/>
                      </a:cubicBezTo>
                      <a:cubicBezTo>
                        <a:pt x="4544" y="2272"/>
                        <a:pt x="5431" y="2533"/>
                        <a:pt x="6361" y="2772"/>
                      </a:cubicBezTo>
                      <a:cubicBezTo>
                        <a:pt x="6673" y="2845"/>
                        <a:pt x="7073" y="2904"/>
                        <a:pt x="7472" y="2904"/>
                      </a:cubicBezTo>
                      <a:cubicBezTo>
                        <a:pt x="8325" y="2904"/>
                        <a:pt x="9168" y="2631"/>
                        <a:pt x="9101" y="1630"/>
                      </a:cubicBezTo>
                      <a:cubicBezTo>
                        <a:pt x="9101" y="1467"/>
                        <a:pt x="9004" y="1304"/>
                        <a:pt x="8938" y="1174"/>
                      </a:cubicBezTo>
                      <a:cubicBezTo>
                        <a:pt x="8677" y="749"/>
                        <a:pt x="8286" y="423"/>
                        <a:pt x="7829" y="293"/>
                      </a:cubicBezTo>
                      <a:cubicBezTo>
                        <a:pt x="7278" y="95"/>
                        <a:pt x="6683" y="0"/>
                        <a:pt x="6093"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847;p36">
                  <a:extLst>
                    <a:ext uri="{FF2B5EF4-FFF2-40B4-BE49-F238E27FC236}">
                      <a16:creationId xmlns:a16="http://schemas.microsoft.com/office/drawing/2014/main" xmlns="" id="{9BE22D92-1BC9-BA7F-0BBE-898280663951}"/>
                    </a:ext>
                  </a:extLst>
                </p:cNvPr>
                <p:cNvSpPr/>
                <p:nvPr/>
              </p:nvSpPr>
              <p:spPr>
                <a:xfrm>
                  <a:off x="2983075" y="4162575"/>
                  <a:ext cx="29375" cy="30725"/>
                </a:xfrm>
                <a:custGeom>
                  <a:avLst/>
                  <a:gdLst/>
                  <a:ahLst/>
                  <a:cxnLst/>
                  <a:rect l="l" t="t" r="r" b="b"/>
                  <a:pathLst>
                    <a:path w="1175" h="1229" extrusionOk="0">
                      <a:moveTo>
                        <a:pt x="948" y="1"/>
                      </a:moveTo>
                      <a:cubicBezTo>
                        <a:pt x="872" y="1"/>
                        <a:pt x="802" y="83"/>
                        <a:pt x="751" y="185"/>
                      </a:cubicBezTo>
                      <a:cubicBezTo>
                        <a:pt x="751" y="217"/>
                        <a:pt x="751" y="282"/>
                        <a:pt x="718" y="315"/>
                      </a:cubicBezTo>
                      <a:cubicBezTo>
                        <a:pt x="718" y="380"/>
                        <a:pt x="718" y="380"/>
                        <a:pt x="685" y="413"/>
                      </a:cubicBezTo>
                      <a:lnTo>
                        <a:pt x="685" y="445"/>
                      </a:lnTo>
                      <a:cubicBezTo>
                        <a:pt x="685" y="511"/>
                        <a:pt x="653" y="543"/>
                        <a:pt x="588" y="576"/>
                      </a:cubicBezTo>
                      <a:lnTo>
                        <a:pt x="588" y="609"/>
                      </a:lnTo>
                      <a:lnTo>
                        <a:pt x="555" y="674"/>
                      </a:lnTo>
                      <a:lnTo>
                        <a:pt x="522" y="706"/>
                      </a:lnTo>
                      <a:lnTo>
                        <a:pt x="490" y="739"/>
                      </a:lnTo>
                      <a:lnTo>
                        <a:pt x="425" y="739"/>
                      </a:lnTo>
                      <a:cubicBezTo>
                        <a:pt x="392" y="739"/>
                        <a:pt x="359" y="772"/>
                        <a:pt x="261" y="772"/>
                      </a:cubicBezTo>
                      <a:lnTo>
                        <a:pt x="164" y="772"/>
                      </a:lnTo>
                      <a:cubicBezTo>
                        <a:pt x="66" y="870"/>
                        <a:pt x="0" y="1000"/>
                        <a:pt x="0" y="1065"/>
                      </a:cubicBezTo>
                      <a:cubicBezTo>
                        <a:pt x="0" y="1196"/>
                        <a:pt x="98" y="1228"/>
                        <a:pt x="196" y="1228"/>
                      </a:cubicBezTo>
                      <a:cubicBezTo>
                        <a:pt x="425" y="1228"/>
                        <a:pt x="718" y="1163"/>
                        <a:pt x="881" y="935"/>
                      </a:cubicBezTo>
                      <a:cubicBezTo>
                        <a:pt x="1044" y="739"/>
                        <a:pt x="1142" y="511"/>
                        <a:pt x="1175" y="250"/>
                      </a:cubicBezTo>
                      <a:cubicBezTo>
                        <a:pt x="1175" y="119"/>
                        <a:pt x="1142" y="54"/>
                        <a:pt x="1012" y="21"/>
                      </a:cubicBezTo>
                      <a:cubicBezTo>
                        <a:pt x="990" y="7"/>
                        <a:pt x="969" y="1"/>
                        <a:pt x="9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848;p36">
                  <a:extLst>
                    <a:ext uri="{FF2B5EF4-FFF2-40B4-BE49-F238E27FC236}">
                      <a16:creationId xmlns:a16="http://schemas.microsoft.com/office/drawing/2014/main" xmlns="" id="{10620816-1DE8-8FF2-41D1-57DA324148C7}"/>
                    </a:ext>
                  </a:extLst>
                </p:cNvPr>
                <p:cNvSpPr/>
                <p:nvPr/>
              </p:nvSpPr>
              <p:spPr>
                <a:xfrm>
                  <a:off x="1963700" y="3694175"/>
                  <a:ext cx="90550" cy="215975"/>
                </a:xfrm>
                <a:custGeom>
                  <a:avLst/>
                  <a:gdLst/>
                  <a:ahLst/>
                  <a:cxnLst/>
                  <a:rect l="l" t="t" r="r" b="b"/>
                  <a:pathLst>
                    <a:path w="3622" h="8639" extrusionOk="0">
                      <a:moveTo>
                        <a:pt x="849" y="1"/>
                      </a:moveTo>
                      <a:cubicBezTo>
                        <a:pt x="816" y="66"/>
                        <a:pt x="816" y="164"/>
                        <a:pt x="816" y="229"/>
                      </a:cubicBezTo>
                      <a:cubicBezTo>
                        <a:pt x="359" y="1991"/>
                        <a:pt x="1" y="3818"/>
                        <a:pt x="1" y="5612"/>
                      </a:cubicBezTo>
                      <a:cubicBezTo>
                        <a:pt x="1" y="6460"/>
                        <a:pt x="1" y="7601"/>
                        <a:pt x="653" y="8254"/>
                      </a:cubicBezTo>
                      <a:cubicBezTo>
                        <a:pt x="914" y="8515"/>
                        <a:pt x="1240" y="8639"/>
                        <a:pt x="1573" y="8639"/>
                      </a:cubicBezTo>
                      <a:cubicBezTo>
                        <a:pt x="1948" y="8639"/>
                        <a:pt x="2332" y="8482"/>
                        <a:pt x="2643" y="8189"/>
                      </a:cubicBezTo>
                      <a:cubicBezTo>
                        <a:pt x="3621" y="7210"/>
                        <a:pt x="3002" y="5481"/>
                        <a:pt x="2675" y="4339"/>
                      </a:cubicBezTo>
                      <a:cubicBezTo>
                        <a:pt x="2219" y="2839"/>
                        <a:pt x="1566" y="1371"/>
                        <a:pt x="849"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849;p36">
                  <a:extLst>
                    <a:ext uri="{FF2B5EF4-FFF2-40B4-BE49-F238E27FC236}">
                      <a16:creationId xmlns:a16="http://schemas.microsoft.com/office/drawing/2014/main" xmlns="" id="{85712F11-02D4-952A-2BDC-5402E89C8AD4}"/>
                    </a:ext>
                  </a:extLst>
                </p:cNvPr>
                <p:cNvSpPr/>
                <p:nvPr/>
              </p:nvSpPr>
              <p:spPr>
                <a:xfrm>
                  <a:off x="2006100" y="3826300"/>
                  <a:ext cx="26950" cy="69650"/>
                </a:xfrm>
                <a:custGeom>
                  <a:avLst/>
                  <a:gdLst/>
                  <a:ahLst/>
                  <a:cxnLst/>
                  <a:rect l="l" t="t" r="r" b="b"/>
                  <a:pathLst>
                    <a:path w="1078" h="2786" extrusionOk="0">
                      <a:moveTo>
                        <a:pt x="580" y="0"/>
                      </a:moveTo>
                      <a:cubicBezTo>
                        <a:pt x="534" y="0"/>
                        <a:pt x="490" y="11"/>
                        <a:pt x="458" y="33"/>
                      </a:cubicBezTo>
                      <a:cubicBezTo>
                        <a:pt x="327" y="164"/>
                        <a:pt x="327" y="327"/>
                        <a:pt x="360" y="457"/>
                      </a:cubicBezTo>
                      <a:cubicBezTo>
                        <a:pt x="621" y="1077"/>
                        <a:pt x="523" y="1762"/>
                        <a:pt x="131" y="2316"/>
                      </a:cubicBezTo>
                      <a:cubicBezTo>
                        <a:pt x="1" y="2447"/>
                        <a:pt x="1" y="2610"/>
                        <a:pt x="164" y="2740"/>
                      </a:cubicBezTo>
                      <a:cubicBezTo>
                        <a:pt x="193" y="2770"/>
                        <a:pt x="256" y="2786"/>
                        <a:pt x="321" y="2786"/>
                      </a:cubicBezTo>
                      <a:cubicBezTo>
                        <a:pt x="402" y="2786"/>
                        <a:pt x="487" y="2762"/>
                        <a:pt x="523" y="2708"/>
                      </a:cubicBezTo>
                      <a:cubicBezTo>
                        <a:pt x="784" y="2316"/>
                        <a:pt x="979" y="1925"/>
                        <a:pt x="1012" y="1468"/>
                      </a:cubicBezTo>
                      <a:cubicBezTo>
                        <a:pt x="1077" y="979"/>
                        <a:pt x="979" y="522"/>
                        <a:pt x="816" y="131"/>
                      </a:cubicBezTo>
                      <a:cubicBezTo>
                        <a:pt x="773" y="44"/>
                        <a:pt x="671" y="0"/>
                        <a:pt x="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50;p36">
                  <a:extLst>
                    <a:ext uri="{FF2B5EF4-FFF2-40B4-BE49-F238E27FC236}">
                      <a16:creationId xmlns:a16="http://schemas.microsoft.com/office/drawing/2014/main" xmlns="" id="{A5112CF4-0D76-2BCD-3902-BFDFFAC91891}"/>
                    </a:ext>
                  </a:extLst>
                </p:cNvPr>
                <p:cNvSpPr/>
                <p:nvPr/>
              </p:nvSpPr>
              <p:spPr>
                <a:xfrm>
                  <a:off x="2686225" y="4354750"/>
                  <a:ext cx="79125" cy="188025"/>
                </a:xfrm>
                <a:custGeom>
                  <a:avLst/>
                  <a:gdLst/>
                  <a:ahLst/>
                  <a:cxnLst/>
                  <a:rect l="l" t="t" r="r" b="b"/>
                  <a:pathLst>
                    <a:path w="3165" h="7521" extrusionOk="0">
                      <a:moveTo>
                        <a:pt x="1664" y="0"/>
                      </a:moveTo>
                      <a:cubicBezTo>
                        <a:pt x="1632" y="65"/>
                        <a:pt x="1599" y="163"/>
                        <a:pt x="1599" y="196"/>
                      </a:cubicBezTo>
                      <a:cubicBezTo>
                        <a:pt x="979" y="1631"/>
                        <a:pt x="490" y="3164"/>
                        <a:pt x="229" y="4730"/>
                      </a:cubicBezTo>
                      <a:cubicBezTo>
                        <a:pt x="131" y="5480"/>
                        <a:pt x="1" y="6459"/>
                        <a:pt x="490" y="7079"/>
                      </a:cubicBezTo>
                      <a:cubicBezTo>
                        <a:pt x="746" y="7371"/>
                        <a:pt x="1094" y="7520"/>
                        <a:pt x="1448" y="7520"/>
                      </a:cubicBezTo>
                      <a:cubicBezTo>
                        <a:pt x="1726" y="7520"/>
                        <a:pt x="2008" y="7428"/>
                        <a:pt x="2252" y="7242"/>
                      </a:cubicBezTo>
                      <a:cubicBezTo>
                        <a:pt x="3165" y="6459"/>
                        <a:pt x="2904" y="4958"/>
                        <a:pt x="2741" y="3947"/>
                      </a:cubicBezTo>
                      <a:cubicBezTo>
                        <a:pt x="2513" y="2610"/>
                        <a:pt x="2154" y="1240"/>
                        <a:pt x="1664"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851;p36">
                  <a:extLst>
                    <a:ext uri="{FF2B5EF4-FFF2-40B4-BE49-F238E27FC236}">
                      <a16:creationId xmlns:a16="http://schemas.microsoft.com/office/drawing/2014/main" xmlns="" id="{F47F0F7F-4B87-EE47-9071-554F54AE956A}"/>
                    </a:ext>
                  </a:extLst>
                </p:cNvPr>
                <p:cNvSpPr/>
                <p:nvPr/>
              </p:nvSpPr>
              <p:spPr>
                <a:xfrm>
                  <a:off x="2722925" y="4473500"/>
                  <a:ext cx="26125" cy="58475"/>
                </a:xfrm>
                <a:custGeom>
                  <a:avLst/>
                  <a:gdLst/>
                  <a:ahLst/>
                  <a:cxnLst/>
                  <a:rect l="l" t="t" r="r" b="b"/>
                  <a:pathLst>
                    <a:path w="1045" h="2339" extrusionOk="0">
                      <a:moveTo>
                        <a:pt x="713" y="1"/>
                      </a:moveTo>
                      <a:cubicBezTo>
                        <a:pt x="689" y="1"/>
                        <a:pt x="669" y="5"/>
                        <a:pt x="653" y="13"/>
                      </a:cubicBezTo>
                      <a:cubicBezTo>
                        <a:pt x="523" y="78"/>
                        <a:pt x="490" y="208"/>
                        <a:pt x="523" y="339"/>
                      </a:cubicBezTo>
                      <a:cubicBezTo>
                        <a:pt x="686" y="893"/>
                        <a:pt x="523" y="1513"/>
                        <a:pt x="131" y="1937"/>
                      </a:cubicBezTo>
                      <a:cubicBezTo>
                        <a:pt x="33" y="2002"/>
                        <a:pt x="1" y="2165"/>
                        <a:pt x="33" y="2231"/>
                      </a:cubicBezTo>
                      <a:cubicBezTo>
                        <a:pt x="91" y="2307"/>
                        <a:pt x="170" y="2339"/>
                        <a:pt x="240" y="2339"/>
                      </a:cubicBezTo>
                      <a:cubicBezTo>
                        <a:pt x="289" y="2339"/>
                        <a:pt x="333" y="2323"/>
                        <a:pt x="360" y="2296"/>
                      </a:cubicBezTo>
                      <a:cubicBezTo>
                        <a:pt x="588" y="2035"/>
                        <a:pt x="849" y="1676"/>
                        <a:pt x="947" y="1317"/>
                      </a:cubicBezTo>
                      <a:cubicBezTo>
                        <a:pt x="1045" y="893"/>
                        <a:pt x="1045" y="502"/>
                        <a:pt x="947" y="143"/>
                      </a:cubicBezTo>
                      <a:cubicBezTo>
                        <a:pt x="897" y="43"/>
                        <a:pt x="790" y="1"/>
                        <a:pt x="7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852;p36">
                  <a:extLst>
                    <a:ext uri="{FF2B5EF4-FFF2-40B4-BE49-F238E27FC236}">
                      <a16:creationId xmlns:a16="http://schemas.microsoft.com/office/drawing/2014/main" xmlns="" id="{34387A5F-9C41-78EA-FF2F-2DB3B687DC6A}"/>
                    </a:ext>
                  </a:extLst>
                </p:cNvPr>
                <p:cNvSpPr/>
                <p:nvPr/>
              </p:nvSpPr>
              <p:spPr>
                <a:xfrm>
                  <a:off x="3200253" y="4068703"/>
                  <a:ext cx="79125" cy="188525"/>
                </a:xfrm>
                <a:custGeom>
                  <a:avLst/>
                  <a:gdLst/>
                  <a:ahLst/>
                  <a:cxnLst/>
                  <a:rect l="l" t="t" r="r" b="b"/>
                  <a:pathLst>
                    <a:path w="3165" h="7541" extrusionOk="0">
                      <a:moveTo>
                        <a:pt x="1664" y="1"/>
                      </a:moveTo>
                      <a:cubicBezTo>
                        <a:pt x="1664" y="99"/>
                        <a:pt x="1631" y="164"/>
                        <a:pt x="1566" y="229"/>
                      </a:cubicBezTo>
                      <a:cubicBezTo>
                        <a:pt x="979" y="1632"/>
                        <a:pt x="490" y="3198"/>
                        <a:pt x="229" y="4731"/>
                      </a:cubicBezTo>
                      <a:cubicBezTo>
                        <a:pt x="98" y="5514"/>
                        <a:pt x="0" y="6492"/>
                        <a:pt x="490" y="7112"/>
                      </a:cubicBezTo>
                      <a:cubicBezTo>
                        <a:pt x="725" y="7401"/>
                        <a:pt x="1069" y="7540"/>
                        <a:pt x="1419" y="7540"/>
                      </a:cubicBezTo>
                      <a:cubicBezTo>
                        <a:pt x="1701" y="7540"/>
                        <a:pt x="1986" y="7450"/>
                        <a:pt x="2219" y="7275"/>
                      </a:cubicBezTo>
                      <a:cubicBezTo>
                        <a:pt x="3165" y="6492"/>
                        <a:pt x="2871" y="4992"/>
                        <a:pt x="2708" y="3981"/>
                      </a:cubicBezTo>
                      <a:cubicBezTo>
                        <a:pt x="2512" y="2611"/>
                        <a:pt x="2153" y="1273"/>
                        <a:pt x="1664" y="1"/>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53;p36">
                  <a:extLst>
                    <a:ext uri="{FF2B5EF4-FFF2-40B4-BE49-F238E27FC236}">
                      <a16:creationId xmlns:a16="http://schemas.microsoft.com/office/drawing/2014/main" xmlns="" id="{840C195A-155E-43E1-23DB-2EA6C10DF4F0}"/>
                    </a:ext>
                  </a:extLst>
                </p:cNvPr>
                <p:cNvSpPr/>
                <p:nvPr/>
              </p:nvSpPr>
              <p:spPr>
                <a:xfrm>
                  <a:off x="3237753" y="4187928"/>
                  <a:ext cx="25325" cy="58850"/>
                </a:xfrm>
                <a:custGeom>
                  <a:avLst/>
                  <a:gdLst/>
                  <a:ahLst/>
                  <a:cxnLst/>
                  <a:rect l="l" t="t" r="r" b="b"/>
                  <a:pathLst>
                    <a:path w="1013" h="2354" extrusionOk="0">
                      <a:moveTo>
                        <a:pt x="693" y="1"/>
                      </a:moveTo>
                      <a:cubicBezTo>
                        <a:pt x="665" y="1"/>
                        <a:pt x="639" y="9"/>
                        <a:pt x="621" y="27"/>
                      </a:cubicBezTo>
                      <a:cubicBezTo>
                        <a:pt x="490" y="92"/>
                        <a:pt x="458" y="223"/>
                        <a:pt x="490" y="353"/>
                      </a:cubicBezTo>
                      <a:cubicBezTo>
                        <a:pt x="653" y="908"/>
                        <a:pt x="490" y="1528"/>
                        <a:pt x="66" y="1919"/>
                      </a:cubicBezTo>
                      <a:cubicBezTo>
                        <a:pt x="1" y="2017"/>
                        <a:pt x="1" y="2180"/>
                        <a:pt x="1" y="2245"/>
                      </a:cubicBezTo>
                      <a:cubicBezTo>
                        <a:pt x="39" y="2322"/>
                        <a:pt x="111" y="2353"/>
                        <a:pt x="184" y="2353"/>
                      </a:cubicBezTo>
                      <a:cubicBezTo>
                        <a:pt x="235" y="2353"/>
                        <a:pt x="287" y="2338"/>
                        <a:pt x="327" y="2311"/>
                      </a:cubicBezTo>
                      <a:cubicBezTo>
                        <a:pt x="555" y="2050"/>
                        <a:pt x="816" y="1691"/>
                        <a:pt x="882" y="1332"/>
                      </a:cubicBezTo>
                      <a:cubicBezTo>
                        <a:pt x="1012" y="908"/>
                        <a:pt x="1012" y="516"/>
                        <a:pt x="882" y="125"/>
                      </a:cubicBezTo>
                      <a:cubicBezTo>
                        <a:pt x="858" y="54"/>
                        <a:pt x="767" y="1"/>
                        <a:pt x="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854;p36">
                  <a:extLst>
                    <a:ext uri="{FF2B5EF4-FFF2-40B4-BE49-F238E27FC236}">
                      <a16:creationId xmlns:a16="http://schemas.microsoft.com/office/drawing/2014/main" xmlns="" id="{6BF52447-6E4E-DFB3-0946-87F6177CDC3F}"/>
                    </a:ext>
                  </a:extLst>
                </p:cNvPr>
                <p:cNvSpPr/>
                <p:nvPr/>
              </p:nvSpPr>
              <p:spPr>
                <a:xfrm>
                  <a:off x="1612234" y="4459129"/>
                  <a:ext cx="90550" cy="215950"/>
                </a:xfrm>
                <a:custGeom>
                  <a:avLst/>
                  <a:gdLst/>
                  <a:ahLst/>
                  <a:cxnLst/>
                  <a:rect l="l" t="t" r="r" b="b"/>
                  <a:pathLst>
                    <a:path w="3622" h="8638" extrusionOk="0">
                      <a:moveTo>
                        <a:pt x="848" y="0"/>
                      </a:moveTo>
                      <a:cubicBezTo>
                        <a:pt x="816" y="65"/>
                        <a:pt x="816" y="163"/>
                        <a:pt x="816" y="229"/>
                      </a:cubicBezTo>
                      <a:cubicBezTo>
                        <a:pt x="359" y="1990"/>
                        <a:pt x="0" y="3817"/>
                        <a:pt x="0" y="5611"/>
                      </a:cubicBezTo>
                      <a:cubicBezTo>
                        <a:pt x="0" y="6459"/>
                        <a:pt x="0" y="7601"/>
                        <a:pt x="653" y="8253"/>
                      </a:cubicBezTo>
                      <a:cubicBezTo>
                        <a:pt x="914" y="8514"/>
                        <a:pt x="1240" y="8638"/>
                        <a:pt x="1573" y="8638"/>
                      </a:cubicBezTo>
                      <a:cubicBezTo>
                        <a:pt x="1948" y="8638"/>
                        <a:pt x="2332" y="8481"/>
                        <a:pt x="2642" y="8188"/>
                      </a:cubicBezTo>
                      <a:cubicBezTo>
                        <a:pt x="3621" y="7209"/>
                        <a:pt x="3001" y="5513"/>
                        <a:pt x="2675" y="4371"/>
                      </a:cubicBezTo>
                      <a:cubicBezTo>
                        <a:pt x="2218" y="2838"/>
                        <a:pt x="1566" y="1370"/>
                        <a:pt x="848" y="0"/>
                      </a:cubicBezTo>
                      <a:close/>
                    </a:path>
                  </a:pathLst>
                </a:custGeom>
                <a:solidFill>
                  <a:schemeClr val="accent4"/>
                </a:solidFill>
                <a:ln w="4900"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855;p36">
                  <a:extLst>
                    <a:ext uri="{FF2B5EF4-FFF2-40B4-BE49-F238E27FC236}">
                      <a16:creationId xmlns:a16="http://schemas.microsoft.com/office/drawing/2014/main" xmlns="" id="{95C31492-F609-6B9B-1E27-B96A69D9C728}"/>
                    </a:ext>
                  </a:extLst>
                </p:cNvPr>
                <p:cNvSpPr/>
                <p:nvPr/>
              </p:nvSpPr>
              <p:spPr>
                <a:xfrm>
                  <a:off x="1654634" y="4591429"/>
                  <a:ext cx="26925" cy="70075"/>
                </a:xfrm>
                <a:custGeom>
                  <a:avLst/>
                  <a:gdLst/>
                  <a:ahLst/>
                  <a:cxnLst/>
                  <a:rect l="l" t="t" r="r" b="b"/>
                  <a:pathLst>
                    <a:path w="1077" h="2803" extrusionOk="0">
                      <a:moveTo>
                        <a:pt x="619" y="1"/>
                      </a:moveTo>
                      <a:cubicBezTo>
                        <a:pt x="565" y="1"/>
                        <a:pt x="509" y="19"/>
                        <a:pt x="457" y="58"/>
                      </a:cubicBezTo>
                      <a:cubicBezTo>
                        <a:pt x="327" y="156"/>
                        <a:pt x="327" y="319"/>
                        <a:pt x="359" y="449"/>
                      </a:cubicBezTo>
                      <a:cubicBezTo>
                        <a:pt x="620" y="1069"/>
                        <a:pt x="522" y="1754"/>
                        <a:pt x="131" y="2341"/>
                      </a:cubicBezTo>
                      <a:cubicBezTo>
                        <a:pt x="1" y="2439"/>
                        <a:pt x="1" y="2667"/>
                        <a:pt x="164" y="2733"/>
                      </a:cubicBezTo>
                      <a:cubicBezTo>
                        <a:pt x="209" y="2778"/>
                        <a:pt x="276" y="2802"/>
                        <a:pt x="340" y="2802"/>
                      </a:cubicBezTo>
                      <a:cubicBezTo>
                        <a:pt x="415" y="2802"/>
                        <a:pt x="487" y="2770"/>
                        <a:pt x="522" y="2700"/>
                      </a:cubicBezTo>
                      <a:cubicBezTo>
                        <a:pt x="783" y="2341"/>
                        <a:pt x="979" y="1917"/>
                        <a:pt x="1012" y="1460"/>
                      </a:cubicBezTo>
                      <a:cubicBezTo>
                        <a:pt x="1077" y="971"/>
                        <a:pt x="979" y="547"/>
                        <a:pt x="816" y="123"/>
                      </a:cubicBezTo>
                      <a:cubicBezTo>
                        <a:pt x="777" y="44"/>
                        <a:pt x="701"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56;p36">
                  <a:extLst>
                    <a:ext uri="{FF2B5EF4-FFF2-40B4-BE49-F238E27FC236}">
                      <a16:creationId xmlns:a16="http://schemas.microsoft.com/office/drawing/2014/main" xmlns="" id="{9342419E-CFDC-620B-FC26-3281DE3DBBA3}"/>
                    </a:ext>
                  </a:extLst>
                </p:cNvPr>
                <p:cNvSpPr/>
                <p:nvPr/>
              </p:nvSpPr>
              <p:spPr>
                <a:xfrm>
                  <a:off x="3058100" y="2999375"/>
                  <a:ext cx="210425" cy="168850"/>
                </a:xfrm>
                <a:custGeom>
                  <a:avLst/>
                  <a:gdLst/>
                  <a:ahLst/>
                  <a:cxnLst/>
                  <a:rect l="l" t="t" r="r" b="b"/>
                  <a:pathLst>
                    <a:path w="8417" h="6754" extrusionOk="0">
                      <a:moveTo>
                        <a:pt x="7373" y="1"/>
                      </a:moveTo>
                      <a:lnTo>
                        <a:pt x="0" y="5318"/>
                      </a:lnTo>
                      <a:lnTo>
                        <a:pt x="1044" y="6753"/>
                      </a:lnTo>
                      <a:lnTo>
                        <a:pt x="8416" y="1436"/>
                      </a:lnTo>
                      <a:lnTo>
                        <a:pt x="73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57;p36">
                  <a:extLst>
                    <a:ext uri="{FF2B5EF4-FFF2-40B4-BE49-F238E27FC236}">
                      <a16:creationId xmlns:a16="http://schemas.microsoft.com/office/drawing/2014/main" xmlns="" id="{30930511-3EE4-EEA5-FABF-6D9DF930E360}"/>
                    </a:ext>
                  </a:extLst>
                </p:cNvPr>
                <p:cNvSpPr/>
                <p:nvPr/>
              </p:nvSpPr>
              <p:spPr>
                <a:xfrm>
                  <a:off x="3238325" y="3569425"/>
                  <a:ext cx="210425" cy="53850"/>
                </a:xfrm>
                <a:custGeom>
                  <a:avLst/>
                  <a:gdLst/>
                  <a:ahLst/>
                  <a:cxnLst/>
                  <a:rect l="l" t="t" r="r" b="b"/>
                  <a:pathLst>
                    <a:path w="8417" h="2154" extrusionOk="0">
                      <a:moveTo>
                        <a:pt x="66" y="0"/>
                      </a:moveTo>
                      <a:lnTo>
                        <a:pt x="0" y="1762"/>
                      </a:lnTo>
                      <a:lnTo>
                        <a:pt x="8351" y="2153"/>
                      </a:lnTo>
                      <a:lnTo>
                        <a:pt x="8416" y="392"/>
                      </a:lnTo>
                      <a:lnTo>
                        <a:pt x="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58;p36">
                  <a:extLst>
                    <a:ext uri="{FF2B5EF4-FFF2-40B4-BE49-F238E27FC236}">
                      <a16:creationId xmlns:a16="http://schemas.microsoft.com/office/drawing/2014/main" xmlns="" id="{ADB515D1-50B4-4DCA-07AB-3BF0B093C5B4}"/>
                    </a:ext>
                  </a:extLst>
                </p:cNvPr>
                <p:cNvSpPr/>
                <p:nvPr/>
              </p:nvSpPr>
              <p:spPr>
                <a:xfrm>
                  <a:off x="3172275" y="3258700"/>
                  <a:ext cx="243850" cy="131325"/>
                </a:xfrm>
                <a:custGeom>
                  <a:avLst/>
                  <a:gdLst/>
                  <a:ahLst/>
                  <a:cxnLst/>
                  <a:rect l="l" t="t" r="r" b="b"/>
                  <a:pathLst>
                    <a:path w="9754" h="5253" extrusionOk="0">
                      <a:moveTo>
                        <a:pt x="9101" y="1"/>
                      </a:moveTo>
                      <a:lnTo>
                        <a:pt x="0" y="3622"/>
                      </a:lnTo>
                      <a:lnTo>
                        <a:pt x="653" y="5253"/>
                      </a:lnTo>
                      <a:lnTo>
                        <a:pt x="9754" y="1632"/>
                      </a:lnTo>
                      <a:lnTo>
                        <a:pt x="91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05" name="Google Shape;808;p37">
            <a:extLst>
              <a:ext uri="{FF2B5EF4-FFF2-40B4-BE49-F238E27FC236}">
                <a16:creationId xmlns:a16="http://schemas.microsoft.com/office/drawing/2014/main" xmlns="" id="{6EA8FC17-6849-1139-9E91-D01851A12DFF}"/>
              </a:ext>
            </a:extLst>
          </p:cNvPr>
          <p:cNvPicPr preferRelativeResize="0"/>
          <p:nvPr/>
        </p:nvPicPr>
        <p:blipFill>
          <a:blip r:embed="rId3">
            <a:alphaModFix/>
          </a:blip>
          <a:stretch>
            <a:fillRect/>
          </a:stretch>
        </p:blipFill>
        <p:spPr>
          <a:xfrm rot="789856" flipH="1">
            <a:off x="7052126" y="218000"/>
            <a:ext cx="2536828" cy="1307393"/>
          </a:xfrm>
          <a:prstGeom prst="rect">
            <a:avLst/>
          </a:prstGeom>
          <a:noFill/>
          <a:ln>
            <a:noFill/>
          </a:ln>
          <a:effectLst>
            <a:outerShdw blurRad="85725" dist="28575" dir="3360000" algn="bl" rotWithShape="0">
              <a:schemeClr val="dk1">
                <a:alpha val="39000"/>
              </a:schemeClr>
            </a:outerShdw>
          </a:effectLst>
        </p:spPr>
      </p:pic>
      <p:sp>
        <p:nvSpPr>
          <p:cNvPr id="207" name="Google Shape;85;p3">
            <a:extLst>
              <a:ext uri="{FF2B5EF4-FFF2-40B4-BE49-F238E27FC236}">
                <a16:creationId xmlns:a16="http://schemas.microsoft.com/office/drawing/2014/main" xmlns="" id="{85B83ED6-B0F3-0676-B485-F48CCC335BA4}"/>
              </a:ext>
            </a:extLst>
          </p:cNvPr>
          <p:cNvSpPr/>
          <p:nvPr/>
        </p:nvSpPr>
        <p:spPr>
          <a:xfrm>
            <a:off x="4253696" y="2423715"/>
            <a:ext cx="758569" cy="716228"/>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85;p3">
            <a:extLst>
              <a:ext uri="{FF2B5EF4-FFF2-40B4-BE49-F238E27FC236}">
                <a16:creationId xmlns:a16="http://schemas.microsoft.com/office/drawing/2014/main" xmlns="" id="{2EFA52EE-865E-210B-26D1-3D41F59ABCE0}"/>
              </a:ext>
            </a:extLst>
          </p:cNvPr>
          <p:cNvSpPr/>
          <p:nvPr/>
        </p:nvSpPr>
        <p:spPr>
          <a:xfrm>
            <a:off x="4505252" y="106275"/>
            <a:ext cx="4179231" cy="4246030"/>
          </a:xfrm>
          <a:prstGeom prst="ellipse">
            <a:avLst/>
          </a:prstGeom>
          <a:solidFill>
            <a:schemeClr val="accent1">
              <a:lumMod val="20000"/>
              <a:lumOff val="80000"/>
            </a:schemeClr>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nvGrpSpPr>
          <p:cNvPr id="139" name="Google Shape;1164;p40">
            <a:extLst>
              <a:ext uri="{FF2B5EF4-FFF2-40B4-BE49-F238E27FC236}">
                <a16:creationId xmlns:a16="http://schemas.microsoft.com/office/drawing/2014/main" xmlns="" id="{51596A01-AA74-1253-2D51-F9BF7AD2F421}"/>
              </a:ext>
            </a:extLst>
          </p:cNvPr>
          <p:cNvGrpSpPr/>
          <p:nvPr/>
        </p:nvGrpSpPr>
        <p:grpSpPr>
          <a:xfrm>
            <a:off x="7014456" y="3284967"/>
            <a:ext cx="1887877" cy="1903843"/>
            <a:chOff x="6324524" y="2308307"/>
            <a:chExt cx="2123748" cy="2109375"/>
          </a:xfrm>
        </p:grpSpPr>
        <p:grpSp>
          <p:nvGrpSpPr>
            <p:cNvPr id="140" name="Google Shape;1165;p40">
              <a:extLst>
                <a:ext uri="{FF2B5EF4-FFF2-40B4-BE49-F238E27FC236}">
                  <a16:creationId xmlns:a16="http://schemas.microsoft.com/office/drawing/2014/main" xmlns="" id="{858D8EE8-EEF9-4AE9-3B81-2B99FE20F1FB}"/>
                </a:ext>
              </a:extLst>
            </p:cNvPr>
            <p:cNvGrpSpPr/>
            <p:nvPr/>
          </p:nvGrpSpPr>
          <p:grpSpPr>
            <a:xfrm>
              <a:off x="6324524" y="2308644"/>
              <a:ext cx="2123748" cy="2108686"/>
              <a:chOff x="3996725" y="576800"/>
              <a:chExt cx="2122050" cy="2107000"/>
            </a:xfrm>
          </p:grpSpPr>
          <p:sp>
            <p:nvSpPr>
              <p:cNvPr id="199" name="Google Shape;1166;p40">
                <a:extLst>
                  <a:ext uri="{FF2B5EF4-FFF2-40B4-BE49-F238E27FC236}">
                    <a16:creationId xmlns:a16="http://schemas.microsoft.com/office/drawing/2014/main" xmlns="" id="{C00C345C-6A2C-37DA-0868-80E294B95466}"/>
                  </a:ext>
                </a:extLst>
              </p:cNvPr>
              <p:cNvSpPr/>
              <p:nvPr/>
            </p:nvSpPr>
            <p:spPr>
              <a:xfrm>
                <a:off x="3996725" y="576800"/>
                <a:ext cx="2122050" cy="2107000"/>
              </a:xfrm>
              <a:custGeom>
                <a:avLst/>
                <a:gdLst/>
                <a:ahLst/>
                <a:cxnLst/>
                <a:rect l="l" t="t" r="r" b="b"/>
                <a:pathLst>
                  <a:path w="84882" h="84280" extrusionOk="0">
                    <a:moveTo>
                      <a:pt x="79593" y="12223"/>
                    </a:moveTo>
                    <a:cubicBezTo>
                      <a:pt x="79267" y="12810"/>
                      <a:pt x="78680" y="15452"/>
                      <a:pt x="78452" y="17409"/>
                    </a:cubicBezTo>
                    <a:cubicBezTo>
                      <a:pt x="78452" y="17409"/>
                      <a:pt x="78680" y="13691"/>
                      <a:pt x="78256" y="12484"/>
                    </a:cubicBezTo>
                    <a:cubicBezTo>
                      <a:pt x="78223" y="12386"/>
                      <a:pt x="78191" y="12321"/>
                      <a:pt x="78191" y="12223"/>
                    </a:cubicBezTo>
                    <a:close/>
                    <a:moveTo>
                      <a:pt x="23781" y="19236"/>
                    </a:moveTo>
                    <a:cubicBezTo>
                      <a:pt x="23585" y="21454"/>
                      <a:pt x="24107" y="23574"/>
                      <a:pt x="25216" y="25368"/>
                    </a:cubicBezTo>
                    <a:cubicBezTo>
                      <a:pt x="25086" y="25466"/>
                      <a:pt x="24955" y="25564"/>
                      <a:pt x="24857" y="25695"/>
                    </a:cubicBezTo>
                    <a:cubicBezTo>
                      <a:pt x="23618" y="26739"/>
                      <a:pt x="22509" y="27978"/>
                      <a:pt x="21497" y="29316"/>
                    </a:cubicBezTo>
                    <a:cubicBezTo>
                      <a:pt x="19997" y="31305"/>
                      <a:pt x="18823" y="33458"/>
                      <a:pt x="18007" y="35742"/>
                    </a:cubicBezTo>
                    <a:cubicBezTo>
                      <a:pt x="16539" y="34828"/>
                      <a:pt x="15398" y="33458"/>
                      <a:pt x="14810" y="31664"/>
                    </a:cubicBezTo>
                    <a:cubicBezTo>
                      <a:pt x="13473" y="27685"/>
                      <a:pt x="14680" y="23444"/>
                      <a:pt x="15724" y="19366"/>
                    </a:cubicBezTo>
                    <a:lnTo>
                      <a:pt x="23781" y="19236"/>
                    </a:lnTo>
                    <a:close/>
                    <a:moveTo>
                      <a:pt x="39699" y="30816"/>
                    </a:moveTo>
                    <a:lnTo>
                      <a:pt x="39699" y="30816"/>
                    </a:lnTo>
                    <a:cubicBezTo>
                      <a:pt x="39569" y="31664"/>
                      <a:pt x="39471" y="32545"/>
                      <a:pt x="39438" y="33426"/>
                    </a:cubicBezTo>
                    <a:cubicBezTo>
                      <a:pt x="39243" y="36688"/>
                      <a:pt x="39536" y="40047"/>
                      <a:pt x="41200" y="41678"/>
                    </a:cubicBezTo>
                    <a:cubicBezTo>
                      <a:pt x="41689" y="42168"/>
                      <a:pt x="42309" y="42527"/>
                      <a:pt x="43059" y="42657"/>
                    </a:cubicBezTo>
                    <a:cubicBezTo>
                      <a:pt x="43370" y="42716"/>
                      <a:pt x="43671" y="42745"/>
                      <a:pt x="43962" y="42745"/>
                    </a:cubicBezTo>
                    <a:cubicBezTo>
                      <a:pt x="48001" y="42745"/>
                      <a:pt x="50117" y="37274"/>
                      <a:pt x="51182" y="32741"/>
                    </a:cubicBezTo>
                    <a:cubicBezTo>
                      <a:pt x="51214" y="32773"/>
                      <a:pt x="51279" y="32773"/>
                      <a:pt x="51312" y="32806"/>
                    </a:cubicBezTo>
                    <a:cubicBezTo>
                      <a:pt x="51345" y="32871"/>
                      <a:pt x="51442" y="32904"/>
                      <a:pt x="51475" y="32936"/>
                    </a:cubicBezTo>
                    <a:cubicBezTo>
                      <a:pt x="51540" y="32969"/>
                      <a:pt x="51638" y="33034"/>
                      <a:pt x="51671" y="33099"/>
                    </a:cubicBezTo>
                    <a:cubicBezTo>
                      <a:pt x="51703" y="33132"/>
                      <a:pt x="51769" y="33132"/>
                      <a:pt x="51801" y="33197"/>
                    </a:cubicBezTo>
                    <a:cubicBezTo>
                      <a:pt x="51932" y="33263"/>
                      <a:pt x="51997" y="33360"/>
                      <a:pt x="52127" y="33426"/>
                    </a:cubicBezTo>
                    <a:cubicBezTo>
                      <a:pt x="52291" y="33556"/>
                      <a:pt x="52454" y="33687"/>
                      <a:pt x="52617" y="33850"/>
                    </a:cubicBezTo>
                    <a:cubicBezTo>
                      <a:pt x="52780" y="33948"/>
                      <a:pt x="52943" y="34111"/>
                      <a:pt x="53106" y="34241"/>
                    </a:cubicBezTo>
                    <a:cubicBezTo>
                      <a:pt x="53302" y="34404"/>
                      <a:pt x="53465" y="34567"/>
                      <a:pt x="53628" y="34763"/>
                    </a:cubicBezTo>
                    <a:lnTo>
                      <a:pt x="53661" y="34828"/>
                    </a:lnTo>
                    <a:lnTo>
                      <a:pt x="53889" y="35024"/>
                    </a:lnTo>
                    <a:lnTo>
                      <a:pt x="54215" y="35350"/>
                    </a:lnTo>
                    <a:lnTo>
                      <a:pt x="54215" y="35383"/>
                    </a:lnTo>
                    <a:cubicBezTo>
                      <a:pt x="54378" y="35579"/>
                      <a:pt x="54574" y="35807"/>
                      <a:pt x="54737" y="36003"/>
                    </a:cubicBezTo>
                    <a:cubicBezTo>
                      <a:pt x="54868" y="36133"/>
                      <a:pt x="54933" y="36296"/>
                      <a:pt x="55063" y="36394"/>
                    </a:cubicBezTo>
                    <a:cubicBezTo>
                      <a:pt x="55096" y="36492"/>
                      <a:pt x="55129" y="36524"/>
                      <a:pt x="55226" y="36622"/>
                    </a:cubicBezTo>
                    <a:lnTo>
                      <a:pt x="55455" y="36981"/>
                    </a:lnTo>
                    <a:cubicBezTo>
                      <a:pt x="55553" y="37144"/>
                      <a:pt x="55683" y="37307"/>
                      <a:pt x="55748" y="37438"/>
                    </a:cubicBezTo>
                    <a:cubicBezTo>
                      <a:pt x="55846" y="37503"/>
                      <a:pt x="55879" y="37634"/>
                      <a:pt x="55911" y="37699"/>
                    </a:cubicBezTo>
                    <a:cubicBezTo>
                      <a:pt x="55944" y="37764"/>
                      <a:pt x="56009" y="37829"/>
                      <a:pt x="56009" y="37862"/>
                    </a:cubicBezTo>
                    <a:cubicBezTo>
                      <a:pt x="56009" y="37927"/>
                      <a:pt x="56009" y="37927"/>
                      <a:pt x="56042" y="37927"/>
                    </a:cubicBezTo>
                    <a:cubicBezTo>
                      <a:pt x="56075" y="38025"/>
                      <a:pt x="56172" y="38123"/>
                      <a:pt x="56205" y="38253"/>
                    </a:cubicBezTo>
                    <a:cubicBezTo>
                      <a:pt x="56205" y="38253"/>
                      <a:pt x="56205" y="38286"/>
                      <a:pt x="56238" y="38286"/>
                    </a:cubicBezTo>
                    <a:cubicBezTo>
                      <a:pt x="56270" y="38319"/>
                      <a:pt x="56270" y="38351"/>
                      <a:pt x="56335" y="38416"/>
                    </a:cubicBezTo>
                    <a:cubicBezTo>
                      <a:pt x="56368" y="38449"/>
                      <a:pt x="56368" y="38482"/>
                      <a:pt x="56401" y="38580"/>
                    </a:cubicBezTo>
                    <a:cubicBezTo>
                      <a:pt x="56433" y="38645"/>
                      <a:pt x="56499" y="38775"/>
                      <a:pt x="56531" y="38841"/>
                    </a:cubicBezTo>
                    <a:cubicBezTo>
                      <a:pt x="56564" y="38906"/>
                      <a:pt x="56564" y="38938"/>
                      <a:pt x="56596" y="38971"/>
                    </a:cubicBezTo>
                    <a:cubicBezTo>
                      <a:pt x="56662" y="39101"/>
                      <a:pt x="56727" y="39232"/>
                      <a:pt x="56760" y="39297"/>
                    </a:cubicBezTo>
                    <a:cubicBezTo>
                      <a:pt x="56825" y="39428"/>
                      <a:pt x="56857" y="39558"/>
                      <a:pt x="56890" y="39623"/>
                    </a:cubicBezTo>
                    <a:cubicBezTo>
                      <a:pt x="56988" y="39819"/>
                      <a:pt x="57053" y="40080"/>
                      <a:pt x="57151" y="40308"/>
                    </a:cubicBezTo>
                    <a:cubicBezTo>
                      <a:pt x="57216" y="40569"/>
                      <a:pt x="57314" y="40765"/>
                      <a:pt x="57347" y="41026"/>
                    </a:cubicBezTo>
                    <a:cubicBezTo>
                      <a:pt x="57477" y="41450"/>
                      <a:pt x="57575" y="41939"/>
                      <a:pt x="57673" y="42429"/>
                    </a:cubicBezTo>
                    <a:cubicBezTo>
                      <a:pt x="57705" y="42559"/>
                      <a:pt x="57705" y="42690"/>
                      <a:pt x="57738" y="42820"/>
                    </a:cubicBezTo>
                    <a:cubicBezTo>
                      <a:pt x="57738" y="42918"/>
                      <a:pt x="57803" y="43048"/>
                      <a:pt x="57803" y="43179"/>
                    </a:cubicBezTo>
                    <a:cubicBezTo>
                      <a:pt x="57836" y="43407"/>
                      <a:pt x="57869" y="43668"/>
                      <a:pt x="57869" y="43962"/>
                    </a:cubicBezTo>
                    <a:cubicBezTo>
                      <a:pt x="57869" y="44190"/>
                      <a:pt x="57901" y="44386"/>
                      <a:pt x="57901" y="44647"/>
                    </a:cubicBezTo>
                    <a:lnTo>
                      <a:pt x="57901" y="44679"/>
                    </a:lnTo>
                    <a:lnTo>
                      <a:pt x="57901" y="45364"/>
                    </a:lnTo>
                    <a:lnTo>
                      <a:pt x="57901" y="45789"/>
                    </a:lnTo>
                    <a:cubicBezTo>
                      <a:pt x="57901" y="45919"/>
                      <a:pt x="57901" y="46049"/>
                      <a:pt x="57869" y="46180"/>
                    </a:cubicBezTo>
                    <a:cubicBezTo>
                      <a:pt x="57869" y="46310"/>
                      <a:pt x="57869" y="46441"/>
                      <a:pt x="57836" y="46604"/>
                    </a:cubicBezTo>
                    <a:cubicBezTo>
                      <a:pt x="57836" y="46735"/>
                      <a:pt x="57803" y="46865"/>
                      <a:pt x="57803" y="46995"/>
                    </a:cubicBezTo>
                    <a:cubicBezTo>
                      <a:pt x="57803" y="47126"/>
                      <a:pt x="57738" y="47256"/>
                      <a:pt x="57738" y="47420"/>
                    </a:cubicBezTo>
                    <a:cubicBezTo>
                      <a:pt x="57705" y="47615"/>
                      <a:pt x="57673" y="47778"/>
                      <a:pt x="57673" y="47974"/>
                    </a:cubicBezTo>
                    <a:cubicBezTo>
                      <a:pt x="57640" y="48105"/>
                      <a:pt x="57640" y="48235"/>
                      <a:pt x="57575" y="48366"/>
                    </a:cubicBezTo>
                    <a:cubicBezTo>
                      <a:pt x="57575" y="48398"/>
                      <a:pt x="57542" y="48431"/>
                      <a:pt x="57542" y="48463"/>
                    </a:cubicBezTo>
                    <a:cubicBezTo>
                      <a:pt x="57542" y="48529"/>
                      <a:pt x="57542" y="48561"/>
                      <a:pt x="57510" y="48594"/>
                    </a:cubicBezTo>
                    <a:cubicBezTo>
                      <a:pt x="57510" y="48626"/>
                      <a:pt x="57510" y="48692"/>
                      <a:pt x="57477" y="48724"/>
                    </a:cubicBezTo>
                    <a:cubicBezTo>
                      <a:pt x="57477" y="48757"/>
                      <a:pt x="57477" y="48790"/>
                      <a:pt x="57412" y="48790"/>
                    </a:cubicBezTo>
                    <a:lnTo>
                      <a:pt x="57379" y="48920"/>
                    </a:lnTo>
                    <a:cubicBezTo>
                      <a:pt x="57379" y="48953"/>
                      <a:pt x="57379" y="49018"/>
                      <a:pt x="57347" y="49051"/>
                    </a:cubicBezTo>
                    <a:cubicBezTo>
                      <a:pt x="57347" y="49083"/>
                      <a:pt x="57347" y="49116"/>
                      <a:pt x="57281" y="49116"/>
                    </a:cubicBezTo>
                    <a:cubicBezTo>
                      <a:pt x="57216" y="49377"/>
                      <a:pt x="57151" y="49670"/>
                      <a:pt x="57053" y="49931"/>
                    </a:cubicBezTo>
                    <a:cubicBezTo>
                      <a:pt x="57020" y="50062"/>
                      <a:pt x="56955" y="50225"/>
                      <a:pt x="56890" y="50355"/>
                    </a:cubicBezTo>
                    <a:cubicBezTo>
                      <a:pt x="56890" y="50388"/>
                      <a:pt x="56890" y="50388"/>
                      <a:pt x="56857" y="50421"/>
                    </a:cubicBezTo>
                    <a:lnTo>
                      <a:pt x="56857" y="50486"/>
                    </a:lnTo>
                    <a:lnTo>
                      <a:pt x="56792" y="50518"/>
                    </a:lnTo>
                    <a:lnTo>
                      <a:pt x="56792" y="50551"/>
                    </a:lnTo>
                    <a:cubicBezTo>
                      <a:pt x="56760" y="50649"/>
                      <a:pt x="56727" y="50714"/>
                      <a:pt x="56727" y="50812"/>
                    </a:cubicBezTo>
                    <a:cubicBezTo>
                      <a:pt x="56694" y="50877"/>
                      <a:pt x="56629" y="50975"/>
                      <a:pt x="56629" y="51040"/>
                    </a:cubicBezTo>
                    <a:cubicBezTo>
                      <a:pt x="56564" y="51203"/>
                      <a:pt x="56531" y="51367"/>
                      <a:pt x="56433" y="51530"/>
                    </a:cubicBezTo>
                    <a:cubicBezTo>
                      <a:pt x="56401" y="51595"/>
                      <a:pt x="56401" y="51660"/>
                      <a:pt x="56368" y="51725"/>
                    </a:cubicBezTo>
                    <a:cubicBezTo>
                      <a:pt x="56270" y="51856"/>
                      <a:pt x="56238" y="52019"/>
                      <a:pt x="56140" y="52182"/>
                    </a:cubicBezTo>
                    <a:cubicBezTo>
                      <a:pt x="55781" y="52932"/>
                      <a:pt x="55324" y="53650"/>
                      <a:pt x="54802" y="54335"/>
                    </a:cubicBezTo>
                    <a:cubicBezTo>
                      <a:pt x="54672" y="54498"/>
                      <a:pt x="54509" y="54726"/>
                      <a:pt x="54411" y="54889"/>
                    </a:cubicBezTo>
                    <a:cubicBezTo>
                      <a:pt x="53204" y="56292"/>
                      <a:pt x="51834" y="57434"/>
                      <a:pt x="50333" y="58315"/>
                    </a:cubicBezTo>
                    <a:cubicBezTo>
                      <a:pt x="50464" y="58347"/>
                      <a:pt x="50333" y="58380"/>
                      <a:pt x="50203" y="58412"/>
                    </a:cubicBezTo>
                    <a:lnTo>
                      <a:pt x="46974" y="59685"/>
                    </a:lnTo>
                    <a:cubicBezTo>
                      <a:pt x="47104" y="59652"/>
                      <a:pt x="47235" y="59619"/>
                      <a:pt x="47365" y="59619"/>
                    </a:cubicBezTo>
                    <a:cubicBezTo>
                      <a:pt x="47202" y="59652"/>
                      <a:pt x="47039" y="59685"/>
                      <a:pt x="46810" y="59717"/>
                    </a:cubicBezTo>
                    <a:cubicBezTo>
                      <a:pt x="45799" y="59978"/>
                      <a:pt x="44723" y="60141"/>
                      <a:pt x="43679" y="60174"/>
                    </a:cubicBezTo>
                    <a:lnTo>
                      <a:pt x="42570" y="60174"/>
                    </a:lnTo>
                    <a:cubicBezTo>
                      <a:pt x="41428" y="60141"/>
                      <a:pt x="40254" y="59978"/>
                      <a:pt x="39145" y="59652"/>
                    </a:cubicBezTo>
                    <a:cubicBezTo>
                      <a:pt x="37612" y="59195"/>
                      <a:pt x="36144" y="58543"/>
                      <a:pt x="34741" y="57564"/>
                    </a:cubicBezTo>
                    <a:cubicBezTo>
                      <a:pt x="34545" y="57434"/>
                      <a:pt x="34382" y="57336"/>
                      <a:pt x="34187" y="57173"/>
                    </a:cubicBezTo>
                    <a:cubicBezTo>
                      <a:pt x="33077" y="56292"/>
                      <a:pt x="32099" y="55314"/>
                      <a:pt x="31283" y="54270"/>
                    </a:cubicBezTo>
                    <a:cubicBezTo>
                      <a:pt x="31088" y="53976"/>
                      <a:pt x="30827" y="53683"/>
                      <a:pt x="30664" y="53356"/>
                    </a:cubicBezTo>
                    <a:cubicBezTo>
                      <a:pt x="29979" y="52313"/>
                      <a:pt x="29457" y="51203"/>
                      <a:pt x="29033" y="50029"/>
                    </a:cubicBezTo>
                    <a:cubicBezTo>
                      <a:pt x="29000" y="49866"/>
                      <a:pt x="28967" y="49736"/>
                      <a:pt x="28935" y="49572"/>
                    </a:cubicBezTo>
                    <a:cubicBezTo>
                      <a:pt x="28837" y="49344"/>
                      <a:pt x="28772" y="49083"/>
                      <a:pt x="28706" y="48790"/>
                    </a:cubicBezTo>
                    <a:cubicBezTo>
                      <a:pt x="28706" y="48757"/>
                      <a:pt x="28706" y="48724"/>
                      <a:pt x="28674" y="48692"/>
                    </a:cubicBezTo>
                    <a:cubicBezTo>
                      <a:pt x="28413" y="47713"/>
                      <a:pt x="28315" y="46669"/>
                      <a:pt x="28282" y="45625"/>
                    </a:cubicBezTo>
                    <a:lnTo>
                      <a:pt x="28282" y="45104"/>
                    </a:lnTo>
                    <a:lnTo>
                      <a:pt x="28282" y="44973"/>
                    </a:lnTo>
                    <a:lnTo>
                      <a:pt x="28282" y="44647"/>
                    </a:lnTo>
                    <a:lnTo>
                      <a:pt x="28282" y="44549"/>
                    </a:lnTo>
                    <a:cubicBezTo>
                      <a:pt x="28282" y="44353"/>
                      <a:pt x="28315" y="44190"/>
                      <a:pt x="28315" y="43994"/>
                    </a:cubicBezTo>
                    <a:cubicBezTo>
                      <a:pt x="28315" y="43864"/>
                      <a:pt x="28348" y="43799"/>
                      <a:pt x="28348" y="43668"/>
                    </a:cubicBezTo>
                    <a:cubicBezTo>
                      <a:pt x="28348" y="43570"/>
                      <a:pt x="28348" y="43505"/>
                      <a:pt x="28380" y="43407"/>
                    </a:cubicBezTo>
                    <a:cubicBezTo>
                      <a:pt x="28445" y="43212"/>
                      <a:pt x="28445" y="43016"/>
                      <a:pt x="28478" y="42853"/>
                    </a:cubicBezTo>
                    <a:lnTo>
                      <a:pt x="28478" y="42788"/>
                    </a:lnTo>
                    <a:cubicBezTo>
                      <a:pt x="28511" y="42559"/>
                      <a:pt x="28543" y="42266"/>
                      <a:pt x="28641" y="42037"/>
                    </a:cubicBezTo>
                    <a:lnTo>
                      <a:pt x="28641" y="41972"/>
                    </a:lnTo>
                    <a:cubicBezTo>
                      <a:pt x="28674" y="41874"/>
                      <a:pt x="28674" y="41776"/>
                      <a:pt x="28706" y="41646"/>
                    </a:cubicBezTo>
                    <a:lnTo>
                      <a:pt x="28706" y="41613"/>
                    </a:lnTo>
                    <a:cubicBezTo>
                      <a:pt x="28935" y="40765"/>
                      <a:pt x="29196" y="39917"/>
                      <a:pt x="29587" y="39134"/>
                    </a:cubicBezTo>
                    <a:cubicBezTo>
                      <a:pt x="30011" y="38155"/>
                      <a:pt x="30598" y="37177"/>
                      <a:pt x="31283" y="36264"/>
                    </a:cubicBezTo>
                    <a:cubicBezTo>
                      <a:pt x="31479" y="36003"/>
                      <a:pt x="31740" y="35709"/>
                      <a:pt x="31936" y="35448"/>
                    </a:cubicBezTo>
                    <a:cubicBezTo>
                      <a:pt x="32066" y="35285"/>
                      <a:pt x="32229" y="35154"/>
                      <a:pt x="32392" y="35024"/>
                    </a:cubicBezTo>
                    <a:cubicBezTo>
                      <a:pt x="32425" y="34991"/>
                      <a:pt x="32458" y="34893"/>
                      <a:pt x="32556" y="34861"/>
                    </a:cubicBezTo>
                    <a:cubicBezTo>
                      <a:pt x="32849" y="34567"/>
                      <a:pt x="33110" y="34274"/>
                      <a:pt x="33404" y="34045"/>
                    </a:cubicBezTo>
                    <a:lnTo>
                      <a:pt x="33436" y="34013"/>
                    </a:lnTo>
                    <a:cubicBezTo>
                      <a:pt x="33599" y="33882"/>
                      <a:pt x="33730" y="33752"/>
                      <a:pt x="33893" y="33621"/>
                    </a:cubicBezTo>
                    <a:lnTo>
                      <a:pt x="34023" y="33523"/>
                    </a:lnTo>
                    <a:lnTo>
                      <a:pt x="34056" y="33458"/>
                    </a:lnTo>
                    <a:cubicBezTo>
                      <a:pt x="34187" y="33393"/>
                      <a:pt x="34252" y="33295"/>
                      <a:pt x="34382" y="33230"/>
                    </a:cubicBezTo>
                    <a:cubicBezTo>
                      <a:pt x="35981" y="32056"/>
                      <a:pt x="37807" y="31273"/>
                      <a:pt x="39699" y="30816"/>
                    </a:cubicBezTo>
                    <a:close/>
                    <a:moveTo>
                      <a:pt x="6797" y="40679"/>
                    </a:moveTo>
                    <a:cubicBezTo>
                      <a:pt x="7951" y="40679"/>
                      <a:pt x="9176" y="41081"/>
                      <a:pt x="10113" y="41515"/>
                    </a:cubicBezTo>
                    <a:cubicBezTo>
                      <a:pt x="12560" y="42559"/>
                      <a:pt x="14615" y="44386"/>
                      <a:pt x="16441" y="46343"/>
                    </a:cubicBezTo>
                    <a:cubicBezTo>
                      <a:pt x="16604" y="48692"/>
                      <a:pt x="17061" y="51008"/>
                      <a:pt x="17779" y="53193"/>
                    </a:cubicBezTo>
                    <a:cubicBezTo>
                      <a:pt x="18170" y="54270"/>
                      <a:pt x="18562" y="55281"/>
                      <a:pt x="19051" y="56260"/>
                    </a:cubicBezTo>
                    <a:cubicBezTo>
                      <a:pt x="19149" y="56423"/>
                      <a:pt x="19214" y="56586"/>
                      <a:pt x="19312" y="56716"/>
                    </a:cubicBezTo>
                    <a:cubicBezTo>
                      <a:pt x="19834" y="57727"/>
                      <a:pt x="20388" y="58706"/>
                      <a:pt x="21008" y="59652"/>
                    </a:cubicBezTo>
                    <a:cubicBezTo>
                      <a:pt x="21041" y="59685"/>
                      <a:pt x="21106" y="59782"/>
                      <a:pt x="21139" y="59815"/>
                    </a:cubicBezTo>
                    <a:cubicBezTo>
                      <a:pt x="19801" y="59880"/>
                      <a:pt x="18660" y="60467"/>
                      <a:pt x="18660" y="60467"/>
                    </a:cubicBezTo>
                    <a:cubicBezTo>
                      <a:pt x="18529" y="58869"/>
                      <a:pt x="17877" y="57662"/>
                      <a:pt x="17094" y="56781"/>
                    </a:cubicBezTo>
                    <a:cubicBezTo>
                      <a:pt x="15996" y="55523"/>
                      <a:pt x="14504" y="54858"/>
                      <a:pt x="12994" y="54858"/>
                    </a:cubicBezTo>
                    <a:cubicBezTo>
                      <a:pt x="12664" y="54858"/>
                      <a:pt x="12333" y="54890"/>
                      <a:pt x="12005" y="54955"/>
                    </a:cubicBezTo>
                    <a:cubicBezTo>
                      <a:pt x="9787" y="55411"/>
                      <a:pt x="8613" y="56520"/>
                      <a:pt x="7960" y="57597"/>
                    </a:cubicBezTo>
                    <a:cubicBezTo>
                      <a:pt x="7471" y="56455"/>
                      <a:pt x="6982" y="55314"/>
                      <a:pt x="6427" y="54074"/>
                    </a:cubicBezTo>
                    <a:cubicBezTo>
                      <a:pt x="4992" y="50877"/>
                      <a:pt x="3654" y="47485"/>
                      <a:pt x="3850" y="43962"/>
                    </a:cubicBezTo>
                    <a:cubicBezTo>
                      <a:pt x="3915" y="42755"/>
                      <a:pt x="4111" y="41417"/>
                      <a:pt x="5383" y="40928"/>
                    </a:cubicBezTo>
                    <a:cubicBezTo>
                      <a:pt x="5823" y="40752"/>
                      <a:pt x="6303" y="40679"/>
                      <a:pt x="6797" y="40679"/>
                    </a:cubicBezTo>
                    <a:close/>
                    <a:moveTo>
                      <a:pt x="71017" y="1"/>
                    </a:moveTo>
                    <a:cubicBezTo>
                      <a:pt x="70689" y="1"/>
                      <a:pt x="70361" y="30"/>
                      <a:pt x="70036" y="88"/>
                    </a:cubicBezTo>
                    <a:cubicBezTo>
                      <a:pt x="65143" y="969"/>
                      <a:pt x="65143" y="5014"/>
                      <a:pt x="65143" y="5014"/>
                    </a:cubicBezTo>
                    <a:cubicBezTo>
                      <a:pt x="64361" y="4694"/>
                      <a:pt x="63677" y="4553"/>
                      <a:pt x="63080" y="4553"/>
                    </a:cubicBezTo>
                    <a:cubicBezTo>
                      <a:pt x="58615" y="4553"/>
                      <a:pt x="58945" y="12418"/>
                      <a:pt x="58945" y="12418"/>
                    </a:cubicBezTo>
                    <a:lnTo>
                      <a:pt x="76592" y="12255"/>
                    </a:lnTo>
                    <a:lnTo>
                      <a:pt x="76592" y="12255"/>
                    </a:lnTo>
                    <a:cubicBezTo>
                      <a:pt x="76462" y="12516"/>
                      <a:pt x="76397" y="12842"/>
                      <a:pt x="76299" y="13234"/>
                    </a:cubicBezTo>
                    <a:cubicBezTo>
                      <a:pt x="76168" y="13854"/>
                      <a:pt x="76136" y="14473"/>
                      <a:pt x="76103" y="15093"/>
                    </a:cubicBezTo>
                    <a:lnTo>
                      <a:pt x="75973" y="17964"/>
                    </a:lnTo>
                    <a:cubicBezTo>
                      <a:pt x="75973" y="17964"/>
                      <a:pt x="74905" y="15427"/>
                      <a:pt x="73711" y="15427"/>
                    </a:cubicBezTo>
                    <a:cubicBezTo>
                      <a:pt x="73585" y="15427"/>
                      <a:pt x="73458" y="15455"/>
                      <a:pt x="73330" y="15517"/>
                    </a:cubicBezTo>
                    <a:cubicBezTo>
                      <a:pt x="72482" y="15941"/>
                      <a:pt x="72580" y="21324"/>
                      <a:pt x="75614" y="22694"/>
                    </a:cubicBezTo>
                    <a:cubicBezTo>
                      <a:pt x="75614" y="22694"/>
                      <a:pt x="73461" y="24651"/>
                      <a:pt x="77114" y="25140"/>
                    </a:cubicBezTo>
                    <a:cubicBezTo>
                      <a:pt x="77245" y="25140"/>
                      <a:pt x="77310" y="25205"/>
                      <a:pt x="77441" y="25205"/>
                    </a:cubicBezTo>
                    <a:cubicBezTo>
                      <a:pt x="77147" y="29511"/>
                      <a:pt x="77082" y="34176"/>
                      <a:pt x="74505" y="37666"/>
                    </a:cubicBezTo>
                    <a:cubicBezTo>
                      <a:pt x="73069" y="39591"/>
                      <a:pt x="71112" y="40537"/>
                      <a:pt x="68992" y="40863"/>
                    </a:cubicBezTo>
                    <a:cubicBezTo>
                      <a:pt x="68992" y="40765"/>
                      <a:pt x="68959" y="40700"/>
                      <a:pt x="68959" y="40602"/>
                    </a:cubicBezTo>
                    <a:cubicBezTo>
                      <a:pt x="68927" y="40374"/>
                      <a:pt x="68829" y="40080"/>
                      <a:pt x="68764" y="39819"/>
                    </a:cubicBezTo>
                    <a:cubicBezTo>
                      <a:pt x="68470" y="38775"/>
                      <a:pt x="68144" y="37699"/>
                      <a:pt x="67752" y="36688"/>
                    </a:cubicBezTo>
                    <a:lnTo>
                      <a:pt x="67491" y="36068"/>
                    </a:lnTo>
                    <a:cubicBezTo>
                      <a:pt x="67361" y="35839"/>
                      <a:pt x="67296" y="35579"/>
                      <a:pt x="67165" y="35350"/>
                    </a:cubicBezTo>
                    <a:cubicBezTo>
                      <a:pt x="67133" y="35252"/>
                      <a:pt x="67133" y="35220"/>
                      <a:pt x="67100" y="35154"/>
                    </a:cubicBezTo>
                    <a:cubicBezTo>
                      <a:pt x="66970" y="34926"/>
                      <a:pt x="66872" y="34698"/>
                      <a:pt x="66774" y="34502"/>
                    </a:cubicBezTo>
                    <a:cubicBezTo>
                      <a:pt x="66709" y="34372"/>
                      <a:pt x="66643" y="34241"/>
                      <a:pt x="66611" y="34111"/>
                    </a:cubicBezTo>
                    <a:cubicBezTo>
                      <a:pt x="66611" y="34078"/>
                      <a:pt x="66545" y="34078"/>
                      <a:pt x="66545" y="34045"/>
                    </a:cubicBezTo>
                    <a:cubicBezTo>
                      <a:pt x="68242" y="32773"/>
                      <a:pt x="69481" y="30946"/>
                      <a:pt x="70068" y="28826"/>
                    </a:cubicBezTo>
                    <a:cubicBezTo>
                      <a:pt x="70321" y="28867"/>
                      <a:pt x="70564" y="28887"/>
                      <a:pt x="70788" y="28887"/>
                    </a:cubicBezTo>
                    <a:cubicBezTo>
                      <a:pt x="71459" y="28887"/>
                      <a:pt x="71960" y="28704"/>
                      <a:pt x="72058" y="28337"/>
                    </a:cubicBezTo>
                    <a:cubicBezTo>
                      <a:pt x="72156" y="27848"/>
                      <a:pt x="71438" y="27260"/>
                      <a:pt x="70427" y="26934"/>
                    </a:cubicBezTo>
                    <a:cubicBezTo>
                      <a:pt x="70917" y="21324"/>
                      <a:pt x="66839" y="16300"/>
                      <a:pt x="61294" y="15648"/>
                    </a:cubicBezTo>
                    <a:cubicBezTo>
                      <a:pt x="60920" y="15605"/>
                      <a:pt x="60551" y="15585"/>
                      <a:pt x="60187" y="15585"/>
                    </a:cubicBezTo>
                    <a:cubicBezTo>
                      <a:pt x="59150" y="15585"/>
                      <a:pt x="58149" y="15750"/>
                      <a:pt x="57184" y="16039"/>
                    </a:cubicBezTo>
                    <a:cubicBezTo>
                      <a:pt x="57510" y="11570"/>
                      <a:pt x="55292" y="7656"/>
                      <a:pt x="51801" y="6514"/>
                    </a:cubicBezTo>
                    <a:cubicBezTo>
                      <a:pt x="51834" y="6384"/>
                      <a:pt x="51932" y="6221"/>
                      <a:pt x="51964" y="6058"/>
                    </a:cubicBezTo>
                    <a:cubicBezTo>
                      <a:pt x="52127" y="5242"/>
                      <a:pt x="51867" y="4557"/>
                      <a:pt x="51442" y="4427"/>
                    </a:cubicBezTo>
                    <a:cubicBezTo>
                      <a:pt x="51417" y="4423"/>
                      <a:pt x="51391" y="4421"/>
                      <a:pt x="51365" y="4421"/>
                    </a:cubicBezTo>
                    <a:cubicBezTo>
                      <a:pt x="50928" y="4421"/>
                      <a:pt x="50455" y="4929"/>
                      <a:pt x="50301" y="5699"/>
                    </a:cubicBezTo>
                    <a:cubicBezTo>
                      <a:pt x="50236" y="5862"/>
                      <a:pt x="50236" y="6025"/>
                      <a:pt x="50236" y="6188"/>
                    </a:cubicBezTo>
                    <a:cubicBezTo>
                      <a:pt x="50048" y="6173"/>
                      <a:pt x="49861" y="6166"/>
                      <a:pt x="49674" y="6166"/>
                    </a:cubicBezTo>
                    <a:cubicBezTo>
                      <a:pt x="46216" y="6166"/>
                      <a:pt x="42866" y="8708"/>
                      <a:pt x="41102" y="12484"/>
                    </a:cubicBezTo>
                    <a:cubicBezTo>
                      <a:pt x="40123" y="11538"/>
                      <a:pt x="38916" y="10755"/>
                      <a:pt x="37514" y="10266"/>
                    </a:cubicBezTo>
                    <a:cubicBezTo>
                      <a:pt x="36432" y="9892"/>
                      <a:pt x="35326" y="9716"/>
                      <a:pt x="34234" y="9716"/>
                    </a:cubicBezTo>
                    <a:cubicBezTo>
                      <a:pt x="30554" y="9716"/>
                      <a:pt x="27038" y="11725"/>
                      <a:pt x="25151" y="14995"/>
                    </a:cubicBezTo>
                    <a:cubicBezTo>
                      <a:pt x="24727" y="13332"/>
                      <a:pt x="23813" y="12418"/>
                      <a:pt x="22835" y="12027"/>
                    </a:cubicBezTo>
                    <a:cubicBezTo>
                      <a:pt x="22965" y="11440"/>
                      <a:pt x="22965" y="11016"/>
                      <a:pt x="22770" y="10853"/>
                    </a:cubicBezTo>
                    <a:cubicBezTo>
                      <a:pt x="22581" y="10672"/>
                      <a:pt x="22363" y="10597"/>
                      <a:pt x="22130" y="10597"/>
                    </a:cubicBezTo>
                    <a:cubicBezTo>
                      <a:pt x="21395" y="10597"/>
                      <a:pt x="20517" y="11344"/>
                      <a:pt x="19997" y="11864"/>
                    </a:cubicBezTo>
                    <a:cubicBezTo>
                      <a:pt x="19866" y="11896"/>
                      <a:pt x="19736" y="11896"/>
                      <a:pt x="19605" y="11929"/>
                    </a:cubicBezTo>
                    <a:lnTo>
                      <a:pt x="20291" y="9580"/>
                    </a:lnTo>
                    <a:cubicBezTo>
                      <a:pt x="20421" y="8993"/>
                      <a:pt x="20551" y="8406"/>
                      <a:pt x="20649" y="7786"/>
                    </a:cubicBezTo>
                    <a:cubicBezTo>
                      <a:pt x="20805" y="6369"/>
                      <a:pt x="20463" y="5818"/>
                      <a:pt x="20002" y="5818"/>
                    </a:cubicBezTo>
                    <a:cubicBezTo>
                      <a:pt x="19690" y="5818"/>
                      <a:pt x="19322" y="6072"/>
                      <a:pt x="19018" y="6482"/>
                    </a:cubicBezTo>
                    <a:cubicBezTo>
                      <a:pt x="18529" y="7134"/>
                      <a:pt x="17942" y="8830"/>
                      <a:pt x="17616" y="9972"/>
                    </a:cubicBezTo>
                    <a:cubicBezTo>
                      <a:pt x="17583" y="9939"/>
                      <a:pt x="17583" y="9907"/>
                      <a:pt x="17550" y="9809"/>
                    </a:cubicBezTo>
                    <a:cubicBezTo>
                      <a:pt x="17779" y="8145"/>
                      <a:pt x="17909" y="6351"/>
                      <a:pt x="17844" y="5829"/>
                    </a:cubicBezTo>
                    <a:cubicBezTo>
                      <a:pt x="17746" y="5503"/>
                      <a:pt x="17583" y="5177"/>
                      <a:pt x="17257" y="5079"/>
                    </a:cubicBezTo>
                    <a:cubicBezTo>
                      <a:pt x="17193" y="5058"/>
                      <a:pt x="17130" y="5049"/>
                      <a:pt x="17068" y="5049"/>
                    </a:cubicBezTo>
                    <a:cubicBezTo>
                      <a:pt x="16346" y="5049"/>
                      <a:pt x="15793" y="6401"/>
                      <a:pt x="15463" y="7754"/>
                    </a:cubicBezTo>
                    <a:cubicBezTo>
                      <a:pt x="15267" y="7623"/>
                      <a:pt x="15104" y="7525"/>
                      <a:pt x="14908" y="7460"/>
                    </a:cubicBezTo>
                    <a:cubicBezTo>
                      <a:pt x="14757" y="6520"/>
                      <a:pt x="14408" y="6116"/>
                      <a:pt x="14071" y="6116"/>
                    </a:cubicBezTo>
                    <a:cubicBezTo>
                      <a:pt x="14046" y="6116"/>
                      <a:pt x="14020" y="6118"/>
                      <a:pt x="13995" y="6123"/>
                    </a:cubicBezTo>
                    <a:cubicBezTo>
                      <a:pt x="13538" y="6155"/>
                      <a:pt x="13277" y="6612"/>
                      <a:pt x="13114" y="7004"/>
                    </a:cubicBezTo>
                    <a:cubicBezTo>
                      <a:pt x="13000" y="6995"/>
                      <a:pt x="12884" y="6991"/>
                      <a:pt x="12767" y="6991"/>
                    </a:cubicBezTo>
                    <a:cubicBezTo>
                      <a:pt x="12415" y="6991"/>
                      <a:pt x="12054" y="7028"/>
                      <a:pt x="11711" y="7101"/>
                    </a:cubicBezTo>
                    <a:cubicBezTo>
                      <a:pt x="6819" y="8015"/>
                      <a:pt x="6851" y="12060"/>
                      <a:pt x="6851" y="12060"/>
                    </a:cubicBezTo>
                    <a:cubicBezTo>
                      <a:pt x="6090" y="11754"/>
                      <a:pt x="5422" y="11619"/>
                      <a:pt x="4838" y="11619"/>
                    </a:cubicBezTo>
                    <a:cubicBezTo>
                      <a:pt x="361" y="11619"/>
                      <a:pt x="719" y="19530"/>
                      <a:pt x="719" y="19530"/>
                    </a:cubicBezTo>
                    <a:lnTo>
                      <a:pt x="13440" y="19366"/>
                    </a:lnTo>
                    <a:lnTo>
                      <a:pt x="13440" y="19366"/>
                    </a:lnTo>
                    <a:cubicBezTo>
                      <a:pt x="12299" y="24129"/>
                      <a:pt x="10994" y="29120"/>
                      <a:pt x="13179" y="33687"/>
                    </a:cubicBezTo>
                    <a:cubicBezTo>
                      <a:pt x="14125" y="35644"/>
                      <a:pt x="15593" y="37014"/>
                      <a:pt x="17289" y="38025"/>
                    </a:cubicBezTo>
                    <a:cubicBezTo>
                      <a:pt x="17224" y="38351"/>
                      <a:pt x="17126" y="38743"/>
                      <a:pt x="17061" y="39069"/>
                    </a:cubicBezTo>
                    <a:cubicBezTo>
                      <a:pt x="16865" y="40080"/>
                      <a:pt x="16702" y="41091"/>
                      <a:pt x="16572" y="42102"/>
                    </a:cubicBezTo>
                    <a:cubicBezTo>
                      <a:pt x="14745" y="40439"/>
                      <a:pt x="12690" y="39069"/>
                      <a:pt x="10374" y="38286"/>
                    </a:cubicBezTo>
                    <a:cubicBezTo>
                      <a:pt x="9293" y="37918"/>
                      <a:pt x="8093" y="37694"/>
                      <a:pt x="6922" y="37694"/>
                    </a:cubicBezTo>
                    <a:cubicBezTo>
                      <a:pt x="4562" y="37694"/>
                      <a:pt x="2319" y="38606"/>
                      <a:pt x="1404" y="41091"/>
                    </a:cubicBezTo>
                    <a:cubicBezTo>
                      <a:pt x="1" y="44843"/>
                      <a:pt x="1404" y="49507"/>
                      <a:pt x="2774" y="52998"/>
                    </a:cubicBezTo>
                    <a:cubicBezTo>
                      <a:pt x="3687" y="55248"/>
                      <a:pt x="4731" y="57401"/>
                      <a:pt x="5709" y="59652"/>
                    </a:cubicBezTo>
                    <a:cubicBezTo>
                      <a:pt x="5550" y="59633"/>
                      <a:pt x="5396" y="59624"/>
                      <a:pt x="5247" y="59624"/>
                    </a:cubicBezTo>
                    <a:cubicBezTo>
                      <a:pt x="807" y="59624"/>
                      <a:pt x="1143" y="67840"/>
                      <a:pt x="1143" y="67840"/>
                    </a:cubicBezTo>
                    <a:lnTo>
                      <a:pt x="1404" y="67840"/>
                    </a:lnTo>
                    <a:cubicBezTo>
                      <a:pt x="458" y="69829"/>
                      <a:pt x="262" y="71558"/>
                      <a:pt x="262" y="71558"/>
                    </a:cubicBezTo>
                    <a:cubicBezTo>
                      <a:pt x="262" y="71558"/>
                      <a:pt x="3915" y="69503"/>
                      <a:pt x="7112" y="67742"/>
                    </a:cubicBezTo>
                    <a:lnTo>
                      <a:pt x="25738" y="67481"/>
                    </a:lnTo>
                    <a:cubicBezTo>
                      <a:pt x="25836" y="66535"/>
                      <a:pt x="25836" y="65719"/>
                      <a:pt x="25738" y="65034"/>
                    </a:cubicBezTo>
                    <a:lnTo>
                      <a:pt x="25738" y="65034"/>
                    </a:lnTo>
                    <a:cubicBezTo>
                      <a:pt x="26260" y="65491"/>
                      <a:pt x="26749" y="65915"/>
                      <a:pt x="27336" y="66339"/>
                    </a:cubicBezTo>
                    <a:lnTo>
                      <a:pt x="28674" y="67318"/>
                    </a:lnTo>
                    <a:cubicBezTo>
                      <a:pt x="30403" y="68459"/>
                      <a:pt x="32229" y="69373"/>
                      <a:pt x="34089" y="70123"/>
                    </a:cubicBezTo>
                    <a:cubicBezTo>
                      <a:pt x="35165" y="70547"/>
                      <a:pt x="36274" y="70873"/>
                      <a:pt x="37318" y="71134"/>
                    </a:cubicBezTo>
                    <a:lnTo>
                      <a:pt x="37351" y="71134"/>
                    </a:lnTo>
                    <a:cubicBezTo>
                      <a:pt x="39560" y="71703"/>
                      <a:pt x="41803" y="71980"/>
                      <a:pt x="44025" y="71980"/>
                    </a:cubicBezTo>
                    <a:cubicBezTo>
                      <a:pt x="47153" y="71980"/>
                      <a:pt x="50240" y="71433"/>
                      <a:pt x="53139" y="70384"/>
                    </a:cubicBezTo>
                    <a:cubicBezTo>
                      <a:pt x="53237" y="70319"/>
                      <a:pt x="53302" y="70286"/>
                      <a:pt x="53400" y="70286"/>
                    </a:cubicBezTo>
                    <a:cubicBezTo>
                      <a:pt x="54444" y="69895"/>
                      <a:pt x="55520" y="69405"/>
                      <a:pt x="56531" y="68851"/>
                    </a:cubicBezTo>
                    <a:cubicBezTo>
                      <a:pt x="56596" y="68818"/>
                      <a:pt x="56662" y="68786"/>
                      <a:pt x="56727" y="68753"/>
                    </a:cubicBezTo>
                    <a:cubicBezTo>
                      <a:pt x="59695" y="67057"/>
                      <a:pt x="62403" y="64773"/>
                      <a:pt x="64588" y="61935"/>
                    </a:cubicBezTo>
                    <a:cubicBezTo>
                      <a:pt x="66317" y="59685"/>
                      <a:pt x="67589" y="57238"/>
                      <a:pt x="68437" y="54661"/>
                    </a:cubicBezTo>
                    <a:cubicBezTo>
                      <a:pt x="68601" y="54172"/>
                      <a:pt x="68764" y="53683"/>
                      <a:pt x="68894" y="53161"/>
                    </a:cubicBezTo>
                    <a:cubicBezTo>
                      <a:pt x="70036" y="52867"/>
                      <a:pt x="71177" y="52671"/>
                      <a:pt x="72319" y="52639"/>
                    </a:cubicBezTo>
                    <a:cubicBezTo>
                      <a:pt x="72457" y="52633"/>
                      <a:pt x="72599" y="52629"/>
                      <a:pt x="72745" y="52629"/>
                    </a:cubicBezTo>
                    <a:cubicBezTo>
                      <a:pt x="74153" y="52629"/>
                      <a:pt x="75884" y="52932"/>
                      <a:pt x="76919" y="53878"/>
                    </a:cubicBezTo>
                    <a:cubicBezTo>
                      <a:pt x="77897" y="54792"/>
                      <a:pt x="77604" y="56129"/>
                      <a:pt x="77212" y="57271"/>
                    </a:cubicBezTo>
                    <a:cubicBezTo>
                      <a:pt x="76658" y="58869"/>
                      <a:pt x="75810" y="60304"/>
                      <a:pt x="74798" y="61609"/>
                    </a:cubicBezTo>
                    <a:cubicBezTo>
                      <a:pt x="73860" y="60992"/>
                      <a:pt x="72828" y="60655"/>
                      <a:pt x="71760" y="60655"/>
                    </a:cubicBezTo>
                    <a:cubicBezTo>
                      <a:pt x="71417" y="60655"/>
                      <a:pt x="71070" y="60690"/>
                      <a:pt x="70721" y="60761"/>
                    </a:cubicBezTo>
                    <a:cubicBezTo>
                      <a:pt x="65828" y="61674"/>
                      <a:pt x="65860" y="65719"/>
                      <a:pt x="65860" y="65719"/>
                    </a:cubicBezTo>
                    <a:cubicBezTo>
                      <a:pt x="65099" y="65414"/>
                      <a:pt x="64431" y="65279"/>
                      <a:pt x="63846" y="65279"/>
                    </a:cubicBezTo>
                    <a:cubicBezTo>
                      <a:pt x="59364" y="65279"/>
                      <a:pt x="59695" y="73189"/>
                      <a:pt x="59695" y="73189"/>
                    </a:cubicBezTo>
                    <a:lnTo>
                      <a:pt x="63120" y="73157"/>
                    </a:lnTo>
                    <a:lnTo>
                      <a:pt x="63120" y="73157"/>
                    </a:lnTo>
                    <a:cubicBezTo>
                      <a:pt x="62762" y="73483"/>
                      <a:pt x="62370" y="73809"/>
                      <a:pt x="61946" y="74168"/>
                    </a:cubicBezTo>
                    <a:lnTo>
                      <a:pt x="70134" y="84280"/>
                    </a:lnTo>
                    <a:cubicBezTo>
                      <a:pt x="70134" y="84280"/>
                      <a:pt x="71993" y="77886"/>
                      <a:pt x="67426" y="73352"/>
                    </a:cubicBezTo>
                    <a:lnTo>
                      <a:pt x="67687" y="73059"/>
                    </a:lnTo>
                    <a:lnTo>
                      <a:pt x="84421" y="72863"/>
                    </a:lnTo>
                    <a:cubicBezTo>
                      <a:pt x="84882" y="66723"/>
                      <a:pt x="82329" y="65459"/>
                      <a:pt x="80148" y="65459"/>
                    </a:cubicBezTo>
                    <a:cubicBezTo>
                      <a:pt x="78621" y="65459"/>
                      <a:pt x="77277" y="66078"/>
                      <a:pt x="77277" y="66078"/>
                    </a:cubicBezTo>
                    <a:cubicBezTo>
                      <a:pt x="77245" y="65263"/>
                      <a:pt x="77049" y="64578"/>
                      <a:pt x="76755" y="63958"/>
                    </a:cubicBezTo>
                    <a:cubicBezTo>
                      <a:pt x="78713" y="61577"/>
                      <a:pt x="80409" y="58673"/>
                      <a:pt x="80507" y="55705"/>
                    </a:cubicBezTo>
                    <a:cubicBezTo>
                      <a:pt x="80637" y="51725"/>
                      <a:pt x="76658" y="49931"/>
                      <a:pt x="73233" y="49703"/>
                    </a:cubicBezTo>
                    <a:cubicBezTo>
                      <a:pt x="72946" y="49681"/>
                      <a:pt x="72660" y="49670"/>
                      <a:pt x="72374" y="49670"/>
                    </a:cubicBezTo>
                    <a:cubicBezTo>
                      <a:pt x="71389" y="49670"/>
                      <a:pt x="70409" y="49794"/>
                      <a:pt x="69449" y="49996"/>
                    </a:cubicBezTo>
                    <a:cubicBezTo>
                      <a:pt x="69742" y="47746"/>
                      <a:pt x="69742" y="45430"/>
                      <a:pt x="69449" y="43179"/>
                    </a:cubicBezTo>
                    <a:cubicBezTo>
                      <a:pt x="71732" y="42853"/>
                      <a:pt x="73852" y="41939"/>
                      <a:pt x="75581" y="40145"/>
                    </a:cubicBezTo>
                    <a:cubicBezTo>
                      <a:pt x="79300" y="36198"/>
                      <a:pt x="79365" y="30588"/>
                      <a:pt x="79757" y="25401"/>
                    </a:cubicBezTo>
                    <a:cubicBezTo>
                      <a:pt x="81518" y="25401"/>
                      <a:pt x="82040" y="24912"/>
                      <a:pt x="80898" y="23574"/>
                    </a:cubicBezTo>
                    <a:lnTo>
                      <a:pt x="80898" y="23574"/>
                    </a:lnTo>
                    <a:cubicBezTo>
                      <a:pt x="80898" y="23574"/>
                      <a:pt x="80899" y="23574"/>
                      <a:pt x="80900" y="23574"/>
                    </a:cubicBezTo>
                    <a:cubicBezTo>
                      <a:pt x="80996" y="23574"/>
                      <a:pt x="84251" y="23511"/>
                      <a:pt x="83769" y="14865"/>
                    </a:cubicBezTo>
                    <a:cubicBezTo>
                      <a:pt x="83736" y="14441"/>
                      <a:pt x="83606" y="13886"/>
                      <a:pt x="83182" y="13691"/>
                    </a:cubicBezTo>
                    <a:cubicBezTo>
                      <a:pt x="83128" y="13668"/>
                      <a:pt x="83070" y="13657"/>
                      <a:pt x="83009" y="13657"/>
                    </a:cubicBezTo>
                    <a:cubicBezTo>
                      <a:pt x="82445" y="13657"/>
                      <a:pt x="81605" y="14669"/>
                      <a:pt x="80898" y="17703"/>
                    </a:cubicBezTo>
                    <a:cubicBezTo>
                      <a:pt x="80898" y="17703"/>
                      <a:pt x="81681" y="13723"/>
                      <a:pt x="81029" y="12255"/>
                    </a:cubicBezTo>
                    <a:lnTo>
                      <a:pt x="83671" y="12223"/>
                    </a:lnTo>
                    <a:cubicBezTo>
                      <a:pt x="84191" y="6060"/>
                      <a:pt x="81629" y="4798"/>
                      <a:pt x="79444" y="4798"/>
                    </a:cubicBezTo>
                    <a:cubicBezTo>
                      <a:pt x="77928" y="4798"/>
                      <a:pt x="76592" y="5405"/>
                      <a:pt x="76592" y="5405"/>
                    </a:cubicBezTo>
                    <a:cubicBezTo>
                      <a:pt x="76495" y="3872"/>
                      <a:pt x="75907" y="2730"/>
                      <a:pt x="75125" y="1882"/>
                    </a:cubicBezTo>
                    <a:cubicBezTo>
                      <a:pt x="74025" y="622"/>
                      <a:pt x="72529" y="1"/>
                      <a:pt x="71017"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167;p40">
                <a:extLst>
                  <a:ext uri="{FF2B5EF4-FFF2-40B4-BE49-F238E27FC236}">
                    <a16:creationId xmlns:a16="http://schemas.microsoft.com/office/drawing/2014/main" xmlns="" id="{7688CDE5-3D0F-8C2B-BBA5-093489F50532}"/>
                  </a:ext>
                </a:extLst>
              </p:cNvPr>
              <p:cNvSpPr/>
              <p:nvPr/>
            </p:nvSpPr>
            <p:spPr>
              <a:xfrm>
                <a:off x="5174325" y="615900"/>
                <a:ext cx="239775" cy="77700"/>
              </a:xfrm>
              <a:custGeom>
                <a:avLst/>
                <a:gdLst/>
                <a:ahLst/>
                <a:cxnLst/>
                <a:rect l="l" t="t" r="r" b="b"/>
                <a:pathLst>
                  <a:path w="9591" h="3108" extrusionOk="0">
                    <a:moveTo>
                      <a:pt x="235" y="1"/>
                    </a:moveTo>
                    <a:cubicBezTo>
                      <a:pt x="156" y="1"/>
                      <a:pt x="98" y="19"/>
                      <a:pt x="65" y="57"/>
                    </a:cubicBezTo>
                    <a:cubicBezTo>
                      <a:pt x="0" y="253"/>
                      <a:pt x="848" y="1068"/>
                      <a:pt x="2088" y="1851"/>
                    </a:cubicBezTo>
                    <a:cubicBezTo>
                      <a:pt x="3066" y="2504"/>
                      <a:pt x="3947" y="2928"/>
                      <a:pt x="4371" y="2960"/>
                    </a:cubicBezTo>
                    <a:cubicBezTo>
                      <a:pt x="4469" y="3058"/>
                      <a:pt x="4795" y="3107"/>
                      <a:pt x="5264" y="3107"/>
                    </a:cubicBezTo>
                    <a:cubicBezTo>
                      <a:pt x="5733" y="3107"/>
                      <a:pt x="6345" y="3058"/>
                      <a:pt x="7013" y="2960"/>
                    </a:cubicBezTo>
                    <a:cubicBezTo>
                      <a:pt x="8449" y="2765"/>
                      <a:pt x="9590" y="2341"/>
                      <a:pt x="9558" y="2112"/>
                    </a:cubicBezTo>
                    <a:cubicBezTo>
                      <a:pt x="9520" y="1963"/>
                      <a:pt x="9121" y="1889"/>
                      <a:pt x="8512" y="1889"/>
                    </a:cubicBezTo>
                    <a:cubicBezTo>
                      <a:pt x="8054" y="1889"/>
                      <a:pt x="7479" y="1931"/>
                      <a:pt x="6850" y="2014"/>
                    </a:cubicBezTo>
                    <a:cubicBezTo>
                      <a:pt x="5741" y="2178"/>
                      <a:pt x="4860" y="2438"/>
                      <a:pt x="4469" y="2667"/>
                    </a:cubicBezTo>
                    <a:cubicBezTo>
                      <a:pt x="4273" y="2308"/>
                      <a:pt x="3556" y="1688"/>
                      <a:pt x="2577" y="1068"/>
                    </a:cubicBezTo>
                    <a:cubicBezTo>
                      <a:pt x="1546" y="444"/>
                      <a:pt x="627" y="1"/>
                      <a:pt x="235"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68;p40">
                <a:extLst>
                  <a:ext uri="{FF2B5EF4-FFF2-40B4-BE49-F238E27FC236}">
                    <a16:creationId xmlns:a16="http://schemas.microsoft.com/office/drawing/2014/main" xmlns="" id="{4112B3B4-5EE9-1B0F-7342-5A233BB9AD39}"/>
                  </a:ext>
                </a:extLst>
              </p:cNvPr>
              <p:cNvSpPr/>
              <p:nvPr/>
            </p:nvSpPr>
            <p:spPr>
              <a:xfrm>
                <a:off x="5334903" y="2572697"/>
                <a:ext cx="209225" cy="89375"/>
              </a:xfrm>
              <a:custGeom>
                <a:avLst/>
                <a:gdLst/>
                <a:ahLst/>
                <a:cxnLst/>
                <a:rect l="l" t="t" r="r" b="b"/>
                <a:pathLst>
                  <a:path w="8369" h="3575" extrusionOk="0">
                    <a:moveTo>
                      <a:pt x="5846" y="1"/>
                    </a:moveTo>
                    <a:cubicBezTo>
                      <a:pt x="5369" y="1"/>
                      <a:pt x="4896" y="79"/>
                      <a:pt x="4470" y="215"/>
                    </a:cubicBezTo>
                    <a:cubicBezTo>
                      <a:pt x="3165" y="573"/>
                      <a:pt x="2056" y="1389"/>
                      <a:pt x="1143" y="2335"/>
                    </a:cubicBezTo>
                    <a:cubicBezTo>
                      <a:pt x="882" y="2596"/>
                      <a:pt x="588" y="2922"/>
                      <a:pt x="327" y="3216"/>
                    </a:cubicBezTo>
                    <a:cubicBezTo>
                      <a:pt x="262" y="3281"/>
                      <a:pt x="131" y="3444"/>
                      <a:pt x="1" y="3575"/>
                    </a:cubicBezTo>
                    <a:cubicBezTo>
                      <a:pt x="882" y="3183"/>
                      <a:pt x="1697" y="2726"/>
                      <a:pt x="2610" y="2531"/>
                    </a:cubicBezTo>
                    <a:cubicBezTo>
                      <a:pt x="3035" y="2418"/>
                      <a:pt x="3446" y="2378"/>
                      <a:pt x="3852" y="2378"/>
                    </a:cubicBezTo>
                    <a:cubicBezTo>
                      <a:pt x="4504" y="2378"/>
                      <a:pt x="5143" y="2483"/>
                      <a:pt x="5807" y="2563"/>
                    </a:cubicBezTo>
                    <a:cubicBezTo>
                      <a:pt x="5966" y="2588"/>
                      <a:pt x="6156" y="2603"/>
                      <a:pt x="6359" y="2603"/>
                    </a:cubicBezTo>
                    <a:cubicBezTo>
                      <a:pt x="7243" y="2603"/>
                      <a:pt x="8368" y="2314"/>
                      <a:pt x="8156" y="1226"/>
                    </a:cubicBezTo>
                    <a:cubicBezTo>
                      <a:pt x="8091" y="1095"/>
                      <a:pt x="7993" y="965"/>
                      <a:pt x="7927" y="802"/>
                    </a:cubicBezTo>
                    <a:cubicBezTo>
                      <a:pt x="7667" y="443"/>
                      <a:pt x="7242" y="215"/>
                      <a:pt x="6818" y="117"/>
                    </a:cubicBezTo>
                    <a:cubicBezTo>
                      <a:pt x="6501" y="37"/>
                      <a:pt x="6172" y="1"/>
                      <a:pt x="5846"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69;p40">
                <a:extLst>
                  <a:ext uri="{FF2B5EF4-FFF2-40B4-BE49-F238E27FC236}">
                    <a16:creationId xmlns:a16="http://schemas.microsoft.com/office/drawing/2014/main" xmlns="" id="{2949D756-A50D-3167-14D8-F65074F3222B}"/>
                  </a:ext>
                </a:extLst>
              </p:cNvPr>
              <p:cNvSpPr/>
              <p:nvPr/>
            </p:nvSpPr>
            <p:spPr>
              <a:xfrm>
                <a:off x="5247700" y="2420250"/>
                <a:ext cx="129700" cy="193425"/>
              </a:xfrm>
              <a:custGeom>
                <a:avLst/>
                <a:gdLst/>
                <a:ahLst/>
                <a:cxnLst/>
                <a:rect l="l" t="t" r="r" b="b"/>
                <a:pathLst>
                  <a:path w="5188" h="7737" extrusionOk="0">
                    <a:moveTo>
                      <a:pt x="3491" y="1"/>
                    </a:moveTo>
                    <a:cubicBezTo>
                      <a:pt x="3105" y="1"/>
                      <a:pt x="2704" y="127"/>
                      <a:pt x="2382" y="332"/>
                    </a:cubicBezTo>
                    <a:cubicBezTo>
                      <a:pt x="1730" y="756"/>
                      <a:pt x="1143" y="1441"/>
                      <a:pt x="784" y="2126"/>
                    </a:cubicBezTo>
                    <a:cubicBezTo>
                      <a:pt x="164" y="3333"/>
                      <a:pt x="1" y="4670"/>
                      <a:pt x="33" y="6008"/>
                    </a:cubicBezTo>
                    <a:cubicBezTo>
                      <a:pt x="33" y="6432"/>
                      <a:pt x="99" y="6823"/>
                      <a:pt x="131" y="7247"/>
                    </a:cubicBezTo>
                    <a:cubicBezTo>
                      <a:pt x="131" y="7345"/>
                      <a:pt x="164" y="7574"/>
                      <a:pt x="164" y="7737"/>
                    </a:cubicBezTo>
                    <a:cubicBezTo>
                      <a:pt x="458" y="6823"/>
                      <a:pt x="751" y="5943"/>
                      <a:pt x="1175" y="5062"/>
                    </a:cubicBezTo>
                    <a:cubicBezTo>
                      <a:pt x="1664" y="4083"/>
                      <a:pt x="2545" y="3496"/>
                      <a:pt x="3393" y="2778"/>
                    </a:cubicBezTo>
                    <a:cubicBezTo>
                      <a:pt x="4078" y="2224"/>
                      <a:pt x="5187" y="886"/>
                      <a:pt x="4046" y="169"/>
                    </a:cubicBezTo>
                    <a:cubicBezTo>
                      <a:pt x="3915" y="104"/>
                      <a:pt x="3785" y="71"/>
                      <a:pt x="3622" y="6"/>
                    </a:cubicBezTo>
                    <a:cubicBezTo>
                      <a:pt x="3578" y="2"/>
                      <a:pt x="3535" y="1"/>
                      <a:pt x="3491"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70;p40">
                <a:extLst>
                  <a:ext uri="{FF2B5EF4-FFF2-40B4-BE49-F238E27FC236}">
                    <a16:creationId xmlns:a16="http://schemas.microsoft.com/office/drawing/2014/main" xmlns="" id="{94C995CC-1F44-2832-FF6F-A7FF27A82010}"/>
                  </a:ext>
                </a:extLst>
              </p:cNvPr>
              <p:cNvSpPr/>
              <p:nvPr/>
            </p:nvSpPr>
            <p:spPr>
              <a:xfrm>
                <a:off x="4290262" y="2553543"/>
                <a:ext cx="215700" cy="91875"/>
              </a:xfrm>
              <a:custGeom>
                <a:avLst/>
                <a:gdLst/>
                <a:ahLst/>
                <a:cxnLst/>
                <a:rect l="l" t="t" r="r" b="b"/>
                <a:pathLst>
                  <a:path w="8628" h="3675" extrusionOk="0">
                    <a:moveTo>
                      <a:pt x="2602" y="1"/>
                    </a:moveTo>
                    <a:cubicBezTo>
                      <a:pt x="2254" y="1"/>
                      <a:pt x="1909" y="37"/>
                      <a:pt x="1581" y="119"/>
                    </a:cubicBezTo>
                    <a:cubicBezTo>
                      <a:pt x="1125" y="249"/>
                      <a:pt x="733" y="478"/>
                      <a:pt x="440" y="869"/>
                    </a:cubicBezTo>
                    <a:cubicBezTo>
                      <a:pt x="374" y="967"/>
                      <a:pt x="277" y="1130"/>
                      <a:pt x="244" y="1261"/>
                    </a:cubicBezTo>
                    <a:cubicBezTo>
                      <a:pt x="0" y="2426"/>
                      <a:pt x="1198" y="2691"/>
                      <a:pt x="2133" y="2691"/>
                    </a:cubicBezTo>
                    <a:cubicBezTo>
                      <a:pt x="2324" y="2691"/>
                      <a:pt x="2503" y="2680"/>
                      <a:pt x="2658" y="2663"/>
                    </a:cubicBezTo>
                    <a:cubicBezTo>
                      <a:pt x="3400" y="2557"/>
                      <a:pt x="4086" y="2424"/>
                      <a:pt x="4790" y="2424"/>
                    </a:cubicBezTo>
                    <a:cubicBezTo>
                      <a:pt x="5169" y="2424"/>
                      <a:pt x="5553" y="2463"/>
                      <a:pt x="5952" y="2565"/>
                    </a:cubicBezTo>
                    <a:cubicBezTo>
                      <a:pt x="6898" y="2826"/>
                      <a:pt x="7779" y="3218"/>
                      <a:pt x="8627" y="3674"/>
                    </a:cubicBezTo>
                    <a:cubicBezTo>
                      <a:pt x="8529" y="3544"/>
                      <a:pt x="8399" y="3381"/>
                      <a:pt x="8301" y="3250"/>
                    </a:cubicBezTo>
                    <a:cubicBezTo>
                      <a:pt x="8073" y="2989"/>
                      <a:pt x="7779" y="2663"/>
                      <a:pt x="7453" y="2370"/>
                    </a:cubicBezTo>
                    <a:cubicBezTo>
                      <a:pt x="6507" y="1391"/>
                      <a:pt x="5365" y="543"/>
                      <a:pt x="4028" y="184"/>
                    </a:cubicBezTo>
                    <a:cubicBezTo>
                      <a:pt x="3573" y="70"/>
                      <a:pt x="3085" y="1"/>
                      <a:pt x="2602"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71;p40">
                <a:extLst>
                  <a:ext uri="{FF2B5EF4-FFF2-40B4-BE49-F238E27FC236}">
                    <a16:creationId xmlns:a16="http://schemas.microsoft.com/office/drawing/2014/main" xmlns="" id="{65809194-7CFB-89C0-64E9-E44D692176B6}"/>
                  </a:ext>
                </a:extLst>
              </p:cNvPr>
              <p:cNvSpPr/>
              <p:nvPr/>
            </p:nvSpPr>
            <p:spPr>
              <a:xfrm>
                <a:off x="4468100" y="2420250"/>
                <a:ext cx="134575" cy="196700"/>
              </a:xfrm>
              <a:custGeom>
                <a:avLst/>
                <a:gdLst/>
                <a:ahLst/>
                <a:cxnLst/>
                <a:rect l="l" t="t" r="r" b="b"/>
                <a:pathLst>
                  <a:path w="5383" h="7868" extrusionOk="0">
                    <a:moveTo>
                      <a:pt x="1764" y="1"/>
                    </a:moveTo>
                    <a:cubicBezTo>
                      <a:pt x="1719" y="1"/>
                      <a:pt x="1675" y="2"/>
                      <a:pt x="1631" y="6"/>
                    </a:cubicBezTo>
                    <a:cubicBezTo>
                      <a:pt x="1468" y="71"/>
                      <a:pt x="1305" y="104"/>
                      <a:pt x="1175" y="169"/>
                    </a:cubicBezTo>
                    <a:cubicBezTo>
                      <a:pt x="0" y="919"/>
                      <a:pt x="1142" y="2289"/>
                      <a:pt x="1827" y="2876"/>
                    </a:cubicBezTo>
                    <a:cubicBezTo>
                      <a:pt x="2740" y="3561"/>
                      <a:pt x="3588" y="4181"/>
                      <a:pt x="4143" y="5192"/>
                    </a:cubicBezTo>
                    <a:cubicBezTo>
                      <a:pt x="4632" y="6040"/>
                      <a:pt x="4926" y="6986"/>
                      <a:pt x="5219" y="7867"/>
                    </a:cubicBezTo>
                    <a:cubicBezTo>
                      <a:pt x="5219" y="7704"/>
                      <a:pt x="5252" y="7508"/>
                      <a:pt x="5252" y="7345"/>
                    </a:cubicBezTo>
                    <a:cubicBezTo>
                      <a:pt x="5285" y="6954"/>
                      <a:pt x="5350" y="6497"/>
                      <a:pt x="5350" y="6073"/>
                    </a:cubicBezTo>
                    <a:cubicBezTo>
                      <a:pt x="5383" y="4736"/>
                      <a:pt x="5219" y="3300"/>
                      <a:pt x="4567" y="2093"/>
                    </a:cubicBezTo>
                    <a:cubicBezTo>
                      <a:pt x="4143" y="1441"/>
                      <a:pt x="3621" y="789"/>
                      <a:pt x="2936" y="332"/>
                    </a:cubicBezTo>
                    <a:cubicBezTo>
                      <a:pt x="2614" y="127"/>
                      <a:pt x="2160" y="1"/>
                      <a:pt x="1764" y="1"/>
                    </a:cubicBezTo>
                    <a:close/>
                  </a:path>
                </a:pathLst>
              </a:custGeom>
              <a:solidFill>
                <a:srgbClr val="FFFFFF"/>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1172;p40">
              <a:extLst>
                <a:ext uri="{FF2B5EF4-FFF2-40B4-BE49-F238E27FC236}">
                  <a16:creationId xmlns:a16="http://schemas.microsoft.com/office/drawing/2014/main" xmlns="" id="{5806688B-4632-1758-F52E-A6990AD58C07}"/>
                </a:ext>
              </a:extLst>
            </p:cNvPr>
            <p:cNvGrpSpPr/>
            <p:nvPr/>
          </p:nvGrpSpPr>
          <p:grpSpPr>
            <a:xfrm>
              <a:off x="6324561" y="2308307"/>
              <a:ext cx="2123675" cy="2109375"/>
              <a:chOff x="3995100" y="575250"/>
              <a:chExt cx="2123675" cy="2109375"/>
            </a:xfrm>
          </p:grpSpPr>
          <p:sp>
            <p:nvSpPr>
              <p:cNvPr id="142" name="Google Shape;1173;p40">
                <a:extLst>
                  <a:ext uri="{FF2B5EF4-FFF2-40B4-BE49-F238E27FC236}">
                    <a16:creationId xmlns:a16="http://schemas.microsoft.com/office/drawing/2014/main" xmlns="" id="{970011CE-2466-05E6-2627-2B19E80BEE65}"/>
                  </a:ext>
                </a:extLst>
              </p:cNvPr>
              <p:cNvSpPr/>
              <p:nvPr/>
            </p:nvSpPr>
            <p:spPr>
              <a:xfrm>
                <a:off x="4003300" y="753475"/>
                <a:ext cx="639375" cy="313200"/>
              </a:xfrm>
              <a:custGeom>
                <a:avLst/>
                <a:gdLst/>
                <a:ahLst/>
                <a:cxnLst/>
                <a:rect l="l" t="t" r="r" b="b"/>
                <a:pathLst>
                  <a:path w="25575" h="12528" extrusionOk="0">
                    <a:moveTo>
                      <a:pt x="12403" y="0"/>
                    </a:moveTo>
                    <a:cubicBezTo>
                      <a:pt x="12063" y="0"/>
                      <a:pt x="11721" y="33"/>
                      <a:pt x="11383" y="100"/>
                    </a:cubicBezTo>
                    <a:cubicBezTo>
                      <a:pt x="6490" y="1046"/>
                      <a:pt x="6523" y="5090"/>
                      <a:pt x="6523" y="5090"/>
                    </a:cubicBezTo>
                    <a:cubicBezTo>
                      <a:pt x="5762" y="4791"/>
                      <a:pt x="5094" y="4658"/>
                      <a:pt x="4509" y="4658"/>
                    </a:cubicBezTo>
                    <a:cubicBezTo>
                      <a:pt x="0" y="4658"/>
                      <a:pt x="358" y="12528"/>
                      <a:pt x="358" y="12528"/>
                    </a:cubicBezTo>
                    <a:lnTo>
                      <a:pt x="25116" y="12169"/>
                    </a:lnTo>
                    <a:cubicBezTo>
                      <a:pt x="25575" y="6034"/>
                      <a:pt x="23043" y="4747"/>
                      <a:pt x="20868" y="4747"/>
                    </a:cubicBezTo>
                    <a:cubicBezTo>
                      <a:pt x="19331" y="4747"/>
                      <a:pt x="17972" y="5390"/>
                      <a:pt x="17972" y="5417"/>
                    </a:cubicBezTo>
                    <a:cubicBezTo>
                      <a:pt x="17907" y="3851"/>
                      <a:pt x="17255" y="2709"/>
                      <a:pt x="16472" y="1861"/>
                    </a:cubicBezTo>
                    <a:cubicBezTo>
                      <a:pt x="15382" y="638"/>
                      <a:pt x="13902" y="0"/>
                      <a:pt x="12403"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174;p40">
                <a:extLst>
                  <a:ext uri="{FF2B5EF4-FFF2-40B4-BE49-F238E27FC236}">
                    <a16:creationId xmlns:a16="http://schemas.microsoft.com/office/drawing/2014/main" xmlns="" id="{2FBE19F5-0BD5-B1AB-6342-B77DF87215F8}"/>
                  </a:ext>
                </a:extLst>
              </p:cNvPr>
              <p:cNvSpPr/>
              <p:nvPr/>
            </p:nvSpPr>
            <p:spPr>
              <a:xfrm>
                <a:off x="5479325" y="2094075"/>
                <a:ext cx="639450" cy="313275"/>
              </a:xfrm>
              <a:custGeom>
                <a:avLst/>
                <a:gdLst/>
                <a:ahLst/>
                <a:cxnLst/>
                <a:rect l="l" t="t" r="r" b="b"/>
                <a:pathLst>
                  <a:path w="25578" h="12531" extrusionOk="0">
                    <a:moveTo>
                      <a:pt x="12429" y="1"/>
                    </a:moveTo>
                    <a:cubicBezTo>
                      <a:pt x="12081" y="1"/>
                      <a:pt x="11731" y="35"/>
                      <a:pt x="11384" y="103"/>
                    </a:cubicBezTo>
                    <a:cubicBezTo>
                      <a:pt x="6491" y="1049"/>
                      <a:pt x="6524" y="5061"/>
                      <a:pt x="6524" y="5061"/>
                    </a:cubicBezTo>
                    <a:cubicBezTo>
                      <a:pt x="5765" y="4762"/>
                      <a:pt x="5099" y="4629"/>
                      <a:pt x="4515" y="4629"/>
                    </a:cubicBezTo>
                    <a:cubicBezTo>
                      <a:pt x="1" y="4629"/>
                      <a:pt x="359" y="12531"/>
                      <a:pt x="359" y="12531"/>
                    </a:cubicBezTo>
                    <a:lnTo>
                      <a:pt x="25117" y="12172"/>
                    </a:lnTo>
                    <a:cubicBezTo>
                      <a:pt x="25578" y="6032"/>
                      <a:pt x="23025" y="4768"/>
                      <a:pt x="20844" y="4768"/>
                    </a:cubicBezTo>
                    <a:cubicBezTo>
                      <a:pt x="19317" y="4768"/>
                      <a:pt x="17973" y="5387"/>
                      <a:pt x="17973" y="5387"/>
                    </a:cubicBezTo>
                    <a:cubicBezTo>
                      <a:pt x="17908" y="3854"/>
                      <a:pt x="17256" y="2712"/>
                      <a:pt x="16473" y="1864"/>
                    </a:cubicBezTo>
                    <a:cubicBezTo>
                      <a:pt x="15389" y="622"/>
                      <a:pt x="13920" y="1"/>
                      <a:pt x="1242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175;p40">
                <a:extLst>
                  <a:ext uri="{FF2B5EF4-FFF2-40B4-BE49-F238E27FC236}">
                    <a16:creationId xmlns:a16="http://schemas.microsoft.com/office/drawing/2014/main" xmlns="" id="{3CEE5B23-8D5D-415E-EA33-66944ED15E0F}"/>
                  </a:ext>
                </a:extLst>
              </p:cNvPr>
              <p:cNvSpPr/>
              <p:nvPr/>
            </p:nvSpPr>
            <p:spPr>
              <a:xfrm>
                <a:off x="4014750" y="1948250"/>
                <a:ext cx="636100" cy="325375"/>
              </a:xfrm>
              <a:custGeom>
                <a:avLst/>
                <a:gdLst/>
                <a:ahLst/>
                <a:cxnLst/>
                <a:rect l="l" t="t" r="r" b="b"/>
                <a:pathLst>
                  <a:path w="25444" h="13015" extrusionOk="0">
                    <a:moveTo>
                      <a:pt x="12271" y="0"/>
                    </a:moveTo>
                    <a:cubicBezTo>
                      <a:pt x="11942" y="0"/>
                      <a:pt x="11612" y="32"/>
                      <a:pt x="11284" y="97"/>
                    </a:cubicBezTo>
                    <a:cubicBezTo>
                      <a:pt x="6424" y="1075"/>
                      <a:pt x="6456" y="5283"/>
                      <a:pt x="6456" y="5283"/>
                    </a:cubicBezTo>
                    <a:cubicBezTo>
                      <a:pt x="5692" y="4960"/>
                      <a:pt x="5023" y="4817"/>
                      <a:pt x="4437" y="4817"/>
                    </a:cubicBezTo>
                    <a:cubicBezTo>
                      <a:pt x="0" y="4817"/>
                      <a:pt x="356" y="13014"/>
                      <a:pt x="356" y="13014"/>
                    </a:cubicBezTo>
                    <a:lnTo>
                      <a:pt x="24984" y="12655"/>
                    </a:lnTo>
                    <a:cubicBezTo>
                      <a:pt x="25443" y="6271"/>
                      <a:pt x="22923" y="4950"/>
                      <a:pt x="20750" y="4950"/>
                    </a:cubicBezTo>
                    <a:cubicBezTo>
                      <a:pt x="19215" y="4950"/>
                      <a:pt x="17854" y="5609"/>
                      <a:pt x="17841" y="5609"/>
                    </a:cubicBezTo>
                    <a:cubicBezTo>
                      <a:pt x="17808" y="4011"/>
                      <a:pt x="17156" y="2837"/>
                      <a:pt x="16373" y="1923"/>
                    </a:cubicBezTo>
                    <a:cubicBezTo>
                      <a:pt x="15249" y="665"/>
                      <a:pt x="13773" y="0"/>
                      <a:pt x="12271"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176;p40">
                <a:extLst>
                  <a:ext uri="{FF2B5EF4-FFF2-40B4-BE49-F238E27FC236}">
                    <a16:creationId xmlns:a16="http://schemas.microsoft.com/office/drawing/2014/main" xmlns="" id="{0328829C-2AED-E6FE-D5CD-D1F4801C2622}"/>
                  </a:ext>
                </a:extLst>
              </p:cNvPr>
              <p:cNvSpPr/>
              <p:nvPr/>
            </p:nvSpPr>
            <p:spPr>
              <a:xfrm>
                <a:off x="5462050" y="575250"/>
                <a:ext cx="639475" cy="312025"/>
              </a:xfrm>
              <a:custGeom>
                <a:avLst/>
                <a:gdLst/>
                <a:ahLst/>
                <a:cxnLst/>
                <a:rect l="l" t="t" r="r" b="b"/>
                <a:pathLst>
                  <a:path w="25579" h="12481" extrusionOk="0">
                    <a:moveTo>
                      <a:pt x="12325" y="0"/>
                    </a:moveTo>
                    <a:cubicBezTo>
                      <a:pt x="12004" y="0"/>
                      <a:pt x="11680" y="28"/>
                      <a:pt x="11358" y="85"/>
                    </a:cubicBezTo>
                    <a:cubicBezTo>
                      <a:pt x="6465" y="1031"/>
                      <a:pt x="6530" y="5076"/>
                      <a:pt x="6530" y="5076"/>
                    </a:cubicBezTo>
                    <a:cubicBezTo>
                      <a:pt x="5760" y="4769"/>
                      <a:pt x="5086" y="4633"/>
                      <a:pt x="4495" y="4633"/>
                    </a:cubicBezTo>
                    <a:cubicBezTo>
                      <a:pt x="1" y="4633"/>
                      <a:pt x="332" y="12480"/>
                      <a:pt x="332" y="12480"/>
                    </a:cubicBezTo>
                    <a:lnTo>
                      <a:pt x="25058" y="12285"/>
                    </a:lnTo>
                    <a:cubicBezTo>
                      <a:pt x="25579" y="6095"/>
                      <a:pt x="23010" y="4829"/>
                      <a:pt x="20816" y="4829"/>
                    </a:cubicBezTo>
                    <a:cubicBezTo>
                      <a:pt x="19298" y="4829"/>
                      <a:pt x="17960" y="5435"/>
                      <a:pt x="17947" y="5435"/>
                    </a:cubicBezTo>
                    <a:cubicBezTo>
                      <a:pt x="17849" y="3869"/>
                      <a:pt x="17229" y="2727"/>
                      <a:pt x="16479" y="1879"/>
                    </a:cubicBezTo>
                    <a:cubicBezTo>
                      <a:pt x="15346" y="639"/>
                      <a:pt x="13858" y="0"/>
                      <a:pt x="123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177;p40">
                <a:extLst>
                  <a:ext uri="{FF2B5EF4-FFF2-40B4-BE49-F238E27FC236}">
                    <a16:creationId xmlns:a16="http://schemas.microsoft.com/office/drawing/2014/main" xmlns="" id="{1725E88B-5C76-2AA2-828B-95CCA169E57C}"/>
                  </a:ext>
                </a:extLst>
              </p:cNvPr>
              <p:cNvSpPr/>
              <p:nvPr/>
            </p:nvSpPr>
            <p:spPr>
              <a:xfrm>
                <a:off x="5248525" y="688800"/>
                <a:ext cx="50575" cy="72375"/>
              </a:xfrm>
              <a:custGeom>
                <a:avLst/>
                <a:gdLst/>
                <a:ahLst/>
                <a:cxnLst/>
                <a:rect l="l" t="t" r="r" b="b"/>
                <a:pathLst>
                  <a:path w="2023" h="2895" extrusionOk="0">
                    <a:moveTo>
                      <a:pt x="1200" y="0"/>
                    </a:moveTo>
                    <a:cubicBezTo>
                      <a:pt x="794" y="0"/>
                      <a:pt x="313" y="502"/>
                      <a:pt x="164" y="1251"/>
                    </a:cubicBezTo>
                    <a:cubicBezTo>
                      <a:pt x="0" y="2067"/>
                      <a:pt x="261" y="2817"/>
                      <a:pt x="718" y="2882"/>
                    </a:cubicBezTo>
                    <a:cubicBezTo>
                      <a:pt x="752" y="2890"/>
                      <a:pt x="787" y="2894"/>
                      <a:pt x="823" y="2894"/>
                    </a:cubicBezTo>
                    <a:cubicBezTo>
                      <a:pt x="1229" y="2894"/>
                      <a:pt x="1710" y="2392"/>
                      <a:pt x="1860" y="1643"/>
                    </a:cubicBezTo>
                    <a:cubicBezTo>
                      <a:pt x="2023" y="860"/>
                      <a:pt x="1762" y="110"/>
                      <a:pt x="1305" y="12"/>
                    </a:cubicBezTo>
                    <a:cubicBezTo>
                      <a:pt x="1271" y="4"/>
                      <a:pt x="1236" y="0"/>
                      <a:pt x="1200"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178;p40">
                <a:extLst>
                  <a:ext uri="{FF2B5EF4-FFF2-40B4-BE49-F238E27FC236}">
                    <a16:creationId xmlns:a16="http://schemas.microsoft.com/office/drawing/2014/main" xmlns="" id="{687952C3-161E-0927-507B-01BF9F8A4861}"/>
                  </a:ext>
                </a:extLst>
              </p:cNvPr>
              <p:cNvSpPr/>
              <p:nvPr/>
            </p:nvSpPr>
            <p:spPr>
              <a:xfrm>
                <a:off x="5174325" y="615325"/>
                <a:ext cx="240575" cy="77450"/>
              </a:xfrm>
              <a:custGeom>
                <a:avLst/>
                <a:gdLst/>
                <a:ahLst/>
                <a:cxnLst/>
                <a:rect l="l" t="t" r="r" b="b"/>
                <a:pathLst>
                  <a:path w="9623" h="3098" extrusionOk="0">
                    <a:moveTo>
                      <a:pt x="272" y="0"/>
                    </a:moveTo>
                    <a:cubicBezTo>
                      <a:pt x="200" y="0"/>
                      <a:pt x="152" y="16"/>
                      <a:pt x="131" y="48"/>
                    </a:cubicBezTo>
                    <a:cubicBezTo>
                      <a:pt x="0" y="276"/>
                      <a:pt x="848" y="1091"/>
                      <a:pt x="2120" y="1842"/>
                    </a:cubicBezTo>
                    <a:cubicBezTo>
                      <a:pt x="3099" y="2494"/>
                      <a:pt x="4045" y="2886"/>
                      <a:pt x="4404" y="2951"/>
                    </a:cubicBezTo>
                    <a:cubicBezTo>
                      <a:pt x="4502" y="3049"/>
                      <a:pt x="4828" y="3098"/>
                      <a:pt x="5297" y="3098"/>
                    </a:cubicBezTo>
                    <a:cubicBezTo>
                      <a:pt x="5766" y="3098"/>
                      <a:pt x="6377" y="3049"/>
                      <a:pt x="7046" y="2951"/>
                    </a:cubicBezTo>
                    <a:cubicBezTo>
                      <a:pt x="8481" y="2722"/>
                      <a:pt x="9623" y="2331"/>
                      <a:pt x="9590" y="2070"/>
                    </a:cubicBezTo>
                    <a:cubicBezTo>
                      <a:pt x="9573" y="1930"/>
                      <a:pt x="9209" y="1865"/>
                      <a:pt x="8654" y="1865"/>
                    </a:cubicBezTo>
                    <a:cubicBezTo>
                      <a:pt x="8173" y="1865"/>
                      <a:pt x="7549" y="1914"/>
                      <a:pt x="6883" y="2005"/>
                    </a:cubicBezTo>
                    <a:cubicBezTo>
                      <a:pt x="5806" y="2168"/>
                      <a:pt x="4893" y="2396"/>
                      <a:pt x="4534" y="2657"/>
                    </a:cubicBezTo>
                    <a:cubicBezTo>
                      <a:pt x="4338" y="2331"/>
                      <a:pt x="3588" y="1679"/>
                      <a:pt x="2610" y="1059"/>
                    </a:cubicBezTo>
                    <a:cubicBezTo>
                      <a:pt x="1600" y="404"/>
                      <a:pt x="636" y="0"/>
                      <a:pt x="272" y="0"/>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179;p40">
                <a:extLst>
                  <a:ext uri="{FF2B5EF4-FFF2-40B4-BE49-F238E27FC236}">
                    <a16:creationId xmlns:a16="http://schemas.microsoft.com/office/drawing/2014/main" xmlns="" id="{0B972915-B925-D21B-2F7E-F101D198F964}"/>
                  </a:ext>
                </a:extLst>
              </p:cNvPr>
              <p:cNvSpPr/>
              <p:nvPr/>
            </p:nvSpPr>
            <p:spPr>
              <a:xfrm>
                <a:off x="4966350" y="732050"/>
                <a:ext cx="488525" cy="517875"/>
              </a:xfrm>
              <a:custGeom>
                <a:avLst/>
                <a:gdLst/>
                <a:ahLst/>
                <a:cxnLst/>
                <a:rect l="l" t="t" r="r" b="b"/>
                <a:pathLst>
                  <a:path w="19541" h="20715" extrusionOk="0">
                    <a:moveTo>
                      <a:pt x="10852" y="0"/>
                    </a:moveTo>
                    <a:cubicBezTo>
                      <a:pt x="6993" y="0"/>
                      <a:pt x="3167" y="3158"/>
                      <a:pt x="1697" y="7872"/>
                    </a:cubicBezTo>
                    <a:cubicBezTo>
                      <a:pt x="1" y="13417"/>
                      <a:pt x="2219" y="19028"/>
                      <a:pt x="6655" y="20398"/>
                    </a:cubicBezTo>
                    <a:cubicBezTo>
                      <a:pt x="7338" y="20612"/>
                      <a:pt x="8032" y="20715"/>
                      <a:pt x="8725" y="20715"/>
                    </a:cubicBezTo>
                    <a:cubicBezTo>
                      <a:pt x="12572" y="20715"/>
                      <a:pt x="16379" y="17562"/>
                      <a:pt x="17844" y="12863"/>
                    </a:cubicBezTo>
                    <a:cubicBezTo>
                      <a:pt x="19540" y="7317"/>
                      <a:pt x="17322" y="1707"/>
                      <a:pt x="12886" y="304"/>
                    </a:cubicBezTo>
                    <a:cubicBezTo>
                      <a:pt x="12215" y="99"/>
                      <a:pt x="11533" y="0"/>
                      <a:pt x="10852"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180;p40">
                <a:extLst>
                  <a:ext uri="{FF2B5EF4-FFF2-40B4-BE49-F238E27FC236}">
                    <a16:creationId xmlns:a16="http://schemas.microsoft.com/office/drawing/2014/main" xmlns="" id="{EB58FFCD-011C-4C02-1B0B-03FF282230B2}"/>
                  </a:ext>
                </a:extLst>
              </p:cNvPr>
              <p:cNvSpPr/>
              <p:nvPr/>
            </p:nvSpPr>
            <p:spPr>
              <a:xfrm>
                <a:off x="5287675" y="794275"/>
                <a:ext cx="79925" cy="424100"/>
              </a:xfrm>
              <a:custGeom>
                <a:avLst/>
                <a:gdLst/>
                <a:ahLst/>
                <a:cxnLst/>
                <a:rect l="l" t="t" r="r" b="b"/>
                <a:pathLst>
                  <a:path w="3197" h="16964" fill="none" extrusionOk="0">
                    <a:moveTo>
                      <a:pt x="3197" y="1"/>
                    </a:moveTo>
                    <a:lnTo>
                      <a:pt x="0" y="16963"/>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181;p40">
                <a:extLst>
                  <a:ext uri="{FF2B5EF4-FFF2-40B4-BE49-F238E27FC236}">
                    <a16:creationId xmlns:a16="http://schemas.microsoft.com/office/drawing/2014/main" xmlns="" id="{2CD8329A-8033-A93E-45FD-A361F8C1DDC7}"/>
                  </a:ext>
                </a:extLst>
              </p:cNvPr>
              <p:cNvSpPr/>
              <p:nvPr/>
            </p:nvSpPr>
            <p:spPr>
              <a:xfrm>
                <a:off x="5165350" y="734750"/>
                <a:ext cx="100325" cy="514600"/>
              </a:xfrm>
              <a:custGeom>
                <a:avLst/>
                <a:gdLst/>
                <a:ahLst/>
                <a:cxnLst/>
                <a:rect l="l" t="t" r="r" b="b"/>
                <a:pathLst>
                  <a:path w="4013" h="20584" fill="none" extrusionOk="0">
                    <a:moveTo>
                      <a:pt x="4012" y="0"/>
                    </a:moveTo>
                    <a:lnTo>
                      <a:pt x="0" y="2058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182;p40">
                <a:extLst>
                  <a:ext uri="{FF2B5EF4-FFF2-40B4-BE49-F238E27FC236}">
                    <a16:creationId xmlns:a16="http://schemas.microsoft.com/office/drawing/2014/main" xmlns="" id="{FE428CF0-B0A4-AC73-38FF-415D3722F7C7}"/>
                  </a:ext>
                </a:extLst>
              </p:cNvPr>
              <p:cNvSpPr/>
              <p:nvPr/>
            </p:nvSpPr>
            <p:spPr>
              <a:xfrm>
                <a:off x="5061775" y="755950"/>
                <a:ext cx="84825" cy="442025"/>
              </a:xfrm>
              <a:custGeom>
                <a:avLst/>
                <a:gdLst/>
                <a:ahLst/>
                <a:cxnLst/>
                <a:rect l="l" t="t" r="r" b="b"/>
                <a:pathLst>
                  <a:path w="3393" h="17681" fill="none" extrusionOk="0">
                    <a:moveTo>
                      <a:pt x="3393" y="1"/>
                    </a:moveTo>
                    <a:lnTo>
                      <a:pt x="0" y="1768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183;p40">
                <a:extLst>
                  <a:ext uri="{FF2B5EF4-FFF2-40B4-BE49-F238E27FC236}">
                    <a16:creationId xmlns:a16="http://schemas.microsoft.com/office/drawing/2014/main" xmlns="" id="{671461D2-54EF-802E-A716-5F123F38C45B}"/>
                  </a:ext>
                </a:extLst>
              </p:cNvPr>
              <p:cNvSpPr/>
              <p:nvPr/>
            </p:nvSpPr>
            <p:spPr>
              <a:xfrm>
                <a:off x="4959850" y="913150"/>
                <a:ext cx="463225" cy="342100"/>
              </a:xfrm>
              <a:custGeom>
                <a:avLst/>
                <a:gdLst/>
                <a:ahLst/>
                <a:cxnLst/>
                <a:rect l="l" t="t" r="r" b="b"/>
                <a:pathLst>
                  <a:path w="18529" h="13684" extrusionOk="0">
                    <a:moveTo>
                      <a:pt x="8432" y="1"/>
                    </a:moveTo>
                    <a:cubicBezTo>
                      <a:pt x="4563" y="1"/>
                      <a:pt x="1295" y="2092"/>
                      <a:pt x="685" y="5195"/>
                    </a:cubicBezTo>
                    <a:cubicBezTo>
                      <a:pt x="0" y="8881"/>
                      <a:pt x="3262" y="12600"/>
                      <a:pt x="7992" y="13480"/>
                    </a:cubicBezTo>
                    <a:cubicBezTo>
                      <a:pt x="8704" y="13618"/>
                      <a:pt x="9409" y="13684"/>
                      <a:pt x="10096" y="13684"/>
                    </a:cubicBezTo>
                    <a:cubicBezTo>
                      <a:pt x="13972" y="13684"/>
                      <a:pt x="17261" y="11588"/>
                      <a:pt x="17843" y="8457"/>
                    </a:cubicBezTo>
                    <a:cubicBezTo>
                      <a:pt x="18528" y="4803"/>
                      <a:pt x="15266" y="1085"/>
                      <a:pt x="10536" y="204"/>
                    </a:cubicBezTo>
                    <a:cubicBezTo>
                      <a:pt x="9824" y="66"/>
                      <a:pt x="9119" y="1"/>
                      <a:pt x="8432" y="1"/>
                    </a:cubicBezTo>
                    <a:close/>
                  </a:path>
                </a:pathLst>
              </a:custGeom>
              <a:solidFill>
                <a:schemeClr val="accen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184;p40">
                <a:extLst>
                  <a:ext uri="{FF2B5EF4-FFF2-40B4-BE49-F238E27FC236}">
                    <a16:creationId xmlns:a16="http://schemas.microsoft.com/office/drawing/2014/main" xmlns="" id="{58E29AD3-4B11-B8A1-E724-7F1E85E66A86}"/>
                  </a:ext>
                </a:extLst>
              </p:cNvPr>
              <p:cNvSpPr/>
              <p:nvPr/>
            </p:nvSpPr>
            <p:spPr>
              <a:xfrm>
                <a:off x="4255250" y="952775"/>
                <a:ext cx="243050" cy="602400"/>
              </a:xfrm>
              <a:custGeom>
                <a:avLst/>
                <a:gdLst/>
                <a:ahLst/>
                <a:cxnLst/>
                <a:rect l="l" t="t" r="r" b="b"/>
                <a:pathLst>
                  <a:path w="9722" h="24096" extrusionOk="0">
                    <a:moveTo>
                      <a:pt x="5048" y="0"/>
                    </a:moveTo>
                    <a:cubicBezTo>
                      <a:pt x="4466" y="0"/>
                      <a:pt x="3829" y="352"/>
                      <a:pt x="3686" y="1065"/>
                    </a:cubicBezTo>
                    <a:cubicBezTo>
                      <a:pt x="2643" y="6774"/>
                      <a:pt x="0" y="13037"/>
                      <a:pt x="2708" y="18713"/>
                    </a:cubicBezTo>
                    <a:cubicBezTo>
                      <a:pt x="4078" y="21485"/>
                      <a:pt x="6427" y="23149"/>
                      <a:pt x="9167" y="24095"/>
                    </a:cubicBezTo>
                    <a:cubicBezTo>
                      <a:pt x="9330" y="23280"/>
                      <a:pt x="9493" y="22497"/>
                      <a:pt x="9721" y="21779"/>
                    </a:cubicBezTo>
                    <a:cubicBezTo>
                      <a:pt x="7373" y="20866"/>
                      <a:pt x="5317" y="19300"/>
                      <a:pt x="4437" y="16658"/>
                    </a:cubicBezTo>
                    <a:cubicBezTo>
                      <a:pt x="2741" y="11634"/>
                      <a:pt x="5122" y="6122"/>
                      <a:pt x="6068" y="1163"/>
                    </a:cubicBezTo>
                    <a:cubicBezTo>
                      <a:pt x="6219" y="392"/>
                      <a:pt x="5663" y="0"/>
                      <a:pt x="5048"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185;p40">
                <a:extLst>
                  <a:ext uri="{FF2B5EF4-FFF2-40B4-BE49-F238E27FC236}">
                    <a16:creationId xmlns:a16="http://schemas.microsoft.com/office/drawing/2014/main" xmlns="" id="{539D2734-1461-CABC-9676-120BE07B8282}"/>
                  </a:ext>
                </a:extLst>
              </p:cNvPr>
              <p:cNvSpPr/>
              <p:nvPr/>
            </p:nvSpPr>
            <p:spPr>
              <a:xfrm>
                <a:off x="4243825" y="705500"/>
                <a:ext cx="337650" cy="347575"/>
              </a:xfrm>
              <a:custGeom>
                <a:avLst/>
                <a:gdLst/>
                <a:ahLst/>
                <a:cxnLst/>
                <a:rect l="l" t="t" r="r" b="b"/>
                <a:pathLst>
                  <a:path w="13506" h="13903" extrusionOk="0">
                    <a:moveTo>
                      <a:pt x="7055" y="0"/>
                    </a:moveTo>
                    <a:cubicBezTo>
                      <a:pt x="5559" y="0"/>
                      <a:pt x="4926" y="5542"/>
                      <a:pt x="4926" y="5542"/>
                    </a:cubicBezTo>
                    <a:cubicBezTo>
                      <a:pt x="5209" y="2187"/>
                      <a:pt x="4647" y="1002"/>
                      <a:pt x="4052" y="1002"/>
                    </a:cubicBezTo>
                    <a:cubicBezTo>
                      <a:pt x="4028" y="1002"/>
                      <a:pt x="4004" y="1004"/>
                      <a:pt x="3980" y="1007"/>
                    </a:cubicBezTo>
                    <a:cubicBezTo>
                      <a:pt x="3556" y="1040"/>
                      <a:pt x="3263" y="1529"/>
                      <a:pt x="3100" y="1921"/>
                    </a:cubicBezTo>
                    <a:cubicBezTo>
                      <a:pt x="1" y="10141"/>
                      <a:pt x="3165" y="11120"/>
                      <a:pt x="3165" y="11120"/>
                    </a:cubicBezTo>
                    <a:cubicBezTo>
                      <a:pt x="1045" y="12424"/>
                      <a:pt x="2578" y="13142"/>
                      <a:pt x="6231" y="13794"/>
                    </a:cubicBezTo>
                    <a:cubicBezTo>
                      <a:pt x="6655" y="13869"/>
                      <a:pt x="7010" y="13903"/>
                      <a:pt x="7308" y="13903"/>
                    </a:cubicBezTo>
                    <a:cubicBezTo>
                      <a:pt x="9599" y="13903"/>
                      <a:pt x="8449" y="11935"/>
                      <a:pt x="8449" y="11935"/>
                    </a:cubicBezTo>
                    <a:cubicBezTo>
                      <a:pt x="11744" y="11511"/>
                      <a:pt x="13505" y="6422"/>
                      <a:pt x="12788" y="5770"/>
                    </a:cubicBezTo>
                    <a:cubicBezTo>
                      <a:pt x="12607" y="5600"/>
                      <a:pt x="12396" y="5530"/>
                      <a:pt x="12169" y="5530"/>
                    </a:cubicBezTo>
                    <a:cubicBezTo>
                      <a:pt x="11040" y="5530"/>
                      <a:pt x="9526" y="7270"/>
                      <a:pt x="9526" y="7270"/>
                    </a:cubicBezTo>
                    <a:lnTo>
                      <a:pt x="10309" y="4498"/>
                    </a:lnTo>
                    <a:cubicBezTo>
                      <a:pt x="10472" y="3943"/>
                      <a:pt x="10602" y="3323"/>
                      <a:pt x="10667" y="2704"/>
                    </a:cubicBezTo>
                    <a:cubicBezTo>
                      <a:pt x="10843" y="1297"/>
                      <a:pt x="10505" y="745"/>
                      <a:pt x="10036" y="745"/>
                    </a:cubicBezTo>
                    <a:cubicBezTo>
                      <a:pt x="9723" y="745"/>
                      <a:pt x="9351" y="993"/>
                      <a:pt x="9036" y="1399"/>
                    </a:cubicBezTo>
                    <a:cubicBezTo>
                      <a:pt x="8286" y="2443"/>
                      <a:pt x="7340" y="5998"/>
                      <a:pt x="7340" y="5998"/>
                    </a:cubicBezTo>
                    <a:cubicBezTo>
                      <a:pt x="7732" y="4106"/>
                      <a:pt x="7960" y="1399"/>
                      <a:pt x="7830" y="746"/>
                    </a:cubicBezTo>
                    <a:cubicBezTo>
                      <a:pt x="7732" y="420"/>
                      <a:pt x="7569" y="94"/>
                      <a:pt x="7242" y="29"/>
                    </a:cubicBezTo>
                    <a:cubicBezTo>
                      <a:pt x="7179" y="10"/>
                      <a:pt x="7116" y="0"/>
                      <a:pt x="705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186;p40">
                <a:extLst>
                  <a:ext uri="{FF2B5EF4-FFF2-40B4-BE49-F238E27FC236}">
                    <a16:creationId xmlns:a16="http://schemas.microsoft.com/office/drawing/2014/main" xmlns="" id="{4719CA5F-B095-ED02-67A0-63E36BC0C552}"/>
                  </a:ext>
                </a:extLst>
              </p:cNvPr>
              <p:cNvSpPr/>
              <p:nvPr/>
            </p:nvSpPr>
            <p:spPr>
              <a:xfrm>
                <a:off x="4337625" y="842400"/>
                <a:ext cx="119075" cy="19600"/>
              </a:xfrm>
              <a:custGeom>
                <a:avLst/>
                <a:gdLst/>
                <a:ahLst/>
                <a:cxnLst/>
                <a:rect l="l" t="t" r="r" b="b"/>
                <a:pathLst>
                  <a:path w="4763" h="784" fill="none" extrusionOk="0">
                    <a:moveTo>
                      <a:pt x="4763" y="783"/>
                    </a:moveTo>
                    <a:lnTo>
                      <a:pt x="0" y="0"/>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187;p40">
                <a:extLst>
                  <a:ext uri="{FF2B5EF4-FFF2-40B4-BE49-F238E27FC236}">
                    <a16:creationId xmlns:a16="http://schemas.microsoft.com/office/drawing/2014/main" xmlns="" id="{89DCF5C8-134F-B09E-A7A3-D8F0FF002BB9}"/>
                  </a:ext>
                </a:extLst>
              </p:cNvPr>
              <p:cNvSpPr/>
              <p:nvPr/>
            </p:nvSpPr>
            <p:spPr>
              <a:xfrm>
                <a:off x="4391425" y="882350"/>
                <a:ext cx="84850" cy="64450"/>
              </a:xfrm>
              <a:custGeom>
                <a:avLst/>
                <a:gdLst/>
                <a:ahLst/>
                <a:cxnLst/>
                <a:rect l="l" t="t" r="r" b="b"/>
                <a:pathLst>
                  <a:path w="3394" h="2578" fill="none" extrusionOk="0">
                    <a:moveTo>
                      <a:pt x="3393" y="620"/>
                    </a:moveTo>
                    <a:cubicBezTo>
                      <a:pt x="3393" y="620"/>
                      <a:pt x="588" y="1"/>
                      <a:pt x="1" y="2578"/>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188;p40">
                <a:extLst>
                  <a:ext uri="{FF2B5EF4-FFF2-40B4-BE49-F238E27FC236}">
                    <a16:creationId xmlns:a16="http://schemas.microsoft.com/office/drawing/2014/main" xmlns="" id="{79C154EB-BDF8-54D7-DF8B-4E03C80627CE}"/>
                  </a:ext>
                </a:extLst>
              </p:cNvPr>
              <p:cNvSpPr/>
              <p:nvPr/>
            </p:nvSpPr>
            <p:spPr>
              <a:xfrm>
                <a:off x="4403675" y="996525"/>
                <a:ext cx="48950" cy="8175"/>
              </a:xfrm>
              <a:custGeom>
                <a:avLst/>
                <a:gdLst/>
                <a:ahLst/>
                <a:cxnLst/>
                <a:rect l="l" t="t" r="r" b="b"/>
                <a:pathLst>
                  <a:path w="1958" h="327" fill="none" extrusionOk="0">
                    <a:moveTo>
                      <a:pt x="0" y="0"/>
                    </a:moveTo>
                    <a:cubicBezTo>
                      <a:pt x="261" y="131"/>
                      <a:pt x="555" y="261"/>
                      <a:pt x="1011" y="294"/>
                    </a:cubicBezTo>
                    <a:cubicBezTo>
                      <a:pt x="1370" y="327"/>
                      <a:pt x="1697" y="327"/>
                      <a:pt x="1957" y="29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189;p40">
                <a:extLst>
                  <a:ext uri="{FF2B5EF4-FFF2-40B4-BE49-F238E27FC236}">
                    <a16:creationId xmlns:a16="http://schemas.microsoft.com/office/drawing/2014/main" xmlns="" id="{33E9AA46-4AF3-9300-CA1B-6D6AEFFDA6AD}"/>
                  </a:ext>
                </a:extLst>
              </p:cNvPr>
              <p:cNvSpPr/>
              <p:nvPr/>
            </p:nvSpPr>
            <p:spPr>
              <a:xfrm>
                <a:off x="4322925" y="983475"/>
                <a:ext cx="31850" cy="7375"/>
              </a:xfrm>
              <a:custGeom>
                <a:avLst/>
                <a:gdLst/>
                <a:ahLst/>
                <a:cxnLst/>
                <a:rect l="l" t="t" r="r" b="b"/>
                <a:pathLst>
                  <a:path w="1274" h="295" fill="none" extrusionOk="0">
                    <a:moveTo>
                      <a:pt x="1273" y="294"/>
                    </a:moveTo>
                    <a:lnTo>
                      <a:pt x="1" y="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190;p40">
                <a:extLst>
                  <a:ext uri="{FF2B5EF4-FFF2-40B4-BE49-F238E27FC236}">
                    <a16:creationId xmlns:a16="http://schemas.microsoft.com/office/drawing/2014/main" xmlns="" id="{EF0B5106-0325-9A1B-BD77-018B478F38E6}"/>
                  </a:ext>
                </a:extLst>
              </p:cNvPr>
              <p:cNvSpPr/>
              <p:nvPr/>
            </p:nvSpPr>
            <p:spPr>
              <a:xfrm>
                <a:off x="5691350" y="1114425"/>
                <a:ext cx="308750" cy="545125"/>
              </a:xfrm>
              <a:custGeom>
                <a:avLst/>
                <a:gdLst/>
                <a:ahLst/>
                <a:cxnLst/>
                <a:rect l="l" t="t" r="r" b="b"/>
                <a:pathLst>
                  <a:path w="12350" h="21805" extrusionOk="0">
                    <a:moveTo>
                      <a:pt x="10882" y="0"/>
                    </a:moveTo>
                    <a:cubicBezTo>
                      <a:pt x="10426" y="0"/>
                      <a:pt x="10014" y="261"/>
                      <a:pt x="9949" y="862"/>
                    </a:cubicBezTo>
                    <a:cubicBezTo>
                      <a:pt x="9329" y="5886"/>
                      <a:pt x="9884" y="11855"/>
                      <a:pt x="6752" y="16129"/>
                    </a:cubicBezTo>
                    <a:cubicBezTo>
                      <a:pt x="5089" y="18412"/>
                      <a:pt x="2675" y="19293"/>
                      <a:pt x="163" y="19423"/>
                    </a:cubicBezTo>
                    <a:cubicBezTo>
                      <a:pt x="163" y="20206"/>
                      <a:pt x="65" y="21022"/>
                      <a:pt x="0" y="21804"/>
                    </a:cubicBezTo>
                    <a:cubicBezTo>
                      <a:pt x="2903" y="21707"/>
                      <a:pt x="5676" y="20858"/>
                      <a:pt x="7796" y="18608"/>
                    </a:cubicBezTo>
                    <a:cubicBezTo>
                      <a:pt x="12102" y="14041"/>
                      <a:pt x="11482" y="7289"/>
                      <a:pt x="12232" y="1482"/>
                    </a:cubicBezTo>
                    <a:cubicBezTo>
                      <a:pt x="12350" y="583"/>
                      <a:pt x="11565" y="0"/>
                      <a:pt x="10882"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191;p40">
                <a:extLst>
                  <a:ext uri="{FF2B5EF4-FFF2-40B4-BE49-F238E27FC236}">
                    <a16:creationId xmlns:a16="http://schemas.microsoft.com/office/drawing/2014/main" xmlns="" id="{C40CC4F1-A786-6A08-5F8E-977F80729BB3}"/>
                  </a:ext>
                </a:extLst>
              </p:cNvPr>
              <p:cNvSpPr/>
              <p:nvPr/>
            </p:nvSpPr>
            <p:spPr>
              <a:xfrm>
                <a:off x="5809575" y="864300"/>
                <a:ext cx="291725" cy="346550"/>
              </a:xfrm>
              <a:custGeom>
                <a:avLst/>
                <a:gdLst/>
                <a:ahLst/>
                <a:cxnLst/>
                <a:rect l="l" t="t" r="r" b="b"/>
                <a:pathLst>
                  <a:path w="11669" h="13862" extrusionOk="0">
                    <a:moveTo>
                      <a:pt x="4766" y="1"/>
                    </a:moveTo>
                    <a:cubicBezTo>
                      <a:pt x="4366" y="1"/>
                      <a:pt x="3959" y="478"/>
                      <a:pt x="3752" y="1701"/>
                    </a:cubicBezTo>
                    <a:cubicBezTo>
                      <a:pt x="3622" y="2321"/>
                      <a:pt x="3589" y="2908"/>
                      <a:pt x="3556" y="3528"/>
                    </a:cubicBezTo>
                    <a:lnTo>
                      <a:pt x="3426" y="6431"/>
                    </a:lnTo>
                    <a:cubicBezTo>
                      <a:pt x="3426" y="6431"/>
                      <a:pt x="2358" y="3894"/>
                      <a:pt x="1164" y="3894"/>
                    </a:cubicBezTo>
                    <a:cubicBezTo>
                      <a:pt x="1038" y="3894"/>
                      <a:pt x="911" y="3923"/>
                      <a:pt x="784" y="3985"/>
                    </a:cubicBezTo>
                    <a:cubicBezTo>
                      <a:pt x="1" y="4441"/>
                      <a:pt x="66" y="9824"/>
                      <a:pt x="3100" y="11194"/>
                    </a:cubicBezTo>
                    <a:cubicBezTo>
                      <a:pt x="3100" y="11194"/>
                      <a:pt x="947" y="13151"/>
                      <a:pt x="4600" y="13640"/>
                    </a:cubicBezTo>
                    <a:cubicBezTo>
                      <a:pt x="5657" y="13780"/>
                      <a:pt x="6548" y="13862"/>
                      <a:pt x="7243" y="13862"/>
                    </a:cubicBezTo>
                    <a:cubicBezTo>
                      <a:pt x="8972" y="13862"/>
                      <a:pt x="9492" y="13359"/>
                      <a:pt x="8352" y="12009"/>
                    </a:cubicBezTo>
                    <a:lnTo>
                      <a:pt x="8352" y="12009"/>
                    </a:lnTo>
                    <a:cubicBezTo>
                      <a:pt x="8352" y="12009"/>
                      <a:pt x="8353" y="12009"/>
                      <a:pt x="8356" y="12009"/>
                    </a:cubicBezTo>
                    <a:cubicBezTo>
                      <a:pt x="8495" y="12009"/>
                      <a:pt x="11669" y="11916"/>
                      <a:pt x="11222" y="3332"/>
                    </a:cubicBezTo>
                    <a:cubicBezTo>
                      <a:pt x="11157" y="2876"/>
                      <a:pt x="11059" y="2354"/>
                      <a:pt x="10635" y="2158"/>
                    </a:cubicBezTo>
                    <a:cubicBezTo>
                      <a:pt x="10577" y="2130"/>
                      <a:pt x="10514" y="2116"/>
                      <a:pt x="10448" y="2116"/>
                    </a:cubicBezTo>
                    <a:cubicBezTo>
                      <a:pt x="9883" y="2116"/>
                      <a:pt x="9052" y="3161"/>
                      <a:pt x="8352" y="6138"/>
                    </a:cubicBezTo>
                    <a:cubicBezTo>
                      <a:pt x="8352" y="6138"/>
                      <a:pt x="9493" y="201"/>
                      <a:pt x="7797" y="201"/>
                    </a:cubicBezTo>
                    <a:cubicBezTo>
                      <a:pt x="7471" y="201"/>
                      <a:pt x="7177" y="429"/>
                      <a:pt x="7014" y="723"/>
                    </a:cubicBezTo>
                    <a:cubicBezTo>
                      <a:pt x="6688" y="1277"/>
                      <a:pt x="6068" y="3952"/>
                      <a:pt x="5872" y="5909"/>
                    </a:cubicBezTo>
                    <a:cubicBezTo>
                      <a:pt x="5872" y="5909"/>
                      <a:pt x="6068" y="2191"/>
                      <a:pt x="5677" y="951"/>
                    </a:cubicBezTo>
                    <a:cubicBezTo>
                      <a:pt x="5477" y="382"/>
                      <a:pt x="5124" y="1"/>
                      <a:pt x="4766"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192;p40">
                <a:extLst>
                  <a:ext uri="{FF2B5EF4-FFF2-40B4-BE49-F238E27FC236}">
                    <a16:creationId xmlns:a16="http://schemas.microsoft.com/office/drawing/2014/main" xmlns="" id="{DA0ABDD5-ABEC-A8A8-D254-6537734EF357}"/>
                  </a:ext>
                </a:extLst>
              </p:cNvPr>
              <p:cNvSpPr/>
              <p:nvPr/>
            </p:nvSpPr>
            <p:spPr>
              <a:xfrm>
                <a:off x="5928650" y="1008750"/>
                <a:ext cx="119075" cy="17150"/>
              </a:xfrm>
              <a:custGeom>
                <a:avLst/>
                <a:gdLst/>
                <a:ahLst/>
                <a:cxnLst/>
                <a:rect l="l" t="t" r="r" b="b"/>
                <a:pathLst>
                  <a:path w="4763" h="686" fill="none" extrusionOk="0">
                    <a:moveTo>
                      <a:pt x="0" y="1"/>
                    </a:moveTo>
                    <a:lnTo>
                      <a:pt x="4763" y="686"/>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193;p40">
                <a:extLst>
                  <a:ext uri="{FF2B5EF4-FFF2-40B4-BE49-F238E27FC236}">
                    <a16:creationId xmlns:a16="http://schemas.microsoft.com/office/drawing/2014/main" xmlns="" id="{79B02FB8-F8E6-0B49-F26B-FDE3662BDE19}"/>
                  </a:ext>
                </a:extLst>
              </p:cNvPr>
              <p:cNvSpPr/>
              <p:nvPr/>
            </p:nvSpPr>
            <p:spPr>
              <a:xfrm>
                <a:off x="5899300" y="1037300"/>
                <a:ext cx="72600" cy="72600"/>
              </a:xfrm>
              <a:custGeom>
                <a:avLst/>
                <a:gdLst/>
                <a:ahLst/>
                <a:cxnLst/>
                <a:rect l="l" t="t" r="r" b="b"/>
                <a:pathLst>
                  <a:path w="2904" h="2904" fill="none" extrusionOk="0">
                    <a:moveTo>
                      <a:pt x="0" y="0"/>
                    </a:moveTo>
                    <a:cubicBezTo>
                      <a:pt x="0" y="0"/>
                      <a:pt x="2903" y="294"/>
                      <a:pt x="2642" y="2904"/>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194;p40">
                <a:extLst>
                  <a:ext uri="{FF2B5EF4-FFF2-40B4-BE49-F238E27FC236}">
                    <a16:creationId xmlns:a16="http://schemas.microsoft.com/office/drawing/2014/main" xmlns="" id="{43EB1E93-E6F8-4019-607D-B9D01506B541}"/>
                  </a:ext>
                </a:extLst>
              </p:cNvPr>
              <p:cNvSpPr/>
              <p:nvPr/>
            </p:nvSpPr>
            <p:spPr>
              <a:xfrm>
                <a:off x="5889500" y="1145750"/>
                <a:ext cx="48150" cy="9000"/>
              </a:xfrm>
              <a:custGeom>
                <a:avLst/>
                <a:gdLst/>
                <a:ahLst/>
                <a:cxnLst/>
                <a:rect l="l" t="t" r="r" b="b"/>
                <a:pathLst>
                  <a:path w="1926" h="360" fill="none" extrusionOk="0">
                    <a:moveTo>
                      <a:pt x="1925" y="327"/>
                    </a:moveTo>
                    <a:cubicBezTo>
                      <a:pt x="1697" y="360"/>
                      <a:pt x="1273" y="360"/>
                      <a:pt x="881" y="262"/>
                    </a:cubicBezTo>
                    <a:cubicBezTo>
                      <a:pt x="523" y="197"/>
                      <a:pt x="229" y="99"/>
                      <a:pt x="1" y="1"/>
                    </a:cubicBez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195;p40">
                <a:extLst>
                  <a:ext uri="{FF2B5EF4-FFF2-40B4-BE49-F238E27FC236}">
                    <a16:creationId xmlns:a16="http://schemas.microsoft.com/office/drawing/2014/main" xmlns="" id="{B57E2EE2-1F73-ED01-F9C0-7C6BAC6F83C8}"/>
                  </a:ext>
                </a:extLst>
              </p:cNvPr>
              <p:cNvSpPr/>
              <p:nvPr/>
            </p:nvSpPr>
            <p:spPr>
              <a:xfrm>
                <a:off x="5986550" y="1161250"/>
                <a:ext cx="31825" cy="3300"/>
              </a:xfrm>
              <a:custGeom>
                <a:avLst/>
                <a:gdLst/>
                <a:ahLst/>
                <a:cxnLst/>
                <a:rect l="l" t="t" r="r" b="b"/>
                <a:pathLst>
                  <a:path w="1273" h="132" fill="none" extrusionOk="0">
                    <a:moveTo>
                      <a:pt x="0" y="1"/>
                    </a:moveTo>
                    <a:lnTo>
                      <a:pt x="1273" y="13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196;p40">
                <a:extLst>
                  <a:ext uri="{FF2B5EF4-FFF2-40B4-BE49-F238E27FC236}">
                    <a16:creationId xmlns:a16="http://schemas.microsoft.com/office/drawing/2014/main" xmlns="" id="{BE7E3CC1-A823-C478-4B90-662DEED30293}"/>
                  </a:ext>
                </a:extLst>
              </p:cNvPr>
              <p:cNvSpPr/>
              <p:nvPr/>
            </p:nvSpPr>
            <p:spPr>
              <a:xfrm>
                <a:off x="3995100" y="1520125"/>
                <a:ext cx="523875" cy="846450"/>
              </a:xfrm>
              <a:custGeom>
                <a:avLst/>
                <a:gdLst/>
                <a:ahLst/>
                <a:cxnLst/>
                <a:rect l="l" t="t" r="r" b="b"/>
                <a:pathLst>
                  <a:path w="20955" h="33858" extrusionOk="0">
                    <a:moveTo>
                      <a:pt x="6924" y="1"/>
                    </a:moveTo>
                    <a:cubicBezTo>
                      <a:pt x="4561" y="1"/>
                      <a:pt x="2312" y="917"/>
                      <a:pt x="1371" y="3391"/>
                    </a:cubicBezTo>
                    <a:cubicBezTo>
                      <a:pt x="1" y="7142"/>
                      <a:pt x="1338" y="11807"/>
                      <a:pt x="2773" y="15297"/>
                    </a:cubicBezTo>
                    <a:cubicBezTo>
                      <a:pt x="3785" y="17744"/>
                      <a:pt x="4959" y="20158"/>
                      <a:pt x="6003" y="22604"/>
                    </a:cubicBezTo>
                    <a:cubicBezTo>
                      <a:pt x="6264" y="23354"/>
                      <a:pt x="6557" y="24039"/>
                      <a:pt x="6884" y="24724"/>
                    </a:cubicBezTo>
                    <a:cubicBezTo>
                      <a:pt x="979" y="27269"/>
                      <a:pt x="294" y="33858"/>
                      <a:pt x="294" y="33858"/>
                    </a:cubicBezTo>
                    <a:cubicBezTo>
                      <a:pt x="294" y="33858"/>
                      <a:pt x="11646" y="27595"/>
                      <a:pt x="11711" y="27530"/>
                    </a:cubicBezTo>
                    <a:cubicBezTo>
                      <a:pt x="9200" y="22702"/>
                      <a:pt x="8156" y="19994"/>
                      <a:pt x="6492" y="16276"/>
                    </a:cubicBezTo>
                    <a:cubicBezTo>
                      <a:pt x="5089" y="13112"/>
                      <a:pt x="3719" y="9719"/>
                      <a:pt x="3915" y="6164"/>
                    </a:cubicBezTo>
                    <a:cubicBezTo>
                      <a:pt x="3980" y="4989"/>
                      <a:pt x="4241" y="3652"/>
                      <a:pt x="5448" y="3163"/>
                    </a:cubicBezTo>
                    <a:cubicBezTo>
                      <a:pt x="5866" y="3011"/>
                      <a:pt x="6328" y="2947"/>
                      <a:pt x="6806" y="2947"/>
                    </a:cubicBezTo>
                    <a:cubicBezTo>
                      <a:pt x="7970" y="2947"/>
                      <a:pt x="9230" y="3324"/>
                      <a:pt x="10178" y="3717"/>
                    </a:cubicBezTo>
                    <a:cubicBezTo>
                      <a:pt x="13179" y="4989"/>
                      <a:pt x="15528" y="7436"/>
                      <a:pt x="17648" y="9850"/>
                    </a:cubicBezTo>
                    <a:cubicBezTo>
                      <a:pt x="17971" y="10214"/>
                      <a:pt x="18363" y="10366"/>
                      <a:pt x="18749" y="10366"/>
                    </a:cubicBezTo>
                    <a:cubicBezTo>
                      <a:pt x="19881" y="10366"/>
                      <a:pt x="20954" y="9053"/>
                      <a:pt x="20029" y="7958"/>
                    </a:cubicBezTo>
                    <a:cubicBezTo>
                      <a:pt x="17354" y="4989"/>
                      <a:pt x="14256" y="1890"/>
                      <a:pt x="10341" y="586"/>
                    </a:cubicBezTo>
                    <a:cubicBezTo>
                      <a:pt x="9268" y="221"/>
                      <a:pt x="8083" y="1"/>
                      <a:pt x="69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197;p40">
                <a:extLst>
                  <a:ext uri="{FF2B5EF4-FFF2-40B4-BE49-F238E27FC236}">
                    <a16:creationId xmlns:a16="http://schemas.microsoft.com/office/drawing/2014/main" xmlns="" id="{C279170E-D11D-BBB4-D5F6-57B2F836516D}"/>
                  </a:ext>
                </a:extLst>
              </p:cNvPr>
              <p:cNvSpPr/>
              <p:nvPr/>
            </p:nvSpPr>
            <p:spPr>
              <a:xfrm>
                <a:off x="5497350" y="1819350"/>
                <a:ext cx="513700" cy="865275"/>
              </a:xfrm>
              <a:custGeom>
                <a:avLst/>
                <a:gdLst/>
                <a:ahLst/>
                <a:cxnLst/>
                <a:rect l="l" t="t" r="r" b="b"/>
                <a:pathLst>
                  <a:path w="20548" h="34611" extrusionOk="0">
                    <a:moveTo>
                      <a:pt x="12254" y="1"/>
                    </a:moveTo>
                    <a:cubicBezTo>
                      <a:pt x="8486" y="1"/>
                      <a:pt x="4752" y="1604"/>
                      <a:pt x="1464" y="3263"/>
                    </a:cubicBezTo>
                    <a:cubicBezTo>
                      <a:pt x="0" y="3995"/>
                      <a:pt x="894" y="6040"/>
                      <a:pt x="2257" y="6040"/>
                    </a:cubicBezTo>
                    <a:cubicBezTo>
                      <a:pt x="2473" y="6040"/>
                      <a:pt x="2700" y="5988"/>
                      <a:pt x="2932" y="5872"/>
                    </a:cubicBezTo>
                    <a:cubicBezTo>
                      <a:pt x="5803" y="4437"/>
                      <a:pt x="8934" y="3067"/>
                      <a:pt x="12164" y="3002"/>
                    </a:cubicBezTo>
                    <a:cubicBezTo>
                      <a:pt x="12242" y="3000"/>
                      <a:pt x="12321" y="2999"/>
                      <a:pt x="12402" y="2999"/>
                    </a:cubicBezTo>
                    <a:cubicBezTo>
                      <a:pt x="13841" y="2999"/>
                      <a:pt x="15682" y="3286"/>
                      <a:pt x="16763" y="4274"/>
                    </a:cubicBezTo>
                    <a:cubicBezTo>
                      <a:pt x="17742" y="5187"/>
                      <a:pt x="17448" y="6525"/>
                      <a:pt x="17057" y="7667"/>
                    </a:cubicBezTo>
                    <a:cubicBezTo>
                      <a:pt x="15915" y="10994"/>
                      <a:pt x="13371" y="13669"/>
                      <a:pt x="10859" y="16050"/>
                    </a:cubicBezTo>
                    <a:cubicBezTo>
                      <a:pt x="7923" y="18888"/>
                      <a:pt x="5933" y="20943"/>
                      <a:pt x="1791" y="24531"/>
                    </a:cubicBezTo>
                    <a:cubicBezTo>
                      <a:pt x="1791" y="24531"/>
                      <a:pt x="1791" y="24531"/>
                      <a:pt x="1791" y="24531"/>
                    </a:cubicBezTo>
                    <a:cubicBezTo>
                      <a:pt x="1915" y="24531"/>
                      <a:pt x="10076" y="34611"/>
                      <a:pt x="10076" y="34611"/>
                    </a:cubicBezTo>
                    <a:cubicBezTo>
                      <a:pt x="10076" y="34611"/>
                      <a:pt x="11903" y="28217"/>
                      <a:pt x="7336" y="23683"/>
                    </a:cubicBezTo>
                    <a:cubicBezTo>
                      <a:pt x="7891" y="23161"/>
                      <a:pt x="8445" y="22639"/>
                      <a:pt x="8967" y="22052"/>
                    </a:cubicBezTo>
                    <a:cubicBezTo>
                      <a:pt x="10859" y="20193"/>
                      <a:pt x="12849" y="18399"/>
                      <a:pt x="14675" y="16507"/>
                    </a:cubicBezTo>
                    <a:cubicBezTo>
                      <a:pt x="17285" y="13832"/>
                      <a:pt x="20319" y="9983"/>
                      <a:pt x="20449" y="6036"/>
                    </a:cubicBezTo>
                    <a:cubicBezTo>
                      <a:pt x="20547" y="2089"/>
                      <a:pt x="16600" y="294"/>
                      <a:pt x="13175" y="34"/>
                    </a:cubicBezTo>
                    <a:cubicBezTo>
                      <a:pt x="12868" y="11"/>
                      <a:pt x="12561" y="1"/>
                      <a:pt x="122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198;p40">
                <a:extLst>
                  <a:ext uri="{FF2B5EF4-FFF2-40B4-BE49-F238E27FC236}">
                    <a16:creationId xmlns:a16="http://schemas.microsoft.com/office/drawing/2014/main" xmlns="" id="{69910952-AAF1-7459-5CCF-F27E54DBAB4C}"/>
                  </a:ext>
                </a:extLst>
              </p:cNvPr>
              <p:cNvSpPr/>
              <p:nvPr/>
            </p:nvSpPr>
            <p:spPr>
              <a:xfrm>
                <a:off x="4400400" y="1056800"/>
                <a:ext cx="1343150" cy="1319500"/>
              </a:xfrm>
              <a:custGeom>
                <a:avLst/>
                <a:gdLst/>
                <a:ahLst/>
                <a:cxnLst/>
                <a:rect l="l" t="t" r="r" b="b"/>
                <a:pathLst>
                  <a:path w="53726" h="52780" extrusionOk="0">
                    <a:moveTo>
                      <a:pt x="12233" y="24305"/>
                    </a:moveTo>
                    <a:lnTo>
                      <a:pt x="12201" y="24533"/>
                    </a:lnTo>
                    <a:cubicBezTo>
                      <a:pt x="12233" y="24468"/>
                      <a:pt x="12233" y="24370"/>
                      <a:pt x="12233" y="24305"/>
                    </a:cubicBezTo>
                    <a:close/>
                    <a:moveTo>
                      <a:pt x="41558" y="29394"/>
                    </a:moveTo>
                    <a:cubicBezTo>
                      <a:pt x="41558" y="29426"/>
                      <a:pt x="41558" y="29492"/>
                      <a:pt x="41526" y="29524"/>
                    </a:cubicBezTo>
                    <a:cubicBezTo>
                      <a:pt x="41526" y="29492"/>
                      <a:pt x="41526" y="29426"/>
                      <a:pt x="41558" y="29394"/>
                    </a:cubicBezTo>
                    <a:close/>
                    <a:moveTo>
                      <a:pt x="41526" y="29524"/>
                    </a:moveTo>
                    <a:cubicBezTo>
                      <a:pt x="41526" y="29536"/>
                      <a:pt x="41522" y="29557"/>
                      <a:pt x="41516" y="29580"/>
                    </a:cubicBezTo>
                    <a:lnTo>
                      <a:pt x="41516" y="29580"/>
                    </a:lnTo>
                    <a:cubicBezTo>
                      <a:pt x="41516" y="29579"/>
                      <a:pt x="41516" y="29578"/>
                      <a:pt x="41515" y="29576"/>
                    </a:cubicBezTo>
                    <a:lnTo>
                      <a:pt x="41515" y="29576"/>
                    </a:lnTo>
                    <a:lnTo>
                      <a:pt x="41526" y="29524"/>
                    </a:lnTo>
                    <a:close/>
                    <a:moveTo>
                      <a:pt x="41493" y="29687"/>
                    </a:moveTo>
                    <a:cubicBezTo>
                      <a:pt x="41493" y="29753"/>
                      <a:pt x="41493" y="29818"/>
                      <a:pt x="41428" y="29851"/>
                    </a:cubicBezTo>
                    <a:lnTo>
                      <a:pt x="41493" y="29687"/>
                    </a:lnTo>
                    <a:close/>
                    <a:moveTo>
                      <a:pt x="41037" y="31221"/>
                    </a:moveTo>
                    <a:cubicBezTo>
                      <a:pt x="41037" y="31286"/>
                      <a:pt x="41004" y="31286"/>
                      <a:pt x="41004" y="31318"/>
                    </a:cubicBezTo>
                    <a:cubicBezTo>
                      <a:pt x="41004" y="31286"/>
                      <a:pt x="41004" y="31286"/>
                      <a:pt x="41037" y="31221"/>
                    </a:cubicBezTo>
                    <a:close/>
                    <a:moveTo>
                      <a:pt x="27826" y="11322"/>
                    </a:moveTo>
                    <a:cubicBezTo>
                      <a:pt x="27989" y="11322"/>
                      <a:pt x="28152" y="11322"/>
                      <a:pt x="28315" y="11355"/>
                    </a:cubicBezTo>
                    <a:lnTo>
                      <a:pt x="28511" y="11355"/>
                    </a:lnTo>
                    <a:cubicBezTo>
                      <a:pt x="28576" y="11355"/>
                      <a:pt x="28641" y="11355"/>
                      <a:pt x="28706" y="11420"/>
                    </a:cubicBezTo>
                    <a:lnTo>
                      <a:pt x="29163" y="11420"/>
                    </a:lnTo>
                    <a:cubicBezTo>
                      <a:pt x="29196" y="11420"/>
                      <a:pt x="29293" y="11420"/>
                      <a:pt x="29326" y="11453"/>
                    </a:cubicBezTo>
                    <a:lnTo>
                      <a:pt x="29587" y="11453"/>
                    </a:lnTo>
                    <a:cubicBezTo>
                      <a:pt x="29620" y="11453"/>
                      <a:pt x="29652" y="11453"/>
                      <a:pt x="29685" y="11486"/>
                    </a:cubicBezTo>
                    <a:cubicBezTo>
                      <a:pt x="29750" y="11486"/>
                      <a:pt x="29783" y="11486"/>
                      <a:pt x="29815" y="11518"/>
                    </a:cubicBezTo>
                    <a:cubicBezTo>
                      <a:pt x="29848" y="11518"/>
                      <a:pt x="29946" y="11518"/>
                      <a:pt x="29978" y="11583"/>
                    </a:cubicBezTo>
                    <a:cubicBezTo>
                      <a:pt x="30109" y="11616"/>
                      <a:pt x="30239" y="11616"/>
                      <a:pt x="30337" y="11649"/>
                    </a:cubicBezTo>
                    <a:cubicBezTo>
                      <a:pt x="30435" y="11681"/>
                      <a:pt x="30500" y="11681"/>
                      <a:pt x="30598" y="11681"/>
                    </a:cubicBezTo>
                    <a:lnTo>
                      <a:pt x="30663" y="11681"/>
                    </a:lnTo>
                    <a:cubicBezTo>
                      <a:pt x="30761" y="11681"/>
                      <a:pt x="30827" y="11746"/>
                      <a:pt x="30924" y="11779"/>
                    </a:cubicBezTo>
                    <a:cubicBezTo>
                      <a:pt x="30990" y="11812"/>
                      <a:pt x="31120" y="11812"/>
                      <a:pt x="31218" y="11844"/>
                    </a:cubicBezTo>
                    <a:lnTo>
                      <a:pt x="31251" y="11844"/>
                    </a:lnTo>
                    <a:cubicBezTo>
                      <a:pt x="31283" y="11844"/>
                      <a:pt x="31316" y="11844"/>
                      <a:pt x="31316" y="11910"/>
                    </a:cubicBezTo>
                    <a:cubicBezTo>
                      <a:pt x="31414" y="11942"/>
                      <a:pt x="31479" y="11942"/>
                      <a:pt x="31609" y="11975"/>
                    </a:cubicBezTo>
                    <a:lnTo>
                      <a:pt x="31642" y="11975"/>
                    </a:lnTo>
                    <a:lnTo>
                      <a:pt x="31740" y="12007"/>
                    </a:lnTo>
                    <a:cubicBezTo>
                      <a:pt x="31773" y="12007"/>
                      <a:pt x="31870" y="12073"/>
                      <a:pt x="31903" y="12073"/>
                    </a:cubicBezTo>
                    <a:cubicBezTo>
                      <a:pt x="32360" y="12236"/>
                      <a:pt x="32751" y="12399"/>
                      <a:pt x="33208" y="12595"/>
                    </a:cubicBezTo>
                    <a:lnTo>
                      <a:pt x="33240" y="12595"/>
                    </a:lnTo>
                    <a:cubicBezTo>
                      <a:pt x="33371" y="12627"/>
                      <a:pt x="33501" y="12725"/>
                      <a:pt x="33599" y="12758"/>
                    </a:cubicBezTo>
                    <a:cubicBezTo>
                      <a:pt x="33730" y="12790"/>
                      <a:pt x="33828" y="12888"/>
                      <a:pt x="33925" y="12921"/>
                    </a:cubicBezTo>
                    <a:cubicBezTo>
                      <a:pt x="34089" y="12986"/>
                      <a:pt x="34317" y="13117"/>
                      <a:pt x="34480" y="13214"/>
                    </a:cubicBezTo>
                    <a:cubicBezTo>
                      <a:pt x="34513" y="13214"/>
                      <a:pt x="34513" y="13214"/>
                      <a:pt x="34513" y="13247"/>
                    </a:cubicBezTo>
                    <a:cubicBezTo>
                      <a:pt x="34676" y="13312"/>
                      <a:pt x="34839" y="13443"/>
                      <a:pt x="35002" y="13541"/>
                    </a:cubicBezTo>
                    <a:cubicBezTo>
                      <a:pt x="35035" y="13573"/>
                      <a:pt x="35132" y="13606"/>
                      <a:pt x="35165" y="13638"/>
                    </a:cubicBezTo>
                    <a:cubicBezTo>
                      <a:pt x="35198" y="13704"/>
                      <a:pt x="35295" y="13736"/>
                      <a:pt x="35328" y="13769"/>
                    </a:cubicBezTo>
                    <a:cubicBezTo>
                      <a:pt x="35393" y="13802"/>
                      <a:pt x="35491" y="13867"/>
                      <a:pt x="35524" y="13932"/>
                    </a:cubicBezTo>
                    <a:cubicBezTo>
                      <a:pt x="35556" y="13965"/>
                      <a:pt x="35622" y="13965"/>
                      <a:pt x="35654" y="14030"/>
                    </a:cubicBezTo>
                    <a:cubicBezTo>
                      <a:pt x="35785" y="14095"/>
                      <a:pt x="35850" y="14193"/>
                      <a:pt x="35980" y="14258"/>
                    </a:cubicBezTo>
                    <a:cubicBezTo>
                      <a:pt x="36144" y="14389"/>
                      <a:pt x="36307" y="14519"/>
                      <a:pt x="36470" y="14682"/>
                    </a:cubicBezTo>
                    <a:cubicBezTo>
                      <a:pt x="36633" y="14780"/>
                      <a:pt x="36796" y="14943"/>
                      <a:pt x="36959" y="15074"/>
                    </a:cubicBezTo>
                    <a:cubicBezTo>
                      <a:pt x="37155" y="15237"/>
                      <a:pt x="37318" y="15400"/>
                      <a:pt x="37481" y="15596"/>
                    </a:cubicBezTo>
                    <a:lnTo>
                      <a:pt x="37514" y="15661"/>
                    </a:lnTo>
                    <a:lnTo>
                      <a:pt x="37742" y="15857"/>
                    </a:lnTo>
                    <a:lnTo>
                      <a:pt x="37905" y="16020"/>
                    </a:lnTo>
                    <a:cubicBezTo>
                      <a:pt x="37938" y="16052"/>
                      <a:pt x="37970" y="16150"/>
                      <a:pt x="38068" y="16183"/>
                    </a:cubicBezTo>
                    <a:cubicBezTo>
                      <a:pt x="38264" y="16379"/>
                      <a:pt x="38427" y="16574"/>
                      <a:pt x="38590" y="16835"/>
                    </a:cubicBezTo>
                    <a:lnTo>
                      <a:pt x="39308" y="17814"/>
                    </a:lnTo>
                    <a:cubicBezTo>
                      <a:pt x="39406" y="17977"/>
                      <a:pt x="39536" y="18140"/>
                      <a:pt x="39601" y="18270"/>
                    </a:cubicBezTo>
                    <a:cubicBezTo>
                      <a:pt x="39699" y="18336"/>
                      <a:pt x="39732" y="18466"/>
                      <a:pt x="39764" y="18531"/>
                    </a:cubicBezTo>
                    <a:cubicBezTo>
                      <a:pt x="39797" y="18597"/>
                      <a:pt x="39862" y="18662"/>
                      <a:pt x="39862" y="18695"/>
                    </a:cubicBezTo>
                    <a:cubicBezTo>
                      <a:pt x="39862" y="18760"/>
                      <a:pt x="39862" y="18760"/>
                      <a:pt x="39895" y="18760"/>
                    </a:cubicBezTo>
                    <a:cubicBezTo>
                      <a:pt x="39928" y="18858"/>
                      <a:pt x="40025" y="18955"/>
                      <a:pt x="40058" y="19086"/>
                    </a:cubicBezTo>
                    <a:cubicBezTo>
                      <a:pt x="40058" y="19086"/>
                      <a:pt x="40058" y="19119"/>
                      <a:pt x="40091" y="19119"/>
                    </a:cubicBezTo>
                    <a:cubicBezTo>
                      <a:pt x="40123" y="19151"/>
                      <a:pt x="40123" y="19184"/>
                      <a:pt x="40188" y="19249"/>
                    </a:cubicBezTo>
                    <a:cubicBezTo>
                      <a:pt x="40221" y="19282"/>
                      <a:pt x="40221" y="19314"/>
                      <a:pt x="40254" y="19412"/>
                    </a:cubicBezTo>
                    <a:cubicBezTo>
                      <a:pt x="40286" y="19477"/>
                      <a:pt x="40352" y="19608"/>
                      <a:pt x="40384" y="19673"/>
                    </a:cubicBezTo>
                    <a:cubicBezTo>
                      <a:pt x="40417" y="19738"/>
                      <a:pt x="40417" y="19771"/>
                      <a:pt x="40449" y="19804"/>
                    </a:cubicBezTo>
                    <a:cubicBezTo>
                      <a:pt x="40515" y="19934"/>
                      <a:pt x="40580" y="20065"/>
                      <a:pt x="40613" y="20130"/>
                    </a:cubicBezTo>
                    <a:cubicBezTo>
                      <a:pt x="40678" y="20260"/>
                      <a:pt x="40710" y="20391"/>
                      <a:pt x="40743" y="20456"/>
                    </a:cubicBezTo>
                    <a:cubicBezTo>
                      <a:pt x="40841" y="20652"/>
                      <a:pt x="40906" y="20913"/>
                      <a:pt x="41004" y="21141"/>
                    </a:cubicBezTo>
                    <a:cubicBezTo>
                      <a:pt x="41069" y="21402"/>
                      <a:pt x="41167" y="21598"/>
                      <a:pt x="41200" y="21859"/>
                    </a:cubicBezTo>
                    <a:cubicBezTo>
                      <a:pt x="41330" y="22283"/>
                      <a:pt x="41428" y="22772"/>
                      <a:pt x="41526" y="23261"/>
                    </a:cubicBezTo>
                    <a:cubicBezTo>
                      <a:pt x="41558" y="23392"/>
                      <a:pt x="41558" y="23522"/>
                      <a:pt x="41591" y="23653"/>
                    </a:cubicBezTo>
                    <a:cubicBezTo>
                      <a:pt x="41591" y="23751"/>
                      <a:pt x="41656" y="23881"/>
                      <a:pt x="41656" y="24012"/>
                    </a:cubicBezTo>
                    <a:cubicBezTo>
                      <a:pt x="41689" y="24240"/>
                      <a:pt x="41722" y="24501"/>
                      <a:pt x="41722" y="24794"/>
                    </a:cubicBezTo>
                    <a:cubicBezTo>
                      <a:pt x="41722" y="25023"/>
                      <a:pt x="41754" y="25219"/>
                      <a:pt x="41754" y="25479"/>
                    </a:cubicBezTo>
                    <a:lnTo>
                      <a:pt x="41754" y="25512"/>
                    </a:lnTo>
                    <a:lnTo>
                      <a:pt x="41754" y="26197"/>
                    </a:lnTo>
                    <a:lnTo>
                      <a:pt x="41754" y="26621"/>
                    </a:lnTo>
                    <a:cubicBezTo>
                      <a:pt x="41754" y="26752"/>
                      <a:pt x="41754" y="26915"/>
                      <a:pt x="41722" y="27013"/>
                    </a:cubicBezTo>
                    <a:cubicBezTo>
                      <a:pt x="41722" y="27143"/>
                      <a:pt x="41722" y="27274"/>
                      <a:pt x="41689" y="27437"/>
                    </a:cubicBezTo>
                    <a:cubicBezTo>
                      <a:pt x="41689" y="27567"/>
                      <a:pt x="41656" y="27730"/>
                      <a:pt x="41656" y="27828"/>
                    </a:cubicBezTo>
                    <a:cubicBezTo>
                      <a:pt x="41656" y="27959"/>
                      <a:pt x="41591" y="28089"/>
                      <a:pt x="41591" y="28252"/>
                    </a:cubicBezTo>
                    <a:cubicBezTo>
                      <a:pt x="41558" y="28448"/>
                      <a:pt x="41526" y="28611"/>
                      <a:pt x="41526" y="28807"/>
                    </a:cubicBezTo>
                    <a:cubicBezTo>
                      <a:pt x="41493" y="28937"/>
                      <a:pt x="41493" y="29068"/>
                      <a:pt x="41428" y="29198"/>
                    </a:cubicBezTo>
                    <a:cubicBezTo>
                      <a:pt x="41428" y="29231"/>
                      <a:pt x="41395" y="29263"/>
                      <a:pt x="41395" y="29296"/>
                    </a:cubicBezTo>
                    <a:cubicBezTo>
                      <a:pt x="41395" y="29361"/>
                      <a:pt x="41395" y="29394"/>
                      <a:pt x="41363" y="29426"/>
                    </a:cubicBezTo>
                    <a:cubicBezTo>
                      <a:pt x="41363" y="29459"/>
                      <a:pt x="41363" y="29524"/>
                      <a:pt x="41330" y="29557"/>
                    </a:cubicBezTo>
                    <a:cubicBezTo>
                      <a:pt x="41330" y="29590"/>
                      <a:pt x="41265" y="29687"/>
                      <a:pt x="41265" y="29720"/>
                    </a:cubicBezTo>
                    <a:cubicBezTo>
                      <a:pt x="41265" y="29753"/>
                      <a:pt x="41232" y="29851"/>
                      <a:pt x="41232" y="29883"/>
                    </a:cubicBezTo>
                    <a:cubicBezTo>
                      <a:pt x="41232" y="29948"/>
                      <a:pt x="41200" y="30046"/>
                      <a:pt x="41200" y="30079"/>
                    </a:cubicBezTo>
                    <a:cubicBezTo>
                      <a:pt x="41102" y="30275"/>
                      <a:pt x="41069" y="30536"/>
                      <a:pt x="41004" y="30764"/>
                    </a:cubicBezTo>
                    <a:cubicBezTo>
                      <a:pt x="40939" y="30894"/>
                      <a:pt x="40906" y="31057"/>
                      <a:pt x="40841" y="31188"/>
                    </a:cubicBezTo>
                    <a:lnTo>
                      <a:pt x="40841" y="31253"/>
                    </a:lnTo>
                    <a:cubicBezTo>
                      <a:pt x="40841" y="31318"/>
                      <a:pt x="40841" y="31318"/>
                      <a:pt x="40776" y="31351"/>
                    </a:cubicBezTo>
                    <a:lnTo>
                      <a:pt x="40743" y="31416"/>
                    </a:lnTo>
                    <a:cubicBezTo>
                      <a:pt x="40678" y="31579"/>
                      <a:pt x="40613" y="31742"/>
                      <a:pt x="40547" y="31906"/>
                    </a:cubicBezTo>
                    <a:cubicBezTo>
                      <a:pt x="40449" y="32134"/>
                      <a:pt x="40319" y="32362"/>
                      <a:pt x="40254" y="32558"/>
                    </a:cubicBezTo>
                    <a:cubicBezTo>
                      <a:pt x="40188" y="32688"/>
                      <a:pt x="40123" y="32852"/>
                      <a:pt x="40058" y="33015"/>
                    </a:cubicBezTo>
                    <a:cubicBezTo>
                      <a:pt x="39699" y="33765"/>
                      <a:pt x="39242" y="34483"/>
                      <a:pt x="38688" y="35168"/>
                    </a:cubicBezTo>
                    <a:cubicBezTo>
                      <a:pt x="38590" y="35331"/>
                      <a:pt x="38427" y="35559"/>
                      <a:pt x="38297" y="35722"/>
                    </a:cubicBezTo>
                    <a:cubicBezTo>
                      <a:pt x="37122" y="37125"/>
                      <a:pt x="35720" y="38266"/>
                      <a:pt x="34219" y="39147"/>
                    </a:cubicBezTo>
                    <a:cubicBezTo>
                      <a:pt x="34089" y="39212"/>
                      <a:pt x="33958" y="39245"/>
                      <a:pt x="33893" y="39343"/>
                    </a:cubicBezTo>
                    <a:cubicBezTo>
                      <a:pt x="33893" y="39343"/>
                      <a:pt x="33860" y="39343"/>
                      <a:pt x="33860" y="39376"/>
                    </a:cubicBezTo>
                    <a:cubicBezTo>
                      <a:pt x="33697" y="39473"/>
                      <a:pt x="33469" y="39571"/>
                      <a:pt x="33306" y="39669"/>
                    </a:cubicBezTo>
                    <a:cubicBezTo>
                      <a:pt x="33143" y="39734"/>
                      <a:pt x="32947" y="39832"/>
                      <a:pt x="32784" y="39897"/>
                    </a:cubicBezTo>
                    <a:cubicBezTo>
                      <a:pt x="32751" y="39963"/>
                      <a:pt x="32653" y="39963"/>
                      <a:pt x="32621" y="39995"/>
                    </a:cubicBezTo>
                    <a:cubicBezTo>
                      <a:pt x="32458" y="40061"/>
                      <a:pt x="32294" y="40126"/>
                      <a:pt x="32131" y="40191"/>
                    </a:cubicBezTo>
                    <a:cubicBezTo>
                      <a:pt x="31936" y="40289"/>
                      <a:pt x="31740" y="40354"/>
                      <a:pt x="31512" y="40387"/>
                    </a:cubicBezTo>
                    <a:cubicBezTo>
                      <a:pt x="31414" y="40452"/>
                      <a:pt x="31251" y="40485"/>
                      <a:pt x="31120" y="40517"/>
                    </a:cubicBezTo>
                    <a:cubicBezTo>
                      <a:pt x="30957" y="40550"/>
                      <a:pt x="30794" y="40615"/>
                      <a:pt x="30598" y="40648"/>
                    </a:cubicBezTo>
                    <a:cubicBezTo>
                      <a:pt x="29554" y="40876"/>
                      <a:pt x="28511" y="41039"/>
                      <a:pt x="27434" y="41104"/>
                    </a:cubicBezTo>
                    <a:lnTo>
                      <a:pt x="26358" y="41104"/>
                    </a:lnTo>
                    <a:cubicBezTo>
                      <a:pt x="25216" y="41039"/>
                      <a:pt x="24009" y="40876"/>
                      <a:pt x="22933" y="40550"/>
                    </a:cubicBezTo>
                    <a:cubicBezTo>
                      <a:pt x="21367" y="40126"/>
                      <a:pt x="19899" y="39473"/>
                      <a:pt x="18529" y="38495"/>
                    </a:cubicBezTo>
                    <a:cubicBezTo>
                      <a:pt x="18301" y="38364"/>
                      <a:pt x="18170" y="38234"/>
                      <a:pt x="17942" y="38071"/>
                    </a:cubicBezTo>
                    <a:cubicBezTo>
                      <a:pt x="16865" y="37223"/>
                      <a:pt x="15854" y="36244"/>
                      <a:pt x="15039" y="35168"/>
                    </a:cubicBezTo>
                    <a:cubicBezTo>
                      <a:pt x="14843" y="34907"/>
                      <a:pt x="14614" y="34613"/>
                      <a:pt x="14451" y="34287"/>
                    </a:cubicBezTo>
                    <a:cubicBezTo>
                      <a:pt x="13766" y="33210"/>
                      <a:pt x="13212" y="32134"/>
                      <a:pt x="12820" y="30927"/>
                    </a:cubicBezTo>
                    <a:cubicBezTo>
                      <a:pt x="12853" y="30699"/>
                      <a:pt x="12820" y="30536"/>
                      <a:pt x="12788" y="30405"/>
                    </a:cubicBezTo>
                    <a:cubicBezTo>
                      <a:pt x="12690" y="30177"/>
                      <a:pt x="12625" y="29916"/>
                      <a:pt x="12559" y="29655"/>
                    </a:cubicBezTo>
                    <a:cubicBezTo>
                      <a:pt x="12559" y="29590"/>
                      <a:pt x="12559" y="29557"/>
                      <a:pt x="12527" y="29524"/>
                    </a:cubicBezTo>
                    <a:cubicBezTo>
                      <a:pt x="12266" y="28546"/>
                      <a:pt x="12168" y="27502"/>
                      <a:pt x="12135" y="26458"/>
                    </a:cubicBezTo>
                    <a:lnTo>
                      <a:pt x="12135" y="25936"/>
                    </a:lnTo>
                    <a:lnTo>
                      <a:pt x="12135" y="25806"/>
                    </a:lnTo>
                    <a:lnTo>
                      <a:pt x="12135" y="25447"/>
                    </a:lnTo>
                    <a:cubicBezTo>
                      <a:pt x="12135" y="25219"/>
                      <a:pt x="12168" y="25055"/>
                      <a:pt x="12168" y="24860"/>
                    </a:cubicBezTo>
                    <a:cubicBezTo>
                      <a:pt x="12168" y="24729"/>
                      <a:pt x="12201" y="24664"/>
                      <a:pt x="12201" y="24533"/>
                    </a:cubicBezTo>
                    <a:cubicBezTo>
                      <a:pt x="12201" y="24468"/>
                      <a:pt x="12201" y="24370"/>
                      <a:pt x="12233" y="24305"/>
                    </a:cubicBezTo>
                    <a:lnTo>
                      <a:pt x="12233" y="24305"/>
                    </a:lnTo>
                    <a:lnTo>
                      <a:pt x="12233" y="24305"/>
                    </a:lnTo>
                    <a:cubicBezTo>
                      <a:pt x="12298" y="24077"/>
                      <a:pt x="12298" y="23881"/>
                      <a:pt x="12331" y="23718"/>
                    </a:cubicBezTo>
                    <a:lnTo>
                      <a:pt x="12331" y="23718"/>
                    </a:lnTo>
                    <a:cubicBezTo>
                      <a:pt x="12298" y="23882"/>
                      <a:pt x="12298" y="24110"/>
                      <a:pt x="12233" y="24305"/>
                    </a:cubicBezTo>
                    <a:cubicBezTo>
                      <a:pt x="12298" y="24109"/>
                      <a:pt x="12331" y="23881"/>
                      <a:pt x="12331" y="23718"/>
                    </a:cubicBezTo>
                    <a:lnTo>
                      <a:pt x="12331" y="23718"/>
                    </a:lnTo>
                    <a:cubicBezTo>
                      <a:pt x="12331" y="23718"/>
                      <a:pt x="12331" y="23718"/>
                      <a:pt x="12331" y="23718"/>
                    </a:cubicBezTo>
                    <a:cubicBezTo>
                      <a:pt x="12331" y="23588"/>
                      <a:pt x="12364" y="23424"/>
                      <a:pt x="12396" y="23327"/>
                    </a:cubicBezTo>
                    <a:cubicBezTo>
                      <a:pt x="12462" y="23196"/>
                      <a:pt x="12462" y="23033"/>
                      <a:pt x="12494" y="22902"/>
                    </a:cubicBezTo>
                    <a:cubicBezTo>
                      <a:pt x="12527" y="22772"/>
                      <a:pt x="12527" y="22674"/>
                      <a:pt x="12559" y="22576"/>
                    </a:cubicBezTo>
                    <a:lnTo>
                      <a:pt x="12559" y="22544"/>
                    </a:lnTo>
                    <a:cubicBezTo>
                      <a:pt x="12788" y="21696"/>
                      <a:pt x="13049" y="20815"/>
                      <a:pt x="13440" y="20065"/>
                    </a:cubicBezTo>
                    <a:cubicBezTo>
                      <a:pt x="13864" y="19086"/>
                      <a:pt x="14451" y="18107"/>
                      <a:pt x="15136" y="17194"/>
                    </a:cubicBezTo>
                    <a:cubicBezTo>
                      <a:pt x="15332" y="16900"/>
                      <a:pt x="15593" y="16639"/>
                      <a:pt x="15789" y="16379"/>
                    </a:cubicBezTo>
                    <a:cubicBezTo>
                      <a:pt x="15985" y="16183"/>
                      <a:pt x="16148" y="15987"/>
                      <a:pt x="16376" y="15759"/>
                    </a:cubicBezTo>
                    <a:cubicBezTo>
                      <a:pt x="16637" y="15498"/>
                      <a:pt x="16963" y="15204"/>
                      <a:pt x="17257" y="14911"/>
                    </a:cubicBezTo>
                    <a:cubicBezTo>
                      <a:pt x="17420" y="14780"/>
                      <a:pt x="17583" y="14617"/>
                      <a:pt x="17746" y="14519"/>
                    </a:cubicBezTo>
                    <a:lnTo>
                      <a:pt x="17876" y="14389"/>
                    </a:lnTo>
                    <a:cubicBezTo>
                      <a:pt x="17876" y="14356"/>
                      <a:pt x="17909" y="14356"/>
                      <a:pt x="17942" y="14356"/>
                    </a:cubicBezTo>
                    <a:cubicBezTo>
                      <a:pt x="18040" y="14291"/>
                      <a:pt x="18105" y="14226"/>
                      <a:pt x="18203" y="14193"/>
                    </a:cubicBezTo>
                    <a:lnTo>
                      <a:pt x="18235" y="14128"/>
                    </a:lnTo>
                    <a:cubicBezTo>
                      <a:pt x="19997" y="12888"/>
                      <a:pt x="21954" y="12007"/>
                      <a:pt x="24042" y="11616"/>
                    </a:cubicBezTo>
                    <a:cubicBezTo>
                      <a:pt x="24303" y="11583"/>
                      <a:pt x="24596" y="11486"/>
                      <a:pt x="24922" y="11453"/>
                    </a:cubicBezTo>
                    <a:cubicBezTo>
                      <a:pt x="25281" y="11420"/>
                      <a:pt x="25705" y="11355"/>
                      <a:pt x="26064" y="11322"/>
                    </a:cubicBezTo>
                    <a:close/>
                    <a:moveTo>
                      <a:pt x="26019" y="0"/>
                    </a:moveTo>
                    <a:cubicBezTo>
                      <a:pt x="24001" y="0"/>
                      <a:pt x="21987" y="230"/>
                      <a:pt x="20029" y="688"/>
                    </a:cubicBezTo>
                    <a:cubicBezTo>
                      <a:pt x="18888" y="982"/>
                      <a:pt x="17746" y="1308"/>
                      <a:pt x="16637" y="1700"/>
                    </a:cubicBezTo>
                    <a:cubicBezTo>
                      <a:pt x="16441" y="1797"/>
                      <a:pt x="16180" y="1863"/>
                      <a:pt x="15985" y="1993"/>
                    </a:cubicBezTo>
                    <a:cubicBezTo>
                      <a:pt x="15463" y="2189"/>
                      <a:pt x="14973" y="2450"/>
                      <a:pt x="14484" y="2678"/>
                    </a:cubicBezTo>
                    <a:cubicBezTo>
                      <a:pt x="13734" y="3070"/>
                      <a:pt x="13049" y="3428"/>
                      <a:pt x="12364" y="3885"/>
                    </a:cubicBezTo>
                    <a:cubicBezTo>
                      <a:pt x="12331" y="3885"/>
                      <a:pt x="12331" y="3918"/>
                      <a:pt x="12266" y="3918"/>
                    </a:cubicBezTo>
                    <a:cubicBezTo>
                      <a:pt x="11679" y="4277"/>
                      <a:pt x="11059" y="4701"/>
                      <a:pt x="10504" y="5125"/>
                    </a:cubicBezTo>
                    <a:cubicBezTo>
                      <a:pt x="10211" y="5353"/>
                      <a:pt x="9885" y="5581"/>
                      <a:pt x="9591" y="5842"/>
                    </a:cubicBezTo>
                    <a:lnTo>
                      <a:pt x="9526" y="5908"/>
                    </a:lnTo>
                    <a:cubicBezTo>
                      <a:pt x="9297" y="6071"/>
                      <a:pt x="9102" y="6266"/>
                      <a:pt x="8906" y="6429"/>
                    </a:cubicBezTo>
                    <a:cubicBezTo>
                      <a:pt x="7666" y="7506"/>
                      <a:pt x="6590" y="8713"/>
                      <a:pt x="5546" y="10083"/>
                    </a:cubicBezTo>
                    <a:cubicBezTo>
                      <a:pt x="3263" y="13051"/>
                      <a:pt x="1795" y="16379"/>
                      <a:pt x="1012" y="19869"/>
                    </a:cubicBezTo>
                    <a:cubicBezTo>
                      <a:pt x="555" y="21043"/>
                      <a:pt x="392" y="22185"/>
                      <a:pt x="294" y="23294"/>
                    </a:cubicBezTo>
                    <a:cubicBezTo>
                      <a:pt x="1" y="26882"/>
                      <a:pt x="457" y="30503"/>
                      <a:pt x="1599" y="33961"/>
                    </a:cubicBezTo>
                    <a:cubicBezTo>
                      <a:pt x="1958" y="35037"/>
                      <a:pt x="2382" y="36048"/>
                      <a:pt x="2871" y="37027"/>
                    </a:cubicBezTo>
                    <a:cubicBezTo>
                      <a:pt x="2937" y="37190"/>
                      <a:pt x="3034" y="37353"/>
                      <a:pt x="3100" y="37484"/>
                    </a:cubicBezTo>
                    <a:cubicBezTo>
                      <a:pt x="3654" y="38495"/>
                      <a:pt x="4209" y="39473"/>
                      <a:pt x="4829" y="40387"/>
                    </a:cubicBezTo>
                    <a:cubicBezTo>
                      <a:pt x="4861" y="40452"/>
                      <a:pt x="4894" y="40517"/>
                      <a:pt x="4959" y="40582"/>
                    </a:cubicBezTo>
                    <a:cubicBezTo>
                      <a:pt x="6623" y="43029"/>
                      <a:pt x="8710" y="45214"/>
                      <a:pt x="11189" y="47139"/>
                    </a:cubicBezTo>
                    <a:lnTo>
                      <a:pt x="12527" y="48118"/>
                    </a:lnTo>
                    <a:cubicBezTo>
                      <a:pt x="14256" y="49259"/>
                      <a:pt x="16082" y="50173"/>
                      <a:pt x="17942" y="50923"/>
                    </a:cubicBezTo>
                    <a:cubicBezTo>
                      <a:pt x="19018" y="51347"/>
                      <a:pt x="20127" y="51673"/>
                      <a:pt x="21171" y="51934"/>
                    </a:cubicBezTo>
                    <a:lnTo>
                      <a:pt x="21204" y="51934"/>
                    </a:lnTo>
                    <a:cubicBezTo>
                      <a:pt x="23413" y="52503"/>
                      <a:pt x="25656" y="52780"/>
                      <a:pt x="27878" y="52780"/>
                    </a:cubicBezTo>
                    <a:cubicBezTo>
                      <a:pt x="31006" y="52780"/>
                      <a:pt x="34093" y="52233"/>
                      <a:pt x="36992" y="51184"/>
                    </a:cubicBezTo>
                    <a:cubicBezTo>
                      <a:pt x="37090" y="51119"/>
                      <a:pt x="37155" y="51086"/>
                      <a:pt x="37253" y="51086"/>
                    </a:cubicBezTo>
                    <a:cubicBezTo>
                      <a:pt x="38297" y="50695"/>
                      <a:pt x="39373" y="50205"/>
                      <a:pt x="40384" y="49651"/>
                    </a:cubicBezTo>
                    <a:cubicBezTo>
                      <a:pt x="40449" y="49618"/>
                      <a:pt x="40515" y="49586"/>
                      <a:pt x="40580" y="49553"/>
                    </a:cubicBezTo>
                    <a:cubicBezTo>
                      <a:pt x="43548" y="47857"/>
                      <a:pt x="46256" y="45573"/>
                      <a:pt x="48441" y="42735"/>
                    </a:cubicBezTo>
                    <a:cubicBezTo>
                      <a:pt x="50170" y="40485"/>
                      <a:pt x="51442" y="38038"/>
                      <a:pt x="52290" y="35461"/>
                    </a:cubicBezTo>
                    <a:cubicBezTo>
                      <a:pt x="52649" y="34385"/>
                      <a:pt x="52943" y="33276"/>
                      <a:pt x="53139" y="32167"/>
                    </a:cubicBezTo>
                    <a:cubicBezTo>
                      <a:pt x="53660" y="29394"/>
                      <a:pt x="53726" y="26589"/>
                      <a:pt x="53334" y="23816"/>
                    </a:cubicBezTo>
                    <a:cubicBezTo>
                      <a:pt x="53302" y="23522"/>
                      <a:pt x="53269" y="23261"/>
                      <a:pt x="53236" y="23000"/>
                    </a:cubicBezTo>
                    <a:lnTo>
                      <a:pt x="53106" y="22250"/>
                    </a:lnTo>
                    <a:cubicBezTo>
                      <a:pt x="53073" y="21957"/>
                      <a:pt x="52975" y="21630"/>
                      <a:pt x="52910" y="21369"/>
                    </a:cubicBezTo>
                    <a:cubicBezTo>
                      <a:pt x="52845" y="21108"/>
                      <a:pt x="52780" y="20815"/>
                      <a:pt x="52682" y="20586"/>
                    </a:cubicBezTo>
                    <a:cubicBezTo>
                      <a:pt x="52421" y="19510"/>
                      <a:pt x="52095" y="18466"/>
                      <a:pt x="51671" y="17455"/>
                    </a:cubicBezTo>
                    <a:lnTo>
                      <a:pt x="51442" y="16835"/>
                    </a:lnTo>
                    <a:cubicBezTo>
                      <a:pt x="51312" y="16574"/>
                      <a:pt x="51214" y="16346"/>
                      <a:pt x="51116" y="16085"/>
                    </a:cubicBezTo>
                    <a:cubicBezTo>
                      <a:pt x="51051" y="16020"/>
                      <a:pt x="51051" y="15987"/>
                      <a:pt x="51018" y="15889"/>
                    </a:cubicBezTo>
                    <a:cubicBezTo>
                      <a:pt x="50888" y="15693"/>
                      <a:pt x="50823" y="15433"/>
                      <a:pt x="50692" y="15237"/>
                    </a:cubicBezTo>
                    <a:cubicBezTo>
                      <a:pt x="50659" y="15139"/>
                      <a:pt x="50562" y="15008"/>
                      <a:pt x="50529" y="14878"/>
                    </a:cubicBezTo>
                    <a:cubicBezTo>
                      <a:pt x="50464" y="14682"/>
                      <a:pt x="50333" y="14454"/>
                      <a:pt x="50203" y="14291"/>
                    </a:cubicBezTo>
                    <a:lnTo>
                      <a:pt x="50203" y="14258"/>
                    </a:lnTo>
                    <a:cubicBezTo>
                      <a:pt x="50040" y="13932"/>
                      <a:pt x="49844" y="13638"/>
                      <a:pt x="49681" y="13312"/>
                    </a:cubicBezTo>
                    <a:cubicBezTo>
                      <a:pt x="49583" y="13149"/>
                      <a:pt x="49485" y="12986"/>
                      <a:pt x="49355" y="12823"/>
                    </a:cubicBezTo>
                    <a:cubicBezTo>
                      <a:pt x="49355" y="12790"/>
                      <a:pt x="49322" y="12758"/>
                      <a:pt x="49257" y="12758"/>
                    </a:cubicBezTo>
                    <a:cubicBezTo>
                      <a:pt x="49159" y="12595"/>
                      <a:pt x="49028" y="12399"/>
                      <a:pt x="48898" y="12236"/>
                    </a:cubicBezTo>
                    <a:cubicBezTo>
                      <a:pt x="48767" y="12007"/>
                      <a:pt x="48604" y="11812"/>
                      <a:pt x="48441" y="11616"/>
                    </a:cubicBezTo>
                    <a:cubicBezTo>
                      <a:pt x="48180" y="11257"/>
                      <a:pt x="47887" y="10833"/>
                      <a:pt x="47593" y="10474"/>
                    </a:cubicBezTo>
                    <a:cubicBezTo>
                      <a:pt x="47528" y="10344"/>
                      <a:pt x="47397" y="10246"/>
                      <a:pt x="47300" y="10116"/>
                    </a:cubicBezTo>
                    <a:lnTo>
                      <a:pt x="47267" y="10018"/>
                    </a:lnTo>
                    <a:cubicBezTo>
                      <a:pt x="47267" y="10018"/>
                      <a:pt x="47267" y="9985"/>
                      <a:pt x="47234" y="9985"/>
                    </a:cubicBezTo>
                    <a:cubicBezTo>
                      <a:pt x="47104" y="9822"/>
                      <a:pt x="46973" y="9691"/>
                      <a:pt x="46876" y="9528"/>
                    </a:cubicBezTo>
                    <a:cubicBezTo>
                      <a:pt x="46810" y="9463"/>
                      <a:pt x="46745" y="9430"/>
                      <a:pt x="46712" y="9333"/>
                    </a:cubicBezTo>
                    <a:cubicBezTo>
                      <a:pt x="46647" y="9300"/>
                      <a:pt x="46615" y="9202"/>
                      <a:pt x="46582" y="9170"/>
                    </a:cubicBezTo>
                    <a:cubicBezTo>
                      <a:pt x="46484" y="9072"/>
                      <a:pt x="46419" y="8974"/>
                      <a:pt x="46321" y="8876"/>
                    </a:cubicBezTo>
                    <a:cubicBezTo>
                      <a:pt x="46256" y="8811"/>
                      <a:pt x="46158" y="8713"/>
                      <a:pt x="46125" y="8648"/>
                    </a:cubicBezTo>
                    <a:lnTo>
                      <a:pt x="45995" y="8517"/>
                    </a:lnTo>
                    <a:lnTo>
                      <a:pt x="45897" y="8387"/>
                    </a:lnTo>
                    <a:cubicBezTo>
                      <a:pt x="45571" y="8060"/>
                      <a:pt x="45212" y="7734"/>
                      <a:pt x="44853" y="7408"/>
                    </a:cubicBezTo>
                    <a:cubicBezTo>
                      <a:pt x="44690" y="7245"/>
                      <a:pt x="44527" y="7114"/>
                      <a:pt x="44364" y="6984"/>
                    </a:cubicBezTo>
                    <a:cubicBezTo>
                      <a:pt x="44201" y="6788"/>
                      <a:pt x="44005" y="6658"/>
                      <a:pt x="43842" y="6527"/>
                    </a:cubicBezTo>
                    <a:cubicBezTo>
                      <a:pt x="43711" y="6429"/>
                      <a:pt x="43581" y="6332"/>
                      <a:pt x="43516" y="6234"/>
                    </a:cubicBezTo>
                    <a:cubicBezTo>
                      <a:pt x="43255" y="6038"/>
                      <a:pt x="43026" y="5842"/>
                      <a:pt x="42733" y="5614"/>
                    </a:cubicBezTo>
                    <a:cubicBezTo>
                      <a:pt x="42211" y="5223"/>
                      <a:pt x="41656" y="4798"/>
                      <a:pt x="41069" y="4440"/>
                    </a:cubicBezTo>
                    <a:cubicBezTo>
                      <a:pt x="40515" y="4081"/>
                      <a:pt x="39928" y="3722"/>
                      <a:pt x="39373" y="3428"/>
                    </a:cubicBezTo>
                    <a:cubicBezTo>
                      <a:pt x="38949" y="3167"/>
                      <a:pt x="38492" y="2972"/>
                      <a:pt x="38101" y="2776"/>
                    </a:cubicBezTo>
                    <a:cubicBezTo>
                      <a:pt x="37546" y="2482"/>
                      <a:pt x="36992" y="2254"/>
                      <a:pt x="36470" y="2026"/>
                    </a:cubicBezTo>
                    <a:cubicBezTo>
                      <a:pt x="36241" y="1961"/>
                      <a:pt x="36013" y="1863"/>
                      <a:pt x="35817" y="1797"/>
                    </a:cubicBezTo>
                    <a:cubicBezTo>
                      <a:pt x="35491" y="1667"/>
                      <a:pt x="35100" y="1536"/>
                      <a:pt x="34774" y="1439"/>
                    </a:cubicBezTo>
                    <a:cubicBezTo>
                      <a:pt x="34447" y="1308"/>
                      <a:pt x="34089" y="1210"/>
                      <a:pt x="33762" y="1112"/>
                    </a:cubicBezTo>
                    <a:lnTo>
                      <a:pt x="33404" y="982"/>
                    </a:lnTo>
                    <a:lnTo>
                      <a:pt x="33306" y="982"/>
                    </a:lnTo>
                    <a:cubicBezTo>
                      <a:pt x="33273" y="982"/>
                      <a:pt x="33240" y="982"/>
                      <a:pt x="33240" y="949"/>
                    </a:cubicBezTo>
                    <a:cubicBezTo>
                      <a:pt x="33208" y="949"/>
                      <a:pt x="33143" y="949"/>
                      <a:pt x="33143" y="884"/>
                    </a:cubicBezTo>
                    <a:cubicBezTo>
                      <a:pt x="32914" y="851"/>
                      <a:pt x="32719" y="786"/>
                      <a:pt x="32458" y="721"/>
                    </a:cubicBezTo>
                    <a:cubicBezTo>
                      <a:pt x="32099" y="656"/>
                      <a:pt x="31740" y="558"/>
                      <a:pt x="31316" y="493"/>
                    </a:cubicBezTo>
                    <a:cubicBezTo>
                      <a:pt x="30924" y="395"/>
                      <a:pt x="30500" y="330"/>
                      <a:pt x="30109" y="297"/>
                    </a:cubicBezTo>
                    <a:lnTo>
                      <a:pt x="30011" y="297"/>
                    </a:lnTo>
                    <a:cubicBezTo>
                      <a:pt x="29815" y="232"/>
                      <a:pt x="29620" y="199"/>
                      <a:pt x="29359" y="199"/>
                    </a:cubicBezTo>
                    <a:cubicBezTo>
                      <a:pt x="29163" y="166"/>
                      <a:pt x="28902" y="166"/>
                      <a:pt x="28706" y="134"/>
                    </a:cubicBezTo>
                    <a:cubicBezTo>
                      <a:pt x="28543" y="134"/>
                      <a:pt x="28380" y="69"/>
                      <a:pt x="28217" y="69"/>
                    </a:cubicBezTo>
                    <a:lnTo>
                      <a:pt x="28054" y="69"/>
                    </a:lnTo>
                    <a:cubicBezTo>
                      <a:pt x="27923" y="69"/>
                      <a:pt x="27826" y="69"/>
                      <a:pt x="27662" y="36"/>
                    </a:cubicBezTo>
                    <a:cubicBezTo>
                      <a:pt x="27369" y="36"/>
                      <a:pt x="27075" y="3"/>
                      <a:pt x="26782" y="3"/>
                    </a:cubicBezTo>
                    <a:lnTo>
                      <a:pt x="26423" y="3"/>
                    </a:lnTo>
                    <a:cubicBezTo>
                      <a:pt x="26288" y="1"/>
                      <a:pt x="26154" y="0"/>
                      <a:pt x="26019" y="0"/>
                    </a:cubicBezTo>
                    <a:close/>
                  </a:path>
                </a:pathLst>
              </a:custGeom>
              <a:solidFill>
                <a:schemeClr val="lt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199;p40">
                <a:extLst>
                  <a:ext uri="{FF2B5EF4-FFF2-40B4-BE49-F238E27FC236}">
                    <a16:creationId xmlns:a16="http://schemas.microsoft.com/office/drawing/2014/main" xmlns="" id="{4B58FF53-014E-5D7F-2071-357FAEE85359}"/>
                  </a:ext>
                </a:extLst>
              </p:cNvPr>
              <p:cNvSpPr/>
              <p:nvPr/>
            </p:nvSpPr>
            <p:spPr>
              <a:xfrm>
                <a:off x="5411625" y="1789175"/>
                <a:ext cx="315625" cy="150100"/>
              </a:xfrm>
              <a:custGeom>
                <a:avLst/>
                <a:gdLst/>
                <a:ahLst/>
                <a:cxnLst/>
                <a:rect l="l" t="t" r="r" b="b"/>
                <a:pathLst>
                  <a:path w="12625" h="6004" extrusionOk="0">
                    <a:moveTo>
                      <a:pt x="1109" y="1"/>
                    </a:moveTo>
                    <a:cubicBezTo>
                      <a:pt x="1109" y="99"/>
                      <a:pt x="1077" y="131"/>
                      <a:pt x="1077" y="229"/>
                    </a:cubicBezTo>
                    <a:lnTo>
                      <a:pt x="979" y="556"/>
                    </a:lnTo>
                    <a:cubicBezTo>
                      <a:pt x="914" y="816"/>
                      <a:pt x="816" y="1175"/>
                      <a:pt x="751" y="1436"/>
                    </a:cubicBezTo>
                    <a:cubicBezTo>
                      <a:pt x="718" y="1567"/>
                      <a:pt x="653" y="1730"/>
                      <a:pt x="588" y="1860"/>
                    </a:cubicBezTo>
                    <a:cubicBezTo>
                      <a:pt x="588" y="1893"/>
                      <a:pt x="555" y="1926"/>
                      <a:pt x="555" y="1991"/>
                    </a:cubicBezTo>
                    <a:lnTo>
                      <a:pt x="490" y="2056"/>
                    </a:lnTo>
                    <a:cubicBezTo>
                      <a:pt x="424" y="2219"/>
                      <a:pt x="392" y="2382"/>
                      <a:pt x="294" y="2545"/>
                    </a:cubicBezTo>
                    <a:cubicBezTo>
                      <a:pt x="229" y="2806"/>
                      <a:pt x="131" y="3002"/>
                      <a:pt x="0" y="3230"/>
                    </a:cubicBezTo>
                    <a:lnTo>
                      <a:pt x="11646" y="5970"/>
                    </a:lnTo>
                    <a:lnTo>
                      <a:pt x="11744" y="6003"/>
                    </a:lnTo>
                    <a:cubicBezTo>
                      <a:pt x="12135" y="4959"/>
                      <a:pt x="12396" y="3850"/>
                      <a:pt x="12624" y="2741"/>
                    </a:cubicBezTo>
                    <a:lnTo>
                      <a:pt x="12494" y="2708"/>
                    </a:lnTo>
                    <a:lnTo>
                      <a:pt x="1273" y="66"/>
                    </a:lnTo>
                    <a:lnTo>
                      <a:pt x="1109" y="1"/>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200;p40">
                <a:extLst>
                  <a:ext uri="{FF2B5EF4-FFF2-40B4-BE49-F238E27FC236}">
                    <a16:creationId xmlns:a16="http://schemas.microsoft.com/office/drawing/2014/main" xmlns="" id="{6CF4417F-DDE9-7730-52AA-AE86E95C1F46}"/>
                  </a:ext>
                </a:extLst>
              </p:cNvPr>
              <p:cNvSpPr/>
              <p:nvPr/>
            </p:nvSpPr>
            <p:spPr>
              <a:xfrm>
                <a:off x="4408550" y="1550250"/>
                <a:ext cx="305850" cy="152525"/>
              </a:xfrm>
              <a:custGeom>
                <a:avLst/>
                <a:gdLst/>
                <a:ahLst/>
                <a:cxnLst/>
                <a:rect l="l" t="t" r="r" b="b"/>
                <a:pathLst>
                  <a:path w="12234" h="6101" extrusionOk="0">
                    <a:moveTo>
                      <a:pt x="556" y="0"/>
                    </a:moveTo>
                    <a:cubicBezTo>
                      <a:pt x="295" y="1077"/>
                      <a:pt x="131" y="2219"/>
                      <a:pt x="1" y="3328"/>
                    </a:cubicBezTo>
                    <a:lnTo>
                      <a:pt x="131" y="3360"/>
                    </a:lnTo>
                    <a:lnTo>
                      <a:pt x="11809" y="6100"/>
                    </a:lnTo>
                    <a:lnTo>
                      <a:pt x="11809" y="5741"/>
                    </a:lnTo>
                    <a:cubicBezTo>
                      <a:pt x="11809" y="5546"/>
                      <a:pt x="11842" y="5317"/>
                      <a:pt x="11842" y="5154"/>
                    </a:cubicBezTo>
                    <a:cubicBezTo>
                      <a:pt x="11842" y="5056"/>
                      <a:pt x="11875" y="4959"/>
                      <a:pt x="11875" y="4828"/>
                    </a:cubicBezTo>
                    <a:cubicBezTo>
                      <a:pt x="11875" y="4763"/>
                      <a:pt x="11875" y="4665"/>
                      <a:pt x="11907" y="4600"/>
                    </a:cubicBezTo>
                    <a:cubicBezTo>
                      <a:pt x="11972" y="4404"/>
                      <a:pt x="11972" y="4176"/>
                      <a:pt x="12005" y="4013"/>
                    </a:cubicBezTo>
                    <a:cubicBezTo>
                      <a:pt x="12038" y="3752"/>
                      <a:pt x="12070" y="3458"/>
                      <a:pt x="12168" y="3164"/>
                    </a:cubicBezTo>
                    <a:cubicBezTo>
                      <a:pt x="12201" y="3034"/>
                      <a:pt x="12201" y="2969"/>
                      <a:pt x="12233" y="2838"/>
                    </a:cubicBezTo>
                    <a:lnTo>
                      <a:pt x="12233" y="2806"/>
                    </a:lnTo>
                    <a:lnTo>
                      <a:pt x="621" y="66"/>
                    </a:lnTo>
                    <a:lnTo>
                      <a:pt x="556"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201;p40">
                <a:extLst>
                  <a:ext uri="{FF2B5EF4-FFF2-40B4-BE49-F238E27FC236}">
                    <a16:creationId xmlns:a16="http://schemas.microsoft.com/office/drawing/2014/main" xmlns="" id="{B6956EB9-4AF6-9157-7299-387F2B7DB9A7}"/>
                  </a:ext>
                </a:extLst>
              </p:cNvPr>
              <p:cNvSpPr/>
              <p:nvPr/>
            </p:nvSpPr>
            <p:spPr>
              <a:xfrm>
                <a:off x="4848125" y="2045250"/>
                <a:ext cx="147625" cy="311550"/>
              </a:xfrm>
              <a:custGeom>
                <a:avLst/>
                <a:gdLst/>
                <a:ahLst/>
                <a:cxnLst/>
                <a:rect l="l" t="t" r="r" b="b"/>
                <a:pathLst>
                  <a:path w="5905" h="12462" extrusionOk="0">
                    <a:moveTo>
                      <a:pt x="2708" y="1"/>
                    </a:moveTo>
                    <a:lnTo>
                      <a:pt x="2479" y="881"/>
                    </a:lnTo>
                    <a:lnTo>
                      <a:pt x="0" y="11418"/>
                    </a:lnTo>
                    <a:cubicBezTo>
                      <a:pt x="1077" y="11842"/>
                      <a:pt x="2153" y="12200"/>
                      <a:pt x="3229" y="12461"/>
                    </a:cubicBezTo>
                    <a:lnTo>
                      <a:pt x="5904" y="1142"/>
                    </a:lnTo>
                    <a:cubicBezTo>
                      <a:pt x="5643" y="1110"/>
                      <a:pt x="5382" y="1044"/>
                      <a:pt x="5089" y="947"/>
                    </a:cubicBezTo>
                    <a:cubicBezTo>
                      <a:pt x="4273" y="718"/>
                      <a:pt x="3458" y="425"/>
                      <a:pt x="270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202;p40">
                <a:extLst>
                  <a:ext uri="{FF2B5EF4-FFF2-40B4-BE49-F238E27FC236}">
                    <a16:creationId xmlns:a16="http://schemas.microsoft.com/office/drawing/2014/main" xmlns="" id="{943141E1-D699-F250-3FF8-9E9B60DD2721}"/>
                  </a:ext>
                </a:extLst>
              </p:cNvPr>
              <p:cNvSpPr/>
              <p:nvPr/>
            </p:nvSpPr>
            <p:spPr>
              <a:xfrm>
                <a:off x="5082975" y="1064200"/>
                <a:ext cx="145175" cy="280575"/>
              </a:xfrm>
              <a:custGeom>
                <a:avLst/>
                <a:gdLst/>
                <a:ahLst/>
                <a:cxnLst/>
                <a:rect l="l" t="t" r="r" b="b"/>
                <a:pathLst>
                  <a:path w="5807" h="11223" extrusionOk="0">
                    <a:moveTo>
                      <a:pt x="2545" y="1"/>
                    </a:moveTo>
                    <a:lnTo>
                      <a:pt x="2512" y="66"/>
                    </a:lnTo>
                    <a:lnTo>
                      <a:pt x="164" y="10178"/>
                    </a:lnTo>
                    <a:lnTo>
                      <a:pt x="1" y="10929"/>
                    </a:lnTo>
                    <a:lnTo>
                      <a:pt x="425" y="10929"/>
                    </a:lnTo>
                    <a:cubicBezTo>
                      <a:pt x="653" y="10929"/>
                      <a:pt x="849" y="10961"/>
                      <a:pt x="1012" y="10961"/>
                    </a:cubicBezTo>
                    <a:lnTo>
                      <a:pt x="1208" y="10961"/>
                    </a:lnTo>
                    <a:cubicBezTo>
                      <a:pt x="1305" y="10961"/>
                      <a:pt x="1338" y="10961"/>
                      <a:pt x="1403" y="10994"/>
                    </a:cubicBezTo>
                    <a:lnTo>
                      <a:pt x="1827" y="10994"/>
                    </a:lnTo>
                    <a:cubicBezTo>
                      <a:pt x="1860" y="10994"/>
                      <a:pt x="1958" y="10994"/>
                      <a:pt x="1990" y="11026"/>
                    </a:cubicBezTo>
                    <a:lnTo>
                      <a:pt x="2219" y="11026"/>
                    </a:lnTo>
                    <a:cubicBezTo>
                      <a:pt x="2317" y="11026"/>
                      <a:pt x="2382" y="11059"/>
                      <a:pt x="2480" y="11059"/>
                    </a:cubicBezTo>
                    <a:cubicBezTo>
                      <a:pt x="2512" y="11059"/>
                      <a:pt x="2610" y="11059"/>
                      <a:pt x="2643" y="11124"/>
                    </a:cubicBezTo>
                    <a:cubicBezTo>
                      <a:pt x="2773" y="11157"/>
                      <a:pt x="2871" y="11157"/>
                      <a:pt x="3002" y="11190"/>
                    </a:cubicBezTo>
                    <a:cubicBezTo>
                      <a:pt x="3100" y="11190"/>
                      <a:pt x="3165" y="11222"/>
                      <a:pt x="3263" y="11222"/>
                    </a:cubicBezTo>
                    <a:lnTo>
                      <a:pt x="3458" y="10472"/>
                    </a:lnTo>
                    <a:lnTo>
                      <a:pt x="5774" y="621"/>
                    </a:lnTo>
                    <a:lnTo>
                      <a:pt x="5807" y="555"/>
                    </a:lnTo>
                    <a:cubicBezTo>
                      <a:pt x="4763" y="360"/>
                      <a:pt x="3654" y="164"/>
                      <a:pt x="2545"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203;p40">
                <a:extLst>
                  <a:ext uri="{FF2B5EF4-FFF2-40B4-BE49-F238E27FC236}">
                    <a16:creationId xmlns:a16="http://schemas.microsoft.com/office/drawing/2014/main" xmlns="" id="{AA2A2CC8-6A4E-DB78-6F09-1B8ECB9D5AA7}"/>
                  </a:ext>
                </a:extLst>
              </p:cNvPr>
              <p:cNvSpPr/>
              <p:nvPr/>
            </p:nvSpPr>
            <p:spPr>
              <a:xfrm>
                <a:off x="5168600" y="2033025"/>
                <a:ext cx="245500" cy="304200"/>
              </a:xfrm>
              <a:custGeom>
                <a:avLst/>
                <a:gdLst/>
                <a:ahLst/>
                <a:cxnLst/>
                <a:rect l="l" t="t" r="r" b="b"/>
                <a:pathLst>
                  <a:path w="9820" h="12168" extrusionOk="0">
                    <a:moveTo>
                      <a:pt x="3687" y="0"/>
                    </a:moveTo>
                    <a:cubicBezTo>
                      <a:pt x="3589" y="98"/>
                      <a:pt x="3458" y="131"/>
                      <a:pt x="3361" y="196"/>
                    </a:cubicBezTo>
                    <a:lnTo>
                      <a:pt x="326" y="1416"/>
                    </a:lnTo>
                    <a:lnTo>
                      <a:pt x="326" y="1416"/>
                    </a:lnTo>
                    <a:cubicBezTo>
                      <a:pt x="210" y="1429"/>
                      <a:pt x="100" y="1448"/>
                      <a:pt x="1" y="1468"/>
                    </a:cubicBezTo>
                    <a:lnTo>
                      <a:pt x="6231" y="12168"/>
                    </a:lnTo>
                    <a:cubicBezTo>
                      <a:pt x="6296" y="12135"/>
                      <a:pt x="6394" y="12070"/>
                      <a:pt x="6459" y="12070"/>
                    </a:cubicBezTo>
                    <a:cubicBezTo>
                      <a:pt x="7536" y="11678"/>
                      <a:pt x="8580" y="11189"/>
                      <a:pt x="9624" y="10667"/>
                    </a:cubicBezTo>
                    <a:cubicBezTo>
                      <a:pt x="9689" y="10602"/>
                      <a:pt x="9721" y="10569"/>
                      <a:pt x="9819" y="10537"/>
                    </a:cubicBezTo>
                    <a:lnTo>
                      <a:pt x="3687"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204;p40">
                <a:extLst>
                  <a:ext uri="{FF2B5EF4-FFF2-40B4-BE49-F238E27FC236}">
                    <a16:creationId xmlns:a16="http://schemas.microsoft.com/office/drawing/2014/main" xmlns="" id="{D9A5BDD0-AA08-DB91-FD69-3CFFBB58DD0C}"/>
                  </a:ext>
                </a:extLst>
              </p:cNvPr>
              <p:cNvSpPr/>
              <p:nvPr/>
            </p:nvSpPr>
            <p:spPr>
              <a:xfrm>
                <a:off x="4634450" y="1153925"/>
                <a:ext cx="225100" cy="309100"/>
              </a:xfrm>
              <a:custGeom>
                <a:avLst/>
                <a:gdLst/>
                <a:ahLst/>
                <a:cxnLst/>
                <a:rect l="l" t="t" r="r" b="b"/>
                <a:pathLst>
                  <a:path w="9004" h="12364" extrusionOk="0">
                    <a:moveTo>
                      <a:pt x="2773" y="0"/>
                    </a:moveTo>
                    <a:cubicBezTo>
                      <a:pt x="1795" y="555"/>
                      <a:pt x="881" y="1207"/>
                      <a:pt x="1" y="1957"/>
                    </a:cubicBezTo>
                    <a:lnTo>
                      <a:pt x="33" y="2023"/>
                    </a:lnTo>
                    <a:lnTo>
                      <a:pt x="6459" y="12363"/>
                    </a:lnTo>
                    <a:cubicBezTo>
                      <a:pt x="6688" y="12167"/>
                      <a:pt x="6851" y="11939"/>
                      <a:pt x="7047" y="11743"/>
                    </a:cubicBezTo>
                    <a:cubicBezTo>
                      <a:pt x="7666" y="11123"/>
                      <a:pt x="8319" y="10536"/>
                      <a:pt x="9004" y="10047"/>
                    </a:cubicBezTo>
                    <a:lnTo>
                      <a:pt x="8906" y="9982"/>
                    </a:lnTo>
                    <a:lnTo>
                      <a:pt x="2806" y="65"/>
                    </a:lnTo>
                    <a:lnTo>
                      <a:pt x="2773" y="0"/>
                    </a:ln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205;p40">
                <a:extLst>
                  <a:ext uri="{FF2B5EF4-FFF2-40B4-BE49-F238E27FC236}">
                    <a16:creationId xmlns:a16="http://schemas.microsoft.com/office/drawing/2014/main" xmlns="" id="{7142B7DE-6511-6C5B-2CA8-65FA43F4ABB1}"/>
                  </a:ext>
                </a:extLst>
              </p:cNvPr>
              <p:cNvSpPr/>
              <p:nvPr/>
            </p:nvSpPr>
            <p:spPr>
              <a:xfrm>
                <a:off x="5346375" y="1308850"/>
                <a:ext cx="283825" cy="212075"/>
              </a:xfrm>
              <a:custGeom>
                <a:avLst/>
                <a:gdLst/>
                <a:ahLst/>
                <a:cxnLst/>
                <a:rect l="l" t="t" r="r" b="b"/>
                <a:pathLst>
                  <a:path w="11353" h="8483" extrusionOk="0">
                    <a:moveTo>
                      <a:pt x="9363" y="1"/>
                    </a:moveTo>
                    <a:lnTo>
                      <a:pt x="9265" y="34"/>
                    </a:lnTo>
                    <a:lnTo>
                      <a:pt x="718" y="5318"/>
                    </a:lnTo>
                    <a:lnTo>
                      <a:pt x="1" y="5775"/>
                    </a:lnTo>
                    <a:lnTo>
                      <a:pt x="327" y="6101"/>
                    </a:lnTo>
                    <a:cubicBezTo>
                      <a:pt x="555" y="6297"/>
                      <a:pt x="718" y="6525"/>
                      <a:pt x="882" y="6753"/>
                    </a:cubicBezTo>
                    <a:cubicBezTo>
                      <a:pt x="1110" y="7079"/>
                      <a:pt x="1371" y="7406"/>
                      <a:pt x="1567" y="7732"/>
                    </a:cubicBezTo>
                    <a:cubicBezTo>
                      <a:pt x="1697" y="7895"/>
                      <a:pt x="1762" y="8058"/>
                      <a:pt x="1860" y="8188"/>
                    </a:cubicBezTo>
                    <a:cubicBezTo>
                      <a:pt x="1925" y="8254"/>
                      <a:pt x="1958" y="8384"/>
                      <a:pt x="2023" y="8482"/>
                    </a:cubicBezTo>
                    <a:lnTo>
                      <a:pt x="2676" y="8058"/>
                    </a:lnTo>
                    <a:lnTo>
                      <a:pt x="11255" y="2774"/>
                    </a:lnTo>
                    <a:lnTo>
                      <a:pt x="11353" y="2708"/>
                    </a:lnTo>
                    <a:cubicBezTo>
                      <a:pt x="10733" y="1795"/>
                      <a:pt x="10080" y="849"/>
                      <a:pt x="936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206;p40">
                <a:extLst>
                  <a:ext uri="{FF2B5EF4-FFF2-40B4-BE49-F238E27FC236}">
                    <a16:creationId xmlns:a16="http://schemas.microsoft.com/office/drawing/2014/main" xmlns="" id="{A7AF5B8D-3E7B-9148-B740-800754FAA963}"/>
                  </a:ext>
                </a:extLst>
              </p:cNvPr>
              <p:cNvSpPr/>
              <p:nvPr/>
            </p:nvSpPr>
            <p:spPr>
              <a:xfrm>
                <a:off x="4472175" y="1815275"/>
                <a:ext cx="292775" cy="256100"/>
              </a:xfrm>
              <a:custGeom>
                <a:avLst/>
                <a:gdLst/>
                <a:ahLst/>
                <a:cxnLst/>
                <a:rect l="l" t="t" r="r" b="b"/>
                <a:pathLst>
                  <a:path w="11711" h="10244" extrusionOk="0">
                    <a:moveTo>
                      <a:pt x="9949" y="1"/>
                    </a:moveTo>
                    <a:lnTo>
                      <a:pt x="0" y="6688"/>
                    </a:lnTo>
                    <a:cubicBezTo>
                      <a:pt x="66" y="6851"/>
                      <a:pt x="163" y="7014"/>
                      <a:pt x="229" y="7145"/>
                    </a:cubicBezTo>
                    <a:cubicBezTo>
                      <a:pt x="783" y="8156"/>
                      <a:pt x="1338" y="9134"/>
                      <a:pt x="1958" y="10048"/>
                    </a:cubicBezTo>
                    <a:cubicBezTo>
                      <a:pt x="1990" y="10113"/>
                      <a:pt x="2023" y="10178"/>
                      <a:pt x="2088" y="10243"/>
                    </a:cubicBezTo>
                    <a:lnTo>
                      <a:pt x="11711" y="3785"/>
                    </a:lnTo>
                    <a:cubicBezTo>
                      <a:pt x="10993" y="2708"/>
                      <a:pt x="10471" y="1632"/>
                      <a:pt x="10080" y="425"/>
                    </a:cubicBezTo>
                    <a:cubicBezTo>
                      <a:pt x="10015" y="262"/>
                      <a:pt x="9982" y="164"/>
                      <a:pt x="9949"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207;p40">
                <a:extLst>
                  <a:ext uri="{FF2B5EF4-FFF2-40B4-BE49-F238E27FC236}">
                    <a16:creationId xmlns:a16="http://schemas.microsoft.com/office/drawing/2014/main" xmlns="" id="{70693A1E-9286-BE76-7D54-43B9F5824C32}"/>
                  </a:ext>
                </a:extLst>
              </p:cNvPr>
              <p:cNvSpPr/>
              <p:nvPr/>
            </p:nvSpPr>
            <p:spPr>
              <a:xfrm>
                <a:off x="5171050" y="2037100"/>
                <a:ext cx="79125" cy="31825"/>
              </a:xfrm>
              <a:custGeom>
                <a:avLst/>
                <a:gdLst/>
                <a:ahLst/>
                <a:cxnLst/>
                <a:rect l="l" t="t" r="r" b="b"/>
                <a:pathLst>
                  <a:path w="3165" h="1273" extrusionOk="0">
                    <a:moveTo>
                      <a:pt x="3165" y="0"/>
                    </a:moveTo>
                    <a:lnTo>
                      <a:pt x="1" y="1273"/>
                    </a:lnTo>
                    <a:cubicBezTo>
                      <a:pt x="131" y="1240"/>
                      <a:pt x="262" y="1207"/>
                      <a:pt x="392" y="1207"/>
                    </a:cubicBezTo>
                    <a:cubicBezTo>
                      <a:pt x="490" y="1142"/>
                      <a:pt x="653" y="1109"/>
                      <a:pt x="783" y="1077"/>
                    </a:cubicBezTo>
                    <a:cubicBezTo>
                      <a:pt x="979" y="979"/>
                      <a:pt x="1207" y="946"/>
                      <a:pt x="1403" y="881"/>
                    </a:cubicBezTo>
                    <a:cubicBezTo>
                      <a:pt x="1566" y="783"/>
                      <a:pt x="1729" y="751"/>
                      <a:pt x="1893" y="653"/>
                    </a:cubicBezTo>
                    <a:cubicBezTo>
                      <a:pt x="1925" y="620"/>
                      <a:pt x="2023" y="620"/>
                      <a:pt x="2056" y="588"/>
                    </a:cubicBezTo>
                    <a:cubicBezTo>
                      <a:pt x="2251" y="490"/>
                      <a:pt x="2414" y="424"/>
                      <a:pt x="2578" y="327"/>
                    </a:cubicBezTo>
                    <a:cubicBezTo>
                      <a:pt x="2741" y="261"/>
                      <a:pt x="2936" y="164"/>
                      <a:pt x="3099" y="66"/>
                    </a:cubicBezTo>
                    <a:cubicBezTo>
                      <a:pt x="3099" y="66"/>
                      <a:pt x="3165" y="66"/>
                      <a:pt x="3165" y="0"/>
                    </a:cubicBezTo>
                    <a:close/>
                  </a:path>
                </a:pathLst>
              </a:custGeom>
              <a:solidFill>
                <a:srgbClr val="FFFFFF"/>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208;p40">
                <a:extLst>
                  <a:ext uri="{FF2B5EF4-FFF2-40B4-BE49-F238E27FC236}">
                    <a16:creationId xmlns:a16="http://schemas.microsoft.com/office/drawing/2014/main" xmlns="" id="{62B799F4-B354-61ED-59A0-CA23CC188D96}"/>
                  </a:ext>
                </a:extLst>
              </p:cNvPr>
              <p:cNvSpPr/>
              <p:nvPr/>
            </p:nvSpPr>
            <p:spPr>
              <a:xfrm>
                <a:off x="4908475" y="1196325"/>
                <a:ext cx="393075" cy="450050"/>
              </a:xfrm>
              <a:custGeom>
                <a:avLst/>
                <a:gdLst/>
                <a:ahLst/>
                <a:cxnLst/>
                <a:rect l="l" t="t" r="r" b="b"/>
                <a:pathLst>
                  <a:path w="15723" h="18002" extrusionOk="0">
                    <a:moveTo>
                      <a:pt x="4469" y="0"/>
                    </a:moveTo>
                    <a:lnTo>
                      <a:pt x="4469" y="0"/>
                    </a:lnTo>
                    <a:cubicBezTo>
                      <a:pt x="4469" y="1"/>
                      <a:pt x="0" y="16604"/>
                      <a:pt x="6654" y="17909"/>
                    </a:cubicBezTo>
                    <a:cubicBezTo>
                      <a:pt x="6971" y="17971"/>
                      <a:pt x="7277" y="18001"/>
                      <a:pt x="7572" y="18001"/>
                    </a:cubicBezTo>
                    <a:cubicBezTo>
                      <a:pt x="14345" y="18001"/>
                      <a:pt x="15723" y="2219"/>
                      <a:pt x="15723" y="2218"/>
                    </a:cubicBezTo>
                    <a:lnTo>
                      <a:pt x="15723" y="2218"/>
                    </a:lnTo>
                    <a:cubicBezTo>
                      <a:pt x="15057" y="2364"/>
                      <a:pt x="13913" y="2590"/>
                      <a:pt x="12468" y="2590"/>
                    </a:cubicBezTo>
                    <a:cubicBezTo>
                      <a:pt x="11649" y="2590"/>
                      <a:pt x="10733" y="2517"/>
                      <a:pt x="9753" y="2316"/>
                    </a:cubicBezTo>
                    <a:cubicBezTo>
                      <a:pt x="7176" y="1794"/>
                      <a:pt x="5382" y="653"/>
                      <a:pt x="4469"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209;p40">
                <a:extLst>
                  <a:ext uri="{FF2B5EF4-FFF2-40B4-BE49-F238E27FC236}">
                    <a16:creationId xmlns:a16="http://schemas.microsoft.com/office/drawing/2014/main" xmlns="" id="{9F41781A-D104-7D43-0FFC-AD1714F4ADEF}"/>
                  </a:ext>
                </a:extLst>
              </p:cNvPr>
              <p:cNvSpPr/>
              <p:nvPr/>
            </p:nvSpPr>
            <p:spPr>
              <a:xfrm>
                <a:off x="5028350" y="1239550"/>
                <a:ext cx="73400" cy="380050"/>
              </a:xfrm>
              <a:custGeom>
                <a:avLst/>
                <a:gdLst/>
                <a:ahLst/>
                <a:cxnLst/>
                <a:rect l="l" t="t" r="r" b="b"/>
                <a:pathLst>
                  <a:path w="2936" h="15202" fill="none" extrusionOk="0">
                    <a:moveTo>
                      <a:pt x="2936" y="0"/>
                    </a:moveTo>
                    <a:lnTo>
                      <a:pt x="1468" y="7568"/>
                    </a:lnTo>
                    <a:lnTo>
                      <a:pt x="0" y="15201"/>
                    </a:lnTo>
                    <a:lnTo>
                      <a:pt x="0" y="15201"/>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210;p40">
                <a:extLst>
                  <a:ext uri="{FF2B5EF4-FFF2-40B4-BE49-F238E27FC236}">
                    <a16:creationId xmlns:a16="http://schemas.microsoft.com/office/drawing/2014/main" xmlns="" id="{31FF720B-2529-5119-3B9C-D3A4EE128B29}"/>
                  </a:ext>
                </a:extLst>
              </p:cNvPr>
              <p:cNvSpPr/>
              <p:nvPr/>
            </p:nvSpPr>
            <p:spPr>
              <a:xfrm>
                <a:off x="5128650" y="1261550"/>
                <a:ext cx="77500" cy="380050"/>
              </a:xfrm>
              <a:custGeom>
                <a:avLst/>
                <a:gdLst/>
                <a:ahLst/>
                <a:cxnLst/>
                <a:rect l="l" t="t" r="r" b="b"/>
                <a:pathLst>
                  <a:path w="3100" h="15202" fill="none" extrusionOk="0">
                    <a:moveTo>
                      <a:pt x="3099" y="1"/>
                    </a:moveTo>
                    <a:lnTo>
                      <a:pt x="1533" y="7503"/>
                    </a:lnTo>
                    <a:lnTo>
                      <a:pt x="0" y="15202"/>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211;p40">
                <a:extLst>
                  <a:ext uri="{FF2B5EF4-FFF2-40B4-BE49-F238E27FC236}">
                    <a16:creationId xmlns:a16="http://schemas.microsoft.com/office/drawing/2014/main" xmlns="" id="{105019E3-93ED-BF11-9D0A-FE1B0700A9F9}"/>
                  </a:ext>
                </a:extLst>
              </p:cNvPr>
              <p:cNvSpPr/>
              <p:nvPr/>
            </p:nvSpPr>
            <p:spPr>
              <a:xfrm>
                <a:off x="4985125" y="1412425"/>
                <a:ext cx="273200" cy="53850"/>
              </a:xfrm>
              <a:custGeom>
                <a:avLst/>
                <a:gdLst/>
                <a:ahLst/>
                <a:cxnLst/>
                <a:rect l="l" t="t" r="r" b="b"/>
                <a:pathLst>
                  <a:path w="10928" h="2154" fill="none" extrusionOk="0">
                    <a:moveTo>
                      <a:pt x="0" y="1"/>
                    </a:moveTo>
                    <a:lnTo>
                      <a:pt x="3197" y="653"/>
                    </a:lnTo>
                    <a:lnTo>
                      <a:pt x="7274" y="1468"/>
                    </a:lnTo>
                    <a:lnTo>
                      <a:pt x="10928" y="2154"/>
                    </a:lnTo>
                  </a:path>
                </a:pathLst>
              </a:custGeom>
              <a:no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212;p40">
                <a:extLst>
                  <a:ext uri="{FF2B5EF4-FFF2-40B4-BE49-F238E27FC236}">
                    <a16:creationId xmlns:a16="http://schemas.microsoft.com/office/drawing/2014/main" xmlns="" id="{74006D5C-B368-C608-1BD4-CB78E465E56A}"/>
                  </a:ext>
                </a:extLst>
              </p:cNvPr>
              <p:cNvSpPr/>
              <p:nvPr/>
            </p:nvSpPr>
            <p:spPr>
              <a:xfrm>
                <a:off x="5107450" y="1074625"/>
                <a:ext cx="136200" cy="164025"/>
              </a:xfrm>
              <a:custGeom>
                <a:avLst/>
                <a:gdLst/>
                <a:ahLst/>
                <a:cxnLst/>
                <a:rect l="l" t="t" r="r" b="b"/>
                <a:pathLst>
                  <a:path w="5448" h="6561" extrusionOk="0">
                    <a:moveTo>
                      <a:pt x="3003" y="1"/>
                    </a:moveTo>
                    <a:cubicBezTo>
                      <a:pt x="1943" y="1"/>
                      <a:pt x="903" y="995"/>
                      <a:pt x="490" y="2454"/>
                    </a:cubicBezTo>
                    <a:cubicBezTo>
                      <a:pt x="0" y="4216"/>
                      <a:pt x="620" y="6010"/>
                      <a:pt x="1860" y="6467"/>
                    </a:cubicBezTo>
                    <a:cubicBezTo>
                      <a:pt x="2041" y="6530"/>
                      <a:pt x="2227" y="6561"/>
                      <a:pt x="2413" y="6561"/>
                    </a:cubicBezTo>
                    <a:cubicBezTo>
                      <a:pt x="3467" y="6561"/>
                      <a:pt x="4543" y="5582"/>
                      <a:pt x="4958" y="4085"/>
                    </a:cubicBezTo>
                    <a:cubicBezTo>
                      <a:pt x="5448" y="2357"/>
                      <a:pt x="4795" y="563"/>
                      <a:pt x="3588" y="106"/>
                    </a:cubicBezTo>
                    <a:cubicBezTo>
                      <a:pt x="3395" y="35"/>
                      <a:pt x="3199" y="1"/>
                      <a:pt x="3003" y="1"/>
                    </a:cubicBezTo>
                    <a:close/>
                  </a:path>
                </a:pathLst>
              </a:custGeom>
              <a:solidFill>
                <a:schemeClr val="dk2"/>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213;p40">
                <a:extLst>
                  <a:ext uri="{FF2B5EF4-FFF2-40B4-BE49-F238E27FC236}">
                    <a16:creationId xmlns:a16="http://schemas.microsoft.com/office/drawing/2014/main" xmlns="" id="{A274BA6C-B01B-FC56-59CE-37BC97E7AA0F}"/>
                  </a:ext>
                </a:extLst>
              </p:cNvPr>
              <p:cNvSpPr/>
              <p:nvPr/>
            </p:nvSpPr>
            <p:spPr>
              <a:xfrm>
                <a:off x="5073200" y="1053150"/>
                <a:ext cx="213675" cy="129325"/>
              </a:xfrm>
              <a:custGeom>
                <a:avLst/>
                <a:gdLst/>
                <a:ahLst/>
                <a:cxnLst/>
                <a:rect l="l" t="t" r="r" b="b"/>
                <a:pathLst>
                  <a:path w="8547" h="5173" extrusionOk="0">
                    <a:moveTo>
                      <a:pt x="4229" y="1"/>
                    </a:moveTo>
                    <a:cubicBezTo>
                      <a:pt x="4040" y="1"/>
                      <a:pt x="3848" y="17"/>
                      <a:pt x="3654" y="51"/>
                    </a:cubicBezTo>
                    <a:cubicBezTo>
                      <a:pt x="2218" y="312"/>
                      <a:pt x="1044" y="1422"/>
                      <a:pt x="0" y="2628"/>
                    </a:cubicBezTo>
                    <a:cubicBezTo>
                      <a:pt x="163" y="2889"/>
                      <a:pt x="294" y="3085"/>
                      <a:pt x="457" y="3313"/>
                    </a:cubicBezTo>
                    <a:cubicBezTo>
                      <a:pt x="1435" y="2105"/>
                      <a:pt x="2692" y="897"/>
                      <a:pt x="4184" y="897"/>
                    </a:cubicBezTo>
                    <a:cubicBezTo>
                      <a:pt x="4383" y="897"/>
                      <a:pt x="4587" y="919"/>
                      <a:pt x="4795" y="965"/>
                    </a:cubicBezTo>
                    <a:cubicBezTo>
                      <a:pt x="6459" y="1291"/>
                      <a:pt x="7731" y="3281"/>
                      <a:pt x="7829" y="5108"/>
                    </a:cubicBezTo>
                    <a:lnTo>
                      <a:pt x="7829" y="5173"/>
                    </a:lnTo>
                    <a:cubicBezTo>
                      <a:pt x="8090" y="4912"/>
                      <a:pt x="8286" y="4684"/>
                      <a:pt x="8547" y="4423"/>
                    </a:cubicBezTo>
                    <a:cubicBezTo>
                      <a:pt x="8416" y="3607"/>
                      <a:pt x="8090" y="2857"/>
                      <a:pt x="7666" y="2237"/>
                    </a:cubicBezTo>
                    <a:cubicBezTo>
                      <a:pt x="6888" y="941"/>
                      <a:pt x="5653" y="1"/>
                      <a:pt x="4229"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214;p40">
                <a:extLst>
                  <a:ext uri="{FF2B5EF4-FFF2-40B4-BE49-F238E27FC236}">
                    <a16:creationId xmlns:a16="http://schemas.microsoft.com/office/drawing/2014/main" xmlns="" id="{325C8F70-5A61-E379-A411-FBAACFFF8B25}"/>
                  </a:ext>
                </a:extLst>
              </p:cNvPr>
              <p:cNvSpPr/>
              <p:nvPr/>
            </p:nvSpPr>
            <p:spPr>
              <a:xfrm>
                <a:off x="5243625" y="967225"/>
                <a:ext cx="557025" cy="512225"/>
              </a:xfrm>
              <a:custGeom>
                <a:avLst/>
                <a:gdLst/>
                <a:ahLst/>
                <a:cxnLst/>
                <a:rect l="l" t="t" r="r" b="b"/>
                <a:pathLst>
                  <a:path w="22281" h="20489" extrusionOk="0">
                    <a:moveTo>
                      <a:pt x="10297" y="1"/>
                    </a:moveTo>
                    <a:cubicBezTo>
                      <a:pt x="5228" y="1"/>
                      <a:pt x="946" y="3872"/>
                      <a:pt x="490" y="9132"/>
                    </a:cubicBezTo>
                    <a:cubicBezTo>
                      <a:pt x="1" y="14742"/>
                      <a:pt x="4078" y="19798"/>
                      <a:pt x="9624" y="20418"/>
                    </a:cubicBezTo>
                    <a:cubicBezTo>
                      <a:pt x="10019" y="20465"/>
                      <a:pt x="10411" y="20488"/>
                      <a:pt x="10798" y="20488"/>
                    </a:cubicBezTo>
                    <a:cubicBezTo>
                      <a:pt x="15236" y="20488"/>
                      <a:pt x="19055" y="17472"/>
                      <a:pt x="20225" y="13242"/>
                    </a:cubicBezTo>
                    <a:cubicBezTo>
                      <a:pt x="20470" y="13283"/>
                      <a:pt x="20706" y="13303"/>
                      <a:pt x="20925" y="13303"/>
                    </a:cubicBezTo>
                    <a:cubicBezTo>
                      <a:pt x="21583" y="13303"/>
                      <a:pt x="22084" y="13119"/>
                      <a:pt x="22182" y="12753"/>
                    </a:cubicBezTo>
                    <a:cubicBezTo>
                      <a:pt x="22280" y="12263"/>
                      <a:pt x="21562" y="11709"/>
                      <a:pt x="20551" y="11382"/>
                    </a:cubicBezTo>
                    <a:cubicBezTo>
                      <a:pt x="21041" y="5739"/>
                      <a:pt x="16963" y="716"/>
                      <a:pt x="11418" y="63"/>
                    </a:cubicBezTo>
                    <a:cubicBezTo>
                      <a:pt x="11041" y="21"/>
                      <a:pt x="10667" y="1"/>
                      <a:pt x="10297" y="1"/>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215;p40">
                <a:extLst>
                  <a:ext uri="{FF2B5EF4-FFF2-40B4-BE49-F238E27FC236}">
                    <a16:creationId xmlns:a16="http://schemas.microsoft.com/office/drawing/2014/main" xmlns="" id="{FF970589-7548-7C61-ABB1-2B11E8FD2C06}"/>
                  </a:ext>
                </a:extLst>
              </p:cNvPr>
              <p:cNvSpPr/>
              <p:nvPr/>
            </p:nvSpPr>
            <p:spPr>
              <a:xfrm>
                <a:off x="5299900" y="1007050"/>
                <a:ext cx="408600" cy="428275"/>
              </a:xfrm>
              <a:custGeom>
                <a:avLst/>
                <a:gdLst/>
                <a:ahLst/>
                <a:cxnLst/>
                <a:rect l="l" t="t" r="r" b="b"/>
                <a:pathLst>
                  <a:path w="16344" h="17131" extrusionOk="0">
                    <a:moveTo>
                      <a:pt x="7993" y="0"/>
                    </a:moveTo>
                    <a:cubicBezTo>
                      <a:pt x="3596" y="0"/>
                      <a:pt x="33" y="3704"/>
                      <a:pt x="0" y="8354"/>
                    </a:cubicBezTo>
                    <a:cubicBezTo>
                      <a:pt x="0" y="10768"/>
                      <a:pt x="946" y="12986"/>
                      <a:pt x="2480" y="14585"/>
                    </a:cubicBezTo>
                    <a:cubicBezTo>
                      <a:pt x="3295" y="15433"/>
                      <a:pt x="4274" y="16085"/>
                      <a:pt x="5383" y="16542"/>
                    </a:cubicBezTo>
                    <a:cubicBezTo>
                      <a:pt x="5578" y="16672"/>
                      <a:pt x="5839" y="16705"/>
                      <a:pt x="6035" y="16803"/>
                    </a:cubicBezTo>
                    <a:cubicBezTo>
                      <a:pt x="6590" y="16966"/>
                      <a:pt x="7209" y="17064"/>
                      <a:pt x="7829" y="17129"/>
                    </a:cubicBezTo>
                    <a:lnTo>
                      <a:pt x="8123" y="17129"/>
                    </a:lnTo>
                    <a:cubicBezTo>
                      <a:pt x="8180" y="17130"/>
                      <a:pt x="8238" y="17131"/>
                      <a:pt x="8295" y="17131"/>
                    </a:cubicBezTo>
                    <a:cubicBezTo>
                      <a:pt x="12718" y="17131"/>
                      <a:pt x="16311" y="13415"/>
                      <a:pt x="16343" y="8746"/>
                    </a:cubicBezTo>
                    <a:cubicBezTo>
                      <a:pt x="16343" y="7049"/>
                      <a:pt x="15886" y="5451"/>
                      <a:pt x="15103" y="4146"/>
                    </a:cubicBezTo>
                    <a:cubicBezTo>
                      <a:pt x="14777" y="3624"/>
                      <a:pt x="14451" y="3168"/>
                      <a:pt x="14060" y="2711"/>
                    </a:cubicBezTo>
                    <a:lnTo>
                      <a:pt x="13570" y="2222"/>
                    </a:lnTo>
                    <a:cubicBezTo>
                      <a:pt x="12722" y="1406"/>
                      <a:pt x="11744" y="819"/>
                      <a:pt x="10635" y="428"/>
                    </a:cubicBezTo>
                    <a:cubicBezTo>
                      <a:pt x="9852" y="167"/>
                      <a:pt x="9036" y="36"/>
                      <a:pt x="8221" y="4"/>
                    </a:cubicBezTo>
                    <a:cubicBezTo>
                      <a:pt x="8145" y="1"/>
                      <a:pt x="8069" y="0"/>
                      <a:pt x="7993" y="0"/>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216;p40">
                <a:extLst>
                  <a:ext uri="{FF2B5EF4-FFF2-40B4-BE49-F238E27FC236}">
                    <a16:creationId xmlns:a16="http://schemas.microsoft.com/office/drawing/2014/main" xmlns="" id="{D19DC339-B04F-B9BD-94DC-243D6218F758}"/>
                  </a:ext>
                </a:extLst>
              </p:cNvPr>
              <p:cNvSpPr/>
              <p:nvPr/>
            </p:nvSpPr>
            <p:spPr>
              <a:xfrm>
                <a:off x="5361875" y="1016900"/>
                <a:ext cx="277300" cy="402900"/>
              </a:xfrm>
              <a:custGeom>
                <a:avLst/>
                <a:gdLst/>
                <a:ahLst/>
                <a:cxnLst/>
                <a:rect l="l" t="t" r="r" b="b"/>
                <a:pathLst>
                  <a:path w="11092" h="16116" extrusionOk="0">
                    <a:moveTo>
                      <a:pt x="8123" y="1"/>
                    </a:moveTo>
                    <a:lnTo>
                      <a:pt x="7014" y="2089"/>
                    </a:lnTo>
                    <a:cubicBezTo>
                      <a:pt x="4796" y="6166"/>
                      <a:pt x="2317" y="10113"/>
                      <a:pt x="1" y="14158"/>
                    </a:cubicBezTo>
                    <a:cubicBezTo>
                      <a:pt x="816" y="15006"/>
                      <a:pt x="1795" y="15659"/>
                      <a:pt x="2904" y="16115"/>
                    </a:cubicBezTo>
                    <a:cubicBezTo>
                      <a:pt x="5742" y="11418"/>
                      <a:pt x="8580" y="6688"/>
                      <a:pt x="11091" y="1795"/>
                    </a:cubicBezTo>
                    <a:cubicBezTo>
                      <a:pt x="10243" y="1012"/>
                      <a:pt x="9265" y="425"/>
                      <a:pt x="8123"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217;p40">
                <a:extLst>
                  <a:ext uri="{FF2B5EF4-FFF2-40B4-BE49-F238E27FC236}">
                    <a16:creationId xmlns:a16="http://schemas.microsoft.com/office/drawing/2014/main" xmlns="" id="{E23C8CAF-B19C-F405-15D4-E99552B5018E}"/>
                  </a:ext>
                </a:extLst>
              </p:cNvPr>
              <p:cNvSpPr/>
              <p:nvPr/>
            </p:nvSpPr>
            <p:spPr>
              <a:xfrm>
                <a:off x="5450775" y="1074000"/>
                <a:ext cx="225900" cy="359650"/>
              </a:xfrm>
              <a:custGeom>
                <a:avLst/>
                <a:gdLst/>
                <a:ahLst/>
                <a:cxnLst/>
                <a:rect l="l" t="t" r="r" b="b"/>
                <a:pathLst>
                  <a:path w="9036" h="14386" extrusionOk="0">
                    <a:moveTo>
                      <a:pt x="8025" y="0"/>
                    </a:moveTo>
                    <a:cubicBezTo>
                      <a:pt x="7340" y="1305"/>
                      <a:pt x="6655" y="2610"/>
                      <a:pt x="5904" y="3915"/>
                    </a:cubicBezTo>
                    <a:cubicBezTo>
                      <a:pt x="4045" y="7340"/>
                      <a:pt x="1990" y="10732"/>
                      <a:pt x="0" y="14060"/>
                    </a:cubicBezTo>
                    <a:cubicBezTo>
                      <a:pt x="555" y="14223"/>
                      <a:pt x="1174" y="14353"/>
                      <a:pt x="1794" y="14386"/>
                    </a:cubicBezTo>
                    <a:cubicBezTo>
                      <a:pt x="4143" y="10047"/>
                      <a:pt x="6720" y="5807"/>
                      <a:pt x="9036" y="1436"/>
                    </a:cubicBezTo>
                    <a:cubicBezTo>
                      <a:pt x="8775" y="946"/>
                      <a:pt x="8383" y="457"/>
                      <a:pt x="8025" y="0"/>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218;p40">
                <a:extLst>
                  <a:ext uri="{FF2B5EF4-FFF2-40B4-BE49-F238E27FC236}">
                    <a16:creationId xmlns:a16="http://schemas.microsoft.com/office/drawing/2014/main" xmlns="" id="{1FCFC389-9A90-F959-21BE-E9F59EAE360D}"/>
                  </a:ext>
                </a:extLst>
              </p:cNvPr>
              <p:cNvSpPr/>
              <p:nvPr/>
            </p:nvSpPr>
            <p:spPr>
              <a:xfrm>
                <a:off x="4550450" y="822325"/>
                <a:ext cx="582300" cy="505800"/>
              </a:xfrm>
              <a:custGeom>
                <a:avLst/>
                <a:gdLst/>
                <a:ahLst/>
                <a:cxnLst/>
                <a:rect l="l" t="t" r="r" b="b"/>
                <a:pathLst>
                  <a:path w="23292" h="20232" extrusionOk="0">
                    <a:moveTo>
                      <a:pt x="12033" y="0"/>
                    </a:moveTo>
                    <a:cubicBezTo>
                      <a:pt x="7806" y="0"/>
                      <a:pt x="3775" y="2629"/>
                      <a:pt x="2219" y="6805"/>
                    </a:cubicBezTo>
                    <a:cubicBezTo>
                      <a:pt x="1969" y="6768"/>
                      <a:pt x="1730" y="6749"/>
                      <a:pt x="1508" y="6749"/>
                    </a:cubicBezTo>
                    <a:cubicBezTo>
                      <a:pt x="774" y="6749"/>
                      <a:pt x="232" y="6952"/>
                      <a:pt x="131" y="7327"/>
                    </a:cubicBezTo>
                    <a:cubicBezTo>
                      <a:pt x="1" y="7817"/>
                      <a:pt x="686" y="8371"/>
                      <a:pt x="1762" y="8632"/>
                    </a:cubicBezTo>
                    <a:cubicBezTo>
                      <a:pt x="914" y="13362"/>
                      <a:pt x="3556" y="18092"/>
                      <a:pt x="8254" y="19690"/>
                    </a:cubicBezTo>
                    <a:cubicBezTo>
                      <a:pt x="9328" y="20057"/>
                      <a:pt x="10428" y="20232"/>
                      <a:pt x="11515" y="20232"/>
                    </a:cubicBezTo>
                    <a:cubicBezTo>
                      <a:pt x="15744" y="20232"/>
                      <a:pt x="19777" y="17592"/>
                      <a:pt x="21334" y="13362"/>
                    </a:cubicBezTo>
                    <a:cubicBezTo>
                      <a:pt x="23291" y="8078"/>
                      <a:pt x="20584" y="2336"/>
                      <a:pt x="15300" y="542"/>
                    </a:cubicBezTo>
                    <a:cubicBezTo>
                      <a:pt x="14224" y="175"/>
                      <a:pt x="13122" y="0"/>
                      <a:pt x="12033" y="0"/>
                    </a:cubicBezTo>
                    <a:close/>
                  </a:path>
                </a:pathLst>
              </a:custGeom>
              <a:solidFill>
                <a:schemeClr val="accent3"/>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219;p40">
                <a:extLst>
                  <a:ext uri="{FF2B5EF4-FFF2-40B4-BE49-F238E27FC236}">
                    <a16:creationId xmlns:a16="http://schemas.microsoft.com/office/drawing/2014/main" xmlns="" id="{C7DD35BF-0F58-B110-427E-975E10A92078}"/>
                  </a:ext>
                </a:extLst>
              </p:cNvPr>
              <p:cNvSpPr/>
              <p:nvPr/>
            </p:nvSpPr>
            <p:spPr>
              <a:xfrm>
                <a:off x="4610800" y="861900"/>
                <a:ext cx="473025" cy="423650"/>
              </a:xfrm>
              <a:custGeom>
                <a:avLst/>
                <a:gdLst/>
                <a:ahLst/>
                <a:cxnLst/>
                <a:rect l="l" t="t" r="r" b="b"/>
                <a:pathLst>
                  <a:path w="18921" h="16946" extrusionOk="0">
                    <a:moveTo>
                      <a:pt x="9916" y="1"/>
                    </a:moveTo>
                    <a:cubicBezTo>
                      <a:pt x="9028" y="1"/>
                      <a:pt x="8130" y="128"/>
                      <a:pt x="7308" y="427"/>
                    </a:cubicBezTo>
                    <a:cubicBezTo>
                      <a:pt x="7047" y="492"/>
                      <a:pt x="6851" y="590"/>
                      <a:pt x="6655" y="656"/>
                    </a:cubicBezTo>
                    <a:cubicBezTo>
                      <a:pt x="6101" y="851"/>
                      <a:pt x="5579" y="1145"/>
                      <a:pt x="5089" y="1471"/>
                    </a:cubicBezTo>
                    <a:cubicBezTo>
                      <a:pt x="3785" y="2319"/>
                      <a:pt x="2676" y="3591"/>
                      <a:pt x="1991" y="5157"/>
                    </a:cubicBezTo>
                    <a:cubicBezTo>
                      <a:pt x="1" y="9430"/>
                      <a:pt x="1730" y="14389"/>
                      <a:pt x="5872" y="16248"/>
                    </a:cubicBezTo>
                    <a:lnTo>
                      <a:pt x="6101" y="16346"/>
                    </a:lnTo>
                    <a:cubicBezTo>
                      <a:pt x="6688" y="16607"/>
                      <a:pt x="7308" y="16770"/>
                      <a:pt x="7862" y="16835"/>
                    </a:cubicBezTo>
                    <a:cubicBezTo>
                      <a:pt x="8123" y="16900"/>
                      <a:pt x="8319" y="16900"/>
                      <a:pt x="8547" y="16933"/>
                    </a:cubicBezTo>
                    <a:cubicBezTo>
                      <a:pt x="8700" y="16941"/>
                      <a:pt x="8853" y="16945"/>
                      <a:pt x="9004" y="16945"/>
                    </a:cubicBezTo>
                    <a:cubicBezTo>
                      <a:pt x="10043" y="16945"/>
                      <a:pt x="11032" y="16753"/>
                      <a:pt x="11972" y="16411"/>
                    </a:cubicBezTo>
                    <a:cubicBezTo>
                      <a:pt x="14060" y="15628"/>
                      <a:pt x="15854" y="14030"/>
                      <a:pt x="16930" y="11779"/>
                    </a:cubicBezTo>
                    <a:cubicBezTo>
                      <a:pt x="18920" y="7506"/>
                      <a:pt x="17159" y="2548"/>
                      <a:pt x="13049" y="688"/>
                    </a:cubicBezTo>
                    <a:cubicBezTo>
                      <a:pt x="12266" y="362"/>
                      <a:pt x="11483" y="166"/>
                      <a:pt x="10733" y="36"/>
                    </a:cubicBezTo>
                    <a:cubicBezTo>
                      <a:pt x="10463" y="13"/>
                      <a:pt x="10190" y="1"/>
                      <a:pt x="9916" y="1"/>
                    </a:cubicBezTo>
                    <a:close/>
                  </a:path>
                </a:pathLst>
              </a:custGeom>
              <a:solidFill>
                <a:schemeClr val="dk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220;p40">
                <a:extLst>
                  <a:ext uri="{FF2B5EF4-FFF2-40B4-BE49-F238E27FC236}">
                    <a16:creationId xmlns:a16="http://schemas.microsoft.com/office/drawing/2014/main" xmlns="" id="{1DDCAA40-E424-0939-4D0A-663D021DB8ED}"/>
                  </a:ext>
                </a:extLst>
              </p:cNvPr>
              <p:cNvSpPr/>
              <p:nvPr/>
            </p:nvSpPr>
            <p:spPr>
              <a:xfrm>
                <a:off x="4793475" y="862225"/>
                <a:ext cx="116650" cy="422500"/>
              </a:xfrm>
              <a:custGeom>
                <a:avLst/>
                <a:gdLst/>
                <a:ahLst/>
                <a:cxnLst/>
                <a:rect l="l" t="t" r="r" b="b"/>
                <a:pathLst>
                  <a:path w="4666" h="16900" extrusionOk="0">
                    <a:moveTo>
                      <a:pt x="2448" y="1"/>
                    </a:moveTo>
                    <a:cubicBezTo>
                      <a:pt x="1630" y="1"/>
                      <a:pt x="781" y="130"/>
                      <a:pt x="1" y="414"/>
                    </a:cubicBezTo>
                    <a:cubicBezTo>
                      <a:pt x="196" y="5894"/>
                      <a:pt x="718" y="11375"/>
                      <a:pt x="1240" y="16887"/>
                    </a:cubicBezTo>
                    <a:cubicBezTo>
                      <a:pt x="1392" y="16896"/>
                      <a:pt x="1543" y="16900"/>
                      <a:pt x="1693" y="16900"/>
                    </a:cubicBezTo>
                    <a:cubicBezTo>
                      <a:pt x="2734" y="16900"/>
                      <a:pt x="3724" y="16703"/>
                      <a:pt x="4665" y="16333"/>
                    </a:cubicBezTo>
                    <a:cubicBezTo>
                      <a:pt x="4306" y="11701"/>
                      <a:pt x="3784" y="7069"/>
                      <a:pt x="3491" y="2437"/>
                    </a:cubicBezTo>
                    <a:cubicBezTo>
                      <a:pt x="3458" y="1654"/>
                      <a:pt x="3426" y="838"/>
                      <a:pt x="3360" y="55"/>
                    </a:cubicBezTo>
                    <a:cubicBezTo>
                      <a:pt x="3064" y="20"/>
                      <a:pt x="2759" y="1"/>
                      <a:pt x="2448"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221;p40">
                <a:extLst>
                  <a:ext uri="{FF2B5EF4-FFF2-40B4-BE49-F238E27FC236}">
                    <a16:creationId xmlns:a16="http://schemas.microsoft.com/office/drawing/2014/main" xmlns="" id="{1CBCB8A1-6F9B-3E0C-0B08-5EE4D3F6E027}"/>
                  </a:ext>
                </a:extLst>
              </p:cNvPr>
              <p:cNvSpPr/>
              <p:nvPr/>
            </p:nvSpPr>
            <p:spPr>
              <a:xfrm>
                <a:off x="4738025" y="878275"/>
                <a:ext cx="69350" cy="403700"/>
              </a:xfrm>
              <a:custGeom>
                <a:avLst/>
                <a:gdLst/>
                <a:ahLst/>
                <a:cxnLst/>
                <a:rect l="l" t="t" r="r" b="b"/>
                <a:pathLst>
                  <a:path w="2774" h="16148" extrusionOk="0">
                    <a:moveTo>
                      <a:pt x="1501" y="1"/>
                    </a:moveTo>
                    <a:cubicBezTo>
                      <a:pt x="1012" y="196"/>
                      <a:pt x="490" y="490"/>
                      <a:pt x="0" y="816"/>
                    </a:cubicBezTo>
                    <a:cubicBezTo>
                      <a:pt x="261" y="5807"/>
                      <a:pt x="751" y="10700"/>
                      <a:pt x="1012" y="15658"/>
                    </a:cubicBezTo>
                    <a:cubicBezTo>
                      <a:pt x="1599" y="15886"/>
                      <a:pt x="2219" y="16050"/>
                      <a:pt x="2773" y="16147"/>
                    </a:cubicBezTo>
                    <a:cubicBezTo>
                      <a:pt x="2414" y="12266"/>
                      <a:pt x="1990" y="8351"/>
                      <a:pt x="1762" y="4437"/>
                    </a:cubicBezTo>
                    <a:cubicBezTo>
                      <a:pt x="1664" y="2969"/>
                      <a:pt x="1599" y="1468"/>
                      <a:pt x="1501" y="1"/>
                    </a:cubicBezTo>
                    <a:close/>
                  </a:path>
                </a:pathLst>
              </a:custGeom>
              <a:solidFill>
                <a:schemeClr val="lt1"/>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222;p40">
                <a:extLst>
                  <a:ext uri="{FF2B5EF4-FFF2-40B4-BE49-F238E27FC236}">
                    <a16:creationId xmlns:a16="http://schemas.microsoft.com/office/drawing/2014/main" xmlns="" id="{3152CAA4-3D15-505E-9F9C-AC446EB0BB18}"/>
                  </a:ext>
                </a:extLst>
              </p:cNvPr>
              <p:cNvSpPr/>
              <p:nvPr/>
            </p:nvSpPr>
            <p:spPr>
              <a:xfrm>
                <a:off x="5334159" y="2572734"/>
                <a:ext cx="209050" cy="89375"/>
              </a:xfrm>
              <a:custGeom>
                <a:avLst/>
                <a:gdLst/>
                <a:ahLst/>
                <a:cxnLst/>
                <a:rect l="l" t="t" r="r" b="b"/>
                <a:pathLst>
                  <a:path w="8362" h="3575" extrusionOk="0">
                    <a:moveTo>
                      <a:pt x="5843" y="1"/>
                    </a:moveTo>
                    <a:cubicBezTo>
                      <a:pt x="5363" y="1"/>
                      <a:pt x="4882" y="79"/>
                      <a:pt x="4437" y="215"/>
                    </a:cubicBezTo>
                    <a:cubicBezTo>
                      <a:pt x="3132" y="573"/>
                      <a:pt x="2055" y="1389"/>
                      <a:pt x="1142" y="2335"/>
                    </a:cubicBezTo>
                    <a:cubicBezTo>
                      <a:pt x="848" y="2596"/>
                      <a:pt x="587" y="2922"/>
                      <a:pt x="326" y="3216"/>
                    </a:cubicBezTo>
                    <a:cubicBezTo>
                      <a:pt x="261" y="3281"/>
                      <a:pt x="131" y="3444"/>
                      <a:pt x="0" y="3575"/>
                    </a:cubicBezTo>
                    <a:cubicBezTo>
                      <a:pt x="848" y="3183"/>
                      <a:pt x="1664" y="2726"/>
                      <a:pt x="2610" y="2531"/>
                    </a:cubicBezTo>
                    <a:cubicBezTo>
                      <a:pt x="3035" y="2418"/>
                      <a:pt x="3445" y="2378"/>
                      <a:pt x="3849" y="2378"/>
                    </a:cubicBezTo>
                    <a:cubicBezTo>
                      <a:pt x="4499" y="2378"/>
                      <a:pt x="5130" y="2483"/>
                      <a:pt x="5774" y="2563"/>
                    </a:cubicBezTo>
                    <a:cubicBezTo>
                      <a:pt x="5938" y="2588"/>
                      <a:pt x="6134" y="2603"/>
                      <a:pt x="6340" y="2603"/>
                    </a:cubicBezTo>
                    <a:cubicBezTo>
                      <a:pt x="7241" y="2603"/>
                      <a:pt x="8361" y="2314"/>
                      <a:pt x="8123" y="1226"/>
                    </a:cubicBezTo>
                    <a:cubicBezTo>
                      <a:pt x="8090" y="1095"/>
                      <a:pt x="8025" y="932"/>
                      <a:pt x="7927" y="802"/>
                    </a:cubicBezTo>
                    <a:cubicBezTo>
                      <a:pt x="7666" y="443"/>
                      <a:pt x="7209" y="215"/>
                      <a:pt x="6818" y="117"/>
                    </a:cubicBezTo>
                    <a:cubicBezTo>
                      <a:pt x="6500" y="37"/>
                      <a:pt x="6172" y="1"/>
                      <a:pt x="5843"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223;p40">
                <a:extLst>
                  <a:ext uri="{FF2B5EF4-FFF2-40B4-BE49-F238E27FC236}">
                    <a16:creationId xmlns:a16="http://schemas.microsoft.com/office/drawing/2014/main" xmlns="" id="{8A402DA1-A368-D621-5847-E194D519F35D}"/>
                  </a:ext>
                </a:extLst>
              </p:cNvPr>
              <p:cNvSpPr/>
              <p:nvPr/>
            </p:nvSpPr>
            <p:spPr>
              <a:xfrm>
                <a:off x="5507034" y="2599284"/>
                <a:ext cx="24500" cy="26450"/>
              </a:xfrm>
              <a:custGeom>
                <a:avLst/>
                <a:gdLst/>
                <a:ahLst/>
                <a:cxnLst/>
                <a:rect l="l" t="t" r="r" b="b"/>
                <a:pathLst>
                  <a:path w="980" h="1058" extrusionOk="0">
                    <a:moveTo>
                      <a:pt x="751" y="1"/>
                    </a:moveTo>
                    <a:cubicBezTo>
                      <a:pt x="686" y="1"/>
                      <a:pt x="555" y="33"/>
                      <a:pt x="555" y="164"/>
                    </a:cubicBezTo>
                    <a:lnTo>
                      <a:pt x="555" y="294"/>
                    </a:lnTo>
                    <a:lnTo>
                      <a:pt x="555" y="327"/>
                    </a:lnTo>
                    <a:lnTo>
                      <a:pt x="555" y="360"/>
                    </a:lnTo>
                    <a:cubicBezTo>
                      <a:pt x="555" y="360"/>
                      <a:pt x="555" y="392"/>
                      <a:pt x="490" y="392"/>
                    </a:cubicBezTo>
                    <a:lnTo>
                      <a:pt x="490" y="457"/>
                    </a:lnTo>
                    <a:cubicBezTo>
                      <a:pt x="490" y="490"/>
                      <a:pt x="457" y="523"/>
                      <a:pt x="425" y="523"/>
                    </a:cubicBezTo>
                    <a:lnTo>
                      <a:pt x="392" y="555"/>
                    </a:lnTo>
                    <a:lnTo>
                      <a:pt x="294" y="653"/>
                    </a:lnTo>
                    <a:cubicBezTo>
                      <a:pt x="294" y="653"/>
                      <a:pt x="262" y="653"/>
                      <a:pt x="262" y="686"/>
                    </a:cubicBezTo>
                    <a:cubicBezTo>
                      <a:pt x="229" y="718"/>
                      <a:pt x="164" y="718"/>
                      <a:pt x="131" y="718"/>
                    </a:cubicBezTo>
                    <a:cubicBezTo>
                      <a:pt x="66" y="751"/>
                      <a:pt x="1" y="882"/>
                      <a:pt x="66" y="979"/>
                    </a:cubicBezTo>
                    <a:cubicBezTo>
                      <a:pt x="90" y="1027"/>
                      <a:pt x="131" y="1057"/>
                      <a:pt x="203" y="1057"/>
                    </a:cubicBezTo>
                    <a:cubicBezTo>
                      <a:pt x="229" y="1057"/>
                      <a:pt x="259" y="1053"/>
                      <a:pt x="294" y="1045"/>
                    </a:cubicBezTo>
                    <a:cubicBezTo>
                      <a:pt x="457" y="979"/>
                      <a:pt x="653" y="882"/>
                      <a:pt x="784" y="718"/>
                    </a:cubicBezTo>
                    <a:cubicBezTo>
                      <a:pt x="914" y="555"/>
                      <a:pt x="979" y="360"/>
                      <a:pt x="979" y="197"/>
                    </a:cubicBezTo>
                    <a:cubicBezTo>
                      <a:pt x="914" y="131"/>
                      <a:pt x="849" y="1"/>
                      <a:pt x="7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224;p40">
                <a:extLst>
                  <a:ext uri="{FF2B5EF4-FFF2-40B4-BE49-F238E27FC236}">
                    <a16:creationId xmlns:a16="http://schemas.microsoft.com/office/drawing/2014/main" xmlns="" id="{98738AAE-9902-CAF9-74CB-9B7366D60AE1}"/>
                  </a:ext>
                </a:extLst>
              </p:cNvPr>
              <p:cNvSpPr/>
              <p:nvPr/>
            </p:nvSpPr>
            <p:spPr>
              <a:xfrm>
                <a:off x="5246900" y="2420250"/>
                <a:ext cx="130500" cy="193425"/>
              </a:xfrm>
              <a:custGeom>
                <a:avLst/>
                <a:gdLst/>
                <a:ahLst/>
                <a:cxnLst/>
                <a:rect l="l" t="t" r="r" b="b"/>
                <a:pathLst>
                  <a:path w="5220" h="7737" extrusionOk="0">
                    <a:moveTo>
                      <a:pt x="3482" y="1"/>
                    </a:moveTo>
                    <a:cubicBezTo>
                      <a:pt x="3078" y="1"/>
                      <a:pt x="2700" y="127"/>
                      <a:pt x="2349" y="332"/>
                    </a:cubicBezTo>
                    <a:cubicBezTo>
                      <a:pt x="1696" y="756"/>
                      <a:pt x="1142" y="1441"/>
                      <a:pt x="783" y="2126"/>
                    </a:cubicBezTo>
                    <a:cubicBezTo>
                      <a:pt x="163" y="3333"/>
                      <a:pt x="0" y="4670"/>
                      <a:pt x="33" y="6008"/>
                    </a:cubicBezTo>
                    <a:cubicBezTo>
                      <a:pt x="33" y="6432"/>
                      <a:pt x="65" y="6823"/>
                      <a:pt x="131" y="7247"/>
                    </a:cubicBezTo>
                    <a:cubicBezTo>
                      <a:pt x="131" y="7345"/>
                      <a:pt x="163" y="7574"/>
                      <a:pt x="163" y="7737"/>
                    </a:cubicBezTo>
                    <a:cubicBezTo>
                      <a:pt x="457" y="6823"/>
                      <a:pt x="718" y="5943"/>
                      <a:pt x="1175" y="5062"/>
                    </a:cubicBezTo>
                    <a:cubicBezTo>
                      <a:pt x="1696" y="4083"/>
                      <a:pt x="2577" y="3496"/>
                      <a:pt x="3425" y="2778"/>
                    </a:cubicBezTo>
                    <a:cubicBezTo>
                      <a:pt x="4110" y="2224"/>
                      <a:pt x="5219" y="886"/>
                      <a:pt x="4045" y="169"/>
                    </a:cubicBezTo>
                    <a:cubicBezTo>
                      <a:pt x="3915" y="104"/>
                      <a:pt x="3784" y="71"/>
                      <a:pt x="3621" y="6"/>
                    </a:cubicBezTo>
                    <a:cubicBezTo>
                      <a:pt x="3574" y="2"/>
                      <a:pt x="3528" y="1"/>
                      <a:pt x="348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225;p40">
                <a:extLst>
                  <a:ext uri="{FF2B5EF4-FFF2-40B4-BE49-F238E27FC236}">
                    <a16:creationId xmlns:a16="http://schemas.microsoft.com/office/drawing/2014/main" xmlns="" id="{39B34759-3619-6EB5-6160-6BC36F8E78C1}"/>
                  </a:ext>
                </a:extLst>
              </p:cNvPr>
              <p:cNvSpPr/>
              <p:nvPr/>
            </p:nvSpPr>
            <p:spPr>
              <a:xfrm>
                <a:off x="5334150" y="2427600"/>
                <a:ext cx="18775" cy="37375"/>
              </a:xfrm>
              <a:custGeom>
                <a:avLst/>
                <a:gdLst/>
                <a:ahLst/>
                <a:cxnLst/>
                <a:rect l="l" t="t" r="r" b="b"/>
                <a:pathLst>
                  <a:path w="751" h="1495" extrusionOk="0">
                    <a:moveTo>
                      <a:pt x="196" y="0"/>
                    </a:moveTo>
                    <a:cubicBezTo>
                      <a:pt x="104" y="0"/>
                      <a:pt x="1" y="110"/>
                      <a:pt x="1" y="168"/>
                    </a:cubicBezTo>
                    <a:cubicBezTo>
                      <a:pt x="1" y="299"/>
                      <a:pt x="66" y="332"/>
                      <a:pt x="164" y="364"/>
                    </a:cubicBezTo>
                    <a:lnTo>
                      <a:pt x="229" y="364"/>
                    </a:lnTo>
                    <a:cubicBezTo>
                      <a:pt x="229" y="364"/>
                      <a:pt x="261" y="364"/>
                      <a:pt x="261" y="429"/>
                    </a:cubicBezTo>
                    <a:lnTo>
                      <a:pt x="294" y="462"/>
                    </a:lnTo>
                    <a:lnTo>
                      <a:pt x="294" y="495"/>
                    </a:lnTo>
                    <a:cubicBezTo>
                      <a:pt x="294" y="527"/>
                      <a:pt x="294" y="527"/>
                      <a:pt x="327" y="592"/>
                    </a:cubicBezTo>
                    <a:lnTo>
                      <a:pt x="327" y="625"/>
                    </a:lnTo>
                    <a:lnTo>
                      <a:pt x="327" y="690"/>
                    </a:lnTo>
                    <a:lnTo>
                      <a:pt x="327" y="788"/>
                    </a:lnTo>
                    <a:lnTo>
                      <a:pt x="327" y="821"/>
                    </a:lnTo>
                    <a:lnTo>
                      <a:pt x="327" y="984"/>
                    </a:lnTo>
                    <a:lnTo>
                      <a:pt x="327" y="1017"/>
                    </a:lnTo>
                    <a:cubicBezTo>
                      <a:pt x="327" y="1017"/>
                      <a:pt x="327" y="1049"/>
                      <a:pt x="294" y="1114"/>
                    </a:cubicBezTo>
                    <a:cubicBezTo>
                      <a:pt x="294" y="1147"/>
                      <a:pt x="294" y="1147"/>
                      <a:pt x="261" y="1180"/>
                    </a:cubicBezTo>
                    <a:lnTo>
                      <a:pt x="261" y="1212"/>
                    </a:lnTo>
                    <a:cubicBezTo>
                      <a:pt x="229" y="1310"/>
                      <a:pt x="229" y="1441"/>
                      <a:pt x="294" y="1473"/>
                    </a:cubicBezTo>
                    <a:cubicBezTo>
                      <a:pt x="335" y="1487"/>
                      <a:pt x="375" y="1495"/>
                      <a:pt x="413" y="1495"/>
                    </a:cubicBezTo>
                    <a:cubicBezTo>
                      <a:pt x="467" y="1495"/>
                      <a:pt x="517" y="1479"/>
                      <a:pt x="555" y="1441"/>
                    </a:cubicBezTo>
                    <a:cubicBezTo>
                      <a:pt x="653" y="1212"/>
                      <a:pt x="751" y="951"/>
                      <a:pt x="718" y="690"/>
                    </a:cubicBezTo>
                    <a:cubicBezTo>
                      <a:pt x="718" y="462"/>
                      <a:pt x="653" y="332"/>
                      <a:pt x="588" y="201"/>
                    </a:cubicBezTo>
                    <a:cubicBezTo>
                      <a:pt x="490" y="103"/>
                      <a:pt x="392" y="5"/>
                      <a:pt x="229" y="5"/>
                    </a:cubicBezTo>
                    <a:cubicBezTo>
                      <a:pt x="218" y="2"/>
                      <a:pt x="207" y="0"/>
                      <a:pt x="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226;p40">
                <a:extLst>
                  <a:ext uri="{FF2B5EF4-FFF2-40B4-BE49-F238E27FC236}">
                    <a16:creationId xmlns:a16="http://schemas.microsoft.com/office/drawing/2014/main" xmlns="" id="{CF48836C-71F9-255F-42C9-3CA83BC2FC52}"/>
                  </a:ext>
                </a:extLst>
              </p:cNvPr>
              <p:cNvSpPr/>
              <p:nvPr/>
            </p:nvSpPr>
            <p:spPr>
              <a:xfrm>
                <a:off x="4290750" y="2553311"/>
                <a:ext cx="216775" cy="92950"/>
              </a:xfrm>
              <a:custGeom>
                <a:avLst/>
                <a:gdLst/>
                <a:ahLst/>
                <a:cxnLst/>
                <a:rect l="l" t="t" r="r" b="b"/>
                <a:pathLst>
                  <a:path w="8671" h="3718" extrusionOk="0">
                    <a:moveTo>
                      <a:pt x="2683" y="0"/>
                    </a:moveTo>
                    <a:cubicBezTo>
                      <a:pt x="2310" y="0"/>
                      <a:pt x="1938" y="42"/>
                      <a:pt x="1592" y="129"/>
                    </a:cubicBezTo>
                    <a:cubicBezTo>
                      <a:pt x="1135" y="259"/>
                      <a:pt x="744" y="488"/>
                      <a:pt x="450" y="879"/>
                    </a:cubicBezTo>
                    <a:cubicBezTo>
                      <a:pt x="320" y="977"/>
                      <a:pt x="287" y="1140"/>
                      <a:pt x="255" y="1271"/>
                    </a:cubicBezTo>
                    <a:cubicBezTo>
                      <a:pt x="1" y="2483"/>
                      <a:pt x="1307" y="2721"/>
                      <a:pt x="2256" y="2721"/>
                    </a:cubicBezTo>
                    <a:cubicBezTo>
                      <a:pt x="2404" y="2721"/>
                      <a:pt x="2545" y="2715"/>
                      <a:pt x="2668" y="2706"/>
                    </a:cubicBezTo>
                    <a:cubicBezTo>
                      <a:pt x="3408" y="2600"/>
                      <a:pt x="4093" y="2481"/>
                      <a:pt x="4794" y="2481"/>
                    </a:cubicBezTo>
                    <a:cubicBezTo>
                      <a:pt x="5175" y="2481"/>
                      <a:pt x="5561" y="2516"/>
                      <a:pt x="5963" y="2608"/>
                    </a:cubicBezTo>
                    <a:cubicBezTo>
                      <a:pt x="6909" y="2869"/>
                      <a:pt x="7790" y="3260"/>
                      <a:pt x="8670" y="3717"/>
                    </a:cubicBezTo>
                    <a:cubicBezTo>
                      <a:pt x="8540" y="3554"/>
                      <a:pt x="8410" y="3391"/>
                      <a:pt x="8344" y="3326"/>
                    </a:cubicBezTo>
                    <a:cubicBezTo>
                      <a:pt x="8051" y="2999"/>
                      <a:pt x="7757" y="2641"/>
                      <a:pt x="7464" y="2380"/>
                    </a:cubicBezTo>
                    <a:cubicBezTo>
                      <a:pt x="6550" y="1401"/>
                      <a:pt x="5409" y="586"/>
                      <a:pt x="4038" y="194"/>
                    </a:cubicBezTo>
                    <a:cubicBezTo>
                      <a:pt x="3620" y="67"/>
                      <a:pt x="3151" y="0"/>
                      <a:pt x="2683" y="0"/>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227;p40">
                <a:extLst>
                  <a:ext uri="{FF2B5EF4-FFF2-40B4-BE49-F238E27FC236}">
                    <a16:creationId xmlns:a16="http://schemas.microsoft.com/office/drawing/2014/main" xmlns="" id="{3A28A2D4-537F-BEAD-BD57-4578402D72DD}"/>
                  </a:ext>
                </a:extLst>
              </p:cNvPr>
              <p:cNvSpPr/>
              <p:nvPr/>
            </p:nvSpPr>
            <p:spPr>
              <a:xfrm>
                <a:off x="4468100" y="2420250"/>
                <a:ext cx="134575" cy="199125"/>
              </a:xfrm>
              <a:custGeom>
                <a:avLst/>
                <a:gdLst/>
                <a:ahLst/>
                <a:cxnLst/>
                <a:rect l="l" t="t" r="r" b="b"/>
                <a:pathLst>
                  <a:path w="5383" h="7965" extrusionOk="0">
                    <a:moveTo>
                      <a:pt x="1772" y="1"/>
                    </a:moveTo>
                    <a:cubicBezTo>
                      <a:pt x="1725" y="1"/>
                      <a:pt x="1678" y="2"/>
                      <a:pt x="1631" y="6"/>
                    </a:cubicBezTo>
                    <a:cubicBezTo>
                      <a:pt x="1468" y="71"/>
                      <a:pt x="1305" y="104"/>
                      <a:pt x="1175" y="169"/>
                    </a:cubicBezTo>
                    <a:cubicBezTo>
                      <a:pt x="0" y="919"/>
                      <a:pt x="1142" y="2289"/>
                      <a:pt x="1827" y="2942"/>
                    </a:cubicBezTo>
                    <a:cubicBezTo>
                      <a:pt x="2708" y="3659"/>
                      <a:pt x="3588" y="4246"/>
                      <a:pt x="4143" y="5290"/>
                    </a:cubicBezTo>
                    <a:cubicBezTo>
                      <a:pt x="4632" y="6106"/>
                      <a:pt x="4926" y="7019"/>
                      <a:pt x="5219" y="7965"/>
                    </a:cubicBezTo>
                    <a:cubicBezTo>
                      <a:pt x="5219" y="7769"/>
                      <a:pt x="5252" y="7574"/>
                      <a:pt x="5252" y="7443"/>
                    </a:cubicBezTo>
                    <a:cubicBezTo>
                      <a:pt x="5285" y="7019"/>
                      <a:pt x="5350" y="6595"/>
                      <a:pt x="5350" y="6171"/>
                    </a:cubicBezTo>
                    <a:cubicBezTo>
                      <a:pt x="5383" y="4801"/>
                      <a:pt x="5219" y="3398"/>
                      <a:pt x="4567" y="2191"/>
                    </a:cubicBezTo>
                    <a:cubicBezTo>
                      <a:pt x="4208" y="1441"/>
                      <a:pt x="3621" y="789"/>
                      <a:pt x="2936" y="332"/>
                    </a:cubicBezTo>
                    <a:cubicBezTo>
                      <a:pt x="2614" y="127"/>
                      <a:pt x="2186" y="1"/>
                      <a:pt x="1772" y="1"/>
                    </a:cubicBezTo>
                    <a:close/>
                  </a:path>
                </a:pathLst>
              </a:custGeom>
              <a:solidFill>
                <a:schemeClr val="accent4"/>
              </a:solidFill>
              <a:ln w="4075" cap="flat" cmpd="sng">
                <a:solidFill>
                  <a:schemeClr val="dk1"/>
                </a:solidFill>
                <a:prstDash val="solid"/>
                <a:miter lim="326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228;p40">
                <a:extLst>
                  <a:ext uri="{FF2B5EF4-FFF2-40B4-BE49-F238E27FC236}">
                    <a16:creationId xmlns:a16="http://schemas.microsoft.com/office/drawing/2014/main" xmlns="" id="{3B9C440F-96A8-971A-23C6-BAE3CB7E5675}"/>
                  </a:ext>
                </a:extLst>
              </p:cNvPr>
              <p:cNvSpPr/>
              <p:nvPr/>
            </p:nvSpPr>
            <p:spPr>
              <a:xfrm>
                <a:off x="4492550" y="2427600"/>
                <a:ext cx="17975" cy="37375"/>
              </a:xfrm>
              <a:custGeom>
                <a:avLst/>
                <a:gdLst/>
                <a:ahLst/>
                <a:cxnLst/>
                <a:rect l="l" t="t" r="r" b="b"/>
                <a:pathLst>
                  <a:path w="719" h="1495" extrusionOk="0">
                    <a:moveTo>
                      <a:pt x="546" y="0"/>
                    </a:moveTo>
                    <a:cubicBezTo>
                      <a:pt x="538" y="0"/>
                      <a:pt x="530" y="2"/>
                      <a:pt x="523" y="5"/>
                    </a:cubicBezTo>
                    <a:cubicBezTo>
                      <a:pt x="392" y="38"/>
                      <a:pt x="229" y="136"/>
                      <a:pt x="164" y="266"/>
                    </a:cubicBezTo>
                    <a:cubicBezTo>
                      <a:pt x="66" y="364"/>
                      <a:pt x="33" y="495"/>
                      <a:pt x="33" y="658"/>
                    </a:cubicBezTo>
                    <a:cubicBezTo>
                      <a:pt x="1" y="951"/>
                      <a:pt x="66" y="1180"/>
                      <a:pt x="197" y="1441"/>
                    </a:cubicBezTo>
                    <a:cubicBezTo>
                      <a:pt x="216" y="1479"/>
                      <a:pt x="268" y="1495"/>
                      <a:pt x="322" y="1495"/>
                    </a:cubicBezTo>
                    <a:cubicBezTo>
                      <a:pt x="360" y="1495"/>
                      <a:pt x="398" y="1487"/>
                      <a:pt x="425" y="1473"/>
                    </a:cubicBezTo>
                    <a:cubicBezTo>
                      <a:pt x="523" y="1441"/>
                      <a:pt x="523" y="1310"/>
                      <a:pt x="490" y="1212"/>
                    </a:cubicBezTo>
                    <a:lnTo>
                      <a:pt x="490" y="1180"/>
                    </a:lnTo>
                    <a:cubicBezTo>
                      <a:pt x="425" y="1147"/>
                      <a:pt x="425" y="1147"/>
                      <a:pt x="425" y="1114"/>
                    </a:cubicBezTo>
                    <a:cubicBezTo>
                      <a:pt x="392" y="1049"/>
                      <a:pt x="392" y="1017"/>
                      <a:pt x="392" y="1017"/>
                    </a:cubicBezTo>
                    <a:lnTo>
                      <a:pt x="392" y="984"/>
                    </a:lnTo>
                    <a:lnTo>
                      <a:pt x="392" y="821"/>
                    </a:lnTo>
                    <a:lnTo>
                      <a:pt x="392" y="788"/>
                    </a:lnTo>
                    <a:lnTo>
                      <a:pt x="392" y="690"/>
                    </a:lnTo>
                    <a:lnTo>
                      <a:pt x="392" y="625"/>
                    </a:lnTo>
                    <a:lnTo>
                      <a:pt x="392" y="592"/>
                    </a:lnTo>
                    <a:cubicBezTo>
                      <a:pt x="425" y="527"/>
                      <a:pt x="425" y="527"/>
                      <a:pt x="425" y="495"/>
                    </a:cubicBezTo>
                    <a:lnTo>
                      <a:pt x="425" y="462"/>
                    </a:lnTo>
                    <a:lnTo>
                      <a:pt x="490" y="429"/>
                    </a:lnTo>
                    <a:cubicBezTo>
                      <a:pt x="490" y="364"/>
                      <a:pt x="523" y="364"/>
                      <a:pt x="523" y="364"/>
                    </a:cubicBezTo>
                    <a:lnTo>
                      <a:pt x="555" y="364"/>
                    </a:lnTo>
                    <a:cubicBezTo>
                      <a:pt x="686" y="332"/>
                      <a:pt x="718" y="299"/>
                      <a:pt x="718" y="168"/>
                    </a:cubicBezTo>
                    <a:cubicBezTo>
                      <a:pt x="718" y="110"/>
                      <a:pt x="615"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229;p40">
                <a:extLst>
                  <a:ext uri="{FF2B5EF4-FFF2-40B4-BE49-F238E27FC236}">
                    <a16:creationId xmlns:a16="http://schemas.microsoft.com/office/drawing/2014/main" xmlns="" id="{ADEAAF0D-926A-7742-4FD5-5F32B0AAAE34}"/>
                  </a:ext>
                </a:extLst>
              </p:cNvPr>
              <p:cNvSpPr/>
              <p:nvPr/>
            </p:nvSpPr>
            <p:spPr>
              <a:xfrm>
                <a:off x="4303625" y="2580986"/>
                <a:ext cx="24500" cy="26800"/>
              </a:xfrm>
              <a:custGeom>
                <a:avLst/>
                <a:gdLst/>
                <a:ahLst/>
                <a:cxnLst/>
                <a:rect l="l" t="t" r="r" b="b"/>
                <a:pathLst>
                  <a:path w="980" h="1072" extrusionOk="0">
                    <a:moveTo>
                      <a:pt x="196" y="1"/>
                    </a:moveTo>
                    <a:cubicBezTo>
                      <a:pt x="98" y="1"/>
                      <a:pt x="33" y="98"/>
                      <a:pt x="1" y="164"/>
                    </a:cubicBezTo>
                    <a:cubicBezTo>
                      <a:pt x="1" y="359"/>
                      <a:pt x="66" y="555"/>
                      <a:pt x="196" y="718"/>
                    </a:cubicBezTo>
                    <a:cubicBezTo>
                      <a:pt x="327" y="849"/>
                      <a:pt x="490" y="979"/>
                      <a:pt x="686" y="1044"/>
                    </a:cubicBezTo>
                    <a:cubicBezTo>
                      <a:pt x="705" y="1063"/>
                      <a:pt x="729" y="1071"/>
                      <a:pt x="756" y="1071"/>
                    </a:cubicBezTo>
                    <a:cubicBezTo>
                      <a:pt x="819" y="1071"/>
                      <a:pt x="891" y="1025"/>
                      <a:pt x="914" y="979"/>
                    </a:cubicBezTo>
                    <a:cubicBezTo>
                      <a:pt x="979" y="881"/>
                      <a:pt x="914" y="783"/>
                      <a:pt x="849" y="718"/>
                    </a:cubicBezTo>
                    <a:cubicBezTo>
                      <a:pt x="816" y="718"/>
                      <a:pt x="751" y="718"/>
                      <a:pt x="718" y="686"/>
                    </a:cubicBezTo>
                    <a:lnTo>
                      <a:pt x="686" y="653"/>
                    </a:lnTo>
                    <a:cubicBezTo>
                      <a:pt x="686" y="620"/>
                      <a:pt x="653" y="620"/>
                      <a:pt x="588" y="555"/>
                    </a:cubicBezTo>
                    <a:lnTo>
                      <a:pt x="555" y="522"/>
                    </a:lnTo>
                    <a:cubicBezTo>
                      <a:pt x="522" y="522"/>
                      <a:pt x="522" y="490"/>
                      <a:pt x="490" y="457"/>
                    </a:cubicBezTo>
                    <a:lnTo>
                      <a:pt x="490" y="425"/>
                    </a:lnTo>
                    <a:cubicBezTo>
                      <a:pt x="425" y="425"/>
                      <a:pt x="425" y="359"/>
                      <a:pt x="425" y="359"/>
                    </a:cubicBezTo>
                    <a:lnTo>
                      <a:pt x="425" y="327"/>
                    </a:lnTo>
                    <a:lnTo>
                      <a:pt x="425" y="294"/>
                    </a:lnTo>
                    <a:cubicBezTo>
                      <a:pt x="392" y="261"/>
                      <a:pt x="392" y="196"/>
                      <a:pt x="392" y="164"/>
                    </a:cubicBezTo>
                    <a:cubicBezTo>
                      <a:pt x="392" y="33"/>
                      <a:pt x="261"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Freeform 6">
            <a:extLst>
              <a:ext uri="{FF2B5EF4-FFF2-40B4-BE49-F238E27FC236}">
                <a16:creationId xmlns:a16="http://schemas.microsoft.com/office/drawing/2014/main" xmlns="" id="{48E936EE-8951-3255-CAFD-46A928D3A3B2}"/>
              </a:ext>
            </a:extLst>
          </p:cNvPr>
          <p:cNvSpPr/>
          <p:nvPr/>
        </p:nvSpPr>
        <p:spPr>
          <a:xfrm flipH="1">
            <a:off x="1150283" y="695993"/>
            <a:ext cx="3135471" cy="4309495"/>
          </a:xfrm>
          <a:custGeom>
            <a:avLst/>
            <a:gdLst/>
            <a:ahLst/>
            <a:cxnLst/>
            <a:rect l="l" t="t" r="r" b="b"/>
            <a:pathLst>
              <a:path w="6028182" h="8229600">
                <a:moveTo>
                  <a:pt x="0" y="0"/>
                </a:moveTo>
                <a:lnTo>
                  <a:pt x="6028182" y="0"/>
                </a:lnTo>
                <a:lnTo>
                  <a:pt x="6028182" y="8229600"/>
                </a:lnTo>
                <a:lnTo>
                  <a:pt x="0" y="8229600"/>
                </a:lnTo>
                <a:lnTo>
                  <a:pt x="0" y="0"/>
                </a:lnTo>
                <a:close/>
              </a:path>
            </a:pathLst>
          </a:custGeom>
          <a:blipFill>
            <a:blip r:embed="rId4"/>
            <a:stretch>
              <a:fillRect/>
            </a:stretch>
          </a:blipFill>
        </p:spPr>
        <p:txBody>
          <a:bodyPr/>
          <a:lstStyle/>
          <a:p>
            <a:endParaRPr lang="en-US"/>
          </a:p>
        </p:txBody>
      </p:sp>
      <p:pic>
        <p:nvPicPr>
          <p:cNvPr id="3" name="Picture 2">
            <a:extLst>
              <a:ext uri="{FF2B5EF4-FFF2-40B4-BE49-F238E27FC236}">
                <a16:creationId xmlns:a16="http://schemas.microsoft.com/office/drawing/2014/main" xmlns="" id="{9229987B-F810-DA73-4596-98E69F5594BB}"/>
              </a:ext>
            </a:extLst>
          </p:cNvPr>
          <p:cNvPicPr>
            <a:picLocks noChangeAspect="1"/>
          </p:cNvPicPr>
          <p:nvPr/>
        </p:nvPicPr>
        <p:blipFill>
          <a:blip r:embed="rId5"/>
          <a:stretch>
            <a:fillRect/>
          </a:stretch>
        </p:blipFill>
        <p:spPr>
          <a:xfrm>
            <a:off x="4862346" y="930235"/>
            <a:ext cx="3267739" cy="2328874"/>
          </a:xfrm>
          <a:prstGeom prst="rect">
            <a:avLst/>
          </a:prstGeom>
        </p:spPr>
      </p:pic>
    </p:spTree>
    <p:extLst>
      <p:ext uri="{BB962C8B-B14F-4D97-AF65-F5344CB8AC3E}">
        <p14:creationId xmlns:p14="http://schemas.microsoft.com/office/powerpoint/2010/main" xmlns="" val="2019158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wipe(left)">
                                      <p:cBhvr>
                                        <p:cTn id="10" dur="500"/>
                                        <p:tgtEl>
                                          <p:spTgt spid="20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8B69C56-6A58-F66E-B77E-1AD8771AC929}"/>
              </a:ext>
            </a:extLst>
          </p:cNvPr>
          <p:cNvGrpSpPr/>
          <p:nvPr/>
        </p:nvGrpSpPr>
        <p:grpSpPr>
          <a:xfrm>
            <a:off x="0" y="0"/>
            <a:ext cx="9144000" cy="5143500"/>
            <a:chOff x="0" y="0"/>
            <a:chExt cx="9144000" cy="5143500"/>
          </a:xfrm>
        </p:grpSpPr>
        <p:sp>
          <p:nvSpPr>
            <p:cNvPr id="5" name="Rectangle 4">
              <a:extLst>
                <a:ext uri="{FF2B5EF4-FFF2-40B4-BE49-F238E27FC236}">
                  <a16:creationId xmlns:a16="http://schemas.microsoft.com/office/drawing/2014/main" xmlns=""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10" name="Rectangle: Rounded Corners 9">
            <a:extLst>
              <a:ext uri="{FF2B5EF4-FFF2-40B4-BE49-F238E27FC236}">
                <a16:creationId xmlns:a16="http://schemas.microsoft.com/office/drawing/2014/main" xmlns=""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A cartoon of a child holding a triangle&#10;&#10;Description automatically generated">
            <a:extLst>
              <a:ext uri="{FF2B5EF4-FFF2-40B4-BE49-F238E27FC236}">
                <a16:creationId xmlns:a16="http://schemas.microsoft.com/office/drawing/2014/main" xmlns="" id="{68CADDDF-3CD5-3543-0725-28432A7BFB14}"/>
              </a:ext>
            </a:extLst>
          </p:cNvPr>
          <p:cNvPicPr>
            <a:picLocks noChangeAspect="1"/>
          </p:cNvPicPr>
          <p:nvPr/>
        </p:nvPicPr>
        <p:blipFill>
          <a:blip r:embed="rId3">
            <a:extLst>
              <a:ext uri="{BEBA8EAE-BF5A-486C-A8C5-ECC9F3942E4B}">
                <a14:imgProps xmlns:a14="http://schemas.microsoft.com/office/drawing/2010/main" xmlns="">
                  <a14:imgLayer r:embed="rId4">
                    <a14:imgEffect>
                      <a14:saturation sat="300000"/>
                    </a14:imgEffect>
                  </a14:imgLayer>
                </a14:imgProps>
              </a:ext>
            </a:extLst>
          </a:blip>
          <a:stretch>
            <a:fillRect/>
          </a:stretch>
        </p:blipFill>
        <p:spPr>
          <a:xfrm>
            <a:off x="1081376" y="1184744"/>
            <a:ext cx="6990831" cy="3652471"/>
          </a:xfrm>
          <a:prstGeom prst="rect">
            <a:avLst/>
          </a:prstGeom>
        </p:spPr>
      </p:pic>
      <p:sp>
        <p:nvSpPr>
          <p:cNvPr id="7" name="Speech Bubble: Rectangle with Corners Rounded 6">
            <a:extLst>
              <a:ext uri="{FF2B5EF4-FFF2-40B4-BE49-F238E27FC236}">
                <a16:creationId xmlns:a16="http://schemas.microsoft.com/office/drawing/2014/main" xmlns="" id="{3C44B7B1-262C-E83A-0B9C-0F10FD9E1E62}"/>
              </a:ext>
            </a:extLst>
          </p:cNvPr>
          <p:cNvSpPr/>
          <p:nvPr/>
        </p:nvSpPr>
        <p:spPr>
          <a:xfrm>
            <a:off x="1009816" y="1001865"/>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rPr>
              <a:t>Mình</a:t>
            </a:r>
            <a:r>
              <a:rPr lang="en-US" sz="1800" dirty="0">
                <a:solidFill>
                  <a:srgbClr val="0070C0"/>
                </a:solidFill>
              </a:rPr>
              <a:t> </a:t>
            </a:r>
            <a:r>
              <a:rPr lang="en-US" sz="1800" dirty="0" err="1">
                <a:solidFill>
                  <a:srgbClr val="0070C0"/>
                </a:solidFill>
              </a:rPr>
              <a:t>uốn</a:t>
            </a:r>
            <a:r>
              <a:rPr lang="en-US" sz="1800" dirty="0">
                <a:solidFill>
                  <a:srgbClr val="0070C0"/>
                </a:solidFill>
              </a:rPr>
              <a:t> </a:t>
            </a:r>
            <a:r>
              <a:rPr lang="en-US" sz="1800" dirty="0" err="1">
                <a:solidFill>
                  <a:srgbClr val="0070C0"/>
                </a:solidFill>
              </a:rPr>
              <a:t>thành</a:t>
            </a:r>
            <a:r>
              <a:rPr lang="en-US" sz="1800" dirty="0">
                <a:solidFill>
                  <a:srgbClr val="0070C0"/>
                </a:solidFill>
              </a:rPr>
              <a:t> </a:t>
            </a:r>
            <a:r>
              <a:rPr lang="en-US" sz="1800" dirty="0" err="1">
                <a:solidFill>
                  <a:srgbClr val="0070C0"/>
                </a:solidFill>
              </a:rPr>
              <a:t>hình</a:t>
            </a:r>
            <a:r>
              <a:rPr lang="en-US" sz="1800" dirty="0">
                <a:solidFill>
                  <a:srgbClr val="0070C0"/>
                </a:solidFill>
              </a:rPr>
              <a:t> </a:t>
            </a:r>
            <a:r>
              <a:rPr lang="en-US" sz="1800" dirty="0" err="1">
                <a:solidFill>
                  <a:srgbClr val="0070C0"/>
                </a:solidFill>
              </a:rPr>
              <a:t>ngôi</a:t>
            </a:r>
            <a:r>
              <a:rPr lang="en-US" sz="1800" dirty="0">
                <a:solidFill>
                  <a:srgbClr val="0070C0"/>
                </a:solidFill>
              </a:rPr>
              <a:t> </a:t>
            </a:r>
            <a:r>
              <a:rPr lang="en-US" sz="1800" dirty="0" err="1">
                <a:solidFill>
                  <a:srgbClr val="0070C0"/>
                </a:solidFill>
              </a:rPr>
              <a:t>sao</a:t>
            </a:r>
            <a:r>
              <a:rPr lang="en-US" sz="1800" dirty="0">
                <a:solidFill>
                  <a:srgbClr val="0070C0"/>
                </a:solidFill>
              </a:rPr>
              <a:t> </a:t>
            </a:r>
            <a:r>
              <a:rPr lang="en-US" sz="1800" dirty="0" err="1">
                <a:solidFill>
                  <a:srgbClr val="0070C0"/>
                </a:solidFill>
              </a:rPr>
              <a:t>hết</a:t>
            </a:r>
            <a:r>
              <a:rPr lang="en-US" sz="1800" dirty="0">
                <a:solidFill>
                  <a:srgbClr val="0070C0"/>
                </a:solidFill>
              </a:rPr>
              <a:t> 1,65 m </a:t>
            </a:r>
            <a:r>
              <a:rPr lang="en-US" sz="1800" dirty="0" err="1">
                <a:solidFill>
                  <a:srgbClr val="0070C0"/>
                </a:solidFill>
              </a:rPr>
              <a:t>dây</a:t>
            </a:r>
            <a:r>
              <a:rPr lang="en-US" sz="1800" dirty="0">
                <a:solidFill>
                  <a:srgbClr val="0070C0"/>
                </a:solidFill>
              </a:rPr>
              <a:t> </a:t>
            </a:r>
            <a:r>
              <a:rPr lang="en-US" sz="1800" dirty="0" err="1">
                <a:solidFill>
                  <a:srgbClr val="0070C0"/>
                </a:solidFill>
              </a:rPr>
              <a:t>đồng</a:t>
            </a:r>
            <a:r>
              <a:rPr lang="en-US" sz="1800" dirty="0">
                <a:solidFill>
                  <a:srgbClr val="0070C0"/>
                </a:solidFill>
              </a:rPr>
              <a:t>. </a:t>
            </a:r>
          </a:p>
        </p:txBody>
      </p:sp>
      <p:sp>
        <p:nvSpPr>
          <p:cNvPr id="25" name="Speech Bubble: Rectangle with Corners Rounded 24">
            <a:extLst>
              <a:ext uri="{FF2B5EF4-FFF2-40B4-BE49-F238E27FC236}">
                <a16:creationId xmlns:a16="http://schemas.microsoft.com/office/drawing/2014/main" xmlns="" id="{F15785E9-EA71-00AC-9C50-537B6263D418}"/>
              </a:ext>
            </a:extLst>
          </p:cNvPr>
          <p:cNvSpPr/>
          <p:nvPr/>
        </p:nvSpPr>
        <p:spPr>
          <a:xfrm>
            <a:off x="3824577" y="811034"/>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rPr>
              <a:t>Mình</a:t>
            </a:r>
            <a:r>
              <a:rPr lang="en-US" sz="1800" dirty="0">
                <a:solidFill>
                  <a:srgbClr val="0070C0"/>
                </a:solidFill>
              </a:rPr>
              <a:t> </a:t>
            </a:r>
            <a:r>
              <a:rPr lang="en-US" sz="1800" dirty="0" err="1">
                <a:solidFill>
                  <a:srgbClr val="0070C0"/>
                </a:solidFill>
              </a:rPr>
              <a:t>uốn</a:t>
            </a:r>
            <a:r>
              <a:rPr lang="en-US" sz="1800" dirty="0">
                <a:solidFill>
                  <a:srgbClr val="0070C0"/>
                </a:solidFill>
              </a:rPr>
              <a:t> </a:t>
            </a:r>
            <a:r>
              <a:rPr lang="en-US" sz="1800" dirty="0" err="1">
                <a:solidFill>
                  <a:srgbClr val="0070C0"/>
                </a:solidFill>
              </a:rPr>
              <a:t>thành</a:t>
            </a:r>
            <a:r>
              <a:rPr lang="en-US" sz="1800" dirty="0">
                <a:solidFill>
                  <a:srgbClr val="0070C0"/>
                </a:solidFill>
              </a:rPr>
              <a:t> </a:t>
            </a:r>
            <a:r>
              <a:rPr lang="en-US" sz="1800" dirty="0" err="1">
                <a:solidFill>
                  <a:srgbClr val="0070C0"/>
                </a:solidFill>
              </a:rPr>
              <a:t>hình</a:t>
            </a:r>
            <a:r>
              <a:rPr lang="en-US" sz="1800" dirty="0">
                <a:solidFill>
                  <a:srgbClr val="0070C0"/>
                </a:solidFill>
              </a:rPr>
              <a:t> tam </a:t>
            </a:r>
            <a:r>
              <a:rPr lang="en-US" sz="1800" dirty="0" err="1">
                <a:solidFill>
                  <a:srgbClr val="0070C0"/>
                </a:solidFill>
              </a:rPr>
              <a:t>giác</a:t>
            </a:r>
            <a:r>
              <a:rPr lang="en-US" sz="1800" dirty="0">
                <a:solidFill>
                  <a:srgbClr val="0070C0"/>
                </a:solidFill>
              </a:rPr>
              <a:t> </a:t>
            </a:r>
            <a:r>
              <a:rPr lang="en-US" sz="1800" dirty="0" err="1">
                <a:solidFill>
                  <a:srgbClr val="0070C0"/>
                </a:solidFill>
              </a:rPr>
              <a:t>hết</a:t>
            </a:r>
            <a:r>
              <a:rPr lang="en-US" sz="1800" dirty="0">
                <a:solidFill>
                  <a:srgbClr val="0070C0"/>
                </a:solidFill>
              </a:rPr>
              <a:t> 1,26 m </a:t>
            </a:r>
            <a:r>
              <a:rPr lang="en-US" sz="1800" dirty="0" err="1">
                <a:solidFill>
                  <a:srgbClr val="0070C0"/>
                </a:solidFill>
              </a:rPr>
              <a:t>dây</a:t>
            </a:r>
            <a:r>
              <a:rPr lang="en-US" sz="1800" dirty="0">
                <a:solidFill>
                  <a:srgbClr val="0070C0"/>
                </a:solidFill>
              </a:rPr>
              <a:t> </a:t>
            </a:r>
            <a:r>
              <a:rPr lang="en-US" sz="1800" dirty="0" err="1">
                <a:solidFill>
                  <a:srgbClr val="0070C0"/>
                </a:solidFill>
              </a:rPr>
              <a:t>đồng</a:t>
            </a:r>
            <a:r>
              <a:rPr lang="en-US" sz="1800" dirty="0">
                <a:solidFill>
                  <a:srgbClr val="0070C0"/>
                </a:solidFill>
              </a:rPr>
              <a:t>. </a:t>
            </a:r>
          </a:p>
        </p:txBody>
      </p:sp>
      <p:sp>
        <p:nvSpPr>
          <p:cNvPr id="26" name="Speech Bubble: Rectangle with Corners Rounded 25">
            <a:extLst>
              <a:ext uri="{FF2B5EF4-FFF2-40B4-BE49-F238E27FC236}">
                <a16:creationId xmlns:a16="http://schemas.microsoft.com/office/drawing/2014/main" xmlns="" id="{CCAC5B10-3C20-F885-E909-FC85E1388912}"/>
              </a:ext>
            </a:extLst>
          </p:cNvPr>
          <p:cNvSpPr/>
          <p:nvPr/>
        </p:nvSpPr>
        <p:spPr>
          <a:xfrm>
            <a:off x="6384897" y="1081378"/>
            <a:ext cx="2202511" cy="1224500"/>
          </a:xfrm>
          <a:prstGeom prst="wedgeRoundRectCallout">
            <a:avLst>
              <a:gd name="adj1" fmla="val -1535"/>
              <a:gd name="adj2" fmla="val 74188"/>
              <a:gd name="adj3" fmla="val 16667"/>
            </a:avLst>
          </a:prstGeom>
          <a:solidFill>
            <a:schemeClr val="bg1"/>
          </a:solidFill>
          <a:ln>
            <a:solidFill>
              <a:schemeClr val="accent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70C0"/>
                </a:solidFill>
              </a:rPr>
              <a:t>Cả</a:t>
            </a:r>
            <a:r>
              <a:rPr lang="en-US" sz="1800" dirty="0">
                <a:solidFill>
                  <a:srgbClr val="0070C0"/>
                </a:solidFill>
              </a:rPr>
              <a:t> </a:t>
            </a:r>
            <a:r>
              <a:rPr lang="en-US" sz="1800" dirty="0" err="1">
                <a:solidFill>
                  <a:srgbClr val="0070C0"/>
                </a:solidFill>
              </a:rPr>
              <a:t>hai</a:t>
            </a:r>
            <a:r>
              <a:rPr lang="en-US" sz="1800" dirty="0">
                <a:solidFill>
                  <a:srgbClr val="0070C0"/>
                </a:solidFill>
              </a:rPr>
              <a:t> </a:t>
            </a:r>
            <a:r>
              <a:rPr lang="en-US" sz="1800" dirty="0" err="1">
                <a:solidFill>
                  <a:srgbClr val="0070C0"/>
                </a:solidFill>
              </a:rPr>
              <a:t>bạn</a:t>
            </a:r>
            <a:r>
              <a:rPr lang="en-US" sz="1800" dirty="0">
                <a:solidFill>
                  <a:srgbClr val="0070C0"/>
                </a:solidFill>
              </a:rPr>
              <a:t> </a:t>
            </a:r>
            <a:r>
              <a:rPr lang="en-US" sz="1800" dirty="0" err="1">
                <a:solidFill>
                  <a:srgbClr val="0070C0"/>
                </a:solidFill>
              </a:rPr>
              <a:t>dùng</a:t>
            </a:r>
            <a:r>
              <a:rPr lang="en-US" sz="1800" dirty="0">
                <a:solidFill>
                  <a:srgbClr val="0070C0"/>
                </a:solidFill>
              </a:rPr>
              <a:t> </a:t>
            </a:r>
            <a:r>
              <a:rPr lang="en-US" sz="1800" dirty="0" err="1">
                <a:solidFill>
                  <a:srgbClr val="0070C0"/>
                </a:solidFill>
              </a:rPr>
              <a:t>hết</a:t>
            </a:r>
            <a:r>
              <a:rPr lang="en-US" sz="1800" dirty="0">
                <a:solidFill>
                  <a:srgbClr val="0070C0"/>
                </a:solidFill>
              </a:rPr>
              <a:t> bao </a:t>
            </a:r>
            <a:r>
              <a:rPr lang="en-US" sz="1800" dirty="0" err="1">
                <a:solidFill>
                  <a:srgbClr val="0070C0"/>
                </a:solidFill>
              </a:rPr>
              <a:t>nhiêu</a:t>
            </a:r>
            <a:r>
              <a:rPr lang="en-US" sz="1800" dirty="0">
                <a:solidFill>
                  <a:srgbClr val="0070C0"/>
                </a:solidFill>
              </a:rPr>
              <a:t> </a:t>
            </a:r>
            <a:r>
              <a:rPr lang="en-US" sz="1800" dirty="0" err="1">
                <a:solidFill>
                  <a:srgbClr val="0070C0"/>
                </a:solidFill>
              </a:rPr>
              <a:t>mét</a:t>
            </a:r>
            <a:r>
              <a:rPr lang="en-US" sz="1800" dirty="0">
                <a:solidFill>
                  <a:srgbClr val="0070C0"/>
                </a:solidFill>
              </a:rPr>
              <a:t> </a:t>
            </a:r>
            <a:r>
              <a:rPr lang="en-US" sz="1800" dirty="0" err="1">
                <a:solidFill>
                  <a:srgbClr val="0070C0"/>
                </a:solidFill>
              </a:rPr>
              <a:t>dây</a:t>
            </a:r>
            <a:r>
              <a:rPr lang="en-US" sz="1800" dirty="0">
                <a:solidFill>
                  <a:srgbClr val="0070C0"/>
                </a:solidFill>
              </a:rPr>
              <a:t> </a:t>
            </a:r>
            <a:r>
              <a:rPr lang="en-US" sz="1800" dirty="0" err="1">
                <a:solidFill>
                  <a:srgbClr val="0070C0"/>
                </a:solidFill>
              </a:rPr>
              <a:t>đồng</a:t>
            </a:r>
            <a:r>
              <a:rPr lang="en-US" sz="1800" dirty="0">
                <a:solidFill>
                  <a:srgbClr val="0070C0"/>
                </a:solidFill>
              </a:rPr>
              <a:t> </a:t>
            </a:r>
            <a:r>
              <a:rPr lang="en-US" sz="1800" dirty="0" err="1">
                <a:solidFill>
                  <a:srgbClr val="0070C0"/>
                </a:solidFill>
              </a:rPr>
              <a:t>nhỉ</a:t>
            </a:r>
            <a:r>
              <a:rPr lang="en-US" sz="1800" dirty="0">
                <a:solidFill>
                  <a:srgbClr val="0070C0"/>
                </a:solidFill>
              </a:rPr>
              <a:t>?</a:t>
            </a:r>
          </a:p>
        </p:txBody>
      </p:sp>
      <p:sp>
        <p:nvSpPr>
          <p:cNvPr id="27" name="TextBox 26">
            <a:extLst>
              <a:ext uri="{FF2B5EF4-FFF2-40B4-BE49-F238E27FC236}">
                <a16:creationId xmlns:a16="http://schemas.microsoft.com/office/drawing/2014/main" xmlns="" id="{FBD97AAB-CBBB-CDD2-CF68-6FDC6899EDBD}"/>
              </a:ext>
            </a:extLst>
          </p:cNvPr>
          <p:cNvSpPr txBox="1"/>
          <p:nvPr/>
        </p:nvSpPr>
        <p:spPr>
          <a:xfrm>
            <a:off x="413468" y="556591"/>
            <a:ext cx="723569" cy="400110"/>
          </a:xfrm>
          <a:prstGeom prst="rect">
            <a:avLst/>
          </a:prstGeom>
          <a:noFill/>
        </p:spPr>
        <p:txBody>
          <a:bodyPr wrap="square" rtlCol="0">
            <a:spAutoFit/>
          </a:bodyPr>
          <a:lstStyle/>
          <a:p>
            <a:r>
              <a:rPr lang="en-US" sz="2000" dirty="0"/>
              <a:t>a)</a:t>
            </a:r>
          </a:p>
        </p:txBody>
      </p:sp>
    </p:spTree>
    <p:extLst>
      <p:ext uri="{BB962C8B-B14F-4D97-AF65-F5344CB8AC3E}">
        <p14:creationId xmlns:p14="http://schemas.microsoft.com/office/powerpoint/2010/main" xmlns="" val="4078911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xmlns="" id="{38B69C56-6A58-F66E-B77E-1AD8771AC929}"/>
              </a:ext>
            </a:extLst>
          </p:cNvPr>
          <p:cNvGrpSpPr/>
          <p:nvPr/>
        </p:nvGrpSpPr>
        <p:grpSpPr>
          <a:xfrm>
            <a:off x="0" y="0"/>
            <a:ext cx="9144000" cy="5143500"/>
            <a:chOff x="0" y="0"/>
            <a:chExt cx="9144000" cy="5143500"/>
          </a:xfrm>
        </p:grpSpPr>
        <p:sp>
          <p:nvSpPr>
            <p:cNvPr id="65" name="Rectangle 64">
              <a:extLst>
                <a:ext uri="{FF2B5EF4-FFF2-40B4-BE49-F238E27FC236}">
                  <a16:creationId xmlns:a16="http://schemas.microsoft.com/office/drawing/2014/main" xmlns="" id="{63FC6CF1-669C-D450-41DE-71FBD330070E}"/>
                </a:ext>
              </a:extLst>
            </p:cNvPr>
            <p:cNvSpPr/>
            <p:nvPr/>
          </p:nvSpPr>
          <p:spPr>
            <a:xfrm>
              <a:off x="0" y="0"/>
              <a:ext cx="9144000" cy="5143500"/>
            </a:xfrm>
            <a:prstGeom prst="rect">
              <a:avLst/>
            </a:prstGeom>
            <a:solidFill>
              <a:srgbClr val="FFD2DD"/>
            </a:solidFill>
            <a:ln>
              <a:solidFill>
                <a:srgbClr val="FFD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66" name="Picture 65">
              <a:extLst>
                <a:ext uri="{FF2B5EF4-FFF2-40B4-BE49-F238E27FC236}">
                  <a16:creationId xmlns:a16="http://schemas.microsoft.com/office/drawing/2014/main" xmlns="" id="{817E7FAC-F364-FEAF-EF6D-B965D921104B}"/>
                </a:ext>
              </a:extLst>
            </p:cNvPr>
            <p:cNvPicPr>
              <a:picLocks noChangeAspect="1"/>
            </p:cNvPicPr>
            <p:nvPr/>
          </p:nvPicPr>
          <p:blipFill>
            <a:blip r:embed="rId2"/>
            <a:stretch>
              <a:fillRect/>
            </a:stretch>
          </p:blipFill>
          <p:spPr>
            <a:xfrm>
              <a:off x="0" y="45310"/>
              <a:ext cx="9144000" cy="5098190"/>
            </a:xfrm>
            <a:prstGeom prst="rect">
              <a:avLst/>
            </a:prstGeom>
          </p:spPr>
        </p:pic>
      </p:grpSp>
      <p:sp>
        <p:nvSpPr>
          <p:cNvPr id="67" name="Rectangle: Rounded Corners 9">
            <a:extLst>
              <a:ext uri="{FF2B5EF4-FFF2-40B4-BE49-F238E27FC236}">
                <a16:creationId xmlns:a16="http://schemas.microsoft.com/office/drawing/2014/main" xmlns=""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68" name="Rectangle: Rounded Corners 1">
            <a:extLst>
              <a:ext uri="{FF2B5EF4-FFF2-40B4-BE49-F238E27FC236}">
                <a16:creationId xmlns:a16="http://schemas.microsoft.com/office/drawing/2014/main" xmlns="" id="{7ABF9022-C7C3-68A6-BD11-7E07618432A0}"/>
              </a:ext>
            </a:extLst>
          </p:cNvPr>
          <p:cNvSpPr/>
          <p:nvPr/>
        </p:nvSpPr>
        <p:spPr>
          <a:xfrm>
            <a:off x="3212327" y="373711"/>
            <a:ext cx="2631882" cy="49298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sym typeface="Arial"/>
              </a:rPr>
              <a:t>1,65 + 1,26 = ? (m)</a:t>
            </a:r>
          </a:p>
        </p:txBody>
      </p:sp>
      <p:sp>
        <p:nvSpPr>
          <p:cNvPr id="69" name="TextBox 68">
            <a:extLst>
              <a:ext uri="{FF2B5EF4-FFF2-40B4-BE49-F238E27FC236}">
                <a16:creationId xmlns:a16="http://schemas.microsoft.com/office/drawing/2014/main" xmlns="" id="{33BEF9FF-12C7-6E85-3152-81F8FE074E00}"/>
              </a:ext>
            </a:extLst>
          </p:cNvPr>
          <p:cNvSpPr txBox="1"/>
          <p:nvPr/>
        </p:nvSpPr>
        <p:spPr>
          <a:xfrm>
            <a:off x="405517" y="948194"/>
            <a:ext cx="2997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có</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1,65 m = 165 cm</a:t>
            </a:r>
          </a:p>
        </p:txBody>
      </p:sp>
      <p:sp>
        <p:nvSpPr>
          <p:cNvPr id="70" name="TextBox 69">
            <a:extLst>
              <a:ext uri="{FF2B5EF4-FFF2-40B4-BE49-F238E27FC236}">
                <a16:creationId xmlns:a16="http://schemas.microsoft.com/office/drawing/2014/main" xmlns="" id="{F19C1958-C794-9FB3-E3B1-5573B0ADCBC2}"/>
              </a:ext>
            </a:extLst>
          </p:cNvPr>
          <p:cNvSpPr txBox="1"/>
          <p:nvPr/>
        </p:nvSpPr>
        <p:spPr>
          <a:xfrm>
            <a:off x="515605" y="1605694"/>
            <a:ext cx="29976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 m = 126 cm</a:t>
            </a:r>
          </a:p>
        </p:txBody>
      </p:sp>
      <p:sp>
        <p:nvSpPr>
          <p:cNvPr id="71" name="TextBox 70">
            <a:extLst>
              <a:ext uri="{FF2B5EF4-FFF2-40B4-BE49-F238E27FC236}">
                <a16:creationId xmlns:a16="http://schemas.microsoft.com/office/drawing/2014/main" xmlns="" id="{E71DC69E-382D-090F-D676-A9A26DE96778}"/>
              </a:ext>
            </a:extLst>
          </p:cNvPr>
          <p:cNvSpPr txBox="1"/>
          <p:nvPr/>
        </p:nvSpPr>
        <p:spPr>
          <a:xfrm>
            <a:off x="3624944" y="1676779"/>
            <a:ext cx="18844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291</a:t>
            </a:r>
          </a:p>
        </p:txBody>
      </p:sp>
      <p:grpSp>
        <p:nvGrpSpPr>
          <p:cNvPr id="72" name="Group 71">
            <a:extLst>
              <a:ext uri="{FF2B5EF4-FFF2-40B4-BE49-F238E27FC236}">
                <a16:creationId xmlns:a16="http://schemas.microsoft.com/office/drawing/2014/main" xmlns="" id="{97F5207D-024C-73B9-0FBF-33FA9386FC23}"/>
              </a:ext>
            </a:extLst>
          </p:cNvPr>
          <p:cNvGrpSpPr/>
          <p:nvPr/>
        </p:nvGrpSpPr>
        <p:grpSpPr>
          <a:xfrm>
            <a:off x="3460900" y="967882"/>
            <a:ext cx="2051436" cy="830997"/>
            <a:chOff x="3482672" y="1152939"/>
            <a:chExt cx="2051436" cy="830997"/>
          </a:xfrm>
        </p:grpSpPr>
        <p:sp>
          <p:nvSpPr>
            <p:cNvPr id="73" name="TextBox 72">
              <a:extLst>
                <a:ext uri="{FF2B5EF4-FFF2-40B4-BE49-F238E27FC236}">
                  <a16:creationId xmlns:a16="http://schemas.microsoft.com/office/drawing/2014/main" xmlns="" id="{4834C236-3CC9-8440-FDB8-D00B9100B2FD}"/>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165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a:t>
              </a:r>
            </a:p>
          </p:txBody>
        </p:sp>
        <p:cxnSp>
          <p:nvCxnSpPr>
            <p:cNvPr id="74" name="Straight Connector 73">
              <a:extLst>
                <a:ext uri="{FF2B5EF4-FFF2-40B4-BE49-F238E27FC236}">
                  <a16:creationId xmlns:a16="http://schemas.microsoft.com/office/drawing/2014/main" xmlns="" id="{6870FE30-E71A-8E38-2AAC-164788B733C7}"/>
                </a:ext>
              </a:extLst>
            </p:cNvPr>
            <p:cNvCxnSpPr/>
            <p:nvPr/>
          </p:nvCxnSpPr>
          <p:spPr>
            <a:xfrm>
              <a:off x="3601941" y="1924216"/>
              <a:ext cx="75537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14B4BCD0-26FD-25D5-C804-D8EFE800BEC4}"/>
                </a:ext>
              </a:extLst>
            </p:cNvPr>
            <p:cNvSpPr txBox="1"/>
            <p:nvPr/>
          </p:nvSpPr>
          <p:spPr>
            <a:xfrm>
              <a:off x="3482672" y="1375576"/>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sp>
        <p:nvSpPr>
          <p:cNvPr id="76" name="TextBox 75">
            <a:extLst>
              <a:ext uri="{FF2B5EF4-FFF2-40B4-BE49-F238E27FC236}">
                <a16:creationId xmlns:a16="http://schemas.microsoft.com/office/drawing/2014/main" xmlns="" id="{143900CE-8D51-886C-691A-DDD5F0526722}"/>
              </a:ext>
            </a:extLst>
          </p:cNvPr>
          <p:cNvSpPr txBox="1"/>
          <p:nvPr/>
        </p:nvSpPr>
        <p:spPr>
          <a:xfrm>
            <a:off x="4173581" y="1625285"/>
            <a:ext cx="18844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(cm)</a:t>
            </a:r>
          </a:p>
        </p:txBody>
      </p:sp>
      <p:pic>
        <p:nvPicPr>
          <p:cNvPr id="77" name="Picture 76" descr="z5965270755838_fc5d35e6261a4448d65e6a4eb9fd4e41.jpg"/>
          <p:cNvPicPr>
            <a:picLocks noChangeAspect="1"/>
          </p:cNvPicPr>
          <p:nvPr/>
        </p:nvPicPr>
        <p:blipFill>
          <a:blip r:embed="rId3"/>
          <a:stretch>
            <a:fillRect/>
          </a:stretch>
        </p:blipFill>
        <p:spPr>
          <a:xfrm>
            <a:off x="7148812" y="1447800"/>
            <a:ext cx="1566563" cy="1910443"/>
          </a:xfrm>
          <a:prstGeom prst="rect">
            <a:avLst/>
          </a:prstGeom>
        </p:spPr>
      </p:pic>
      <p:pic>
        <p:nvPicPr>
          <p:cNvPr id="78" name="Picture 77" descr="z5965270728606_fd4b99bfdb4f77a4893dd76820ac317f.jpg"/>
          <p:cNvPicPr>
            <a:picLocks noChangeAspect="1"/>
          </p:cNvPicPr>
          <p:nvPr/>
        </p:nvPicPr>
        <p:blipFill>
          <a:blip r:embed="rId4"/>
          <a:stretch>
            <a:fillRect/>
          </a:stretch>
        </p:blipFill>
        <p:spPr>
          <a:xfrm>
            <a:off x="5867400" y="604312"/>
            <a:ext cx="2613930" cy="944862"/>
          </a:xfrm>
          <a:prstGeom prst="rect">
            <a:avLst/>
          </a:prstGeom>
        </p:spPr>
      </p:pic>
      <p:sp>
        <p:nvSpPr>
          <p:cNvPr id="79" name="TextBox 78">
            <a:extLst>
              <a:ext uri="{FF2B5EF4-FFF2-40B4-BE49-F238E27FC236}">
                <a16:creationId xmlns:a16="http://schemas.microsoft.com/office/drawing/2014/main" xmlns="" id="{6384C2F1-D772-917F-E940-3F3DAB1CF093}"/>
              </a:ext>
            </a:extLst>
          </p:cNvPr>
          <p:cNvSpPr txBox="1"/>
          <p:nvPr/>
        </p:nvSpPr>
        <p:spPr>
          <a:xfrm>
            <a:off x="2489989" y="2070557"/>
            <a:ext cx="443682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291 cm = 2,91 m</a:t>
            </a:r>
          </a:p>
        </p:txBody>
      </p:sp>
      <p:sp>
        <p:nvSpPr>
          <p:cNvPr id="80" name="TextBox 79">
            <a:extLst>
              <a:ext uri="{FF2B5EF4-FFF2-40B4-BE49-F238E27FC236}">
                <a16:creationId xmlns:a16="http://schemas.microsoft.com/office/drawing/2014/main" xmlns="" id="{6384C2F1-D772-917F-E940-3F3DAB1CF093}"/>
              </a:ext>
            </a:extLst>
          </p:cNvPr>
          <p:cNvSpPr txBox="1"/>
          <p:nvPr/>
        </p:nvSpPr>
        <p:spPr>
          <a:xfrm>
            <a:off x="2500875" y="2451557"/>
            <a:ext cx="44368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Vậy</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1,65 + 1,26 = 2,91 (m)</a:t>
            </a:r>
          </a:p>
        </p:txBody>
      </p:sp>
      <p:sp>
        <p:nvSpPr>
          <p:cNvPr id="81" name="TextBox 80">
            <a:extLst>
              <a:ext uri="{FF2B5EF4-FFF2-40B4-BE49-F238E27FC236}">
                <a16:creationId xmlns:a16="http://schemas.microsoft.com/office/drawing/2014/main" xmlns="" id="{6ABCD024-8389-B059-0664-8E4F6A4087F4}"/>
              </a:ext>
            </a:extLst>
          </p:cNvPr>
          <p:cNvSpPr txBox="1"/>
          <p:nvPr/>
        </p:nvSpPr>
        <p:spPr>
          <a:xfrm>
            <a:off x="1304014" y="2830666"/>
            <a:ext cx="454814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rồi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như</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nvGrpSpPr>
          <p:cNvPr id="82" name="Group 81">
            <a:extLst>
              <a:ext uri="{FF2B5EF4-FFF2-40B4-BE49-F238E27FC236}">
                <a16:creationId xmlns:a16="http://schemas.microsoft.com/office/drawing/2014/main" xmlns="" id="{70DD7702-AC33-87E7-388D-498BF6675C6D}"/>
              </a:ext>
            </a:extLst>
          </p:cNvPr>
          <p:cNvGrpSpPr/>
          <p:nvPr/>
        </p:nvGrpSpPr>
        <p:grpSpPr>
          <a:xfrm>
            <a:off x="826936" y="3260035"/>
            <a:ext cx="2075290" cy="830997"/>
            <a:chOff x="3458818" y="1152939"/>
            <a:chExt cx="2075290" cy="830997"/>
          </a:xfrm>
        </p:grpSpPr>
        <p:sp>
          <p:nvSpPr>
            <p:cNvPr id="83" name="TextBox 82">
              <a:extLst>
                <a:ext uri="{FF2B5EF4-FFF2-40B4-BE49-F238E27FC236}">
                  <a16:creationId xmlns:a16="http://schemas.microsoft.com/office/drawing/2014/main" xmlns="" id="{CF815DA2-E616-916A-1080-FBD97530EC28}"/>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1,65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1,26</a:t>
              </a:r>
            </a:p>
          </p:txBody>
        </p:sp>
        <p:cxnSp>
          <p:nvCxnSpPr>
            <p:cNvPr id="84" name="Straight Connector 83">
              <a:extLst>
                <a:ext uri="{FF2B5EF4-FFF2-40B4-BE49-F238E27FC236}">
                  <a16:creationId xmlns:a16="http://schemas.microsoft.com/office/drawing/2014/main" xmlns="" id="{D7B731CC-9DCD-9578-B124-8C154B19BE6E}"/>
                </a:ext>
              </a:extLst>
            </p:cNvPr>
            <p:cNvCxnSpPr/>
            <p:nvPr/>
          </p:nvCxnSpPr>
          <p:spPr>
            <a:xfrm>
              <a:off x="3601941" y="1924216"/>
              <a:ext cx="75537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xmlns="" id="{B4A63E7F-07C2-BCAB-06F1-CD429A4BAAE7}"/>
                </a:ext>
              </a:extLst>
            </p:cNvPr>
            <p:cNvSpPr txBox="1"/>
            <p:nvPr/>
          </p:nvSpPr>
          <p:spPr>
            <a:xfrm>
              <a:off x="3458818" y="1383527"/>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sp>
        <p:nvSpPr>
          <p:cNvPr id="86" name="TextBox 85">
            <a:extLst>
              <a:ext uri="{FF2B5EF4-FFF2-40B4-BE49-F238E27FC236}">
                <a16:creationId xmlns:a16="http://schemas.microsoft.com/office/drawing/2014/main" xmlns="" id="{5BC2F82E-4521-AD0E-3C50-B0487663AFE9}"/>
              </a:ext>
            </a:extLst>
          </p:cNvPr>
          <p:cNvSpPr txBox="1"/>
          <p:nvPr/>
        </p:nvSpPr>
        <p:spPr>
          <a:xfrm>
            <a:off x="2107096" y="3307744"/>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Đặt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tính</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sao</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cho</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chữ</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ở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cùng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hàng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thì</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thẳng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87" name="TextBox 86">
            <a:extLst>
              <a:ext uri="{FF2B5EF4-FFF2-40B4-BE49-F238E27FC236}">
                <a16:creationId xmlns:a16="http://schemas.microsoft.com/office/drawing/2014/main" xmlns="" id="{B7735EB6-3B4B-3298-4BB8-FAFD5BEE91C3}"/>
              </a:ext>
            </a:extLst>
          </p:cNvPr>
          <p:cNvSpPr txBox="1"/>
          <p:nvPr/>
        </p:nvSpPr>
        <p:spPr>
          <a:xfrm>
            <a:off x="2115048" y="3697358"/>
            <a:ext cx="677451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Thực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hiện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phép</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như</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tự</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nhiên</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88" name="TextBox 87">
            <a:extLst>
              <a:ext uri="{FF2B5EF4-FFF2-40B4-BE49-F238E27FC236}">
                <a16:creationId xmlns:a16="http://schemas.microsoft.com/office/drawing/2014/main" xmlns="" id="{2D6F6C75-A6F4-72C8-B631-948D20A4498A}"/>
              </a:ext>
            </a:extLst>
          </p:cNvPr>
          <p:cNvSpPr txBox="1"/>
          <p:nvPr/>
        </p:nvSpPr>
        <p:spPr>
          <a:xfrm>
            <a:off x="2107096" y="4134680"/>
            <a:ext cx="6774511"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Viết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dấu</a:t>
            </a:r>
            <a:r>
              <a:rPr kumimoji="0" lang="en-US" sz="20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smtClean="0">
                <a:ln>
                  <a:noFill/>
                </a:ln>
                <a:solidFill>
                  <a:srgbClr val="000000"/>
                </a:solidFill>
                <a:effectLst/>
                <a:uLnTx/>
                <a:uFillTx/>
                <a:latin typeface="Cambria" panose="02040503050406030204" pitchFamily="18" charset="0"/>
                <a:ea typeface="Cambria" panose="02040503050406030204" pitchFamily="18" charset="0"/>
                <a:cs typeface="Arial"/>
                <a:sym typeface="Arial"/>
              </a:rPr>
              <a:t>phẩy </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ở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tổng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thẳng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cột</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dấu</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phẩy</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hai</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hạng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sp>
        <p:nvSpPr>
          <p:cNvPr id="89" name="TextBox 88">
            <a:extLst>
              <a:ext uri="{FF2B5EF4-FFF2-40B4-BE49-F238E27FC236}">
                <a16:creationId xmlns:a16="http://schemas.microsoft.com/office/drawing/2014/main" xmlns="" id="{E39377BB-E205-04EE-1652-D33F3C829B62}"/>
              </a:ext>
            </a:extLst>
          </p:cNvPr>
          <p:cNvSpPr txBox="1"/>
          <p:nvPr/>
        </p:nvSpPr>
        <p:spPr>
          <a:xfrm>
            <a:off x="1001865" y="4007458"/>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2 91</a:t>
            </a:r>
          </a:p>
        </p:txBody>
      </p:sp>
      <p:sp>
        <p:nvSpPr>
          <p:cNvPr id="90" name="TextBox 89">
            <a:extLst>
              <a:ext uri="{FF2B5EF4-FFF2-40B4-BE49-F238E27FC236}">
                <a16:creationId xmlns:a16="http://schemas.microsoft.com/office/drawing/2014/main" xmlns="" id="{12DEF3DE-935B-2EF2-26A8-7EB6D350E05C}"/>
              </a:ext>
            </a:extLst>
          </p:cNvPr>
          <p:cNvSpPr txBox="1"/>
          <p:nvPr/>
        </p:nvSpPr>
        <p:spPr>
          <a:xfrm>
            <a:off x="1184744" y="4015409"/>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xmlns="" val="3980308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checkerboard(across)">
                                      <p:cBhvr>
                                        <p:cTn id="12" dur="500"/>
                                        <p:tgtEl>
                                          <p:spTgt spid="77"/>
                                        </p:tgtEl>
                                      </p:cBhvr>
                                    </p:animEffect>
                                  </p:childTnLst>
                                </p:cTn>
                              </p:par>
                              <p:par>
                                <p:cTn id="13" presetID="5" presetClass="entr" presetSubtype="1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checkerboard(across)">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barn(inVertical)">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arn(inVertical)">
                                      <p:cBhvr>
                                        <p:cTn id="25" dur="500"/>
                                        <p:tgtEl>
                                          <p:spTgt spid="7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wipe(down)">
                                      <p:cBhvr>
                                        <p:cTn id="30" dur="500"/>
                                        <p:tgtEl>
                                          <p:spTgt spid="7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ipe(down)">
                                      <p:cBhvr>
                                        <p:cTn id="35" dur="500"/>
                                        <p:tgtEl>
                                          <p:spTgt spid="7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down)">
                                      <p:cBhvr>
                                        <p:cTn id="40" dur="500"/>
                                        <p:tgtEl>
                                          <p:spTgt spid="76"/>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inVertical)">
                                      <p:cBhvr>
                                        <p:cTn id="45" dur="500"/>
                                        <p:tgtEl>
                                          <p:spTgt spid="7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barn(inVertical)">
                                      <p:cBhvr>
                                        <p:cTn id="50" dur="500"/>
                                        <p:tgtEl>
                                          <p:spTgt spid="8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barn(inVertical)">
                                      <p:cBhvr>
                                        <p:cTn id="55" dur="500"/>
                                        <p:tgtEl>
                                          <p:spTgt spid="8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down)">
                                      <p:cBhvr>
                                        <p:cTn id="60" dur="500"/>
                                        <p:tgtEl>
                                          <p:spTgt spid="8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barn(inVertical)">
                                      <p:cBhvr>
                                        <p:cTn id="65" dur="500"/>
                                        <p:tgtEl>
                                          <p:spTgt spid="8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barn(inVertical)">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barn(inVertical)">
                                      <p:cBhvr>
                                        <p:cTn id="75" dur="500"/>
                                        <p:tgtEl>
                                          <p:spTgt spid="8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wipe(down)">
                                      <p:cBhvr>
                                        <p:cTn id="80" dur="500"/>
                                        <p:tgtEl>
                                          <p:spTgt spid="8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90"/>
                                        </p:tgtEl>
                                        <p:attrNameLst>
                                          <p:attrName>style.visibility</p:attrName>
                                        </p:attrNameLst>
                                      </p:cBhvr>
                                      <p:to>
                                        <p:strVal val="visible"/>
                                      </p:to>
                                    </p:set>
                                    <p:animEffect transition="in" filter="wipe(down)">
                                      <p:cBhvr>
                                        <p:cTn id="8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p:bldP spid="70" grpId="0"/>
      <p:bldP spid="71" grpId="0"/>
      <p:bldP spid="76" grpId="0"/>
      <p:bldP spid="79" grpId="0"/>
      <p:bldP spid="80" grpId="0"/>
      <p:bldP spid="81" grpId="0"/>
      <p:bldP spid="86" grpId="0"/>
      <p:bldP spid="87" grpId="0"/>
      <p:bldP spid="88" grpId="0"/>
      <p:bldP spid="89"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3DD50646-65A4-43A2-3FF4-231EC7272CC0}"/>
              </a:ext>
            </a:extLst>
          </p:cNvPr>
          <p:cNvSpPr/>
          <p:nvPr/>
        </p:nvSpPr>
        <p:spPr>
          <a:xfrm>
            <a:off x="165100" y="234950"/>
            <a:ext cx="8750300" cy="4673600"/>
          </a:xfrm>
          <a:prstGeom prst="roundRect">
            <a:avLst/>
          </a:prstGeom>
          <a:solidFill>
            <a:srgbClr val="FFFFFF">
              <a:alpha val="80000"/>
            </a:srgb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xmlns="" id="{7FC349EC-AFD2-E1AB-69D5-460F5A491E74}"/>
              </a:ext>
            </a:extLst>
          </p:cNvPr>
          <p:cNvSpPr txBox="1"/>
          <p:nvPr/>
        </p:nvSpPr>
        <p:spPr>
          <a:xfrm>
            <a:off x="413468" y="556591"/>
            <a:ext cx="7235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39" name="TextBox 38">
            <a:extLst>
              <a:ext uri="{FF2B5EF4-FFF2-40B4-BE49-F238E27FC236}">
                <a16:creationId xmlns:a16="http://schemas.microsoft.com/office/drawing/2014/main" xmlns="" id="{45B14FEC-5B3B-8139-D600-8D7CCF47FBF7}"/>
              </a:ext>
            </a:extLst>
          </p:cNvPr>
          <p:cNvSpPr txBox="1"/>
          <p:nvPr/>
        </p:nvSpPr>
        <p:spPr>
          <a:xfrm>
            <a:off x="1121134" y="612250"/>
            <a:ext cx="2703444"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24,5 + 3,84 = ?</a:t>
            </a:r>
          </a:p>
        </p:txBody>
      </p:sp>
      <p:sp>
        <p:nvSpPr>
          <p:cNvPr id="40" name="TextBox 39">
            <a:extLst>
              <a:ext uri="{FF2B5EF4-FFF2-40B4-BE49-F238E27FC236}">
                <a16:creationId xmlns:a16="http://schemas.microsoft.com/office/drawing/2014/main" xmlns="" id="{D734CBC0-6D0E-2DF6-F772-B90D9FA4A20E}"/>
              </a:ext>
            </a:extLst>
          </p:cNvPr>
          <p:cNvSpPr txBox="1"/>
          <p:nvPr/>
        </p:nvSpPr>
        <p:spPr>
          <a:xfrm>
            <a:off x="437321" y="1216549"/>
            <a:ext cx="4126727"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Ta </a:t>
            </a:r>
            <a:r>
              <a:rPr lang="en-US" sz="2400" dirty="0" err="1">
                <a:latin typeface="Cambria" panose="02040503050406030204" pitchFamily="18" charset="0"/>
                <a:ea typeface="Cambria" panose="02040503050406030204" pitchFamily="18" charset="0"/>
              </a:rPr>
              <a:t>đặt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tính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rồi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tính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như</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sau</a:t>
            </a:r>
            <a:r>
              <a:rPr lang="en-US" sz="2400" dirty="0">
                <a:latin typeface="Cambria" panose="02040503050406030204" pitchFamily="18" charset="0"/>
                <a:ea typeface="Cambria" panose="02040503050406030204" pitchFamily="18" charset="0"/>
              </a:rPr>
              <a:t>:</a:t>
            </a:r>
          </a:p>
        </p:txBody>
      </p:sp>
      <p:grpSp>
        <p:nvGrpSpPr>
          <p:cNvPr id="41" name="Group 40">
            <a:extLst>
              <a:ext uri="{FF2B5EF4-FFF2-40B4-BE49-F238E27FC236}">
                <a16:creationId xmlns:a16="http://schemas.microsoft.com/office/drawing/2014/main" xmlns="" id="{B0BFA562-2100-9372-5B5F-DCFC130BF044}"/>
              </a:ext>
            </a:extLst>
          </p:cNvPr>
          <p:cNvGrpSpPr/>
          <p:nvPr/>
        </p:nvGrpSpPr>
        <p:grpSpPr>
          <a:xfrm>
            <a:off x="890547" y="1606164"/>
            <a:ext cx="2075290" cy="830997"/>
            <a:chOff x="3458818" y="1152939"/>
            <a:chExt cx="2075290" cy="830997"/>
          </a:xfrm>
        </p:grpSpPr>
        <p:sp>
          <p:nvSpPr>
            <p:cNvPr id="42" name="TextBox 41">
              <a:extLst>
                <a:ext uri="{FF2B5EF4-FFF2-40B4-BE49-F238E27FC236}">
                  <a16:creationId xmlns:a16="http://schemas.microsoft.com/office/drawing/2014/main" xmlns="" id="{976C9E3A-E857-0AC4-0CCC-F7FF521ED96A}"/>
                </a:ext>
              </a:extLst>
            </p:cNvPr>
            <p:cNvSpPr txBox="1"/>
            <p:nvPr/>
          </p:nvSpPr>
          <p:spPr>
            <a:xfrm>
              <a:off x="3649649" y="1152939"/>
              <a:ext cx="188445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24,5</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3,84</a:t>
              </a:r>
            </a:p>
          </p:txBody>
        </p:sp>
        <p:cxnSp>
          <p:nvCxnSpPr>
            <p:cNvPr id="43" name="Straight Connector 42">
              <a:extLst>
                <a:ext uri="{FF2B5EF4-FFF2-40B4-BE49-F238E27FC236}">
                  <a16:creationId xmlns:a16="http://schemas.microsoft.com/office/drawing/2014/main" xmlns="" id="{0A0FA548-CE3D-07EA-93C3-9AB4F2EADFB4}"/>
                </a:ext>
              </a:extLst>
            </p:cNvPr>
            <p:cNvCxnSpPr>
              <a:cxnSpLocks/>
            </p:cNvCxnSpPr>
            <p:nvPr/>
          </p:nvCxnSpPr>
          <p:spPr>
            <a:xfrm>
              <a:off x="3601941" y="1924216"/>
              <a:ext cx="87464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57F3439E-C6DF-7A4D-27A5-28AC6365867E}"/>
                </a:ext>
              </a:extLst>
            </p:cNvPr>
            <p:cNvSpPr txBox="1"/>
            <p:nvPr/>
          </p:nvSpPr>
          <p:spPr>
            <a:xfrm>
              <a:off x="3458818" y="1383527"/>
              <a:ext cx="2226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p:txBody>
        </p:sp>
      </p:grpSp>
      <p:pic>
        <p:nvPicPr>
          <p:cNvPr id="47" name="Picture 46">
            <a:extLst>
              <a:ext uri="{FF2B5EF4-FFF2-40B4-BE49-F238E27FC236}">
                <a16:creationId xmlns:a16="http://schemas.microsoft.com/office/drawing/2014/main" xmlns="" id="{93B080DA-CA22-BF23-59CE-0FA9F64772B1}"/>
              </a:ext>
            </a:extLst>
          </p:cNvPr>
          <p:cNvPicPr>
            <a:picLocks noChangeAspect="1"/>
          </p:cNvPicPr>
          <p:nvPr/>
        </p:nvPicPr>
        <p:blipFill>
          <a:blip r:embed="rId2"/>
          <a:stretch>
            <a:fillRect/>
          </a:stretch>
        </p:blipFill>
        <p:spPr>
          <a:xfrm>
            <a:off x="4512117" y="873484"/>
            <a:ext cx="4286250" cy="1981200"/>
          </a:xfrm>
          <a:prstGeom prst="rect">
            <a:avLst/>
          </a:prstGeom>
        </p:spPr>
      </p:pic>
      <p:sp>
        <p:nvSpPr>
          <p:cNvPr id="48" name="TextBox 47">
            <a:extLst>
              <a:ext uri="{FF2B5EF4-FFF2-40B4-BE49-F238E27FC236}">
                <a16:creationId xmlns:a16="http://schemas.microsoft.com/office/drawing/2014/main" xmlns="" id="{AAE75010-F2F3-1F70-8493-0B0DB41076EE}"/>
              </a:ext>
            </a:extLst>
          </p:cNvPr>
          <p:cNvSpPr txBox="1"/>
          <p:nvPr/>
        </p:nvSpPr>
        <p:spPr>
          <a:xfrm>
            <a:off x="1033669" y="2337683"/>
            <a:ext cx="10575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Arial"/>
                <a:sym typeface="Arial"/>
              </a:rPr>
              <a:t>28 34</a:t>
            </a:r>
          </a:p>
        </p:txBody>
      </p:sp>
      <p:sp>
        <p:nvSpPr>
          <p:cNvPr id="49" name="TextBox 48">
            <a:extLst>
              <a:ext uri="{FF2B5EF4-FFF2-40B4-BE49-F238E27FC236}">
                <a16:creationId xmlns:a16="http://schemas.microsoft.com/office/drawing/2014/main" xmlns="" id="{7039BBF3-DA03-5715-57AB-5F476C1261A4}"/>
              </a:ext>
            </a:extLst>
          </p:cNvPr>
          <p:cNvSpPr txBox="1"/>
          <p:nvPr/>
        </p:nvSpPr>
        <p:spPr>
          <a:xfrm>
            <a:off x="1383527" y="2345635"/>
            <a:ext cx="7871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p>
        </p:txBody>
      </p:sp>
    </p:spTree>
    <p:extLst>
      <p:ext uri="{BB962C8B-B14F-4D97-AF65-F5344CB8AC3E}">
        <p14:creationId xmlns:p14="http://schemas.microsoft.com/office/powerpoint/2010/main" xmlns="" val="15049363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down)">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形 11">
            <a:extLst>
              <a:ext uri="{FF2B5EF4-FFF2-40B4-BE49-F238E27FC236}">
                <a16:creationId xmlns:a16="http://schemas.microsoft.com/office/drawing/2014/main" xmlns="" id="{AF446DEA-FDB6-4C86-A04F-D8E5D2EEA6F1}"/>
              </a:ext>
            </a:extLst>
          </p:cNvPr>
          <p:cNvPicPr>
            <a:picLocks noChangeAspect="1"/>
          </p:cNvPicPr>
          <p:nvPr/>
        </p:nvPicPr>
        <p:blipFill>
          <a:blip r:embed="rId3">
            <a:extLst>
              <a:ext uri="{96DAC541-7B7A-43D3-8B79-37D633B846F1}">
                <asvg:svgBlip xmlns:asvg="http://schemas.microsoft.com/office/drawing/2016/SVG/main" xmlns="" r:embed="rId8"/>
              </a:ext>
            </a:extLst>
          </a:blip>
          <a:stretch>
            <a:fillRect/>
          </a:stretch>
        </p:blipFill>
        <p:spPr>
          <a:xfrm>
            <a:off x="174172" y="201164"/>
            <a:ext cx="8696345" cy="4681785"/>
          </a:xfrm>
          <a:prstGeom prst="rect">
            <a:avLst/>
          </a:prstGeom>
          <a:effectLst>
            <a:outerShdw blurRad="152400" dist="38100" dir="2700000" sx="101000" sy="101000" algn="tl" rotWithShape="0">
              <a:prstClr val="black">
                <a:alpha val="21000"/>
              </a:prstClr>
            </a:outerShdw>
          </a:effectLst>
        </p:spPr>
      </p:pic>
      <p:pic>
        <p:nvPicPr>
          <p:cNvPr id="15" name="图形 14">
            <a:extLst>
              <a:ext uri="{FF2B5EF4-FFF2-40B4-BE49-F238E27FC236}">
                <a16:creationId xmlns:a16="http://schemas.microsoft.com/office/drawing/2014/main" xmlns="" id="{FD37B3FD-991D-4B46-9B73-AA22F02CF94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 y="4387665"/>
            <a:ext cx="9144000" cy="755834"/>
          </a:xfrm>
          <a:prstGeom prst="rect">
            <a:avLst/>
          </a:prstGeom>
        </p:spPr>
      </p:pic>
      <p:pic>
        <p:nvPicPr>
          <p:cNvPr id="17" name="图形 16">
            <a:extLst>
              <a:ext uri="{FF2B5EF4-FFF2-40B4-BE49-F238E27FC236}">
                <a16:creationId xmlns:a16="http://schemas.microsoft.com/office/drawing/2014/main" xmlns="" id="{71A32361-7883-4F2C-AACF-71C7586261E6}"/>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273484" y="212961"/>
            <a:ext cx="330740" cy="347415"/>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rot="658065">
            <a:off x="221128" y="310288"/>
            <a:ext cx="3311159" cy="2090309"/>
          </a:xfrm>
          <a:prstGeom prst="rect">
            <a:avLst/>
          </a:prstGeom>
        </p:spPr>
      </p:pic>
      <p:sp>
        <p:nvSpPr>
          <p:cNvPr id="28" name="TextBox 27"/>
          <p:cNvSpPr txBox="1">
            <a:spLocks noChangeArrowheads="1"/>
          </p:cNvSpPr>
          <p:nvPr/>
        </p:nvSpPr>
        <p:spPr bwMode="auto">
          <a:xfrm>
            <a:off x="3915655" y="872687"/>
            <a:ext cx="4369760" cy="3158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này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dưới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kia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sao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cho</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chữ</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cùng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một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hàng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đặt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nhau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như</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tự</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nhiên</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a:p>
            <a:pPr algn="just" defTabSz="685800">
              <a:lnSpc>
                <a:spcPct val="150000"/>
              </a:lnSpc>
              <a:spcBef>
                <a:spcPts val="900"/>
              </a:spcBef>
              <a:buClrTx/>
            </a:pP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Viết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ở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tổng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thẳng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cột</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với</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dấu</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phẩy</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của</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các</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số</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 </a:t>
            </a:r>
            <a:r>
              <a:rPr lang="en-US" altLang="en-US" sz="2100" b="1" kern="1200" dirty="0" err="1">
                <a:solidFill>
                  <a:srgbClr val="5B9BD5">
                    <a:lumMod val="50000"/>
                  </a:srgbClr>
                </a:solidFill>
                <a:latin typeface="Cambria" panose="02040503050406030204" pitchFamily="18" charset="0"/>
                <a:ea typeface="Cambria" panose="02040503050406030204" pitchFamily="18" charset="0"/>
                <a:cs typeface="+mn-cs"/>
              </a:rPr>
              <a:t>hạng</a:t>
            </a:r>
            <a:r>
              <a:rPr lang="en-US" altLang="en-US" sz="2100" b="1" kern="1200" dirty="0">
                <a:solidFill>
                  <a:srgbClr val="5B9BD5">
                    <a:lumMod val="50000"/>
                  </a:srgbClr>
                </a:solidFill>
                <a:latin typeface="Cambria" panose="02040503050406030204" pitchFamily="18" charset="0"/>
                <a:ea typeface="Cambria" panose="02040503050406030204" pitchFamily="18" charset="0"/>
                <a:cs typeface="+mn-cs"/>
              </a:rPr>
              <a:t>.</a:t>
            </a:r>
          </a:p>
        </p:txBody>
      </p:sp>
      <p:sp>
        <p:nvSpPr>
          <p:cNvPr id="32" name="TextBox 31"/>
          <p:cNvSpPr txBox="1"/>
          <p:nvPr/>
        </p:nvSpPr>
        <p:spPr>
          <a:xfrm>
            <a:off x="604223" y="679464"/>
            <a:ext cx="2830994" cy="1061829"/>
          </a:xfrm>
          <a:prstGeom prst="rect">
            <a:avLst/>
          </a:prstGeom>
          <a:noFill/>
        </p:spPr>
        <p:txBody>
          <a:bodyPr wrap="square" rtlCol="0">
            <a:spAutoFit/>
          </a:bodyPr>
          <a:lstStyle/>
          <a:p>
            <a:pPr algn="ctr" defTabSz="685800">
              <a:buClrTx/>
            </a:pPr>
            <a:r>
              <a:rPr lang="en-US" sz="2100" b="1" kern="1200" dirty="0" err="1">
                <a:solidFill>
                  <a:prstClr val="black"/>
                </a:solidFill>
                <a:latin typeface="Cambria" panose="02040503050406030204" pitchFamily="18" charset="0"/>
                <a:ea typeface="Cambria" panose="02040503050406030204" pitchFamily="18" charset="0"/>
                <a:cs typeface="+mn-cs"/>
              </a:rPr>
              <a:t>Muốn</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cộng</a:t>
            </a:r>
            <a:r>
              <a:rPr lang="en-US" sz="2100" b="1" kern="1200" dirty="0">
                <a:solidFill>
                  <a:prstClr val="black"/>
                </a:solidFill>
                <a:latin typeface="Cambria" panose="02040503050406030204" pitchFamily="18" charset="0"/>
                <a:ea typeface="Cambria" panose="02040503050406030204" pitchFamily="18" charset="0"/>
                <a:cs typeface="+mn-cs"/>
              </a:rPr>
              <a:t> </a:t>
            </a:r>
          </a:p>
          <a:p>
            <a:pPr algn="ctr" defTabSz="685800">
              <a:buClrTx/>
            </a:pPr>
            <a:r>
              <a:rPr lang="en-US" sz="2100" b="1" kern="1200" dirty="0">
                <a:solidFill>
                  <a:prstClr val="black"/>
                </a:solidFill>
                <a:latin typeface="Cambria" panose="02040503050406030204" pitchFamily="18" charset="0"/>
                <a:ea typeface="Cambria" panose="02040503050406030204" pitchFamily="18" charset="0"/>
                <a:cs typeface="+mn-cs"/>
              </a:rPr>
              <a:t>2 </a:t>
            </a:r>
            <a:r>
              <a:rPr lang="en-US" sz="2100" b="1" kern="1200" dirty="0" err="1">
                <a:solidFill>
                  <a:prstClr val="black"/>
                </a:solidFill>
                <a:latin typeface="Cambria" panose="02040503050406030204" pitchFamily="18" charset="0"/>
                <a:ea typeface="Cambria" panose="02040503050406030204" pitchFamily="18" charset="0"/>
                <a:cs typeface="+mn-cs"/>
              </a:rPr>
              <a:t>số</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thập</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phân</a:t>
            </a:r>
            <a:r>
              <a:rPr lang="en-US" sz="2100" b="1" kern="1200" dirty="0">
                <a:solidFill>
                  <a:prstClr val="black"/>
                </a:solidFill>
                <a:latin typeface="Cambria" panose="02040503050406030204" pitchFamily="18" charset="0"/>
                <a:ea typeface="Cambria" panose="02040503050406030204" pitchFamily="18" charset="0"/>
                <a:cs typeface="+mn-cs"/>
              </a:rPr>
              <a:t> </a:t>
            </a:r>
          </a:p>
          <a:p>
            <a:pPr algn="ctr" defTabSz="685800">
              <a:buClrTx/>
            </a:pPr>
            <a:r>
              <a:rPr lang="en-US" sz="2100" b="1" kern="1200" dirty="0">
                <a:solidFill>
                  <a:prstClr val="black"/>
                </a:solidFill>
                <a:latin typeface="Cambria" panose="02040503050406030204" pitchFamily="18" charset="0"/>
                <a:ea typeface="Cambria" panose="02040503050406030204" pitchFamily="18" charset="0"/>
                <a:cs typeface="+mn-cs"/>
              </a:rPr>
              <a:t>ta </a:t>
            </a:r>
            <a:r>
              <a:rPr lang="en-US" sz="2100" b="1" kern="1200" dirty="0" err="1">
                <a:solidFill>
                  <a:prstClr val="black"/>
                </a:solidFill>
                <a:latin typeface="Cambria" panose="02040503050406030204" pitchFamily="18" charset="0"/>
                <a:ea typeface="Cambria" panose="02040503050406030204" pitchFamily="18" charset="0"/>
                <a:cs typeface="+mn-cs"/>
              </a:rPr>
              <a:t>làm</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như</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thế</a:t>
            </a:r>
            <a:r>
              <a:rPr lang="en-US" sz="2100" b="1" kern="1200" dirty="0">
                <a:solidFill>
                  <a:prstClr val="black"/>
                </a:solidFill>
                <a:latin typeface="Cambria" panose="02040503050406030204" pitchFamily="18" charset="0"/>
                <a:ea typeface="Cambria" panose="02040503050406030204" pitchFamily="18" charset="0"/>
                <a:cs typeface="+mn-cs"/>
              </a:rPr>
              <a:t> </a:t>
            </a:r>
            <a:r>
              <a:rPr lang="en-US" sz="2100" b="1" kern="1200" dirty="0" err="1">
                <a:solidFill>
                  <a:prstClr val="black"/>
                </a:solidFill>
                <a:latin typeface="Cambria" panose="02040503050406030204" pitchFamily="18" charset="0"/>
                <a:ea typeface="Cambria" panose="02040503050406030204" pitchFamily="18" charset="0"/>
                <a:cs typeface="+mn-cs"/>
              </a:rPr>
              <a:t>nào</a:t>
            </a:r>
            <a:r>
              <a:rPr lang="en-US" sz="2100" b="1" kern="1200" dirty="0">
                <a:solidFill>
                  <a:prstClr val="black"/>
                </a:solidFill>
                <a:latin typeface="Cambria" panose="02040503050406030204" pitchFamily="18" charset="0"/>
                <a:ea typeface="Cambria" panose="02040503050406030204" pitchFamily="18" charset="0"/>
                <a:cs typeface="+mn-cs"/>
              </a:rPr>
              <a:t>?</a:t>
            </a:r>
          </a:p>
        </p:txBody>
      </p:sp>
      <p:pic>
        <p:nvPicPr>
          <p:cNvPr id="44" name="图形 14">
            <a:extLst>
              <a:ext uri="{FF2B5EF4-FFF2-40B4-BE49-F238E27FC236}">
                <a16:creationId xmlns:a16="http://schemas.microsoft.com/office/drawing/2014/main" xmlns="" id="{6796C9DD-4FD8-4F03-97F0-86BD21F4117A}"/>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216763" y="2137144"/>
            <a:ext cx="2271653" cy="3120655"/>
          </a:xfrm>
          <a:prstGeom prst="rect">
            <a:avLst/>
          </a:prstGeom>
        </p:spPr>
      </p:pic>
    </p:spTree>
    <p:extLst>
      <p:ext uri="{BB962C8B-B14F-4D97-AF65-F5344CB8AC3E}">
        <p14:creationId xmlns:p14="http://schemas.microsoft.com/office/powerpoint/2010/main" xmlns="" val="3842084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wipe(left)">
                                      <p:cBhvr>
                                        <p:cTn id="43" dur="5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8">
                                            <p:txEl>
                                              <p:pRg st="1" end="1"/>
                                            </p:txEl>
                                          </p:spTgt>
                                        </p:tgtEl>
                                        <p:attrNameLst>
                                          <p:attrName>style.visibility</p:attrName>
                                        </p:attrNameLst>
                                      </p:cBhvr>
                                      <p:to>
                                        <p:strVal val="visible"/>
                                      </p:to>
                                    </p:set>
                                    <p:animEffect transition="in" filter="wipe(left)">
                                      <p:cBhvr>
                                        <p:cTn id="48" dur="500"/>
                                        <p:tgtEl>
                                          <p:spTgt spid="28">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8">
                                            <p:txEl>
                                              <p:pRg st="2" end="2"/>
                                            </p:txEl>
                                          </p:spTgt>
                                        </p:tgtEl>
                                        <p:attrNameLst>
                                          <p:attrName>style.visibility</p:attrName>
                                        </p:attrNameLst>
                                      </p:cBhvr>
                                      <p:to>
                                        <p:strVal val="visible"/>
                                      </p:to>
                                    </p:set>
                                    <p:animEffect transition="in" filter="wipe(left)">
                                      <p:cBhvr>
                                        <p:cTn id="53"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2113186773"/>
</p:tagLst>
</file>

<file path=ppt/theme/theme1.xml><?xml version="1.0" encoding="utf-8"?>
<a:theme xmlns:a="http://schemas.openxmlformats.org/drawingml/2006/main" name="Summer Pool Party MK Plan by Slidesgo">
  <a:themeElements>
    <a:clrScheme name="Simple Light">
      <a:dk1>
        <a:srgbClr val="000000"/>
      </a:dk1>
      <a:lt1>
        <a:srgbClr val="FFFFFF"/>
      </a:lt1>
      <a:dk2>
        <a:srgbClr val="F9DD06"/>
      </a:dk2>
      <a:lt2>
        <a:srgbClr val="EC4239"/>
      </a:lt2>
      <a:accent1>
        <a:srgbClr val="FF70DA"/>
      </a:accent1>
      <a:accent2>
        <a:srgbClr val="FEBEED"/>
      </a:accent2>
      <a:accent3>
        <a:srgbClr val="A782F9"/>
      </a:accent3>
      <a:accent4>
        <a:srgbClr val="1FB7E5"/>
      </a:accent4>
      <a:accent5>
        <a:srgbClr val="4099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476</Words>
  <Application>Microsoft Office PowerPoint</Application>
  <PresentationFormat>On-screen Show (16:9)</PresentationFormat>
  <Paragraphs>111</Paragraphs>
  <Slides>18</Slides>
  <Notes>4</Notes>
  <HiddenSlides>0</HiddenSlides>
  <MMClips>1</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Summer Pool Party MK Plan by Slidesgo</vt:lpstr>
      <vt:lpstr>Office 主题​​</vt: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dc:title>
  <dc:creator>haoho</dc:creator>
  <cp:keywords>Hương Thảo 0972115126</cp:keywords>
  <cp:lastModifiedBy>Admin</cp:lastModifiedBy>
  <cp:revision>71</cp:revision>
  <dcterms:modified xsi:type="dcterms:W3CDTF">2024-10-28T08:50:13Z</dcterms:modified>
</cp:coreProperties>
</file>