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4" r:id="rId1"/>
  </p:sldMasterIdLst>
  <p:notesMasterIdLst>
    <p:notesMasterId r:id="rId23"/>
  </p:notesMasterIdLst>
  <p:sldIdLst>
    <p:sldId id="11624" r:id="rId2"/>
    <p:sldId id="334" r:id="rId3"/>
    <p:sldId id="11596" r:id="rId4"/>
    <p:sldId id="11592" r:id="rId5"/>
    <p:sldId id="11593" r:id="rId6"/>
    <p:sldId id="341" r:id="rId7"/>
    <p:sldId id="11599" r:id="rId8"/>
    <p:sldId id="11602" r:id="rId9"/>
    <p:sldId id="11621" r:id="rId10"/>
    <p:sldId id="11625" r:id="rId11"/>
    <p:sldId id="11607" r:id="rId12"/>
    <p:sldId id="11623" r:id="rId13"/>
    <p:sldId id="11609" r:id="rId14"/>
    <p:sldId id="11619" r:id="rId15"/>
    <p:sldId id="11610" r:id="rId16"/>
    <p:sldId id="11616" r:id="rId17"/>
    <p:sldId id="11617" r:id="rId18"/>
    <p:sldId id="11613" r:id="rId19"/>
    <p:sldId id="11618" r:id="rId20"/>
    <p:sldId id="11622" r:id="rId21"/>
    <p:sldId id="277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82341" autoAdjust="0"/>
  </p:normalViewPr>
  <p:slideViewPr>
    <p:cSldViewPr snapToGrid="0">
      <p:cViewPr varScale="1">
        <p:scale>
          <a:sx n="71" d="100"/>
          <a:sy n="71" d="100"/>
        </p:scale>
        <p:origin x="1344" y="7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D6404C-2F97-46E8-9F2A-0A9AC6C55B4E}" type="datetimeFigureOut">
              <a:rPr lang="en-US" smtClean="0"/>
              <a:t>1/1/2025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D6235C-E191-4088-BBEB-A76D4EC8F1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0902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latin typeface="#9Slide03 AllRoundGothic" panose="020B07030202020201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D6235C-E191-4088-BBEB-A76D4EC8F1A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6787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latin typeface="#9Slide03 AllRoundGothic" panose="020B07030202020201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D6235C-E191-4088-BBEB-A76D4EC8F1A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6043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E1B693-632D-4080-9CF6-EA28B66DC8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345471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E1B693-632D-4080-9CF6-EA28B66DC8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958372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10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5.xml"/><Relationship Id="rId4" Type="http://schemas.openxmlformats.org/officeDocument/2006/relationships/tags" Target="../tags/tag14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tags" Target="../tags/tag18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25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tags" Target="../tags/tag28.xml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29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46468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5310404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2652728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0347558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FD9D74-47D9-4702-A33C-335B63B48DB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2025/1/1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BC47A4-756D-490B-A52F-7D9E2C9FC05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607809034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681975134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  <a:prstGeom prst="rect">
            <a:avLst/>
          </a:prstGeo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579431493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69930" y="1296000"/>
            <a:ext cx="5283242" cy="5040000"/>
          </a:xfrm>
          <a:prstGeom prst="rect">
            <a:avLst/>
          </a:prstGeo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238925" y="1296000"/>
            <a:ext cx="5283242" cy="50400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FD9D74-47D9-4702-A33C-335B63B48DB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BC47A4-756D-490B-A52F-7D9E2C9FC05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69882" y="432000"/>
            <a:ext cx="10852237" cy="648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404473562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69930" y="952508"/>
            <a:ext cx="10852237" cy="504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158702924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669882" y="2588281"/>
            <a:ext cx="10852237" cy="899167"/>
          </a:xfrm>
          <a:prstGeom prst="rect">
            <a:avLst/>
          </a:prstGeom>
        </p:spPr>
        <p:txBody>
          <a:bodyPr vert="horz" lIns="101600" tIns="38100" rIns="25400" bIns="38100" rtlCol="0" anchor="t" anchorCtr="0">
            <a:no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5400" b="0" i="0" u="none" strike="noStrike" kern="1200" cap="none" spc="600" normalizeH="0" baseline="0" noProof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522843769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" name="组合 19"/>
          <p:cNvGrpSpPr/>
          <p:nvPr userDrawn="1"/>
        </p:nvGrpSpPr>
        <p:grpSpPr>
          <a:xfrm>
            <a:off x="72390" y="6318885"/>
            <a:ext cx="12120880" cy="538480"/>
            <a:chOff x="112" y="9587"/>
            <a:chExt cx="19088" cy="848"/>
          </a:xfrm>
        </p:grpSpPr>
        <p:grpSp>
          <p:nvGrpSpPr>
            <p:cNvPr id="8" name="组合 14"/>
            <p:cNvGrpSpPr/>
            <p:nvPr/>
          </p:nvGrpSpPr>
          <p:grpSpPr>
            <a:xfrm>
              <a:off x="112" y="9627"/>
              <a:ext cx="17552" cy="809"/>
              <a:chOff x="681" y="8863"/>
              <a:chExt cx="17552" cy="809"/>
            </a:xfrm>
          </p:grpSpPr>
          <p:pic>
            <p:nvPicPr>
              <p:cNvPr id="10" name="图片 4" descr="千库网_母亲节分割线粉色浪漫_元素编号13085430"/>
              <p:cNvPicPr>
                <a:picLocks noChangeAspect="1"/>
              </p:cNvPicPr>
              <p:nvPr/>
            </p:nvPicPr>
            <p:blipFill>
              <a:blip r:embed="rId2"/>
              <a:srcRect b="90112"/>
              <a:stretch>
                <a:fillRect/>
              </a:stretch>
            </p:blipFill>
            <p:spPr>
              <a:xfrm>
                <a:off x="5108" y="8880"/>
                <a:ext cx="4226" cy="792"/>
              </a:xfrm>
              <a:prstGeom prst="rect">
                <a:avLst/>
              </a:prstGeom>
            </p:spPr>
          </p:pic>
          <p:pic>
            <p:nvPicPr>
              <p:cNvPr id="11" name="图片 6" descr="千库网_母亲节分割线粉色浪漫_元素编号13085430"/>
              <p:cNvPicPr>
                <a:picLocks noChangeAspect="1"/>
              </p:cNvPicPr>
              <p:nvPr/>
            </p:nvPicPr>
            <p:blipFill>
              <a:blip r:embed="rId2"/>
              <a:srcRect b="90112"/>
              <a:stretch>
                <a:fillRect/>
              </a:stretch>
            </p:blipFill>
            <p:spPr>
              <a:xfrm>
                <a:off x="681" y="8880"/>
                <a:ext cx="4226" cy="792"/>
              </a:xfrm>
              <a:prstGeom prst="rect">
                <a:avLst/>
              </a:prstGeom>
            </p:spPr>
          </p:pic>
          <p:pic>
            <p:nvPicPr>
              <p:cNvPr id="12" name="图片 1" descr="千库网_母亲节分割线粉色浪漫_元素编号13085430"/>
              <p:cNvPicPr>
                <a:picLocks noChangeAspect="1"/>
              </p:cNvPicPr>
              <p:nvPr/>
            </p:nvPicPr>
            <p:blipFill>
              <a:blip r:embed="rId2"/>
              <a:srcRect b="90112"/>
              <a:stretch>
                <a:fillRect/>
              </a:stretch>
            </p:blipFill>
            <p:spPr>
              <a:xfrm>
                <a:off x="9563" y="8880"/>
                <a:ext cx="4226" cy="792"/>
              </a:xfrm>
              <a:prstGeom prst="rect">
                <a:avLst/>
              </a:prstGeom>
            </p:spPr>
          </p:pic>
          <p:pic>
            <p:nvPicPr>
              <p:cNvPr id="13" name="图片 2" descr="千库网_母亲节分割线粉色浪漫_元素编号13085430"/>
              <p:cNvPicPr>
                <a:picLocks noChangeAspect="1"/>
              </p:cNvPicPr>
              <p:nvPr/>
            </p:nvPicPr>
            <p:blipFill>
              <a:blip r:embed="rId2"/>
              <a:srcRect b="90112"/>
              <a:stretch>
                <a:fillRect/>
              </a:stretch>
            </p:blipFill>
            <p:spPr>
              <a:xfrm>
                <a:off x="14007" y="8863"/>
                <a:ext cx="4226" cy="792"/>
              </a:xfrm>
              <a:prstGeom prst="rect">
                <a:avLst/>
              </a:prstGeom>
            </p:spPr>
          </p:pic>
        </p:grpSp>
        <p:pic>
          <p:nvPicPr>
            <p:cNvPr id="9" name="图片 18" descr="千库网_母亲节分割线粉色浪漫_元素编号13085430"/>
            <p:cNvPicPr>
              <a:picLocks noChangeAspect="1"/>
            </p:cNvPicPr>
            <p:nvPr/>
          </p:nvPicPr>
          <p:blipFill>
            <a:blip r:embed="rId2"/>
            <a:srcRect l="62944" t="-287" b="90112"/>
            <a:stretch>
              <a:fillRect/>
            </a:stretch>
          </p:blipFill>
          <p:spPr>
            <a:xfrm>
              <a:off x="17634" y="9587"/>
              <a:ext cx="1566" cy="8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77601873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4227730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8643927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3866269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4783764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2293895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186167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1731459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CC">
            <a:alpha val="5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 smtClean="0">
                <a:solidFill>
                  <a:srgbClr val="CFCFCF"/>
                </a:solidFill>
              </a:rPr>
              <a:t>www.9slide.vn</a:t>
            </a:r>
            <a:endParaRPr lang="en-US" sz="2400">
              <a:solidFill>
                <a:srgbClr val="CFCFC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41915" y="1602419"/>
            <a:ext cx="4067743" cy="3972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70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.wmf"/><Relationship Id="rId5" Type="http://schemas.openxmlformats.org/officeDocument/2006/relationships/image" Target="../media/image5.wmf"/><Relationship Id="rId4" Type="http://schemas.openxmlformats.org/officeDocument/2006/relationships/image" Target="../media/image4.emf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.emf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7.png"/><Relationship Id="rId4" Type="http://schemas.microsoft.com/office/2007/relationships/hdphoto" Target="../media/hdphoto3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png"/><Relationship Id="rId5" Type="http://schemas.microsoft.com/office/2007/relationships/hdphoto" Target="../media/hdphoto2.wdp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4.em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svg"/><Relationship Id="rId3" Type="http://schemas.openxmlformats.org/officeDocument/2006/relationships/image" Target="../media/image73.svg"/><Relationship Id="rId7" Type="http://schemas.openxmlformats.org/officeDocument/2006/relationships/image" Target="../media/image4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1.png"/><Relationship Id="rId11" Type="http://schemas.openxmlformats.org/officeDocument/2006/relationships/image" Target="../media/image45.png"/><Relationship Id="rId5" Type="http://schemas.openxmlformats.org/officeDocument/2006/relationships/image" Target="../media/image75.svg"/><Relationship Id="rId10" Type="http://schemas.openxmlformats.org/officeDocument/2006/relationships/image" Target="../media/image44.png"/><Relationship Id="rId4" Type="http://schemas.openxmlformats.org/officeDocument/2006/relationships/image" Target="../media/image40.png"/><Relationship Id="rId9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.png"/><Relationship Id="rId5" Type="http://schemas.microsoft.com/office/2007/relationships/hdphoto" Target="../media/hdphoto2.wdp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F013908-2B47-6B22-CA54-3A64BA2C5C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698"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EAF978D-F105-975F-A0D2-A9F4AB4FF843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contrast="40000"/>
          </a:blip>
          <a:stretch>
            <a:fillRect/>
          </a:stretch>
        </p:blipFill>
        <p:spPr>
          <a:xfrm rot="16200000">
            <a:off x="10571107" y="5101077"/>
            <a:ext cx="1267027" cy="1822568"/>
          </a:xfrm>
          <a:prstGeom prst="rect">
            <a:avLst/>
          </a:prstGeom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981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vi-VN" sz="4400">
              <a:solidFill>
                <a:schemeClr val="tx2"/>
              </a:solidFill>
            </a:endParaRPr>
          </a:p>
        </p:txBody>
      </p:sp>
      <p:pic>
        <p:nvPicPr>
          <p:cNvPr id="6" name="Picture 3" descr="POINSET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4684" y="4876800"/>
            <a:ext cx="200025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255"/>
            <a:ext cx="1981200" cy="197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2813045" y="5337051"/>
            <a:ext cx="7069871" cy="1295400"/>
          </a:xfrm>
          <a:prstGeom prst="rect">
            <a:avLst/>
          </a:prstGeom>
          <a:gradFill rotWithShape="1">
            <a:gsLst>
              <a:gs pos="0">
                <a:srgbClr val="FFFFFF">
                  <a:alpha val="0"/>
                </a:srgbClr>
              </a:gs>
              <a:gs pos="100000">
                <a:srgbClr val="009900"/>
              </a:gs>
            </a:gsLst>
            <a:lin ang="5400000" scaled="1"/>
          </a:gra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sz="3200" b="1" kern="10" dirty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GIÁO VIÊN: HOÀNG THỊ LINH</a:t>
            </a:r>
            <a:endParaRPr lang="uk-UA" altLang="vi-VN" sz="3200" dirty="0">
              <a:latin typeface=".VnTime" pitchFamily="34" charset="0"/>
            </a:endParaRPr>
          </a:p>
        </p:txBody>
      </p:sp>
      <p:pic>
        <p:nvPicPr>
          <p:cNvPr id="10" name="Picture 12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206831" y="-30160"/>
            <a:ext cx="1981200" cy="197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WordArt 9"/>
          <p:cNvSpPr>
            <a:spLocks noChangeArrowheads="1" noChangeShapeType="1" noTextEdit="1"/>
          </p:cNvSpPr>
          <p:nvPr/>
        </p:nvSpPr>
        <p:spPr bwMode="auto">
          <a:xfrm>
            <a:off x="3064018" y="928536"/>
            <a:ext cx="5867400" cy="95091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effectLst>
                  <a:outerShdw blurRad="38100" dist="25400" dir="5400000" algn="ctr" rotWithShape="0">
                    <a:srgbClr val="6E747A">
                      <a:alpha val="42998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PHÒNG GD&amp;ĐT HUYỆN ỨNG HÒA</a:t>
            </a:r>
          </a:p>
          <a:p>
            <a:pPr algn="ctr"/>
            <a:r>
              <a:rPr lang="en-US" sz="3600" b="1" kern="10" dirty="0" smtClean="0">
                <a:effectLst>
                  <a:outerShdw blurRad="38100" dist="25400" dir="5400000" algn="ctr" rotWithShape="0">
                    <a:srgbClr val="6E747A">
                      <a:alpha val="42998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TH ĐỘI BÌNH</a:t>
            </a:r>
            <a:endParaRPr lang="en-US" sz="3600" b="1" kern="10" dirty="0">
              <a:effectLst>
                <a:outerShdw blurRad="38100" dist="25400" dir="5400000" algn="ctr" rotWithShape="0">
                  <a:srgbClr val="6E747A">
                    <a:alpha val="42998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4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6200000">
            <a:off x="-4761" y="4271962"/>
            <a:ext cx="2590800" cy="2581275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" name="WordArt 3"/>
          <p:cNvSpPr>
            <a:spLocks noChangeArrowheads="1" noChangeShapeType="1" noTextEdit="1"/>
          </p:cNvSpPr>
          <p:nvPr/>
        </p:nvSpPr>
        <p:spPr bwMode="auto">
          <a:xfrm>
            <a:off x="3435674" y="2610715"/>
            <a:ext cx="5320651" cy="107300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2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TRẢI NGHIỆM</a:t>
            </a:r>
          </a:p>
          <a:p>
            <a:pPr algn="ctr"/>
            <a:r>
              <a:rPr lang="en-US" sz="32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 </a:t>
            </a:r>
            <a:r>
              <a:rPr lang="en-US" sz="32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4D</a:t>
            </a:r>
            <a:endParaRPr lang="en-US" sz="32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206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441259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F013908-2B47-6B22-CA54-3A64BA2C5C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698"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AAEA9DFF-6E07-942C-6C2A-660B58B59D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4454" y="1198805"/>
            <a:ext cx="3546492" cy="457681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BEAF978D-F105-975F-A0D2-A9F4AB4FF843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contrast="40000"/>
          </a:blip>
          <a:stretch>
            <a:fillRect/>
          </a:stretch>
        </p:blipFill>
        <p:spPr>
          <a:xfrm rot="16200000">
            <a:off x="10571107" y="5101077"/>
            <a:ext cx="1267027" cy="1822568"/>
          </a:xfrm>
          <a:prstGeom prst="rect">
            <a:avLst/>
          </a:prstGeom>
        </p:spPr>
      </p:pic>
      <p:sp>
        <p:nvSpPr>
          <p:cNvPr id="7" name="Google Shape;5626;p61">
            <a:extLst>
              <a:ext uri="{FF2B5EF4-FFF2-40B4-BE49-F238E27FC236}">
                <a16:creationId xmlns:a16="http://schemas.microsoft.com/office/drawing/2014/main" xmlns="" id="{8B0199EA-B6DB-AD45-7204-34CA907A6AE5}"/>
              </a:ext>
            </a:extLst>
          </p:cNvPr>
          <p:cNvSpPr/>
          <p:nvPr/>
        </p:nvSpPr>
        <p:spPr>
          <a:xfrm>
            <a:off x="216580" y="977763"/>
            <a:ext cx="7917874" cy="2403389"/>
          </a:xfrm>
          <a:custGeom>
            <a:avLst/>
            <a:gdLst/>
            <a:ahLst/>
            <a:cxnLst/>
            <a:rect l="l" t="t" r="r" b="b"/>
            <a:pathLst>
              <a:path w="54156" h="9156" extrusionOk="0">
                <a:moveTo>
                  <a:pt x="4389" y="4119"/>
                </a:moveTo>
                <a:lnTo>
                  <a:pt x="4389" y="4119"/>
                </a:lnTo>
                <a:lnTo>
                  <a:pt x="4137" y="4011"/>
                </a:lnTo>
                <a:lnTo>
                  <a:pt x="3490" y="3705"/>
                </a:lnTo>
                <a:lnTo>
                  <a:pt x="2626" y="3274"/>
                </a:lnTo>
                <a:lnTo>
                  <a:pt x="2141" y="3022"/>
                </a:lnTo>
                <a:lnTo>
                  <a:pt x="1673" y="2752"/>
                </a:lnTo>
                <a:lnTo>
                  <a:pt x="1224" y="2482"/>
                </a:lnTo>
                <a:lnTo>
                  <a:pt x="810" y="2195"/>
                </a:lnTo>
                <a:lnTo>
                  <a:pt x="630" y="2051"/>
                </a:lnTo>
                <a:lnTo>
                  <a:pt x="468" y="1907"/>
                </a:lnTo>
                <a:lnTo>
                  <a:pt x="324" y="1763"/>
                </a:lnTo>
                <a:lnTo>
                  <a:pt x="216" y="1619"/>
                </a:lnTo>
                <a:lnTo>
                  <a:pt x="108" y="1475"/>
                </a:lnTo>
                <a:lnTo>
                  <a:pt x="55" y="1349"/>
                </a:lnTo>
                <a:lnTo>
                  <a:pt x="19" y="1223"/>
                </a:lnTo>
                <a:lnTo>
                  <a:pt x="1" y="1098"/>
                </a:lnTo>
                <a:lnTo>
                  <a:pt x="37" y="972"/>
                </a:lnTo>
                <a:lnTo>
                  <a:pt x="108" y="864"/>
                </a:lnTo>
                <a:lnTo>
                  <a:pt x="234" y="774"/>
                </a:lnTo>
                <a:lnTo>
                  <a:pt x="378" y="666"/>
                </a:lnTo>
                <a:lnTo>
                  <a:pt x="378" y="666"/>
                </a:lnTo>
                <a:lnTo>
                  <a:pt x="504" y="630"/>
                </a:lnTo>
                <a:lnTo>
                  <a:pt x="666" y="576"/>
                </a:lnTo>
                <a:lnTo>
                  <a:pt x="1188" y="504"/>
                </a:lnTo>
                <a:lnTo>
                  <a:pt x="1907" y="432"/>
                </a:lnTo>
                <a:lnTo>
                  <a:pt x="2806" y="360"/>
                </a:lnTo>
                <a:lnTo>
                  <a:pt x="3885" y="288"/>
                </a:lnTo>
                <a:lnTo>
                  <a:pt x="5144" y="234"/>
                </a:lnTo>
                <a:lnTo>
                  <a:pt x="6547" y="180"/>
                </a:lnTo>
                <a:lnTo>
                  <a:pt x="8076" y="126"/>
                </a:lnTo>
                <a:lnTo>
                  <a:pt x="11511" y="54"/>
                </a:lnTo>
                <a:lnTo>
                  <a:pt x="15342" y="18"/>
                </a:lnTo>
                <a:lnTo>
                  <a:pt x="19443" y="0"/>
                </a:lnTo>
                <a:lnTo>
                  <a:pt x="23724" y="18"/>
                </a:lnTo>
                <a:lnTo>
                  <a:pt x="28076" y="54"/>
                </a:lnTo>
                <a:lnTo>
                  <a:pt x="32357" y="126"/>
                </a:lnTo>
                <a:lnTo>
                  <a:pt x="36511" y="216"/>
                </a:lnTo>
                <a:lnTo>
                  <a:pt x="40396" y="360"/>
                </a:lnTo>
                <a:lnTo>
                  <a:pt x="42213" y="432"/>
                </a:lnTo>
                <a:lnTo>
                  <a:pt x="43903" y="522"/>
                </a:lnTo>
                <a:lnTo>
                  <a:pt x="45504" y="612"/>
                </a:lnTo>
                <a:lnTo>
                  <a:pt x="46943" y="720"/>
                </a:lnTo>
                <a:lnTo>
                  <a:pt x="48256" y="828"/>
                </a:lnTo>
                <a:lnTo>
                  <a:pt x="49407" y="954"/>
                </a:lnTo>
                <a:lnTo>
                  <a:pt x="50378" y="1080"/>
                </a:lnTo>
                <a:lnTo>
                  <a:pt x="51170" y="1205"/>
                </a:lnTo>
                <a:lnTo>
                  <a:pt x="51170" y="1205"/>
                </a:lnTo>
                <a:lnTo>
                  <a:pt x="51817" y="1349"/>
                </a:lnTo>
                <a:lnTo>
                  <a:pt x="52375" y="1493"/>
                </a:lnTo>
                <a:lnTo>
                  <a:pt x="52842" y="1637"/>
                </a:lnTo>
                <a:lnTo>
                  <a:pt x="53238" y="1799"/>
                </a:lnTo>
                <a:lnTo>
                  <a:pt x="53544" y="1943"/>
                </a:lnTo>
                <a:lnTo>
                  <a:pt x="53795" y="2105"/>
                </a:lnTo>
                <a:lnTo>
                  <a:pt x="53975" y="2249"/>
                </a:lnTo>
                <a:lnTo>
                  <a:pt x="54029" y="2321"/>
                </a:lnTo>
                <a:lnTo>
                  <a:pt x="54083" y="2411"/>
                </a:lnTo>
                <a:lnTo>
                  <a:pt x="54119" y="2482"/>
                </a:lnTo>
                <a:lnTo>
                  <a:pt x="54137" y="2554"/>
                </a:lnTo>
                <a:lnTo>
                  <a:pt x="54155" y="2626"/>
                </a:lnTo>
                <a:lnTo>
                  <a:pt x="54137" y="2698"/>
                </a:lnTo>
                <a:lnTo>
                  <a:pt x="54137" y="2788"/>
                </a:lnTo>
                <a:lnTo>
                  <a:pt x="54101" y="2860"/>
                </a:lnTo>
                <a:lnTo>
                  <a:pt x="54011" y="3004"/>
                </a:lnTo>
                <a:lnTo>
                  <a:pt x="53885" y="3148"/>
                </a:lnTo>
                <a:lnTo>
                  <a:pt x="53723" y="3292"/>
                </a:lnTo>
                <a:lnTo>
                  <a:pt x="53526" y="3436"/>
                </a:lnTo>
                <a:lnTo>
                  <a:pt x="53310" y="3562"/>
                </a:lnTo>
                <a:lnTo>
                  <a:pt x="53076" y="3705"/>
                </a:lnTo>
                <a:lnTo>
                  <a:pt x="52806" y="3831"/>
                </a:lnTo>
                <a:lnTo>
                  <a:pt x="52267" y="4065"/>
                </a:lnTo>
                <a:lnTo>
                  <a:pt x="51691" y="4281"/>
                </a:lnTo>
                <a:lnTo>
                  <a:pt x="51152" y="4461"/>
                </a:lnTo>
                <a:lnTo>
                  <a:pt x="50666" y="4605"/>
                </a:lnTo>
                <a:lnTo>
                  <a:pt x="50288" y="4713"/>
                </a:lnTo>
                <a:lnTo>
                  <a:pt x="49929" y="4803"/>
                </a:lnTo>
                <a:lnTo>
                  <a:pt x="49929" y="4803"/>
                </a:lnTo>
                <a:lnTo>
                  <a:pt x="50162" y="4946"/>
                </a:lnTo>
                <a:lnTo>
                  <a:pt x="50774" y="5324"/>
                </a:lnTo>
                <a:lnTo>
                  <a:pt x="51170" y="5576"/>
                </a:lnTo>
                <a:lnTo>
                  <a:pt x="51601" y="5864"/>
                </a:lnTo>
                <a:lnTo>
                  <a:pt x="52051" y="6188"/>
                </a:lnTo>
                <a:lnTo>
                  <a:pt x="52482" y="6529"/>
                </a:lnTo>
                <a:lnTo>
                  <a:pt x="52896" y="6871"/>
                </a:lnTo>
                <a:lnTo>
                  <a:pt x="53274" y="7213"/>
                </a:lnTo>
                <a:lnTo>
                  <a:pt x="53436" y="7393"/>
                </a:lnTo>
                <a:lnTo>
                  <a:pt x="53580" y="7554"/>
                </a:lnTo>
                <a:lnTo>
                  <a:pt x="53688" y="7734"/>
                </a:lnTo>
                <a:lnTo>
                  <a:pt x="53795" y="7896"/>
                </a:lnTo>
                <a:lnTo>
                  <a:pt x="53867" y="8040"/>
                </a:lnTo>
                <a:lnTo>
                  <a:pt x="53903" y="8184"/>
                </a:lnTo>
                <a:lnTo>
                  <a:pt x="53921" y="8328"/>
                </a:lnTo>
                <a:lnTo>
                  <a:pt x="53903" y="8472"/>
                </a:lnTo>
                <a:lnTo>
                  <a:pt x="53849" y="8580"/>
                </a:lnTo>
                <a:lnTo>
                  <a:pt x="53759" y="8705"/>
                </a:lnTo>
                <a:lnTo>
                  <a:pt x="53616" y="8795"/>
                </a:lnTo>
                <a:lnTo>
                  <a:pt x="53454" y="8885"/>
                </a:lnTo>
                <a:lnTo>
                  <a:pt x="53454" y="8885"/>
                </a:lnTo>
                <a:lnTo>
                  <a:pt x="53220" y="8957"/>
                </a:lnTo>
                <a:lnTo>
                  <a:pt x="52896" y="9011"/>
                </a:lnTo>
                <a:lnTo>
                  <a:pt x="52518" y="9065"/>
                </a:lnTo>
                <a:lnTo>
                  <a:pt x="52069" y="9101"/>
                </a:lnTo>
                <a:lnTo>
                  <a:pt x="51565" y="9119"/>
                </a:lnTo>
                <a:lnTo>
                  <a:pt x="51008" y="9137"/>
                </a:lnTo>
                <a:lnTo>
                  <a:pt x="49695" y="9155"/>
                </a:lnTo>
                <a:lnTo>
                  <a:pt x="48202" y="9119"/>
                </a:lnTo>
                <a:lnTo>
                  <a:pt x="46547" y="9065"/>
                </a:lnTo>
                <a:lnTo>
                  <a:pt x="44731" y="8993"/>
                </a:lnTo>
                <a:lnTo>
                  <a:pt x="42824" y="8885"/>
                </a:lnTo>
                <a:lnTo>
                  <a:pt x="38742" y="8670"/>
                </a:lnTo>
                <a:lnTo>
                  <a:pt x="34533" y="8454"/>
                </a:lnTo>
                <a:lnTo>
                  <a:pt x="32447" y="8364"/>
                </a:lnTo>
                <a:lnTo>
                  <a:pt x="30396" y="8274"/>
                </a:lnTo>
                <a:lnTo>
                  <a:pt x="28436" y="8220"/>
                </a:lnTo>
                <a:lnTo>
                  <a:pt x="26583" y="8184"/>
                </a:lnTo>
                <a:lnTo>
                  <a:pt x="26583" y="8184"/>
                </a:lnTo>
                <a:lnTo>
                  <a:pt x="22914" y="8166"/>
                </a:lnTo>
                <a:lnTo>
                  <a:pt x="19587" y="8184"/>
                </a:lnTo>
                <a:lnTo>
                  <a:pt x="16601" y="8220"/>
                </a:lnTo>
                <a:lnTo>
                  <a:pt x="13921" y="8274"/>
                </a:lnTo>
                <a:lnTo>
                  <a:pt x="11547" y="8328"/>
                </a:lnTo>
                <a:lnTo>
                  <a:pt x="9479" y="8400"/>
                </a:lnTo>
                <a:lnTo>
                  <a:pt x="6134" y="8490"/>
                </a:lnTo>
                <a:lnTo>
                  <a:pt x="4839" y="8508"/>
                </a:lnTo>
                <a:lnTo>
                  <a:pt x="3778" y="8508"/>
                </a:lnTo>
                <a:lnTo>
                  <a:pt x="3328" y="8508"/>
                </a:lnTo>
                <a:lnTo>
                  <a:pt x="2950" y="8472"/>
                </a:lnTo>
                <a:lnTo>
                  <a:pt x="2608" y="8436"/>
                </a:lnTo>
                <a:lnTo>
                  <a:pt x="2321" y="8400"/>
                </a:lnTo>
                <a:lnTo>
                  <a:pt x="2087" y="8346"/>
                </a:lnTo>
                <a:lnTo>
                  <a:pt x="1907" y="8274"/>
                </a:lnTo>
                <a:lnTo>
                  <a:pt x="1763" y="8184"/>
                </a:lnTo>
                <a:lnTo>
                  <a:pt x="1655" y="8094"/>
                </a:lnTo>
                <a:lnTo>
                  <a:pt x="1637" y="8040"/>
                </a:lnTo>
                <a:lnTo>
                  <a:pt x="1601" y="7968"/>
                </a:lnTo>
                <a:lnTo>
                  <a:pt x="1601" y="7842"/>
                </a:lnTo>
                <a:lnTo>
                  <a:pt x="1619" y="7698"/>
                </a:lnTo>
                <a:lnTo>
                  <a:pt x="1691" y="7518"/>
                </a:lnTo>
                <a:lnTo>
                  <a:pt x="1691" y="7518"/>
                </a:lnTo>
                <a:lnTo>
                  <a:pt x="1889" y="7123"/>
                </a:lnTo>
                <a:lnTo>
                  <a:pt x="2105" y="6727"/>
                </a:lnTo>
                <a:lnTo>
                  <a:pt x="2321" y="6385"/>
                </a:lnTo>
                <a:lnTo>
                  <a:pt x="2555" y="6044"/>
                </a:lnTo>
                <a:lnTo>
                  <a:pt x="2770" y="5738"/>
                </a:lnTo>
                <a:lnTo>
                  <a:pt x="3004" y="5468"/>
                </a:lnTo>
                <a:lnTo>
                  <a:pt x="3220" y="5198"/>
                </a:lnTo>
                <a:lnTo>
                  <a:pt x="3436" y="4982"/>
                </a:lnTo>
                <a:lnTo>
                  <a:pt x="3814" y="4605"/>
                </a:lnTo>
                <a:lnTo>
                  <a:pt x="4119" y="4335"/>
                </a:lnTo>
                <a:lnTo>
                  <a:pt x="4389" y="4119"/>
                </a:lnTo>
                <a:lnTo>
                  <a:pt x="4389" y="4119"/>
                </a:lnTo>
                <a:close/>
              </a:path>
            </a:pathLst>
          </a:custGeom>
          <a:solidFill>
            <a:srgbClr val="FFFFCC"/>
          </a:solidFill>
          <a:ln>
            <a:noFill/>
          </a:ln>
          <a:effectLst>
            <a:outerShdw dist="57150" dir="5400000" algn="bl" rotWithShape="0">
              <a:srgbClr val="B9E7F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defRPr/>
            </a:pPr>
            <a:endParaRPr>
              <a:solidFill>
                <a:prstClr val="black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727650D-1750-4482-1296-38CDF0D5E250}"/>
              </a:ext>
            </a:extLst>
          </p:cNvPr>
          <p:cNvSpPr txBox="1"/>
          <p:nvPr/>
        </p:nvSpPr>
        <p:spPr>
          <a:xfrm>
            <a:off x="695325" y="1190625"/>
            <a:ext cx="677227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đã làm được những việc gì để giúp trường, lớp chúng ta sạch, đẹp hơn?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727650D-1750-4482-1296-38CDF0D5E250}"/>
              </a:ext>
            </a:extLst>
          </p:cNvPr>
          <p:cNvSpPr txBox="1"/>
          <p:nvPr/>
        </p:nvSpPr>
        <p:spPr>
          <a:xfrm>
            <a:off x="695325" y="1198805"/>
            <a:ext cx="6772275" cy="175432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 công việc các em </a:t>
            </a:r>
            <a:r>
              <a:rPr lang="nl-NL" sz="3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</a:t>
            </a:r>
            <a:r>
              <a:rPr lang="nl-NL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 làm, dù nhỏ nhưng cũng sẽ góp phần giúp trường lớp chúng ta đẹp hơn. 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58206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6352539-566A-46E5-BCCB-8304F5DA59D5}"/>
              </a:ext>
            </a:extLst>
          </p:cNvPr>
          <p:cNvSpPr txBox="1"/>
          <p:nvPr/>
        </p:nvSpPr>
        <p:spPr>
          <a:xfrm>
            <a:off x="1621710" y="2248266"/>
            <a:ext cx="8426548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17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sng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Hoạt động 2</a:t>
            </a:r>
            <a:r>
              <a:rPr kumimoji="0" lang="vi-VN" sz="4400" b="1" i="0" u="sng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:</a:t>
            </a:r>
            <a:r>
              <a:rPr kumimoji="0" lang="en-US" sz="4400" b="1" i="0" strike="noStrike" kern="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4400" b="1" i="0" strike="noStrike" kern="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Xây</a:t>
            </a:r>
            <a:r>
              <a:rPr kumimoji="0" lang="en-US" sz="4400" b="1" i="0" strike="noStrike" kern="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4400" b="1" i="0" strike="noStrike" kern="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dựng</a:t>
            </a:r>
            <a:r>
              <a:rPr kumimoji="0" lang="en-US" sz="4400" b="1" i="0" strike="noStrike" kern="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4400" b="1" i="0" strike="noStrike" kern="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kế</a:t>
            </a:r>
            <a:r>
              <a:rPr kumimoji="0" lang="en-US" sz="4400" b="1" i="0" strike="noStrike" kern="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4400" b="1" i="0" strike="noStrike" kern="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hoạch</a:t>
            </a:r>
            <a:r>
              <a:rPr kumimoji="0" lang="en-US" sz="4400" b="1" i="0" strike="noStrike" kern="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4400" b="1" i="0" strike="noStrike" kern="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và</a:t>
            </a:r>
            <a:r>
              <a:rPr kumimoji="0" lang="en-US" sz="4400" b="1" i="0" strike="noStrike" kern="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4400" b="1" i="0" strike="noStrike" kern="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phân</a:t>
            </a:r>
            <a:r>
              <a:rPr kumimoji="0" lang="en-US" sz="4400" b="1" i="0" strike="noStrike" kern="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4400" b="1" i="0" strike="noStrike" kern="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công</a:t>
            </a:r>
            <a:r>
              <a:rPr kumimoji="0" lang="en-US" sz="4400" b="1" i="0" strike="noStrike" kern="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4400" b="1" i="0" strike="noStrike" kern="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nhiệm</a:t>
            </a:r>
            <a:r>
              <a:rPr kumimoji="0" lang="en-US" sz="4400" b="1" i="0" strike="noStrike" kern="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4400" b="1" i="0" strike="noStrike" kern="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vụ</a:t>
            </a:r>
            <a:r>
              <a:rPr kumimoji="0" lang="en-US" sz="4400" b="1" i="0" strike="noStrike" kern="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4400" b="1" i="0" strike="noStrike" kern="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cụ</a:t>
            </a:r>
            <a:r>
              <a:rPr kumimoji="0" lang="en-US" sz="4400" b="1" i="0" strike="noStrike" kern="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4400" b="1" i="0" strike="noStrike" kern="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thể</a:t>
            </a:r>
            <a:r>
              <a:rPr kumimoji="0" lang="en-US" sz="4400" b="1" i="0" strike="noStrike" kern="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4400" b="1" i="0" strike="noStrike" kern="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cho</a:t>
            </a:r>
            <a:r>
              <a:rPr kumimoji="0" lang="en-US" sz="4400" b="1" i="0" strike="noStrike" kern="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4400" b="1" i="0" strike="noStrike" kern="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từng</a:t>
            </a:r>
            <a:r>
              <a:rPr kumimoji="0" lang="en-US" sz="4400" b="1" i="0" strike="noStrike" kern="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4400" b="1" i="0" strike="noStrike" kern="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thành</a:t>
            </a:r>
            <a:r>
              <a:rPr kumimoji="0" lang="en-US" sz="4400" b="1" i="0" strike="noStrike" kern="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4400" b="1" i="0" strike="noStrike" kern="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viên</a:t>
            </a:r>
            <a:r>
              <a:rPr kumimoji="0" lang="en-US" sz="4400" b="1" i="0" strike="noStrike" kern="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.</a:t>
            </a:r>
            <a:endParaRPr kumimoji="0" lang="en-US" sz="2800" b="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490064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Picture 98">
            <a:extLst>
              <a:ext uri="{FF2B5EF4-FFF2-40B4-BE49-F238E27FC236}">
                <a16:creationId xmlns:a16="http://schemas.microsoft.com/office/drawing/2014/main" xmlns="" id="{AFCF6688-9E9B-4E22-BF54-B454BCAC58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0" name="Rectangle: Rounded Corners 99">
            <a:extLst>
              <a:ext uri="{FF2B5EF4-FFF2-40B4-BE49-F238E27FC236}">
                <a16:creationId xmlns:a16="http://schemas.microsoft.com/office/drawing/2014/main" xmlns="" id="{F1DABE4F-57F5-4F90-92C1-04792CEE6DB7}"/>
              </a:ext>
            </a:extLst>
          </p:cNvPr>
          <p:cNvSpPr/>
          <p:nvPr/>
        </p:nvSpPr>
        <p:spPr>
          <a:xfrm>
            <a:off x="116114" y="242532"/>
            <a:ext cx="11904389" cy="661546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17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358EAC1-8671-A989-4465-8D5E5808C347}"/>
              </a:ext>
            </a:extLst>
          </p:cNvPr>
          <p:cNvSpPr txBox="1"/>
          <p:nvPr/>
        </p:nvSpPr>
        <p:spPr>
          <a:xfrm>
            <a:off x="372000" y="1251276"/>
            <a:ext cx="11515200" cy="1758613"/>
          </a:xfrm>
          <a:prstGeom prst="doubleWave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 một công việc </a:t>
            </a:r>
            <a:r>
              <a:rPr lang="nl-NL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 </a:t>
            </a:r>
            <a:r>
              <a:rPr lang="nl-NL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sẻ và chia sẻ ý tưởng về cách xây dựng kế hoạch</a:t>
            </a:r>
            <a:r>
              <a:rPr lang="en-US" sz="40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4000" b="1" i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430172D4-5B5C-353F-2D31-F3CADE7915AE}"/>
              </a:ext>
            </a:extLst>
          </p:cNvPr>
          <p:cNvSpPr txBox="1"/>
          <p:nvPr/>
        </p:nvSpPr>
        <p:spPr>
          <a:xfrm>
            <a:off x="1538513" y="3656671"/>
            <a:ext cx="1034868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Tổ em dự kiến thực hiện hoạt động gì?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Để thực hiện hoạt động ấy, cần làm những công việc cụ thể nào?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Ai đảm nhận những công việc đó?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Các em sẽ thực hiện phần việc được phân công khi nào? 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0CB77759-D45F-9151-3194-A34A61AC4640}"/>
              </a:ext>
            </a:extLst>
          </p:cNvPr>
          <p:cNvSpPr txBox="1"/>
          <p:nvPr/>
        </p:nvSpPr>
        <p:spPr>
          <a:xfrm>
            <a:off x="372000" y="3105834"/>
            <a:ext cx="13821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i="1" u="sng" dirty="0" err="1">
                <a:solidFill>
                  <a:srgbClr val="FF0000"/>
                </a:solidFill>
                <a:latin typeface="Cambria" panose="02040503050406030204" pitchFamily="18" charset="0"/>
              </a:rPr>
              <a:t>Gợi</a:t>
            </a:r>
            <a:r>
              <a:rPr lang="en-US" sz="3600" b="1" i="1" u="sng" dirty="0">
                <a:solidFill>
                  <a:srgbClr val="FF0000"/>
                </a:solidFill>
                <a:latin typeface="Cambria" panose="02040503050406030204" pitchFamily="18" charset="0"/>
              </a:rPr>
              <a:t> ý: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F22257C4-D180-E166-C9FE-A48C8807B6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1817" y="61677"/>
            <a:ext cx="8657070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11016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5" grpId="0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F013908-2B47-6B22-CA54-3A64BA2C5C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698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45C7F293-196A-6023-CF7B-3A007A624B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0"/>
            <a:ext cx="12048565" cy="685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D8909DF8-FADF-93D5-45DE-8FCBA149EE94}"/>
              </a:ext>
            </a:extLst>
          </p:cNvPr>
          <p:cNvSpPr txBox="1"/>
          <p:nvPr/>
        </p:nvSpPr>
        <p:spPr>
          <a:xfrm>
            <a:off x="163233" y="0"/>
            <a:ext cx="13821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i="1" dirty="0" err="1">
                <a:solidFill>
                  <a:srgbClr val="2BB9FB"/>
                </a:solidFill>
                <a:latin typeface="Cambria" panose="02040503050406030204" pitchFamily="18" charset="0"/>
              </a:rPr>
              <a:t>Gợi</a:t>
            </a:r>
            <a:r>
              <a:rPr lang="en-US" sz="3600" b="1" i="1" dirty="0">
                <a:solidFill>
                  <a:srgbClr val="2BB9FB"/>
                </a:solidFill>
                <a:latin typeface="Cambria" panose="02040503050406030204" pitchFamily="18" charset="0"/>
              </a:rPr>
              <a:t> ý:</a:t>
            </a:r>
          </a:p>
        </p:txBody>
      </p:sp>
    </p:spTree>
    <p:extLst>
      <p:ext uri="{BB962C8B-B14F-4D97-AF65-F5344CB8AC3E}">
        <p14:creationId xmlns:p14="http://schemas.microsoft.com/office/powerpoint/2010/main" val="39152515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0" y="0"/>
            <a:ext cx="768053" cy="84146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7" y="1"/>
            <a:ext cx="1848964" cy="141149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74F4FB46-0E8D-545B-E2B6-D336A8D476C4}"/>
              </a:ext>
            </a:extLst>
          </p:cNvPr>
          <p:cNvGrpSpPr/>
          <p:nvPr/>
        </p:nvGrpSpPr>
        <p:grpSpPr>
          <a:xfrm>
            <a:off x="3876675" y="419100"/>
            <a:ext cx="5667375" cy="1819275"/>
            <a:chOff x="5019675" y="1933575"/>
            <a:chExt cx="3495675" cy="1400175"/>
          </a:xfrm>
        </p:grpSpPr>
        <p:sp>
          <p:nvSpPr>
            <p:cNvPr id="3" name="Cloud 2">
              <a:extLst>
                <a:ext uri="{FF2B5EF4-FFF2-40B4-BE49-F238E27FC236}">
                  <a16:creationId xmlns:a16="http://schemas.microsoft.com/office/drawing/2014/main" xmlns="" id="{4A9B3740-12AD-7BC8-DAE8-7A641FCB6F26}"/>
                </a:ext>
              </a:extLst>
            </p:cNvPr>
            <p:cNvSpPr/>
            <p:nvPr/>
          </p:nvSpPr>
          <p:spPr>
            <a:xfrm>
              <a:off x="5019675" y="1933575"/>
              <a:ext cx="3495675" cy="1400175"/>
            </a:xfrm>
            <a:prstGeom prst="cloud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0F53C4F7-A341-4D18-2BD7-A53EC64203CC}"/>
                </a:ext>
              </a:extLst>
            </p:cNvPr>
            <p:cNvSpPr txBox="1"/>
            <p:nvPr/>
          </p:nvSpPr>
          <p:spPr>
            <a:xfrm>
              <a:off x="5418573" y="2136493"/>
              <a:ext cx="2705100" cy="10659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800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 </a:t>
              </a:r>
              <a:r>
                <a:rPr lang="nl-NL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lập được kế hoạch </a:t>
              </a:r>
              <a:r>
                <a:rPr lang="nl-NL" sz="2800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ta </a:t>
              </a:r>
              <a:r>
                <a:rPr lang="nl-NL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cần đảm bảo những nội dung </a:t>
              </a:r>
              <a:r>
                <a:rPr lang="nl-NL" sz="2800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sz="2800" b="1" i="1" dirty="0" smtClean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:</a:t>
              </a:r>
              <a:endParaRPr lang="en-US" sz="2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xmlns="" id="{672CF4F8-E9B9-925E-9CA1-5B05450590F3}"/>
              </a:ext>
            </a:extLst>
          </p:cNvPr>
          <p:cNvCxnSpPr>
            <a:cxnSpLocks/>
            <a:endCxn id="11" idx="0"/>
          </p:cNvCxnSpPr>
          <p:nvPr/>
        </p:nvCxnSpPr>
        <p:spPr>
          <a:xfrm flipH="1">
            <a:off x="1919288" y="2124075"/>
            <a:ext cx="2928937" cy="1066801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42E48CC7-3BD8-DC06-53EB-E39E7CFB1E4A}"/>
              </a:ext>
            </a:extLst>
          </p:cNvPr>
          <p:cNvGrpSpPr/>
          <p:nvPr/>
        </p:nvGrpSpPr>
        <p:grpSpPr>
          <a:xfrm>
            <a:off x="400050" y="3190876"/>
            <a:ext cx="3038475" cy="2857499"/>
            <a:chOff x="5019675" y="1933575"/>
            <a:chExt cx="3495675" cy="1400175"/>
          </a:xfrm>
          <a:solidFill>
            <a:srgbClr val="BBEFFB"/>
          </a:solidFill>
        </p:grpSpPr>
        <p:sp>
          <p:nvSpPr>
            <p:cNvPr id="11" name="Cloud 15">
              <a:extLst>
                <a:ext uri="{FF2B5EF4-FFF2-40B4-BE49-F238E27FC236}">
                  <a16:creationId xmlns:a16="http://schemas.microsoft.com/office/drawing/2014/main" xmlns="" id="{3C6A3353-49D8-B3CC-E5C1-0F216D7B08B7}"/>
                </a:ext>
              </a:extLst>
            </p:cNvPr>
            <p:cNvSpPr/>
            <p:nvPr/>
          </p:nvSpPr>
          <p:spPr>
            <a:xfrm>
              <a:off x="5019675" y="1933575"/>
              <a:ext cx="3495675" cy="1400175"/>
            </a:xfrm>
            <a:prstGeom prst="roundRect">
              <a:avLst/>
            </a:prstGeom>
            <a:grp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D728AFD8-0AD9-37C6-2AFE-80EDDB42A078}"/>
                </a:ext>
              </a:extLst>
            </p:cNvPr>
            <p:cNvSpPr txBox="1"/>
            <p:nvPr/>
          </p:nvSpPr>
          <p:spPr>
            <a:xfrm>
              <a:off x="5153665" y="2308297"/>
              <a:ext cx="3357080" cy="650731"/>
            </a:xfrm>
            <a:prstGeom prst="round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500"/>
                </a:spcAft>
              </a:pPr>
              <a:r>
                <a:rPr lang="nl-NL" sz="3600" dirty="0"/>
                <a:t>Số thứ tự công việc.</a:t>
              </a:r>
              <a:endParaRPr lang="vi-VN" sz="34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xmlns="" id="{22827001-6FDC-81C2-CF07-F79316564462}"/>
              </a:ext>
            </a:extLst>
          </p:cNvPr>
          <p:cNvCxnSpPr>
            <a:cxnSpLocks/>
          </p:cNvCxnSpPr>
          <p:nvPr/>
        </p:nvCxnSpPr>
        <p:spPr>
          <a:xfrm flipH="1">
            <a:off x="5562600" y="2171700"/>
            <a:ext cx="161925" cy="1400175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AC26D6E1-BB0A-666D-7613-4349BB98437B}"/>
              </a:ext>
            </a:extLst>
          </p:cNvPr>
          <p:cNvGrpSpPr/>
          <p:nvPr/>
        </p:nvGrpSpPr>
        <p:grpSpPr>
          <a:xfrm>
            <a:off x="3695700" y="3609976"/>
            <a:ext cx="2828925" cy="2857499"/>
            <a:chOff x="5019675" y="1933575"/>
            <a:chExt cx="3495675" cy="1400175"/>
          </a:xfrm>
          <a:solidFill>
            <a:srgbClr val="BBEFFB"/>
          </a:solidFill>
        </p:grpSpPr>
        <p:sp>
          <p:nvSpPr>
            <p:cNvPr id="15" name="Cloud 15">
              <a:extLst>
                <a:ext uri="{FF2B5EF4-FFF2-40B4-BE49-F238E27FC236}">
                  <a16:creationId xmlns:a16="http://schemas.microsoft.com/office/drawing/2014/main" xmlns="" id="{6EC9ABE6-4A52-EB74-2799-FA1B66120935}"/>
                </a:ext>
              </a:extLst>
            </p:cNvPr>
            <p:cNvSpPr/>
            <p:nvPr/>
          </p:nvSpPr>
          <p:spPr>
            <a:xfrm>
              <a:off x="5019675" y="1933575"/>
              <a:ext cx="3495675" cy="1400175"/>
            </a:xfrm>
            <a:prstGeom prst="roundRect">
              <a:avLst/>
            </a:prstGeom>
            <a:grp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510B250A-7227-FB2C-1814-A08224AD4581}"/>
                </a:ext>
              </a:extLst>
            </p:cNvPr>
            <p:cNvSpPr txBox="1"/>
            <p:nvPr/>
          </p:nvSpPr>
          <p:spPr>
            <a:xfrm>
              <a:off x="5321751" y="2308297"/>
              <a:ext cx="3193599" cy="650731"/>
            </a:xfrm>
            <a:prstGeom prst="round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500"/>
                </a:spcAft>
              </a:pPr>
              <a:r>
                <a:rPr lang="nl-NL" sz="3600" dirty="0"/>
                <a:t>Nội dung công việc.</a:t>
              </a:r>
              <a:endParaRPr lang="vi-VN" sz="36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xmlns="" id="{341DFFB6-671C-310B-A99D-EE86D33E9435}"/>
              </a:ext>
            </a:extLst>
          </p:cNvPr>
          <p:cNvCxnSpPr>
            <a:cxnSpLocks/>
          </p:cNvCxnSpPr>
          <p:nvPr/>
        </p:nvCxnSpPr>
        <p:spPr>
          <a:xfrm>
            <a:off x="7496175" y="2124075"/>
            <a:ext cx="400050" cy="1390650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27519D41-F622-0F36-8DAC-CFE1E415A615}"/>
              </a:ext>
            </a:extLst>
          </p:cNvPr>
          <p:cNvGrpSpPr/>
          <p:nvPr/>
        </p:nvGrpSpPr>
        <p:grpSpPr>
          <a:xfrm>
            <a:off x="6648451" y="3571875"/>
            <a:ext cx="2724149" cy="2857498"/>
            <a:chOff x="5019676" y="1933575"/>
            <a:chExt cx="3219991" cy="1400175"/>
          </a:xfrm>
          <a:solidFill>
            <a:srgbClr val="BBEFFB"/>
          </a:solidFill>
        </p:grpSpPr>
        <p:sp>
          <p:nvSpPr>
            <p:cNvPr id="20" name="Cloud 15">
              <a:extLst>
                <a:ext uri="{FF2B5EF4-FFF2-40B4-BE49-F238E27FC236}">
                  <a16:creationId xmlns:a16="http://schemas.microsoft.com/office/drawing/2014/main" xmlns="" id="{D83B6E55-30D8-5A80-CC9D-FCFB987C5473}"/>
                </a:ext>
              </a:extLst>
            </p:cNvPr>
            <p:cNvSpPr/>
            <p:nvPr/>
          </p:nvSpPr>
          <p:spPr>
            <a:xfrm>
              <a:off x="5019676" y="1933575"/>
              <a:ext cx="3219991" cy="1400175"/>
            </a:xfrm>
            <a:prstGeom prst="roundRect">
              <a:avLst/>
            </a:prstGeom>
            <a:grp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5CE11AFC-08E3-00C0-492C-52BE9B3275D9}"/>
                </a:ext>
              </a:extLst>
            </p:cNvPr>
            <p:cNvSpPr txBox="1"/>
            <p:nvPr/>
          </p:nvSpPr>
          <p:spPr>
            <a:xfrm>
              <a:off x="5213217" y="2308296"/>
              <a:ext cx="2970707" cy="650732"/>
            </a:xfrm>
            <a:prstGeom prst="round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nl-NL" sz="3600" dirty="0" smtClean="0"/>
                <a:t>Phân </a:t>
              </a:r>
              <a:r>
                <a:rPr lang="nl-NL" sz="3600" dirty="0"/>
                <a:t>công nhiệm </a:t>
              </a:r>
              <a:r>
                <a:rPr lang="nl-NL" sz="3600" dirty="0" smtClean="0"/>
                <a:t>vụ.</a:t>
              </a:r>
              <a:endParaRPr lang="en-US" sz="3600" dirty="0"/>
            </a:p>
          </p:txBody>
        </p:sp>
      </p:grp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xmlns="" id="{32AAB2D9-5976-1F81-3CD8-6DAE3A077208}"/>
              </a:ext>
            </a:extLst>
          </p:cNvPr>
          <p:cNvCxnSpPr>
            <a:cxnSpLocks/>
          </p:cNvCxnSpPr>
          <p:nvPr/>
        </p:nvCxnSpPr>
        <p:spPr>
          <a:xfrm>
            <a:off x="8715375" y="1905000"/>
            <a:ext cx="1847850" cy="1400175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D0F0D297-E91B-3D92-6F85-E2CD40703EAE}"/>
              </a:ext>
            </a:extLst>
          </p:cNvPr>
          <p:cNvGrpSpPr/>
          <p:nvPr/>
        </p:nvGrpSpPr>
        <p:grpSpPr>
          <a:xfrm>
            <a:off x="9525001" y="3333750"/>
            <a:ext cx="2543173" cy="2857498"/>
            <a:chOff x="5019676" y="1933575"/>
            <a:chExt cx="3219991" cy="1400175"/>
          </a:xfrm>
          <a:solidFill>
            <a:srgbClr val="BBEFFB"/>
          </a:solidFill>
        </p:grpSpPr>
        <p:sp>
          <p:nvSpPr>
            <p:cNvPr id="29" name="Cloud 15">
              <a:extLst>
                <a:ext uri="{FF2B5EF4-FFF2-40B4-BE49-F238E27FC236}">
                  <a16:creationId xmlns:a16="http://schemas.microsoft.com/office/drawing/2014/main" xmlns="" id="{DFF39DAE-2C51-7C7C-2454-D02F16CB6B01}"/>
                </a:ext>
              </a:extLst>
            </p:cNvPr>
            <p:cNvSpPr/>
            <p:nvPr/>
          </p:nvSpPr>
          <p:spPr>
            <a:xfrm>
              <a:off x="5019676" y="1933575"/>
              <a:ext cx="3219991" cy="1400175"/>
            </a:xfrm>
            <a:prstGeom prst="roundRect">
              <a:avLst/>
            </a:prstGeom>
            <a:grp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A87FCCCC-6609-F34A-B512-9593D68A20D0}"/>
                </a:ext>
              </a:extLst>
            </p:cNvPr>
            <p:cNvSpPr txBox="1"/>
            <p:nvPr/>
          </p:nvSpPr>
          <p:spPr>
            <a:xfrm>
              <a:off x="5250431" y="2081919"/>
              <a:ext cx="2970707" cy="951070"/>
            </a:xfrm>
            <a:prstGeom prst="round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nl-NL" sz="3600" dirty="0" smtClean="0"/>
                <a:t>Thời </a:t>
              </a:r>
              <a:r>
                <a:rPr lang="nl-NL" sz="3600" dirty="0"/>
                <a:t>gian thực </a:t>
              </a:r>
              <a:r>
                <a:rPr lang="nl-NL" sz="3600" dirty="0" smtClean="0"/>
                <a:t>hiện công việc.</a:t>
              </a:r>
              <a:endParaRPr lang="en-US" sz="3600" dirty="0"/>
            </a:p>
          </p:txBody>
        </p:sp>
      </p:grpSp>
    </p:spTree>
    <p:extLst>
      <p:ext uri="{BB962C8B-B14F-4D97-AF65-F5344CB8AC3E}">
        <p14:creationId xmlns:p14="http://schemas.microsoft.com/office/powerpoint/2010/main" val="225483775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F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0" y="0"/>
            <a:ext cx="768053" cy="84146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7" y="1"/>
            <a:ext cx="1848964" cy="141149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42413C86-04F5-1073-3D22-DB36AC0925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9907" y="420734"/>
            <a:ext cx="11403106" cy="643726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D8909DF8-FADF-93D5-45DE-8FCBA149EE94}"/>
              </a:ext>
            </a:extLst>
          </p:cNvPr>
          <p:cNvSpPr txBox="1"/>
          <p:nvPr/>
        </p:nvSpPr>
        <p:spPr>
          <a:xfrm>
            <a:off x="909907" y="195138"/>
            <a:ext cx="13821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i="1" dirty="0" err="1">
                <a:solidFill>
                  <a:srgbClr val="FF0000"/>
                </a:solidFill>
                <a:latin typeface="Cambria" panose="02040503050406030204" pitchFamily="18" charset="0"/>
              </a:rPr>
              <a:t>Gợi</a:t>
            </a:r>
            <a:r>
              <a:rPr lang="en-US" sz="3600" b="1" i="1" dirty="0">
                <a:solidFill>
                  <a:srgbClr val="FF0000"/>
                </a:solidFill>
                <a:latin typeface="Cambria" panose="02040503050406030204" pitchFamily="18" charset="0"/>
              </a:rPr>
              <a:t> ý:</a:t>
            </a:r>
          </a:p>
        </p:txBody>
      </p:sp>
    </p:spTree>
    <p:extLst>
      <p:ext uri="{BB962C8B-B14F-4D97-AF65-F5344CB8AC3E}">
        <p14:creationId xmlns:p14="http://schemas.microsoft.com/office/powerpoint/2010/main" val="335128806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Picture 98">
            <a:extLst>
              <a:ext uri="{FF2B5EF4-FFF2-40B4-BE49-F238E27FC236}">
                <a16:creationId xmlns:a16="http://schemas.microsoft.com/office/drawing/2014/main" xmlns="" id="{AFCF6688-9E9B-4E22-BF54-B454BCAC58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0" name="Rectangle: Rounded Corners 99">
            <a:extLst>
              <a:ext uri="{FF2B5EF4-FFF2-40B4-BE49-F238E27FC236}">
                <a16:creationId xmlns:a16="http://schemas.microsoft.com/office/drawing/2014/main" xmlns="" id="{F1DABE4F-57F5-4F90-92C1-04792CEE6DB7}"/>
              </a:ext>
            </a:extLst>
          </p:cNvPr>
          <p:cNvSpPr/>
          <p:nvPr/>
        </p:nvSpPr>
        <p:spPr>
          <a:xfrm>
            <a:off x="323850" y="0"/>
            <a:ext cx="11515725" cy="68580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17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BC46A9E-65B8-F73E-F1B6-B1AFE14D7A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7465" y="281355"/>
            <a:ext cx="8657070" cy="177409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5E541167-C0AF-1724-DF99-E72294480DDE}"/>
              </a:ext>
            </a:extLst>
          </p:cNvPr>
          <p:cNvSpPr txBox="1"/>
          <p:nvPr/>
        </p:nvSpPr>
        <p:spPr>
          <a:xfrm>
            <a:off x="674298" y="1455280"/>
            <a:ext cx="108434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atin typeface="Cambria" panose="02040503050406030204" pitchFamily="18" charset="0"/>
              </a:rPr>
              <a:t>Xây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dựng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kế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hoạch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và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phân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công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nhiệm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vụ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cụ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thể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cho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từ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thành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viên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trong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tổ</a:t>
            </a:r>
            <a:endParaRPr lang="en-US" sz="3600" b="1" dirty="0">
              <a:latin typeface="Cambria" panose="0204050305040603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EF131D12-5853-D788-C86A-90AAE2C89E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075" y="2922743"/>
            <a:ext cx="5720071" cy="30735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1C635AA0-7FDC-EF84-6EA6-0EDAC0BFA4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5999" y="3151511"/>
            <a:ext cx="5875056" cy="2615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3592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Picture 98">
            <a:extLst>
              <a:ext uri="{FF2B5EF4-FFF2-40B4-BE49-F238E27FC236}">
                <a16:creationId xmlns:a16="http://schemas.microsoft.com/office/drawing/2014/main" xmlns="" id="{AFCF6688-9E9B-4E22-BF54-B454BCAC58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0" name="Rectangle: Rounded Corners 99">
            <a:extLst>
              <a:ext uri="{FF2B5EF4-FFF2-40B4-BE49-F238E27FC236}">
                <a16:creationId xmlns:a16="http://schemas.microsoft.com/office/drawing/2014/main" xmlns="" id="{F1DABE4F-57F5-4F90-92C1-04792CEE6DB7}"/>
              </a:ext>
            </a:extLst>
          </p:cNvPr>
          <p:cNvSpPr/>
          <p:nvPr/>
        </p:nvSpPr>
        <p:spPr>
          <a:xfrm>
            <a:off x="323850" y="0"/>
            <a:ext cx="11515725" cy="68580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17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08750366-3F08-A871-D6FF-376917921ECB}"/>
              </a:ext>
            </a:extLst>
          </p:cNvPr>
          <p:cNvSpPr txBox="1"/>
          <p:nvPr/>
        </p:nvSpPr>
        <p:spPr>
          <a:xfrm>
            <a:off x="869631" y="1755099"/>
            <a:ext cx="1084340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atin typeface="Cambria" panose="02040503050406030204" pitchFamily="18" charset="0"/>
              </a:rPr>
              <a:t>Các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nhóm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cùng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nhau</a:t>
            </a:r>
            <a:r>
              <a:rPr lang="en-US" sz="4000" b="1" dirty="0">
                <a:latin typeface="Cambria" panose="02040503050406030204" pitchFamily="18" charset="0"/>
              </a:rPr>
              <a:t> chia </a:t>
            </a:r>
            <a:r>
              <a:rPr lang="en-US" sz="4000" b="1" dirty="0" err="1">
                <a:latin typeface="Cambria" panose="02040503050406030204" pitchFamily="18" charset="0"/>
              </a:rPr>
              <a:t>sẻ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kế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hoạch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của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mình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trước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lớp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và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lắng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nghe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góp</a:t>
            </a:r>
            <a:r>
              <a:rPr lang="en-US" sz="4000" b="1" dirty="0">
                <a:latin typeface="Cambria" panose="02040503050406030204" pitchFamily="18" charset="0"/>
              </a:rPr>
              <a:t> ý </a:t>
            </a:r>
            <a:r>
              <a:rPr lang="en-US" sz="4000" b="1" dirty="0" err="1">
                <a:latin typeface="Cambria" panose="02040503050406030204" pitchFamily="18" charset="0"/>
              </a:rPr>
              <a:t>của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cả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lớp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để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hoàn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thiện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kế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hoạch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này</a:t>
            </a:r>
            <a:endParaRPr lang="en-US" sz="4000" b="1" dirty="0">
              <a:latin typeface="Cambria" panose="020405030504060302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54787FC0-37E7-C25B-DC79-C56F4F1387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0375" y="3781381"/>
            <a:ext cx="5394048" cy="307661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4612AE45-EA7C-D2C5-06D2-0E472BE4BA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2040" y="416353"/>
            <a:ext cx="7727919" cy="2030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4928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1E814A7-16F9-9B12-E481-217493F612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35" t="4001" r="1231" b="3703"/>
          <a:stretch/>
        </p:blipFill>
        <p:spPr>
          <a:xfrm>
            <a:off x="0" y="-193040"/>
            <a:ext cx="12192000" cy="7051040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xmlns="" id="{71A9B3D9-33B4-23D9-705E-866E328BE9F5}"/>
              </a:ext>
            </a:extLst>
          </p:cNvPr>
          <p:cNvSpPr/>
          <p:nvPr/>
        </p:nvSpPr>
        <p:spPr>
          <a:xfrm>
            <a:off x="476250" y="552450"/>
            <a:ext cx="11287125" cy="6019800"/>
          </a:xfrm>
          <a:prstGeom prst="foldedCorner">
            <a:avLst/>
          </a:prstGeom>
          <a:solidFill>
            <a:schemeClr val="bg1">
              <a:alpha val="89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Baloo 2" pitchFamily="2" charset="0"/>
            </a:endParaRPr>
          </a:p>
        </p:txBody>
      </p:sp>
      <p:pic>
        <p:nvPicPr>
          <p:cNvPr id="11" name="Picture 10" descr="A picture containing clipart&#10;&#10;Description automatically generated">
            <a:extLst>
              <a:ext uri="{FF2B5EF4-FFF2-40B4-BE49-F238E27FC236}">
                <a16:creationId xmlns:a16="http://schemas.microsoft.com/office/drawing/2014/main" xmlns="" id="{50E10250-53FD-60DD-02E1-193CB17CED9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199" b="86609" l="21175" r="77673">
                        <a14:foregroundMark x1="37819" y1="19414" x2="36610" y2="25702"/>
                        <a14:foregroundMark x1="31599" y1="36309" x2="30870" y2="46172"/>
                        <a14:foregroundMark x1="30870" y1="46172" x2="30870" y2="46172"/>
                        <a14:foregroundMark x1="63621" y1="26734" x2="69841" y2="35397"/>
                        <a14:foregroundMark x1="48915" y1="24190" x2="38376" y2="28630"/>
                        <a14:foregroundMark x1="38376" y1="28630" x2="36495" y2="31677"/>
                        <a14:foregroundMark x1="51795" y1="28990" x2="46170" y2="16535"/>
                        <a14:foregroundMark x1="46170" y1="16535" x2="36571" y2="14351"/>
                        <a14:foregroundMark x1="36571" y1="14351" x2="28604" y2="34053"/>
                        <a14:foregroundMark x1="28604" y1="34053" x2="27049" y2="42429"/>
                        <a14:foregroundMark x1="45345" y1="83801" x2="44749" y2="86801"/>
                        <a14:foregroundMark x1="53945" y1="83969" x2="53580" y2="86057"/>
                        <a14:foregroundMark x1="76406" y1="32277" x2="76406" y2="32277"/>
                        <a14:foregroundMark x1="49395" y1="10751" x2="49395" y2="10751"/>
                        <a14:foregroundMark x1="24669" y1="41973" x2="24669" y2="41973"/>
                        <a14:foregroundMark x1="52160" y1="84257" x2="52160" y2="84257"/>
                        <a14:foregroundMark x1="49280" y1="71850" x2="49280" y2="71850"/>
                        <a14:foregroundMark x1="25379" y1="43485" x2="24899" y2="51404"/>
                        <a14:foregroundMark x1="48685" y1="71850" x2="48685" y2="71850"/>
                        <a14:foregroundMark x1="22999" y1="52892" x2="22999" y2="52892"/>
                        <a14:foregroundMark x1="72701" y1="55124" x2="72701" y2="55124"/>
                        <a14:foregroundMark x1="77692" y1="32685" x2="77692" y2="32685"/>
                        <a14:foregroundMark x1="50163" y1="10199" x2="50163" y2="10199"/>
                        <a14:foregroundMark x1="43962" y1="84809" x2="43962" y2="84809"/>
                        <a14:backgroundMark x1="21194" y1="50636" x2="21674" y2="55580"/>
                        <a14:backgroundMark x1="21674" y1="57811" x2="21674" y2="57811"/>
                        <a14:backgroundMark x1="21789" y1="48116" x2="21789" y2="48116"/>
                        <a14:backgroundMark x1="20964" y1="47348" x2="21924" y2="48860"/>
                        <a14:backgroundMark x1="22154" y1="57379" x2="21309" y2="58411"/>
                      </a14:backgroundRemoval>
                    </a14:imgEffect>
                  </a14:imgLayer>
                </a14:imgProps>
              </a:ext>
            </a:extLst>
          </a:blip>
          <a:srcRect l="20362" t="7320" r="19406" b="8570"/>
          <a:stretch>
            <a:fillRect/>
          </a:stretch>
        </p:blipFill>
        <p:spPr>
          <a:xfrm>
            <a:off x="666750" y="2649086"/>
            <a:ext cx="2932319" cy="3275587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AF49B600-449F-F0A2-683A-3EEDF46B6672}"/>
              </a:ext>
            </a:extLst>
          </p:cNvPr>
          <p:cNvGrpSpPr/>
          <p:nvPr/>
        </p:nvGrpSpPr>
        <p:grpSpPr>
          <a:xfrm>
            <a:off x="3585743" y="2635098"/>
            <a:ext cx="7463743" cy="3617784"/>
            <a:chOff x="647361" y="477443"/>
            <a:chExt cx="8438540" cy="1286878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xmlns="" id="{FA5ED6DE-0776-7952-08D1-3DD877BD25CD}"/>
                </a:ext>
              </a:extLst>
            </p:cNvPr>
            <p:cNvSpPr/>
            <p:nvPr/>
          </p:nvSpPr>
          <p:spPr>
            <a:xfrm>
              <a:off x="647361" y="477443"/>
              <a:ext cx="8438540" cy="1187014"/>
            </a:xfrm>
            <a:custGeom>
              <a:avLst/>
              <a:gdLst>
                <a:gd name="connsiteX0" fmla="*/ 0 w 8438540"/>
                <a:gd name="connsiteY0" fmla="*/ 197840 h 1187014"/>
                <a:gd name="connsiteX1" fmla="*/ 197840 w 8438540"/>
                <a:gd name="connsiteY1" fmla="*/ 0 h 1187014"/>
                <a:gd name="connsiteX2" fmla="*/ 8240700 w 8438540"/>
                <a:gd name="connsiteY2" fmla="*/ 0 h 1187014"/>
                <a:gd name="connsiteX3" fmla="*/ 8438540 w 8438540"/>
                <a:gd name="connsiteY3" fmla="*/ 197840 h 1187014"/>
                <a:gd name="connsiteX4" fmla="*/ 8438540 w 8438540"/>
                <a:gd name="connsiteY4" fmla="*/ 989174 h 1187014"/>
                <a:gd name="connsiteX5" fmla="*/ 8240700 w 8438540"/>
                <a:gd name="connsiteY5" fmla="*/ 1187014 h 1187014"/>
                <a:gd name="connsiteX6" fmla="*/ 197840 w 8438540"/>
                <a:gd name="connsiteY6" fmla="*/ 1187014 h 1187014"/>
                <a:gd name="connsiteX7" fmla="*/ 0 w 8438540"/>
                <a:gd name="connsiteY7" fmla="*/ 989174 h 1187014"/>
                <a:gd name="connsiteX8" fmla="*/ 0 w 8438540"/>
                <a:gd name="connsiteY8" fmla="*/ 197840 h 118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38540" h="1187014" fill="none" extrusionOk="0">
                  <a:moveTo>
                    <a:pt x="0" y="197840"/>
                  </a:moveTo>
                  <a:cubicBezTo>
                    <a:pt x="10008" y="82387"/>
                    <a:pt x="96949" y="-6704"/>
                    <a:pt x="197840" y="0"/>
                  </a:cubicBezTo>
                  <a:cubicBezTo>
                    <a:pt x="1495338" y="58574"/>
                    <a:pt x="6327720" y="-34421"/>
                    <a:pt x="8240700" y="0"/>
                  </a:cubicBezTo>
                  <a:cubicBezTo>
                    <a:pt x="8330609" y="3516"/>
                    <a:pt x="8439482" y="86707"/>
                    <a:pt x="8438540" y="197840"/>
                  </a:cubicBezTo>
                  <a:cubicBezTo>
                    <a:pt x="8369367" y="549127"/>
                    <a:pt x="8503723" y="857514"/>
                    <a:pt x="8438540" y="989174"/>
                  </a:cubicBezTo>
                  <a:cubicBezTo>
                    <a:pt x="8450977" y="1091538"/>
                    <a:pt x="8366622" y="1182647"/>
                    <a:pt x="8240700" y="1187014"/>
                  </a:cubicBezTo>
                  <a:cubicBezTo>
                    <a:pt x="5867526" y="1108890"/>
                    <a:pt x="2730405" y="1155196"/>
                    <a:pt x="197840" y="1187014"/>
                  </a:cubicBezTo>
                  <a:cubicBezTo>
                    <a:pt x="74722" y="1180930"/>
                    <a:pt x="9103" y="1104008"/>
                    <a:pt x="0" y="989174"/>
                  </a:cubicBezTo>
                  <a:cubicBezTo>
                    <a:pt x="-61338" y="856984"/>
                    <a:pt x="39557" y="364117"/>
                    <a:pt x="0" y="197840"/>
                  </a:cubicBezTo>
                  <a:close/>
                </a:path>
                <a:path w="8438540" h="1187014" stroke="0" extrusionOk="0">
                  <a:moveTo>
                    <a:pt x="0" y="197840"/>
                  </a:moveTo>
                  <a:cubicBezTo>
                    <a:pt x="-13000" y="81211"/>
                    <a:pt x="87431" y="-1097"/>
                    <a:pt x="197840" y="0"/>
                  </a:cubicBezTo>
                  <a:cubicBezTo>
                    <a:pt x="2098896" y="-126865"/>
                    <a:pt x="6675121" y="-164965"/>
                    <a:pt x="8240700" y="0"/>
                  </a:cubicBezTo>
                  <a:cubicBezTo>
                    <a:pt x="8353833" y="2720"/>
                    <a:pt x="8439267" y="72092"/>
                    <a:pt x="8438540" y="197840"/>
                  </a:cubicBezTo>
                  <a:cubicBezTo>
                    <a:pt x="8466856" y="474057"/>
                    <a:pt x="8385142" y="737113"/>
                    <a:pt x="8438540" y="989174"/>
                  </a:cubicBezTo>
                  <a:cubicBezTo>
                    <a:pt x="8440929" y="1091263"/>
                    <a:pt x="8345507" y="1189331"/>
                    <a:pt x="8240700" y="1187014"/>
                  </a:cubicBezTo>
                  <a:cubicBezTo>
                    <a:pt x="4655443" y="1113032"/>
                    <a:pt x="4174143" y="1265586"/>
                    <a:pt x="197840" y="1187014"/>
                  </a:cubicBezTo>
                  <a:cubicBezTo>
                    <a:pt x="95685" y="1180407"/>
                    <a:pt x="-5686" y="1091296"/>
                    <a:pt x="0" y="989174"/>
                  </a:cubicBezTo>
                  <a:cubicBezTo>
                    <a:pt x="-52271" y="689927"/>
                    <a:pt x="-28900" y="385420"/>
                    <a:pt x="0" y="197840"/>
                  </a:cubicBezTo>
                  <a:close/>
                </a:path>
              </a:pathLst>
            </a:custGeom>
            <a:solidFill>
              <a:srgbClr val="FFFF00"/>
            </a:solidFill>
            <a:ln w="28575">
              <a:solidFill>
                <a:schemeClr val="accent4">
                  <a:lumMod val="75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2489513004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3733" b="1" i="0" u="none" strike="noStrike" kern="0" cap="none" spc="0" normalizeH="0" baseline="0" noProof="0" dirty="0">
                <a:ln>
                  <a:noFill/>
                </a:ln>
                <a:solidFill>
                  <a:srgbClr val="2B3978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196FB82D-4D27-2268-FD92-26A0A4AF547D}"/>
                </a:ext>
              </a:extLst>
            </p:cNvPr>
            <p:cNvSpPr txBox="1"/>
            <p:nvPr/>
          </p:nvSpPr>
          <p:spPr>
            <a:xfrm>
              <a:off x="836293" y="548635"/>
              <a:ext cx="8022910" cy="12156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Việc xây dựng kế hoạch hoạt động cụ thể sẽ giúp chúng ta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việc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hiệu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quả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hơn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đạt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mục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tiêu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Bởi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việc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kế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hoạch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trước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sẽ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giúp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ta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việc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cần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trung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chúng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nhiều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hơn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 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318305A4-E4AB-6A27-B5E2-3786843369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0625" y="1059411"/>
            <a:ext cx="4471585" cy="1351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2957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FCF6688-9E9B-4E22-BF54-B454BCAC58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6352539-566A-46E5-BCCB-8304F5DA59D5}"/>
              </a:ext>
            </a:extLst>
          </p:cNvPr>
          <p:cNvSpPr txBox="1"/>
          <p:nvPr/>
        </p:nvSpPr>
        <p:spPr>
          <a:xfrm>
            <a:off x="1882726" y="1908024"/>
            <a:ext cx="8426548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17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sng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Hoạt động </a:t>
            </a:r>
            <a:r>
              <a:rPr kumimoji="0" lang="en-US" sz="4400" b="1" i="0" u="sng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3</a:t>
            </a:r>
            <a:r>
              <a:rPr kumimoji="0" lang="vi-VN" sz="4400" b="1" i="0" u="sng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:</a:t>
            </a:r>
            <a:r>
              <a:rPr kumimoji="0" lang="en-US" sz="4400" b="1" i="0" strike="noStrike" kern="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</a:p>
          <a:p>
            <a:pPr marL="0" marR="0" lvl="0" indent="0" algn="ctr" defTabSz="9117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kern="0" dirty="0" smtClean="0">
                <a:solidFill>
                  <a:srgbClr val="7030A0"/>
                </a:solidFill>
                <a:latin typeface="Arial"/>
                <a:cs typeface="Arial"/>
                <a:sym typeface="Arial"/>
              </a:rPr>
              <a:t>Cam </a:t>
            </a:r>
            <a:r>
              <a:rPr lang="en-US" sz="4400" b="1" kern="0" dirty="0" err="1" smtClean="0">
                <a:solidFill>
                  <a:srgbClr val="7030A0"/>
                </a:solidFill>
                <a:latin typeface="Arial"/>
                <a:cs typeface="Arial"/>
                <a:sym typeface="Arial"/>
              </a:rPr>
              <a:t>kết</a:t>
            </a:r>
            <a:r>
              <a:rPr lang="en-US" sz="4400" b="1" kern="0" dirty="0" smtClean="0">
                <a:solidFill>
                  <a:srgbClr val="7030A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400" b="1" kern="0" dirty="0" err="1" smtClean="0">
                <a:solidFill>
                  <a:srgbClr val="7030A0"/>
                </a:solidFill>
                <a:latin typeface="Arial"/>
                <a:cs typeface="Arial"/>
                <a:sym typeface="Arial"/>
              </a:rPr>
              <a:t>hành</a:t>
            </a:r>
            <a:r>
              <a:rPr lang="en-US" sz="4400" b="1" kern="0" dirty="0" smtClean="0">
                <a:solidFill>
                  <a:srgbClr val="7030A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400" b="1" kern="0" dirty="0" err="1" smtClean="0">
                <a:solidFill>
                  <a:srgbClr val="7030A0"/>
                </a:solidFill>
                <a:latin typeface="Arial"/>
                <a:cs typeface="Arial"/>
                <a:sym typeface="Arial"/>
              </a:rPr>
              <a:t>động</a:t>
            </a:r>
            <a:endParaRPr kumimoji="0" lang="en-US" sz="4400" b="1" i="0" strike="noStrike" kern="0" cap="none" spc="0" normalizeH="0" noProof="0" dirty="0" err="1" smtClean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820723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1">
            <a:extLst>
              <a:ext uri="{FF2B5EF4-FFF2-40B4-BE49-F238E27FC236}">
                <a16:creationId xmlns:a16="http://schemas.microsoft.com/office/drawing/2014/main" xmlns="" id="{3BAED61F-A530-4591-F118-10F144DC757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1147193" y="614866"/>
            <a:ext cx="3062909" cy="6045215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4DE28C13-7BF6-C826-CAD8-DAF0FA0FD96F}"/>
              </a:ext>
            </a:extLst>
          </p:cNvPr>
          <p:cNvGrpSpPr/>
          <p:nvPr/>
        </p:nvGrpSpPr>
        <p:grpSpPr>
          <a:xfrm>
            <a:off x="4210102" y="-109953"/>
            <a:ext cx="7549758" cy="5578268"/>
            <a:chOff x="4294213" y="85355"/>
            <a:chExt cx="7549758" cy="5578268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xmlns="" id="{7608F0D5-DF11-9D42-D36B-474D4FFA7DFE}"/>
                </a:ext>
              </a:extLst>
            </p:cNvPr>
            <p:cNvGrpSpPr/>
            <p:nvPr/>
          </p:nvGrpSpPr>
          <p:grpSpPr>
            <a:xfrm>
              <a:off x="4294213" y="1611322"/>
              <a:ext cx="7375374" cy="4052301"/>
              <a:chOff x="1462568" y="964746"/>
              <a:chExt cx="8064432" cy="4918849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xmlns="" id="{0F668B05-2873-9B88-FE28-00624B113269}"/>
                  </a:ext>
                </a:extLst>
              </p:cNvPr>
              <p:cNvGrpSpPr/>
              <p:nvPr/>
            </p:nvGrpSpPr>
            <p:grpSpPr>
              <a:xfrm>
                <a:off x="1462568" y="974404"/>
                <a:ext cx="8064432" cy="4909191"/>
                <a:chOff x="2337509" y="692955"/>
                <a:chExt cx="8064432" cy="4909191"/>
              </a:xfrm>
            </p:grpSpPr>
            <p:sp>
              <p:nvSpPr>
                <p:cNvPr id="32" name="Rounded Rectangle 35">
                  <a:extLst>
                    <a:ext uri="{FF2B5EF4-FFF2-40B4-BE49-F238E27FC236}">
                      <a16:creationId xmlns:a16="http://schemas.microsoft.com/office/drawing/2014/main" xmlns="" id="{0BD4FD09-7325-1649-29A1-680BA7732505}"/>
                    </a:ext>
                  </a:extLst>
                </p:cNvPr>
                <p:cNvSpPr/>
                <p:nvPr/>
              </p:nvSpPr>
              <p:spPr>
                <a:xfrm>
                  <a:off x="2337509" y="692955"/>
                  <a:ext cx="8064432" cy="4909191"/>
                </a:xfrm>
                <a:prstGeom prst="roundRect">
                  <a:avLst>
                    <a:gd name="adj" fmla="val 7547"/>
                  </a:avLst>
                </a:prstGeom>
                <a:solidFill>
                  <a:srgbClr val="E0FB9B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3" name="Rounded Rectangle 53">
                  <a:extLst>
                    <a:ext uri="{FF2B5EF4-FFF2-40B4-BE49-F238E27FC236}">
                      <a16:creationId xmlns:a16="http://schemas.microsoft.com/office/drawing/2014/main" xmlns="" id="{0C314FBA-1CF6-4492-B8B6-BF3C39FEDE1B}"/>
                    </a:ext>
                  </a:extLst>
                </p:cNvPr>
                <p:cNvSpPr/>
                <p:nvPr/>
              </p:nvSpPr>
              <p:spPr>
                <a:xfrm>
                  <a:off x="2546158" y="942583"/>
                  <a:ext cx="7676535" cy="4304752"/>
                </a:xfrm>
                <a:prstGeom prst="roundRect">
                  <a:avLst>
                    <a:gd name="adj" fmla="val 7547"/>
                  </a:avLst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xmlns="" id="{338FCFCD-DB75-007E-91E1-68B1E29A3089}"/>
                  </a:ext>
                </a:extLst>
              </p:cNvPr>
              <p:cNvGrpSpPr/>
              <p:nvPr/>
            </p:nvGrpSpPr>
            <p:grpSpPr>
              <a:xfrm rot="5400000">
                <a:off x="5127612" y="-1791430"/>
                <a:ext cx="655709" cy="6168062"/>
                <a:chOff x="323528" y="735556"/>
                <a:chExt cx="432048" cy="3672388"/>
              </a:xfrm>
              <a:solidFill>
                <a:srgbClr val="91C908"/>
              </a:solidFill>
            </p:grpSpPr>
            <p:sp>
              <p:nvSpPr>
                <p:cNvPr id="16" name="Oval 15">
                  <a:extLst>
                    <a:ext uri="{FF2B5EF4-FFF2-40B4-BE49-F238E27FC236}">
                      <a16:creationId xmlns:a16="http://schemas.microsoft.com/office/drawing/2014/main" xmlns="" id="{861748A2-A370-200A-4793-056D30547A64}"/>
                    </a:ext>
                  </a:extLst>
                </p:cNvPr>
                <p:cNvSpPr/>
                <p:nvPr/>
              </p:nvSpPr>
              <p:spPr>
                <a:xfrm>
                  <a:off x="575576" y="735556"/>
                  <a:ext cx="180000" cy="1800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" name="Oval 16">
                  <a:extLst>
                    <a:ext uri="{FF2B5EF4-FFF2-40B4-BE49-F238E27FC236}">
                      <a16:creationId xmlns:a16="http://schemas.microsoft.com/office/drawing/2014/main" xmlns="" id="{D7C4EE93-AF6E-DE63-E88F-3F772C4F99C9}"/>
                    </a:ext>
                  </a:extLst>
                </p:cNvPr>
                <p:cNvSpPr/>
                <p:nvPr/>
              </p:nvSpPr>
              <p:spPr>
                <a:xfrm>
                  <a:off x="575576" y="3219832"/>
                  <a:ext cx="180000" cy="1800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" name="Oval 17">
                  <a:extLst>
                    <a:ext uri="{FF2B5EF4-FFF2-40B4-BE49-F238E27FC236}">
                      <a16:creationId xmlns:a16="http://schemas.microsoft.com/office/drawing/2014/main" xmlns="" id="{C2361DCB-0A49-736E-EF27-6298F914A778}"/>
                    </a:ext>
                  </a:extLst>
                </p:cNvPr>
                <p:cNvSpPr/>
                <p:nvPr/>
              </p:nvSpPr>
              <p:spPr>
                <a:xfrm>
                  <a:off x="575576" y="2715776"/>
                  <a:ext cx="180000" cy="1800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" name="Oval 18">
                  <a:extLst>
                    <a:ext uri="{FF2B5EF4-FFF2-40B4-BE49-F238E27FC236}">
                      <a16:creationId xmlns:a16="http://schemas.microsoft.com/office/drawing/2014/main" xmlns="" id="{E85C6834-D197-DC54-A416-D2DEC2629250}"/>
                    </a:ext>
                  </a:extLst>
                </p:cNvPr>
                <p:cNvSpPr/>
                <p:nvPr/>
              </p:nvSpPr>
              <p:spPr>
                <a:xfrm>
                  <a:off x="575576" y="2211720"/>
                  <a:ext cx="180000" cy="1800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" name="Oval 19">
                  <a:extLst>
                    <a:ext uri="{FF2B5EF4-FFF2-40B4-BE49-F238E27FC236}">
                      <a16:creationId xmlns:a16="http://schemas.microsoft.com/office/drawing/2014/main" xmlns="" id="{4BCBC46A-9B37-4B03-F76D-C287F0711B90}"/>
                    </a:ext>
                  </a:extLst>
                </p:cNvPr>
                <p:cNvSpPr/>
                <p:nvPr/>
              </p:nvSpPr>
              <p:spPr>
                <a:xfrm>
                  <a:off x="575576" y="1723743"/>
                  <a:ext cx="180000" cy="1800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" name="Oval 20">
                  <a:extLst>
                    <a:ext uri="{FF2B5EF4-FFF2-40B4-BE49-F238E27FC236}">
                      <a16:creationId xmlns:a16="http://schemas.microsoft.com/office/drawing/2014/main" xmlns="" id="{E6B38BFF-14C5-FB89-3C5B-0EE453EFA7C1}"/>
                    </a:ext>
                  </a:extLst>
                </p:cNvPr>
                <p:cNvSpPr/>
                <p:nvPr/>
              </p:nvSpPr>
              <p:spPr>
                <a:xfrm>
                  <a:off x="575576" y="1203608"/>
                  <a:ext cx="180000" cy="1800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" name="Oval 21">
                  <a:extLst>
                    <a:ext uri="{FF2B5EF4-FFF2-40B4-BE49-F238E27FC236}">
                      <a16:creationId xmlns:a16="http://schemas.microsoft.com/office/drawing/2014/main" xmlns="" id="{47BBAE6C-579D-E0B7-8D21-15B27A521DDE}"/>
                    </a:ext>
                  </a:extLst>
                </p:cNvPr>
                <p:cNvSpPr/>
                <p:nvPr/>
              </p:nvSpPr>
              <p:spPr>
                <a:xfrm>
                  <a:off x="575576" y="4227944"/>
                  <a:ext cx="180000" cy="1800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3" name="Oval 22">
                  <a:extLst>
                    <a:ext uri="{FF2B5EF4-FFF2-40B4-BE49-F238E27FC236}">
                      <a16:creationId xmlns:a16="http://schemas.microsoft.com/office/drawing/2014/main" xmlns="" id="{5D2BF6EE-4DA6-8654-652A-8FF75EE0B9E3}"/>
                    </a:ext>
                  </a:extLst>
                </p:cNvPr>
                <p:cNvSpPr/>
                <p:nvPr/>
              </p:nvSpPr>
              <p:spPr>
                <a:xfrm>
                  <a:off x="575576" y="3723888"/>
                  <a:ext cx="180000" cy="1800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4" name="Rounded Rectangle 45">
                  <a:extLst>
                    <a:ext uri="{FF2B5EF4-FFF2-40B4-BE49-F238E27FC236}">
                      <a16:creationId xmlns:a16="http://schemas.microsoft.com/office/drawing/2014/main" xmlns="" id="{C29AB41B-D679-B18E-EFBE-2A54D87A08BA}"/>
                    </a:ext>
                  </a:extLst>
                </p:cNvPr>
                <p:cNvSpPr/>
                <p:nvPr/>
              </p:nvSpPr>
              <p:spPr>
                <a:xfrm>
                  <a:off x="323528" y="789556"/>
                  <a:ext cx="360000" cy="72000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5" name="Rounded Rectangle 46">
                  <a:extLst>
                    <a:ext uri="{FF2B5EF4-FFF2-40B4-BE49-F238E27FC236}">
                      <a16:creationId xmlns:a16="http://schemas.microsoft.com/office/drawing/2014/main" xmlns="" id="{29210933-6573-4D81-456C-9E3C3180E8E1}"/>
                    </a:ext>
                  </a:extLst>
                </p:cNvPr>
                <p:cNvSpPr/>
                <p:nvPr/>
              </p:nvSpPr>
              <p:spPr>
                <a:xfrm>
                  <a:off x="323528" y="1257608"/>
                  <a:ext cx="360000" cy="72000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ounded Rectangle 47">
                  <a:extLst>
                    <a:ext uri="{FF2B5EF4-FFF2-40B4-BE49-F238E27FC236}">
                      <a16:creationId xmlns:a16="http://schemas.microsoft.com/office/drawing/2014/main" xmlns="" id="{05654CBB-DB93-87FA-178F-9CF19AA12A6F}"/>
                    </a:ext>
                  </a:extLst>
                </p:cNvPr>
                <p:cNvSpPr/>
                <p:nvPr/>
              </p:nvSpPr>
              <p:spPr>
                <a:xfrm>
                  <a:off x="323528" y="1777743"/>
                  <a:ext cx="360000" cy="72000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7" name="Rounded Rectangle 48">
                  <a:extLst>
                    <a:ext uri="{FF2B5EF4-FFF2-40B4-BE49-F238E27FC236}">
                      <a16:creationId xmlns:a16="http://schemas.microsoft.com/office/drawing/2014/main" xmlns="" id="{E78FAAF7-5B59-E6DB-747B-2E2DEAFEF064}"/>
                    </a:ext>
                  </a:extLst>
                </p:cNvPr>
                <p:cNvSpPr/>
                <p:nvPr/>
              </p:nvSpPr>
              <p:spPr>
                <a:xfrm>
                  <a:off x="323528" y="2265720"/>
                  <a:ext cx="360000" cy="72000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8" name="Rounded Rectangle 49">
                  <a:extLst>
                    <a:ext uri="{FF2B5EF4-FFF2-40B4-BE49-F238E27FC236}">
                      <a16:creationId xmlns:a16="http://schemas.microsoft.com/office/drawing/2014/main" xmlns="" id="{4252F511-0E45-43CF-CF13-DA0775E41174}"/>
                    </a:ext>
                  </a:extLst>
                </p:cNvPr>
                <p:cNvSpPr/>
                <p:nvPr/>
              </p:nvSpPr>
              <p:spPr>
                <a:xfrm>
                  <a:off x="323528" y="2770559"/>
                  <a:ext cx="360000" cy="72000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9" name="Rounded Rectangle 50">
                  <a:extLst>
                    <a:ext uri="{FF2B5EF4-FFF2-40B4-BE49-F238E27FC236}">
                      <a16:creationId xmlns:a16="http://schemas.microsoft.com/office/drawing/2014/main" xmlns="" id="{3B5B9A4B-449B-E876-F4B0-30610B5D9DC6}"/>
                    </a:ext>
                  </a:extLst>
                </p:cNvPr>
                <p:cNvSpPr/>
                <p:nvPr/>
              </p:nvSpPr>
              <p:spPr>
                <a:xfrm>
                  <a:off x="323528" y="3273832"/>
                  <a:ext cx="360000" cy="72000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" name="Rounded Rectangle 51">
                  <a:extLst>
                    <a:ext uri="{FF2B5EF4-FFF2-40B4-BE49-F238E27FC236}">
                      <a16:creationId xmlns:a16="http://schemas.microsoft.com/office/drawing/2014/main" xmlns="" id="{69EBD27D-08F4-3A97-B299-D01702ACE700}"/>
                    </a:ext>
                  </a:extLst>
                </p:cNvPr>
                <p:cNvSpPr/>
                <p:nvPr/>
              </p:nvSpPr>
              <p:spPr>
                <a:xfrm>
                  <a:off x="323528" y="3777888"/>
                  <a:ext cx="360000" cy="72000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1" name="Rounded Rectangle 52">
                  <a:extLst>
                    <a:ext uri="{FF2B5EF4-FFF2-40B4-BE49-F238E27FC236}">
                      <a16:creationId xmlns:a16="http://schemas.microsoft.com/office/drawing/2014/main" xmlns="" id="{39C1B067-1AD8-8872-66B8-A0BAB94670FE}"/>
                    </a:ext>
                  </a:extLst>
                </p:cNvPr>
                <p:cNvSpPr/>
                <p:nvPr/>
              </p:nvSpPr>
              <p:spPr>
                <a:xfrm>
                  <a:off x="323528" y="4281944"/>
                  <a:ext cx="360000" cy="72000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xmlns="" id="{75A2DD65-11EC-18AB-85A8-5C1BF82F44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0581877">
              <a:off x="9698369" y="85355"/>
              <a:ext cx="2145602" cy="2450561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8BC18F2-4141-CEE3-94D1-BEB62BACCE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05497" y="1737947"/>
            <a:ext cx="5962405" cy="402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41608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F013908-2B47-6B22-CA54-3A64BA2C5C9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698"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AEA9DFF-6E07-942C-6C2A-660B58B59D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96997" y="1779057"/>
            <a:ext cx="3546492" cy="457681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EAF978D-F105-975F-A0D2-A9F4AB4FF843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contrast="40000"/>
          </a:blip>
          <a:stretch>
            <a:fillRect/>
          </a:stretch>
        </p:blipFill>
        <p:spPr>
          <a:xfrm rot="16200000">
            <a:off x="10571107" y="5101077"/>
            <a:ext cx="1267027" cy="1822568"/>
          </a:xfrm>
          <a:prstGeom prst="rect">
            <a:avLst/>
          </a:prstGeom>
        </p:spPr>
      </p:pic>
      <p:pic>
        <p:nvPicPr>
          <p:cNvPr id="5" name="Bài Hát Giữ Gìn Vệ Sinh Trường Lớp  Ca Nhạc Thiếu Nhi_Tri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8306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1524000" y="-1524000"/>
            <a:ext cx="9144000" cy="12192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278489" y="1279938"/>
            <a:ext cx="9635023" cy="4298124"/>
            <a:chOff x="0" y="0"/>
            <a:chExt cx="3806429" cy="169802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06429" cy="1698024"/>
            </a:xfrm>
            <a:custGeom>
              <a:avLst/>
              <a:gdLst/>
              <a:ahLst/>
              <a:cxnLst/>
              <a:rect l="l" t="t" r="r" b="b"/>
              <a:pathLst>
                <a:path w="3806429" h="1698024">
                  <a:moveTo>
                    <a:pt x="0" y="0"/>
                  </a:moveTo>
                  <a:lnTo>
                    <a:pt x="3806429" y="0"/>
                  </a:lnTo>
                  <a:lnTo>
                    <a:pt x="3806429" y="1698024"/>
                  </a:lnTo>
                  <a:lnTo>
                    <a:pt x="0" y="1698024"/>
                  </a:lnTo>
                  <a:close/>
                </a:path>
              </a:pathLst>
            </a:custGeom>
            <a:solidFill>
              <a:srgbClr val="FFF8F3"/>
            </a:solidFill>
            <a:ln w="28575">
              <a:solidFill>
                <a:srgbClr val="222222"/>
              </a:solidFill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l="15915" t="22608" r="77825" b="69031"/>
          <a:stretch>
            <a:fillRect/>
          </a:stretch>
        </p:blipFill>
        <p:spPr>
          <a:xfrm>
            <a:off x="2577250" y="4690252"/>
            <a:ext cx="246583" cy="35659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l="15915" t="22608" r="77825" b="69031"/>
          <a:stretch>
            <a:fillRect/>
          </a:stretch>
        </p:blipFill>
        <p:spPr>
          <a:xfrm>
            <a:off x="10091154" y="2282690"/>
            <a:ext cx="265989" cy="38466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178196" y="282589"/>
            <a:ext cx="2399053" cy="27432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510951">
            <a:off x="8899835" y="4185600"/>
            <a:ext cx="1893486" cy="216510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l="15915" t="22608" r="77825" b="69031"/>
          <a:stretch>
            <a:fillRect/>
          </a:stretch>
        </p:blipFill>
        <p:spPr>
          <a:xfrm>
            <a:off x="9435450" y="1688136"/>
            <a:ext cx="411128" cy="59455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l="15915" t="22608" r="77825" b="69031"/>
          <a:stretch>
            <a:fillRect/>
          </a:stretch>
        </p:blipFill>
        <p:spPr>
          <a:xfrm>
            <a:off x="1921595" y="3977446"/>
            <a:ext cx="411128" cy="59455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26698"/>
            <a:ext cx="12192000" cy="30571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21C2DFC-EDBA-414D-8A59-DB8DA11176C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42570" y="1661007"/>
            <a:ext cx="9906859" cy="3535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972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E6A08F0-A381-937D-1104-9ECFFB70DB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5B89006D-2085-47B8-8343-66B6A62A1C33}"/>
              </a:ext>
            </a:extLst>
          </p:cNvPr>
          <p:cNvSpPr/>
          <p:nvPr/>
        </p:nvSpPr>
        <p:spPr>
          <a:xfrm>
            <a:off x="478302" y="365760"/>
            <a:ext cx="11268221" cy="595063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17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图片 73732" descr="PPT素材-12">
            <a:extLst>
              <a:ext uri="{FF2B5EF4-FFF2-40B4-BE49-F238E27FC236}">
                <a16:creationId xmlns:a16="http://schemas.microsoft.com/office/drawing/2014/main" xmlns="" id="{8228ADE7-1227-4DF4-BEE7-A13AAAFD83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8722" y="-342899"/>
            <a:ext cx="9434557" cy="72009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 Box 4">
            <a:extLst>
              <a:ext uri="{FF2B5EF4-FFF2-40B4-BE49-F238E27FC236}">
                <a16:creationId xmlns:a16="http://schemas.microsoft.com/office/drawing/2014/main" xmlns="" id="{B1E13D58-0DCC-4844-B4F9-19659CB5C234}"/>
              </a:ext>
            </a:extLst>
          </p:cNvPr>
          <p:cNvSpPr txBox="1"/>
          <p:nvPr/>
        </p:nvSpPr>
        <p:spPr>
          <a:xfrm>
            <a:off x="2782239" y="1472448"/>
            <a:ext cx="6856930" cy="3570206"/>
          </a:xfrm>
          <a:prstGeom prst="rect">
            <a:avLst/>
          </a:prstGeom>
          <a:noFill/>
          <a:ln w="9525">
            <a:noFill/>
          </a:ln>
        </p:spPr>
        <p:txBody>
          <a:bodyPr wrap="square" lIns="121917" tIns="60959" rIns="121917" bIns="60959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  <a:sym typeface="Arial"/>
              </a:rPr>
              <a:t>Trò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  <a:sym typeface="Arial"/>
              </a:rPr>
              <a:t>chơi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  <a:sym typeface="Arial"/>
              </a:rPr>
              <a:t>: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4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Chúng</a:t>
            </a:r>
            <a:r>
              <a:rPr kumimoji="0" lang="en-US" altLang="en-US" sz="6400" b="1" i="1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6400" b="1" i="1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tôi</a:t>
            </a:r>
            <a:r>
              <a:rPr kumimoji="0" lang="en-US" altLang="en-US" sz="6400" b="1" i="1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6400" b="1" i="1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muốn</a:t>
            </a:r>
            <a:r>
              <a:rPr kumimoji="0" lang="en-US" altLang="en-US" sz="6400" b="1" i="1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…</a:t>
            </a:r>
            <a:endParaRPr kumimoji="0" lang="en-US" altLang="en-US" sz="64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 panose="020B0604020202020204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985F257-BBEA-47BE-9322-91697CECF30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31"/>
          <a:stretch/>
        </p:blipFill>
        <p:spPr>
          <a:xfrm>
            <a:off x="9792370" y="2324567"/>
            <a:ext cx="2581465" cy="56765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460C54D-2234-4BB5-B36F-0E9BC3865B0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693"/>
          <a:stretch/>
        </p:blipFill>
        <p:spPr>
          <a:xfrm>
            <a:off x="-264063" y="2324568"/>
            <a:ext cx="2568000" cy="5507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8098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DFD2864A-0958-BB6C-CB15-791C8DB19F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30" t="11370" r="4340" b="272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0C2CC51-D67D-4CA9-B60A-7C3DB4E0DF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9996" y="1258188"/>
            <a:ext cx="7218290" cy="725487"/>
          </a:xfrm>
          <a:prstGeom prst="rect">
            <a:avLst/>
          </a:prstGeom>
        </p:spPr>
      </p:pic>
      <p:pic>
        <p:nvPicPr>
          <p:cNvPr id="6" name="Picture 5" descr="A cartoon of a child reading a book&#10;&#10;Description automatically generated">
            <a:extLst>
              <a:ext uri="{FF2B5EF4-FFF2-40B4-BE49-F238E27FC236}">
                <a16:creationId xmlns:a16="http://schemas.microsoft.com/office/drawing/2014/main" xmlns="" id="{E14C44EE-BF2B-FC6C-AB42-06B458FD92C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2705" y="3295044"/>
            <a:ext cx="4524375" cy="4524375"/>
          </a:xfrm>
          <a:prstGeom prst="rect">
            <a:avLst/>
          </a:prstGeom>
        </p:spPr>
      </p:pic>
      <p:pic>
        <p:nvPicPr>
          <p:cNvPr id="8" name="Picture 7" descr="A person and a child reading a book&#10;&#10;Description automatically generated">
            <a:extLst>
              <a:ext uri="{FF2B5EF4-FFF2-40B4-BE49-F238E27FC236}">
                <a16:creationId xmlns:a16="http://schemas.microsoft.com/office/drawing/2014/main" xmlns="" id="{93AE978D-3BA4-8EB0-06AA-144580F61D4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9576" y="3486151"/>
            <a:ext cx="3848100" cy="38481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9996" y="2001276"/>
            <a:ext cx="2484644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10: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4436" y="3013501"/>
            <a:ext cx="116675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48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4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4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4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4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endParaRPr lang="en-US" sz="4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605570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1">
            <a:extLst>
              <a:ext uri="{FF2B5EF4-FFF2-40B4-BE49-F238E27FC236}">
                <a16:creationId xmlns:a16="http://schemas.microsoft.com/office/drawing/2014/main" xmlns="" id="{3BAED61F-A530-4591-F118-10F144DC757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1147193" y="614866"/>
            <a:ext cx="3062909" cy="6045215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4DE28C13-7BF6-C826-CAD8-DAF0FA0FD96F}"/>
              </a:ext>
            </a:extLst>
          </p:cNvPr>
          <p:cNvGrpSpPr/>
          <p:nvPr/>
        </p:nvGrpSpPr>
        <p:grpSpPr>
          <a:xfrm>
            <a:off x="4210102" y="-109953"/>
            <a:ext cx="7549758" cy="5578268"/>
            <a:chOff x="4294213" y="85355"/>
            <a:chExt cx="7549758" cy="5578268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xmlns="" id="{7608F0D5-DF11-9D42-D36B-474D4FFA7DFE}"/>
                </a:ext>
              </a:extLst>
            </p:cNvPr>
            <p:cNvGrpSpPr/>
            <p:nvPr/>
          </p:nvGrpSpPr>
          <p:grpSpPr>
            <a:xfrm>
              <a:off x="4294213" y="1611322"/>
              <a:ext cx="7375374" cy="4052301"/>
              <a:chOff x="1462568" y="964746"/>
              <a:chExt cx="8064432" cy="4918849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xmlns="" id="{0F668B05-2873-9B88-FE28-00624B113269}"/>
                  </a:ext>
                </a:extLst>
              </p:cNvPr>
              <p:cNvGrpSpPr/>
              <p:nvPr/>
            </p:nvGrpSpPr>
            <p:grpSpPr>
              <a:xfrm>
                <a:off x="1462568" y="974404"/>
                <a:ext cx="8064432" cy="4909191"/>
                <a:chOff x="2337509" y="692955"/>
                <a:chExt cx="8064432" cy="4909191"/>
              </a:xfrm>
            </p:grpSpPr>
            <p:sp>
              <p:nvSpPr>
                <p:cNvPr id="32" name="Rounded Rectangle 35">
                  <a:extLst>
                    <a:ext uri="{FF2B5EF4-FFF2-40B4-BE49-F238E27FC236}">
                      <a16:creationId xmlns:a16="http://schemas.microsoft.com/office/drawing/2014/main" xmlns="" id="{0BD4FD09-7325-1649-29A1-680BA7732505}"/>
                    </a:ext>
                  </a:extLst>
                </p:cNvPr>
                <p:cNvSpPr/>
                <p:nvPr/>
              </p:nvSpPr>
              <p:spPr>
                <a:xfrm>
                  <a:off x="2337509" y="692955"/>
                  <a:ext cx="8064432" cy="4909191"/>
                </a:xfrm>
                <a:prstGeom prst="roundRect">
                  <a:avLst>
                    <a:gd name="adj" fmla="val 7547"/>
                  </a:avLst>
                </a:prstGeom>
                <a:solidFill>
                  <a:srgbClr val="E0FB9B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3" name="Rounded Rectangle 53">
                  <a:extLst>
                    <a:ext uri="{FF2B5EF4-FFF2-40B4-BE49-F238E27FC236}">
                      <a16:creationId xmlns:a16="http://schemas.microsoft.com/office/drawing/2014/main" xmlns="" id="{0C314FBA-1CF6-4492-B8B6-BF3C39FEDE1B}"/>
                    </a:ext>
                  </a:extLst>
                </p:cNvPr>
                <p:cNvSpPr/>
                <p:nvPr/>
              </p:nvSpPr>
              <p:spPr>
                <a:xfrm>
                  <a:off x="2546158" y="942583"/>
                  <a:ext cx="7676535" cy="4304752"/>
                </a:xfrm>
                <a:prstGeom prst="roundRect">
                  <a:avLst>
                    <a:gd name="adj" fmla="val 7547"/>
                  </a:avLst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xmlns="" id="{338FCFCD-DB75-007E-91E1-68B1E29A3089}"/>
                  </a:ext>
                </a:extLst>
              </p:cNvPr>
              <p:cNvGrpSpPr/>
              <p:nvPr/>
            </p:nvGrpSpPr>
            <p:grpSpPr>
              <a:xfrm rot="5400000">
                <a:off x="5127612" y="-1791430"/>
                <a:ext cx="655709" cy="6168062"/>
                <a:chOff x="323528" y="735556"/>
                <a:chExt cx="432048" cy="3672388"/>
              </a:xfrm>
              <a:solidFill>
                <a:srgbClr val="91C908"/>
              </a:solidFill>
            </p:grpSpPr>
            <p:sp>
              <p:nvSpPr>
                <p:cNvPr id="16" name="Oval 15">
                  <a:extLst>
                    <a:ext uri="{FF2B5EF4-FFF2-40B4-BE49-F238E27FC236}">
                      <a16:creationId xmlns:a16="http://schemas.microsoft.com/office/drawing/2014/main" xmlns="" id="{861748A2-A370-200A-4793-056D30547A64}"/>
                    </a:ext>
                  </a:extLst>
                </p:cNvPr>
                <p:cNvSpPr/>
                <p:nvPr/>
              </p:nvSpPr>
              <p:spPr>
                <a:xfrm>
                  <a:off x="575576" y="735556"/>
                  <a:ext cx="180000" cy="1800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" name="Oval 16">
                  <a:extLst>
                    <a:ext uri="{FF2B5EF4-FFF2-40B4-BE49-F238E27FC236}">
                      <a16:creationId xmlns:a16="http://schemas.microsoft.com/office/drawing/2014/main" xmlns="" id="{D7C4EE93-AF6E-DE63-E88F-3F772C4F99C9}"/>
                    </a:ext>
                  </a:extLst>
                </p:cNvPr>
                <p:cNvSpPr/>
                <p:nvPr/>
              </p:nvSpPr>
              <p:spPr>
                <a:xfrm>
                  <a:off x="575576" y="3219832"/>
                  <a:ext cx="180000" cy="1800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" name="Oval 17">
                  <a:extLst>
                    <a:ext uri="{FF2B5EF4-FFF2-40B4-BE49-F238E27FC236}">
                      <a16:creationId xmlns:a16="http://schemas.microsoft.com/office/drawing/2014/main" xmlns="" id="{C2361DCB-0A49-736E-EF27-6298F914A778}"/>
                    </a:ext>
                  </a:extLst>
                </p:cNvPr>
                <p:cNvSpPr/>
                <p:nvPr/>
              </p:nvSpPr>
              <p:spPr>
                <a:xfrm>
                  <a:off x="575576" y="2715776"/>
                  <a:ext cx="180000" cy="1800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" name="Oval 18">
                  <a:extLst>
                    <a:ext uri="{FF2B5EF4-FFF2-40B4-BE49-F238E27FC236}">
                      <a16:creationId xmlns:a16="http://schemas.microsoft.com/office/drawing/2014/main" xmlns="" id="{E85C6834-D197-DC54-A416-D2DEC2629250}"/>
                    </a:ext>
                  </a:extLst>
                </p:cNvPr>
                <p:cNvSpPr/>
                <p:nvPr/>
              </p:nvSpPr>
              <p:spPr>
                <a:xfrm>
                  <a:off x="575576" y="2211720"/>
                  <a:ext cx="180000" cy="1800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" name="Oval 19">
                  <a:extLst>
                    <a:ext uri="{FF2B5EF4-FFF2-40B4-BE49-F238E27FC236}">
                      <a16:creationId xmlns:a16="http://schemas.microsoft.com/office/drawing/2014/main" xmlns="" id="{4BCBC46A-9B37-4B03-F76D-C287F0711B90}"/>
                    </a:ext>
                  </a:extLst>
                </p:cNvPr>
                <p:cNvSpPr/>
                <p:nvPr/>
              </p:nvSpPr>
              <p:spPr>
                <a:xfrm>
                  <a:off x="575576" y="1723743"/>
                  <a:ext cx="180000" cy="1800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" name="Oval 20">
                  <a:extLst>
                    <a:ext uri="{FF2B5EF4-FFF2-40B4-BE49-F238E27FC236}">
                      <a16:creationId xmlns:a16="http://schemas.microsoft.com/office/drawing/2014/main" xmlns="" id="{E6B38BFF-14C5-FB89-3C5B-0EE453EFA7C1}"/>
                    </a:ext>
                  </a:extLst>
                </p:cNvPr>
                <p:cNvSpPr/>
                <p:nvPr/>
              </p:nvSpPr>
              <p:spPr>
                <a:xfrm>
                  <a:off x="575576" y="1203608"/>
                  <a:ext cx="180000" cy="1800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" name="Oval 21">
                  <a:extLst>
                    <a:ext uri="{FF2B5EF4-FFF2-40B4-BE49-F238E27FC236}">
                      <a16:creationId xmlns:a16="http://schemas.microsoft.com/office/drawing/2014/main" xmlns="" id="{47BBAE6C-579D-E0B7-8D21-15B27A521DDE}"/>
                    </a:ext>
                  </a:extLst>
                </p:cNvPr>
                <p:cNvSpPr/>
                <p:nvPr/>
              </p:nvSpPr>
              <p:spPr>
                <a:xfrm>
                  <a:off x="575576" y="4227944"/>
                  <a:ext cx="180000" cy="1800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3" name="Oval 22">
                  <a:extLst>
                    <a:ext uri="{FF2B5EF4-FFF2-40B4-BE49-F238E27FC236}">
                      <a16:creationId xmlns:a16="http://schemas.microsoft.com/office/drawing/2014/main" xmlns="" id="{5D2BF6EE-4DA6-8654-652A-8FF75EE0B9E3}"/>
                    </a:ext>
                  </a:extLst>
                </p:cNvPr>
                <p:cNvSpPr/>
                <p:nvPr/>
              </p:nvSpPr>
              <p:spPr>
                <a:xfrm>
                  <a:off x="575576" y="3723888"/>
                  <a:ext cx="180000" cy="1800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4" name="Rounded Rectangle 45">
                  <a:extLst>
                    <a:ext uri="{FF2B5EF4-FFF2-40B4-BE49-F238E27FC236}">
                      <a16:creationId xmlns:a16="http://schemas.microsoft.com/office/drawing/2014/main" xmlns="" id="{C29AB41B-D679-B18E-EFBE-2A54D87A08BA}"/>
                    </a:ext>
                  </a:extLst>
                </p:cNvPr>
                <p:cNvSpPr/>
                <p:nvPr/>
              </p:nvSpPr>
              <p:spPr>
                <a:xfrm>
                  <a:off x="323528" y="789556"/>
                  <a:ext cx="360000" cy="72000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5" name="Rounded Rectangle 46">
                  <a:extLst>
                    <a:ext uri="{FF2B5EF4-FFF2-40B4-BE49-F238E27FC236}">
                      <a16:creationId xmlns:a16="http://schemas.microsoft.com/office/drawing/2014/main" xmlns="" id="{29210933-6573-4D81-456C-9E3C3180E8E1}"/>
                    </a:ext>
                  </a:extLst>
                </p:cNvPr>
                <p:cNvSpPr/>
                <p:nvPr/>
              </p:nvSpPr>
              <p:spPr>
                <a:xfrm>
                  <a:off x="323528" y="1257608"/>
                  <a:ext cx="360000" cy="72000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ounded Rectangle 47">
                  <a:extLst>
                    <a:ext uri="{FF2B5EF4-FFF2-40B4-BE49-F238E27FC236}">
                      <a16:creationId xmlns:a16="http://schemas.microsoft.com/office/drawing/2014/main" xmlns="" id="{05654CBB-DB93-87FA-178F-9CF19AA12A6F}"/>
                    </a:ext>
                  </a:extLst>
                </p:cNvPr>
                <p:cNvSpPr/>
                <p:nvPr/>
              </p:nvSpPr>
              <p:spPr>
                <a:xfrm>
                  <a:off x="323528" y="1777743"/>
                  <a:ext cx="360000" cy="72000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7" name="Rounded Rectangle 48">
                  <a:extLst>
                    <a:ext uri="{FF2B5EF4-FFF2-40B4-BE49-F238E27FC236}">
                      <a16:creationId xmlns:a16="http://schemas.microsoft.com/office/drawing/2014/main" xmlns="" id="{E78FAAF7-5B59-E6DB-747B-2E2DEAFEF064}"/>
                    </a:ext>
                  </a:extLst>
                </p:cNvPr>
                <p:cNvSpPr/>
                <p:nvPr/>
              </p:nvSpPr>
              <p:spPr>
                <a:xfrm>
                  <a:off x="323528" y="2265720"/>
                  <a:ext cx="360000" cy="72000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8" name="Rounded Rectangle 49">
                  <a:extLst>
                    <a:ext uri="{FF2B5EF4-FFF2-40B4-BE49-F238E27FC236}">
                      <a16:creationId xmlns:a16="http://schemas.microsoft.com/office/drawing/2014/main" xmlns="" id="{4252F511-0E45-43CF-CF13-DA0775E41174}"/>
                    </a:ext>
                  </a:extLst>
                </p:cNvPr>
                <p:cNvSpPr/>
                <p:nvPr/>
              </p:nvSpPr>
              <p:spPr>
                <a:xfrm>
                  <a:off x="323528" y="2770559"/>
                  <a:ext cx="360000" cy="72000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9" name="Rounded Rectangle 50">
                  <a:extLst>
                    <a:ext uri="{FF2B5EF4-FFF2-40B4-BE49-F238E27FC236}">
                      <a16:creationId xmlns:a16="http://schemas.microsoft.com/office/drawing/2014/main" xmlns="" id="{3B5B9A4B-449B-E876-F4B0-30610B5D9DC6}"/>
                    </a:ext>
                  </a:extLst>
                </p:cNvPr>
                <p:cNvSpPr/>
                <p:nvPr/>
              </p:nvSpPr>
              <p:spPr>
                <a:xfrm>
                  <a:off x="323528" y="3273832"/>
                  <a:ext cx="360000" cy="72000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" name="Rounded Rectangle 51">
                  <a:extLst>
                    <a:ext uri="{FF2B5EF4-FFF2-40B4-BE49-F238E27FC236}">
                      <a16:creationId xmlns:a16="http://schemas.microsoft.com/office/drawing/2014/main" xmlns="" id="{69EBD27D-08F4-3A97-B299-D01702ACE700}"/>
                    </a:ext>
                  </a:extLst>
                </p:cNvPr>
                <p:cNvSpPr/>
                <p:nvPr/>
              </p:nvSpPr>
              <p:spPr>
                <a:xfrm>
                  <a:off x="323528" y="3777888"/>
                  <a:ext cx="360000" cy="72000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1" name="Rounded Rectangle 52">
                  <a:extLst>
                    <a:ext uri="{FF2B5EF4-FFF2-40B4-BE49-F238E27FC236}">
                      <a16:creationId xmlns:a16="http://schemas.microsoft.com/office/drawing/2014/main" xmlns="" id="{39C1B067-1AD8-8872-66B8-A0BAB94670FE}"/>
                    </a:ext>
                  </a:extLst>
                </p:cNvPr>
                <p:cNvSpPr/>
                <p:nvPr/>
              </p:nvSpPr>
              <p:spPr>
                <a:xfrm>
                  <a:off x="323528" y="4281944"/>
                  <a:ext cx="360000" cy="72000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xmlns="" id="{75A2DD65-11EC-18AB-85A8-5C1BF82F44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0581877">
              <a:off x="9698369" y="85355"/>
              <a:ext cx="2145602" cy="2450561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EC21486-5377-5D07-1362-B337165789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75272" y="1699847"/>
            <a:ext cx="5346655" cy="402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98577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6352539-566A-46E5-BCCB-8304F5DA59D5}"/>
              </a:ext>
            </a:extLst>
          </p:cNvPr>
          <p:cNvSpPr txBox="1"/>
          <p:nvPr/>
        </p:nvSpPr>
        <p:spPr>
          <a:xfrm>
            <a:off x="2025748" y="2056880"/>
            <a:ext cx="842654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vi-VN" sz="4800" b="1" i="0" u="sng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Hoạt động 1:</a:t>
            </a:r>
            <a:r>
              <a:rPr kumimoji="0" lang="vi-VN" sz="4800" b="1" i="0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lang="nl-NL" sz="4800" b="1" dirty="0" smtClean="0">
                <a:solidFill>
                  <a:srgbClr val="7030A0"/>
                </a:solidFill>
              </a:rPr>
              <a:t>Những </a:t>
            </a:r>
            <a:r>
              <a:rPr lang="nl-NL" sz="4800" b="1" dirty="0">
                <a:solidFill>
                  <a:srgbClr val="7030A0"/>
                </a:solidFill>
              </a:rPr>
              <a:t>việc cần thực hiện để giữ gìn trường học xanh, sạch, đẹp.</a:t>
            </a:r>
            <a:endParaRPr lang="en-US" sz="48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921039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Picture 98">
            <a:extLst>
              <a:ext uri="{FF2B5EF4-FFF2-40B4-BE49-F238E27FC236}">
                <a16:creationId xmlns:a16="http://schemas.microsoft.com/office/drawing/2014/main" xmlns="" id="{AFCF6688-9E9B-4E22-BF54-B454BCAC58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0" name="Rectangle: Rounded Corners 99">
            <a:extLst>
              <a:ext uri="{FF2B5EF4-FFF2-40B4-BE49-F238E27FC236}">
                <a16:creationId xmlns:a16="http://schemas.microsoft.com/office/drawing/2014/main" xmlns="" id="{F1DABE4F-57F5-4F90-92C1-04792CEE6DB7}"/>
              </a:ext>
            </a:extLst>
          </p:cNvPr>
          <p:cNvSpPr/>
          <p:nvPr/>
        </p:nvSpPr>
        <p:spPr>
          <a:xfrm>
            <a:off x="338137" y="242533"/>
            <a:ext cx="11515725" cy="613029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17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358EAC1-8671-A989-4465-8D5E5808C347}"/>
              </a:ext>
            </a:extLst>
          </p:cNvPr>
          <p:cNvSpPr txBox="1"/>
          <p:nvPr/>
        </p:nvSpPr>
        <p:spPr>
          <a:xfrm>
            <a:off x="966015" y="1404337"/>
            <a:ext cx="10068674" cy="1758613"/>
          </a:xfrm>
          <a:prstGeom prst="doubleWave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Thảo</a:t>
            </a:r>
            <a:r>
              <a:rPr lang="en-US" sz="40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luận</a:t>
            </a:r>
            <a:r>
              <a:rPr lang="en-US" sz="40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40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tổ</a:t>
            </a:r>
            <a:r>
              <a:rPr lang="en-US" sz="40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40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40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40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cần</a:t>
            </a:r>
            <a:r>
              <a:rPr lang="en-US" sz="40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lang="en-US" sz="40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40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40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giữ</a:t>
            </a:r>
            <a:r>
              <a:rPr lang="en-US" sz="40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gìn</a:t>
            </a:r>
            <a:r>
              <a:rPr lang="en-US" sz="40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r>
              <a:rPr lang="en-US" sz="40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40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xanh</a:t>
            </a:r>
            <a:r>
              <a:rPr lang="en-US" sz="40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0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sạch</a:t>
            </a:r>
            <a:r>
              <a:rPr lang="en-US" sz="40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0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đẹp</a:t>
            </a:r>
            <a:r>
              <a:rPr lang="en-US" sz="40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4000" b="1" i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9AB31F33-0394-ACF0-E5CA-D407BE88AC02}"/>
              </a:ext>
            </a:extLst>
          </p:cNvPr>
          <p:cNvGrpSpPr/>
          <p:nvPr/>
        </p:nvGrpSpPr>
        <p:grpSpPr>
          <a:xfrm>
            <a:off x="951727" y="3429000"/>
            <a:ext cx="5001961" cy="2943823"/>
            <a:chOff x="744839" y="3578479"/>
            <a:chExt cx="3522361" cy="2532882"/>
          </a:xfrm>
        </p:grpSpPr>
        <p:sp>
          <p:nvSpPr>
            <p:cNvPr id="11" name="任意多边形: 形状 34">
              <a:extLst>
                <a:ext uri="{FF2B5EF4-FFF2-40B4-BE49-F238E27FC236}">
                  <a16:creationId xmlns="" xmlns:a16="http://schemas.microsoft.com/office/drawing/2014/main" id="{2FED2702-FDD6-A122-3CCF-020D7354D6E6}"/>
                </a:ext>
              </a:extLst>
            </p:cNvPr>
            <p:cNvSpPr/>
            <p:nvPr/>
          </p:nvSpPr>
          <p:spPr>
            <a:xfrm>
              <a:off x="744839" y="3578479"/>
              <a:ext cx="3522361" cy="2532882"/>
            </a:xfrm>
            <a:custGeom>
              <a:avLst/>
              <a:gdLst>
                <a:gd name="connsiteX0" fmla="*/ 1745467 w 3499936"/>
                <a:gd name="connsiteY0" fmla="*/ 0 h 1652856"/>
                <a:gd name="connsiteX1" fmla="*/ 2225801 w 3499936"/>
                <a:gd name="connsiteY1" fmla="*/ 136948 h 1652856"/>
                <a:gd name="connsiteX2" fmla="*/ 2346258 w 3499936"/>
                <a:gd name="connsiteY2" fmla="*/ 229712 h 1652856"/>
                <a:gd name="connsiteX3" fmla="*/ 2435041 w 3499936"/>
                <a:gd name="connsiteY3" fmla="*/ 182472 h 1652856"/>
                <a:gd name="connsiteX4" fmla="*/ 2757094 w 3499936"/>
                <a:gd name="connsiteY4" fmla="*/ 114662 h 1652856"/>
                <a:gd name="connsiteX5" fmla="*/ 3499936 w 3499936"/>
                <a:gd name="connsiteY5" fmla="*/ 802318 h 1652856"/>
                <a:gd name="connsiteX6" fmla="*/ 2757094 w 3499936"/>
                <a:gd name="connsiteY6" fmla="*/ 1489974 h 1652856"/>
                <a:gd name="connsiteX7" fmla="*/ 2682743 w 3499936"/>
                <a:gd name="connsiteY7" fmla="*/ 1483036 h 1652856"/>
                <a:gd name="connsiteX8" fmla="*/ 2616998 w 3499936"/>
                <a:gd name="connsiteY8" fmla="*/ 1535415 h 1652856"/>
                <a:gd name="connsiteX9" fmla="*/ 2218839 w 3499936"/>
                <a:gd name="connsiteY9" fmla="*/ 1652856 h 1652856"/>
                <a:gd name="connsiteX10" fmla="*/ 1941645 w 3499936"/>
                <a:gd name="connsiteY10" fmla="*/ 1598817 h 1652856"/>
                <a:gd name="connsiteX11" fmla="*/ 1919543 w 3499936"/>
                <a:gd name="connsiteY11" fmla="*/ 1587232 h 1652856"/>
                <a:gd name="connsiteX12" fmla="*/ 1918607 w 3499936"/>
                <a:gd name="connsiteY12" fmla="*/ 1587457 h 1652856"/>
                <a:gd name="connsiteX13" fmla="*/ 1745467 w 3499936"/>
                <a:gd name="connsiteY13" fmla="*/ 1603748 h 1652856"/>
                <a:gd name="connsiteX14" fmla="*/ 1265133 w 3499936"/>
                <a:gd name="connsiteY14" fmla="*/ 1466801 h 1652856"/>
                <a:gd name="connsiteX15" fmla="*/ 1259489 w 3499936"/>
                <a:gd name="connsiteY15" fmla="*/ 1462454 h 1652856"/>
                <a:gd name="connsiteX16" fmla="*/ 1193509 w 3499936"/>
                <a:gd name="connsiteY16" fmla="*/ 1491120 h 1652856"/>
                <a:gd name="connsiteX17" fmla="*/ 859106 w 3499936"/>
                <a:gd name="connsiteY17" fmla="*/ 1545159 h 1652856"/>
                <a:gd name="connsiteX18" fmla="*/ 0 w 3499936"/>
                <a:gd name="connsiteY18" fmla="*/ 857503 h 1652856"/>
                <a:gd name="connsiteX19" fmla="*/ 859106 w 3499936"/>
                <a:gd name="connsiteY19" fmla="*/ 169847 h 1652856"/>
                <a:gd name="connsiteX20" fmla="*/ 1032246 w 3499936"/>
                <a:gd name="connsiteY20" fmla="*/ 183818 h 1652856"/>
                <a:gd name="connsiteX21" fmla="*/ 1162308 w 3499936"/>
                <a:gd name="connsiteY21" fmla="*/ 216134 h 1652856"/>
                <a:gd name="connsiteX22" fmla="*/ 1265133 w 3499936"/>
                <a:gd name="connsiteY22" fmla="*/ 136948 h 1652856"/>
                <a:gd name="connsiteX23" fmla="*/ 1745467 w 3499936"/>
                <a:gd name="connsiteY23" fmla="*/ 0 h 1652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499936" h="1652856">
                  <a:moveTo>
                    <a:pt x="1745467" y="0"/>
                  </a:moveTo>
                  <a:cubicBezTo>
                    <a:pt x="1923394" y="0"/>
                    <a:pt x="2088687" y="50486"/>
                    <a:pt x="2225801" y="136948"/>
                  </a:cubicBezTo>
                  <a:lnTo>
                    <a:pt x="2346258" y="229712"/>
                  </a:lnTo>
                  <a:lnTo>
                    <a:pt x="2435041" y="182472"/>
                  </a:lnTo>
                  <a:cubicBezTo>
                    <a:pt x="2532467" y="139015"/>
                    <a:pt x="2641708" y="114662"/>
                    <a:pt x="2757094" y="114662"/>
                  </a:cubicBezTo>
                  <a:cubicBezTo>
                    <a:pt x="3167354" y="114662"/>
                    <a:pt x="3499936" y="422536"/>
                    <a:pt x="3499936" y="802318"/>
                  </a:cubicBezTo>
                  <a:cubicBezTo>
                    <a:pt x="3499936" y="1182100"/>
                    <a:pt x="3167354" y="1489974"/>
                    <a:pt x="2757094" y="1489974"/>
                  </a:cubicBezTo>
                  <a:lnTo>
                    <a:pt x="2682743" y="1483036"/>
                  </a:lnTo>
                  <a:lnTo>
                    <a:pt x="2616998" y="1535415"/>
                  </a:lnTo>
                  <a:cubicBezTo>
                    <a:pt x="2503341" y="1609561"/>
                    <a:pt x="2366326" y="1652856"/>
                    <a:pt x="2218839" y="1652856"/>
                  </a:cubicBezTo>
                  <a:cubicBezTo>
                    <a:pt x="2120514" y="1652856"/>
                    <a:pt x="2026844" y="1633614"/>
                    <a:pt x="1941645" y="1598817"/>
                  </a:cubicBezTo>
                  <a:lnTo>
                    <a:pt x="1919543" y="1587232"/>
                  </a:lnTo>
                  <a:lnTo>
                    <a:pt x="1918607" y="1587457"/>
                  </a:lnTo>
                  <a:cubicBezTo>
                    <a:pt x="1862681" y="1598139"/>
                    <a:pt x="1804776" y="1603748"/>
                    <a:pt x="1745467" y="1603748"/>
                  </a:cubicBezTo>
                  <a:cubicBezTo>
                    <a:pt x="1567540" y="1603748"/>
                    <a:pt x="1402247" y="1553262"/>
                    <a:pt x="1265133" y="1466801"/>
                  </a:cubicBezTo>
                  <a:lnTo>
                    <a:pt x="1259489" y="1462454"/>
                  </a:lnTo>
                  <a:lnTo>
                    <a:pt x="1193509" y="1491120"/>
                  </a:lnTo>
                  <a:cubicBezTo>
                    <a:pt x="1090727" y="1525917"/>
                    <a:pt x="977724" y="1545159"/>
                    <a:pt x="859106" y="1545159"/>
                  </a:cubicBezTo>
                  <a:cubicBezTo>
                    <a:pt x="384635" y="1545159"/>
                    <a:pt x="0" y="1237285"/>
                    <a:pt x="0" y="857503"/>
                  </a:cubicBezTo>
                  <a:cubicBezTo>
                    <a:pt x="0" y="477721"/>
                    <a:pt x="384635" y="169847"/>
                    <a:pt x="859106" y="169847"/>
                  </a:cubicBezTo>
                  <a:cubicBezTo>
                    <a:pt x="918415" y="169847"/>
                    <a:pt x="976320" y="174658"/>
                    <a:pt x="1032246" y="183818"/>
                  </a:cubicBezTo>
                  <a:lnTo>
                    <a:pt x="1162308" y="216134"/>
                  </a:lnTo>
                  <a:lnTo>
                    <a:pt x="1265133" y="136948"/>
                  </a:lnTo>
                  <a:cubicBezTo>
                    <a:pt x="1402247" y="50486"/>
                    <a:pt x="1567540" y="0"/>
                    <a:pt x="1745467" y="0"/>
                  </a:cubicBezTo>
                  <a:close/>
                </a:path>
              </a:pathLst>
            </a:custGeom>
            <a:solidFill>
              <a:srgbClr val="D9F3FF"/>
            </a:solidFill>
            <a:ln w="28575">
              <a:solidFill>
                <a:srgbClr val="2BB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4DDBB518-8DDC-54DC-1322-540C3BE94D34}"/>
                </a:ext>
              </a:extLst>
            </p:cNvPr>
            <p:cNvSpPr txBox="1"/>
            <p:nvPr/>
          </p:nvSpPr>
          <p:spPr>
            <a:xfrm>
              <a:off x="1008988" y="4166383"/>
              <a:ext cx="3200419" cy="13505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thấy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khu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vực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cần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chăm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sóc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sửa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chữa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vệ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sinh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B80CAF9D-E4D2-4213-1998-72BE07D0A2D7}"/>
              </a:ext>
            </a:extLst>
          </p:cNvPr>
          <p:cNvGrpSpPr/>
          <p:nvPr/>
        </p:nvGrpSpPr>
        <p:grpSpPr>
          <a:xfrm>
            <a:off x="6291826" y="3429000"/>
            <a:ext cx="4940053" cy="2943823"/>
            <a:chOff x="744839" y="3578479"/>
            <a:chExt cx="3522361" cy="2532882"/>
          </a:xfrm>
        </p:grpSpPr>
        <p:sp>
          <p:nvSpPr>
            <p:cNvPr id="14" name="任意多边形: 形状 34">
              <a:extLst>
                <a:ext uri="{FF2B5EF4-FFF2-40B4-BE49-F238E27FC236}">
                  <a16:creationId xmlns="" xmlns:a16="http://schemas.microsoft.com/office/drawing/2014/main" id="{37FF8D3C-351A-452E-D9E7-D334A9209113}"/>
                </a:ext>
              </a:extLst>
            </p:cNvPr>
            <p:cNvSpPr/>
            <p:nvPr/>
          </p:nvSpPr>
          <p:spPr>
            <a:xfrm>
              <a:off x="744839" y="3578479"/>
              <a:ext cx="3522361" cy="2532882"/>
            </a:xfrm>
            <a:custGeom>
              <a:avLst/>
              <a:gdLst>
                <a:gd name="connsiteX0" fmla="*/ 1745467 w 3499936"/>
                <a:gd name="connsiteY0" fmla="*/ 0 h 1652856"/>
                <a:gd name="connsiteX1" fmla="*/ 2225801 w 3499936"/>
                <a:gd name="connsiteY1" fmla="*/ 136948 h 1652856"/>
                <a:gd name="connsiteX2" fmla="*/ 2346258 w 3499936"/>
                <a:gd name="connsiteY2" fmla="*/ 229712 h 1652856"/>
                <a:gd name="connsiteX3" fmla="*/ 2435041 w 3499936"/>
                <a:gd name="connsiteY3" fmla="*/ 182472 h 1652856"/>
                <a:gd name="connsiteX4" fmla="*/ 2757094 w 3499936"/>
                <a:gd name="connsiteY4" fmla="*/ 114662 h 1652856"/>
                <a:gd name="connsiteX5" fmla="*/ 3499936 w 3499936"/>
                <a:gd name="connsiteY5" fmla="*/ 802318 h 1652856"/>
                <a:gd name="connsiteX6" fmla="*/ 2757094 w 3499936"/>
                <a:gd name="connsiteY6" fmla="*/ 1489974 h 1652856"/>
                <a:gd name="connsiteX7" fmla="*/ 2682743 w 3499936"/>
                <a:gd name="connsiteY7" fmla="*/ 1483036 h 1652856"/>
                <a:gd name="connsiteX8" fmla="*/ 2616998 w 3499936"/>
                <a:gd name="connsiteY8" fmla="*/ 1535415 h 1652856"/>
                <a:gd name="connsiteX9" fmla="*/ 2218839 w 3499936"/>
                <a:gd name="connsiteY9" fmla="*/ 1652856 h 1652856"/>
                <a:gd name="connsiteX10" fmla="*/ 1941645 w 3499936"/>
                <a:gd name="connsiteY10" fmla="*/ 1598817 h 1652856"/>
                <a:gd name="connsiteX11" fmla="*/ 1919543 w 3499936"/>
                <a:gd name="connsiteY11" fmla="*/ 1587232 h 1652856"/>
                <a:gd name="connsiteX12" fmla="*/ 1918607 w 3499936"/>
                <a:gd name="connsiteY12" fmla="*/ 1587457 h 1652856"/>
                <a:gd name="connsiteX13" fmla="*/ 1745467 w 3499936"/>
                <a:gd name="connsiteY13" fmla="*/ 1603748 h 1652856"/>
                <a:gd name="connsiteX14" fmla="*/ 1265133 w 3499936"/>
                <a:gd name="connsiteY14" fmla="*/ 1466801 h 1652856"/>
                <a:gd name="connsiteX15" fmla="*/ 1259489 w 3499936"/>
                <a:gd name="connsiteY15" fmla="*/ 1462454 h 1652856"/>
                <a:gd name="connsiteX16" fmla="*/ 1193509 w 3499936"/>
                <a:gd name="connsiteY16" fmla="*/ 1491120 h 1652856"/>
                <a:gd name="connsiteX17" fmla="*/ 859106 w 3499936"/>
                <a:gd name="connsiteY17" fmla="*/ 1545159 h 1652856"/>
                <a:gd name="connsiteX18" fmla="*/ 0 w 3499936"/>
                <a:gd name="connsiteY18" fmla="*/ 857503 h 1652856"/>
                <a:gd name="connsiteX19" fmla="*/ 859106 w 3499936"/>
                <a:gd name="connsiteY19" fmla="*/ 169847 h 1652856"/>
                <a:gd name="connsiteX20" fmla="*/ 1032246 w 3499936"/>
                <a:gd name="connsiteY20" fmla="*/ 183818 h 1652856"/>
                <a:gd name="connsiteX21" fmla="*/ 1162308 w 3499936"/>
                <a:gd name="connsiteY21" fmla="*/ 216134 h 1652856"/>
                <a:gd name="connsiteX22" fmla="*/ 1265133 w 3499936"/>
                <a:gd name="connsiteY22" fmla="*/ 136948 h 1652856"/>
                <a:gd name="connsiteX23" fmla="*/ 1745467 w 3499936"/>
                <a:gd name="connsiteY23" fmla="*/ 0 h 1652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499936" h="1652856">
                  <a:moveTo>
                    <a:pt x="1745467" y="0"/>
                  </a:moveTo>
                  <a:cubicBezTo>
                    <a:pt x="1923394" y="0"/>
                    <a:pt x="2088687" y="50486"/>
                    <a:pt x="2225801" y="136948"/>
                  </a:cubicBezTo>
                  <a:lnTo>
                    <a:pt x="2346258" y="229712"/>
                  </a:lnTo>
                  <a:lnTo>
                    <a:pt x="2435041" y="182472"/>
                  </a:lnTo>
                  <a:cubicBezTo>
                    <a:pt x="2532467" y="139015"/>
                    <a:pt x="2641708" y="114662"/>
                    <a:pt x="2757094" y="114662"/>
                  </a:cubicBezTo>
                  <a:cubicBezTo>
                    <a:pt x="3167354" y="114662"/>
                    <a:pt x="3499936" y="422536"/>
                    <a:pt x="3499936" y="802318"/>
                  </a:cubicBezTo>
                  <a:cubicBezTo>
                    <a:pt x="3499936" y="1182100"/>
                    <a:pt x="3167354" y="1489974"/>
                    <a:pt x="2757094" y="1489974"/>
                  </a:cubicBezTo>
                  <a:lnTo>
                    <a:pt x="2682743" y="1483036"/>
                  </a:lnTo>
                  <a:lnTo>
                    <a:pt x="2616998" y="1535415"/>
                  </a:lnTo>
                  <a:cubicBezTo>
                    <a:pt x="2503341" y="1609561"/>
                    <a:pt x="2366326" y="1652856"/>
                    <a:pt x="2218839" y="1652856"/>
                  </a:cubicBezTo>
                  <a:cubicBezTo>
                    <a:pt x="2120514" y="1652856"/>
                    <a:pt x="2026844" y="1633614"/>
                    <a:pt x="1941645" y="1598817"/>
                  </a:cubicBezTo>
                  <a:lnTo>
                    <a:pt x="1919543" y="1587232"/>
                  </a:lnTo>
                  <a:lnTo>
                    <a:pt x="1918607" y="1587457"/>
                  </a:lnTo>
                  <a:cubicBezTo>
                    <a:pt x="1862681" y="1598139"/>
                    <a:pt x="1804776" y="1603748"/>
                    <a:pt x="1745467" y="1603748"/>
                  </a:cubicBezTo>
                  <a:cubicBezTo>
                    <a:pt x="1567540" y="1603748"/>
                    <a:pt x="1402247" y="1553262"/>
                    <a:pt x="1265133" y="1466801"/>
                  </a:cubicBezTo>
                  <a:lnTo>
                    <a:pt x="1259489" y="1462454"/>
                  </a:lnTo>
                  <a:lnTo>
                    <a:pt x="1193509" y="1491120"/>
                  </a:lnTo>
                  <a:cubicBezTo>
                    <a:pt x="1090727" y="1525917"/>
                    <a:pt x="977724" y="1545159"/>
                    <a:pt x="859106" y="1545159"/>
                  </a:cubicBezTo>
                  <a:cubicBezTo>
                    <a:pt x="384635" y="1545159"/>
                    <a:pt x="0" y="1237285"/>
                    <a:pt x="0" y="857503"/>
                  </a:cubicBezTo>
                  <a:cubicBezTo>
                    <a:pt x="0" y="477721"/>
                    <a:pt x="384635" y="169847"/>
                    <a:pt x="859106" y="169847"/>
                  </a:cubicBezTo>
                  <a:cubicBezTo>
                    <a:pt x="918415" y="169847"/>
                    <a:pt x="976320" y="174658"/>
                    <a:pt x="1032246" y="183818"/>
                  </a:cubicBezTo>
                  <a:lnTo>
                    <a:pt x="1162308" y="216134"/>
                  </a:lnTo>
                  <a:lnTo>
                    <a:pt x="1265133" y="136948"/>
                  </a:lnTo>
                  <a:cubicBezTo>
                    <a:pt x="1402247" y="50486"/>
                    <a:pt x="1567540" y="0"/>
                    <a:pt x="1745467" y="0"/>
                  </a:cubicBezTo>
                  <a:close/>
                </a:path>
              </a:pathLst>
            </a:custGeom>
            <a:solidFill>
              <a:srgbClr val="D9F3FF"/>
            </a:solidFill>
            <a:ln w="28575">
              <a:solidFill>
                <a:srgbClr val="2BB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="" xmlns:a16="http://schemas.microsoft.com/office/drawing/2014/main" id="{430172D4-5B5C-353F-2D31-F3CADE7915AE}"/>
                </a:ext>
              </a:extLst>
            </p:cNvPr>
            <p:cNvSpPr txBox="1"/>
            <p:nvPr/>
          </p:nvSpPr>
          <p:spPr>
            <a:xfrm>
              <a:off x="1034268" y="4210467"/>
              <a:ext cx="2943503" cy="13505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 smtClean="0">
                  <a:latin typeface="Cambria" panose="02040503050406030204" pitchFamily="18" charset="0"/>
                </a:rPr>
                <a:t>Để</a:t>
              </a:r>
              <a:r>
                <a:rPr lang="en-US" sz="3200" b="1" dirty="0" smtClean="0">
                  <a:latin typeface="Cambria" panose="02040503050406030204" pitchFamily="18" charset="0"/>
                </a:rPr>
                <a:t> </a:t>
              </a:r>
              <a:r>
                <a:rPr lang="en-US" sz="3200" b="1" dirty="0" err="1" smtClean="0">
                  <a:latin typeface="Cambria" panose="02040503050406030204" pitchFamily="18" charset="0"/>
                </a:rPr>
                <a:t>thay</a:t>
              </a:r>
              <a:r>
                <a:rPr lang="en-US" sz="3200" b="1" dirty="0" smtClean="0">
                  <a:latin typeface="Cambria" panose="02040503050406030204" pitchFamily="18" charset="0"/>
                </a:rPr>
                <a:t> </a:t>
              </a:r>
              <a:r>
                <a:rPr lang="en-US" sz="3200" b="1" dirty="0" err="1" smtClean="0">
                  <a:latin typeface="Cambria" panose="02040503050406030204" pitchFamily="18" charset="0"/>
                </a:rPr>
                <a:t>đổi</a:t>
              </a:r>
              <a:r>
                <a:rPr lang="en-US" sz="3200" b="1" dirty="0" smtClean="0">
                  <a:latin typeface="Cambria" panose="02040503050406030204" pitchFamily="18" charset="0"/>
                </a:rPr>
                <a:t> </a:t>
              </a:r>
              <a:r>
                <a:rPr lang="en-US" sz="3200" b="1" dirty="0" err="1" smtClean="0">
                  <a:latin typeface="Cambria" panose="02040503050406030204" pitchFamily="18" charset="0"/>
                </a:rPr>
                <a:t>những</a:t>
              </a:r>
              <a:r>
                <a:rPr lang="en-US" sz="3200" b="1" dirty="0" smtClean="0">
                  <a:latin typeface="Cambria" panose="02040503050406030204" pitchFamily="18" charset="0"/>
                </a:rPr>
                <a:t> </a:t>
              </a:r>
              <a:r>
                <a:rPr lang="en-US" sz="3200" b="1" dirty="0" err="1" smtClean="0">
                  <a:latin typeface="Cambria" panose="02040503050406030204" pitchFamily="18" charset="0"/>
                </a:rPr>
                <a:t>khu</a:t>
              </a:r>
              <a:r>
                <a:rPr lang="en-US" sz="3200" b="1" dirty="0" smtClean="0">
                  <a:latin typeface="Cambria" panose="02040503050406030204" pitchFamily="18" charset="0"/>
                </a:rPr>
                <a:t> </a:t>
              </a:r>
              <a:r>
                <a:rPr lang="en-US" sz="3200" b="1" dirty="0" err="1" smtClean="0">
                  <a:latin typeface="Cambria" panose="02040503050406030204" pitchFamily="18" charset="0"/>
                </a:rPr>
                <a:t>vực</a:t>
              </a:r>
              <a:r>
                <a:rPr lang="en-US" sz="3200" b="1" dirty="0" smtClean="0">
                  <a:latin typeface="Cambria" panose="02040503050406030204" pitchFamily="18" charset="0"/>
                </a:rPr>
                <a:t> </a:t>
              </a:r>
              <a:r>
                <a:rPr lang="en-US" sz="3200" b="1" dirty="0" err="1" smtClean="0">
                  <a:latin typeface="Cambria" panose="02040503050406030204" pitchFamily="18" charset="0"/>
                </a:rPr>
                <a:t>đó</a:t>
              </a:r>
              <a:r>
                <a:rPr lang="en-US" sz="3200" b="1" dirty="0" smtClean="0">
                  <a:latin typeface="Cambria" panose="02040503050406030204" pitchFamily="18" charset="0"/>
                </a:rPr>
                <a:t>, </a:t>
              </a:r>
              <a:r>
                <a:rPr lang="en-US" sz="3200" b="1" dirty="0" err="1" smtClean="0">
                  <a:latin typeface="Cambria" panose="02040503050406030204" pitchFamily="18" charset="0"/>
                </a:rPr>
                <a:t>tổ</a:t>
              </a:r>
              <a:r>
                <a:rPr lang="en-US" sz="3200" b="1" dirty="0" smtClean="0">
                  <a:latin typeface="Cambria" panose="02040503050406030204" pitchFamily="18" charset="0"/>
                </a:rPr>
                <a:t> </a:t>
              </a:r>
              <a:r>
                <a:rPr lang="en-US" sz="3200" b="1" dirty="0" err="1" smtClean="0">
                  <a:latin typeface="Cambria" panose="02040503050406030204" pitchFamily="18" charset="0"/>
                </a:rPr>
                <a:t>em</a:t>
              </a:r>
              <a:r>
                <a:rPr lang="en-US" sz="3200" b="1" dirty="0" smtClean="0">
                  <a:latin typeface="Cambria" panose="02040503050406030204" pitchFamily="18" charset="0"/>
                </a:rPr>
                <a:t> </a:t>
              </a:r>
              <a:r>
                <a:rPr lang="en-US" sz="3200" b="1" dirty="0" err="1" smtClean="0">
                  <a:latin typeface="Cambria" panose="02040503050406030204" pitchFamily="18" charset="0"/>
                </a:rPr>
                <a:t>cần</a:t>
              </a:r>
              <a:r>
                <a:rPr lang="en-US" sz="3200" b="1" dirty="0" smtClean="0">
                  <a:latin typeface="Cambria" panose="02040503050406030204" pitchFamily="18" charset="0"/>
                </a:rPr>
                <a:t> </a:t>
              </a:r>
              <a:r>
                <a:rPr lang="en-US" sz="3200" b="1" dirty="0" err="1" smtClean="0">
                  <a:latin typeface="Cambria" panose="02040503050406030204" pitchFamily="18" charset="0"/>
                </a:rPr>
                <a:t>làm</a:t>
              </a:r>
              <a:r>
                <a:rPr lang="en-US" sz="3200" b="1" dirty="0" smtClean="0">
                  <a:latin typeface="Cambria" panose="02040503050406030204" pitchFamily="18" charset="0"/>
                </a:rPr>
                <a:t> </a:t>
              </a:r>
              <a:r>
                <a:rPr lang="en-US" sz="3200" b="1" dirty="0" err="1" smtClean="0">
                  <a:latin typeface="Cambria" panose="02040503050406030204" pitchFamily="18" charset="0"/>
                </a:rPr>
                <a:t>gì</a:t>
              </a:r>
              <a:r>
                <a:rPr lang="en-US" sz="3200" b="1" dirty="0" smtClean="0">
                  <a:latin typeface="Cambria" panose="02040503050406030204" pitchFamily="18" charset="0"/>
                </a:rPr>
                <a:t>?</a:t>
              </a:r>
              <a:endParaRPr lang="en-US" sz="3200" b="1" dirty="0">
                <a:latin typeface="Cambria" panose="02040503050406030204" pitchFamily="18" charset="0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0CB77759-D45F-9151-3194-A34A61AC4640}"/>
              </a:ext>
            </a:extLst>
          </p:cNvPr>
          <p:cNvSpPr txBox="1"/>
          <p:nvPr/>
        </p:nvSpPr>
        <p:spPr>
          <a:xfrm>
            <a:off x="966015" y="2996793"/>
            <a:ext cx="13821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i="1" dirty="0" err="1">
                <a:solidFill>
                  <a:srgbClr val="FF0000"/>
                </a:solidFill>
                <a:latin typeface="Cambria" panose="02040503050406030204" pitchFamily="18" charset="0"/>
              </a:rPr>
              <a:t>Gợi</a:t>
            </a:r>
            <a:r>
              <a:rPr lang="en-US" sz="3600" b="1" i="1" dirty="0">
                <a:solidFill>
                  <a:srgbClr val="FF0000"/>
                </a:solidFill>
                <a:latin typeface="Cambria" panose="02040503050406030204" pitchFamily="18" charset="0"/>
              </a:rPr>
              <a:t> ý: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F22257C4-D180-E166-C9FE-A48C8807B6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1817" y="61677"/>
            <a:ext cx="8657070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49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Picture 98">
            <a:extLst>
              <a:ext uri="{FF2B5EF4-FFF2-40B4-BE49-F238E27FC236}">
                <a16:creationId xmlns:a16="http://schemas.microsoft.com/office/drawing/2014/main" xmlns="" id="{AFCF6688-9E9B-4E22-BF54-B454BCAC58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0" name="Rectangle: Rounded Corners 99">
            <a:extLst>
              <a:ext uri="{FF2B5EF4-FFF2-40B4-BE49-F238E27FC236}">
                <a16:creationId xmlns:a16="http://schemas.microsoft.com/office/drawing/2014/main" xmlns="" id="{F1DABE4F-57F5-4F90-92C1-04792CEE6DB7}"/>
              </a:ext>
            </a:extLst>
          </p:cNvPr>
          <p:cNvSpPr/>
          <p:nvPr/>
        </p:nvSpPr>
        <p:spPr>
          <a:xfrm>
            <a:off x="478302" y="0"/>
            <a:ext cx="11268221" cy="68580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17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6569B9BA-BB74-645E-2759-9F00515214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075" y="2584715"/>
            <a:ext cx="3893283" cy="389328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602EF6A6-B3CD-FCD1-8CA9-3E1E1CA6F7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6638" y="1047921"/>
            <a:ext cx="7727919" cy="203061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86881AB4-DD50-03DF-AD74-2790C09292E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642" y="3078538"/>
            <a:ext cx="3726531" cy="3779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1270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Picture 98">
            <a:extLst>
              <a:ext uri="{FF2B5EF4-FFF2-40B4-BE49-F238E27FC236}">
                <a16:creationId xmlns:a16="http://schemas.microsoft.com/office/drawing/2014/main" xmlns="" id="{AFCF6688-9E9B-4E22-BF54-B454BCAC58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0" name="Rectangle: Rounded Corners 99">
            <a:extLst>
              <a:ext uri="{FF2B5EF4-FFF2-40B4-BE49-F238E27FC236}">
                <a16:creationId xmlns:a16="http://schemas.microsoft.com/office/drawing/2014/main" xmlns="" id="{F1DABE4F-57F5-4F90-92C1-04792CEE6DB7}"/>
              </a:ext>
            </a:extLst>
          </p:cNvPr>
          <p:cNvSpPr/>
          <p:nvPr/>
        </p:nvSpPr>
        <p:spPr>
          <a:xfrm>
            <a:off x="148856" y="365760"/>
            <a:ext cx="11916381" cy="595063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17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CEB8C3CF-3E8D-726D-FDD9-7506090EC3E0}"/>
              </a:ext>
            </a:extLst>
          </p:cNvPr>
          <p:cNvGrpSpPr/>
          <p:nvPr/>
        </p:nvGrpSpPr>
        <p:grpSpPr>
          <a:xfrm>
            <a:off x="309390" y="3017290"/>
            <a:ext cx="2969369" cy="2377312"/>
            <a:chOff x="744839" y="3578479"/>
            <a:chExt cx="3522361" cy="2532882"/>
          </a:xfrm>
        </p:grpSpPr>
        <p:sp>
          <p:nvSpPr>
            <p:cNvPr id="7" name="任意多边形: 形状 34">
              <a:extLst>
                <a:ext uri="{FF2B5EF4-FFF2-40B4-BE49-F238E27FC236}">
                  <a16:creationId xmlns="" xmlns:a16="http://schemas.microsoft.com/office/drawing/2014/main" id="{3E4E8323-1BBC-20DF-1FF6-CE268A0DC1BC}"/>
                </a:ext>
              </a:extLst>
            </p:cNvPr>
            <p:cNvSpPr/>
            <p:nvPr/>
          </p:nvSpPr>
          <p:spPr>
            <a:xfrm>
              <a:off x="744839" y="3578479"/>
              <a:ext cx="3522361" cy="2532882"/>
            </a:xfrm>
            <a:custGeom>
              <a:avLst/>
              <a:gdLst>
                <a:gd name="connsiteX0" fmla="*/ 1745467 w 3499936"/>
                <a:gd name="connsiteY0" fmla="*/ 0 h 1652856"/>
                <a:gd name="connsiteX1" fmla="*/ 2225801 w 3499936"/>
                <a:gd name="connsiteY1" fmla="*/ 136948 h 1652856"/>
                <a:gd name="connsiteX2" fmla="*/ 2346258 w 3499936"/>
                <a:gd name="connsiteY2" fmla="*/ 229712 h 1652856"/>
                <a:gd name="connsiteX3" fmla="*/ 2435041 w 3499936"/>
                <a:gd name="connsiteY3" fmla="*/ 182472 h 1652856"/>
                <a:gd name="connsiteX4" fmla="*/ 2757094 w 3499936"/>
                <a:gd name="connsiteY4" fmla="*/ 114662 h 1652856"/>
                <a:gd name="connsiteX5" fmla="*/ 3499936 w 3499936"/>
                <a:gd name="connsiteY5" fmla="*/ 802318 h 1652856"/>
                <a:gd name="connsiteX6" fmla="*/ 2757094 w 3499936"/>
                <a:gd name="connsiteY6" fmla="*/ 1489974 h 1652856"/>
                <a:gd name="connsiteX7" fmla="*/ 2682743 w 3499936"/>
                <a:gd name="connsiteY7" fmla="*/ 1483036 h 1652856"/>
                <a:gd name="connsiteX8" fmla="*/ 2616998 w 3499936"/>
                <a:gd name="connsiteY8" fmla="*/ 1535415 h 1652856"/>
                <a:gd name="connsiteX9" fmla="*/ 2218839 w 3499936"/>
                <a:gd name="connsiteY9" fmla="*/ 1652856 h 1652856"/>
                <a:gd name="connsiteX10" fmla="*/ 1941645 w 3499936"/>
                <a:gd name="connsiteY10" fmla="*/ 1598817 h 1652856"/>
                <a:gd name="connsiteX11" fmla="*/ 1919543 w 3499936"/>
                <a:gd name="connsiteY11" fmla="*/ 1587232 h 1652856"/>
                <a:gd name="connsiteX12" fmla="*/ 1918607 w 3499936"/>
                <a:gd name="connsiteY12" fmla="*/ 1587457 h 1652856"/>
                <a:gd name="connsiteX13" fmla="*/ 1745467 w 3499936"/>
                <a:gd name="connsiteY13" fmla="*/ 1603748 h 1652856"/>
                <a:gd name="connsiteX14" fmla="*/ 1265133 w 3499936"/>
                <a:gd name="connsiteY14" fmla="*/ 1466801 h 1652856"/>
                <a:gd name="connsiteX15" fmla="*/ 1259489 w 3499936"/>
                <a:gd name="connsiteY15" fmla="*/ 1462454 h 1652856"/>
                <a:gd name="connsiteX16" fmla="*/ 1193509 w 3499936"/>
                <a:gd name="connsiteY16" fmla="*/ 1491120 h 1652856"/>
                <a:gd name="connsiteX17" fmla="*/ 859106 w 3499936"/>
                <a:gd name="connsiteY17" fmla="*/ 1545159 h 1652856"/>
                <a:gd name="connsiteX18" fmla="*/ 0 w 3499936"/>
                <a:gd name="connsiteY18" fmla="*/ 857503 h 1652856"/>
                <a:gd name="connsiteX19" fmla="*/ 859106 w 3499936"/>
                <a:gd name="connsiteY19" fmla="*/ 169847 h 1652856"/>
                <a:gd name="connsiteX20" fmla="*/ 1032246 w 3499936"/>
                <a:gd name="connsiteY20" fmla="*/ 183818 h 1652856"/>
                <a:gd name="connsiteX21" fmla="*/ 1162308 w 3499936"/>
                <a:gd name="connsiteY21" fmla="*/ 216134 h 1652856"/>
                <a:gd name="connsiteX22" fmla="*/ 1265133 w 3499936"/>
                <a:gd name="connsiteY22" fmla="*/ 136948 h 1652856"/>
                <a:gd name="connsiteX23" fmla="*/ 1745467 w 3499936"/>
                <a:gd name="connsiteY23" fmla="*/ 0 h 1652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499936" h="1652856">
                  <a:moveTo>
                    <a:pt x="1745467" y="0"/>
                  </a:moveTo>
                  <a:cubicBezTo>
                    <a:pt x="1923394" y="0"/>
                    <a:pt x="2088687" y="50486"/>
                    <a:pt x="2225801" y="136948"/>
                  </a:cubicBezTo>
                  <a:lnTo>
                    <a:pt x="2346258" y="229712"/>
                  </a:lnTo>
                  <a:lnTo>
                    <a:pt x="2435041" y="182472"/>
                  </a:lnTo>
                  <a:cubicBezTo>
                    <a:pt x="2532467" y="139015"/>
                    <a:pt x="2641708" y="114662"/>
                    <a:pt x="2757094" y="114662"/>
                  </a:cubicBezTo>
                  <a:cubicBezTo>
                    <a:pt x="3167354" y="114662"/>
                    <a:pt x="3499936" y="422536"/>
                    <a:pt x="3499936" y="802318"/>
                  </a:cubicBezTo>
                  <a:cubicBezTo>
                    <a:pt x="3499936" y="1182100"/>
                    <a:pt x="3167354" y="1489974"/>
                    <a:pt x="2757094" y="1489974"/>
                  </a:cubicBezTo>
                  <a:lnTo>
                    <a:pt x="2682743" y="1483036"/>
                  </a:lnTo>
                  <a:lnTo>
                    <a:pt x="2616998" y="1535415"/>
                  </a:lnTo>
                  <a:cubicBezTo>
                    <a:pt x="2503341" y="1609561"/>
                    <a:pt x="2366326" y="1652856"/>
                    <a:pt x="2218839" y="1652856"/>
                  </a:cubicBezTo>
                  <a:cubicBezTo>
                    <a:pt x="2120514" y="1652856"/>
                    <a:pt x="2026844" y="1633614"/>
                    <a:pt x="1941645" y="1598817"/>
                  </a:cubicBezTo>
                  <a:lnTo>
                    <a:pt x="1919543" y="1587232"/>
                  </a:lnTo>
                  <a:lnTo>
                    <a:pt x="1918607" y="1587457"/>
                  </a:lnTo>
                  <a:cubicBezTo>
                    <a:pt x="1862681" y="1598139"/>
                    <a:pt x="1804776" y="1603748"/>
                    <a:pt x="1745467" y="1603748"/>
                  </a:cubicBezTo>
                  <a:cubicBezTo>
                    <a:pt x="1567540" y="1603748"/>
                    <a:pt x="1402247" y="1553262"/>
                    <a:pt x="1265133" y="1466801"/>
                  </a:cubicBezTo>
                  <a:lnTo>
                    <a:pt x="1259489" y="1462454"/>
                  </a:lnTo>
                  <a:lnTo>
                    <a:pt x="1193509" y="1491120"/>
                  </a:lnTo>
                  <a:cubicBezTo>
                    <a:pt x="1090727" y="1525917"/>
                    <a:pt x="977724" y="1545159"/>
                    <a:pt x="859106" y="1545159"/>
                  </a:cubicBezTo>
                  <a:cubicBezTo>
                    <a:pt x="384635" y="1545159"/>
                    <a:pt x="0" y="1237285"/>
                    <a:pt x="0" y="857503"/>
                  </a:cubicBezTo>
                  <a:cubicBezTo>
                    <a:pt x="0" y="477721"/>
                    <a:pt x="384635" y="169847"/>
                    <a:pt x="859106" y="169847"/>
                  </a:cubicBezTo>
                  <a:cubicBezTo>
                    <a:pt x="918415" y="169847"/>
                    <a:pt x="976320" y="174658"/>
                    <a:pt x="1032246" y="183818"/>
                  </a:cubicBezTo>
                  <a:lnTo>
                    <a:pt x="1162308" y="216134"/>
                  </a:lnTo>
                  <a:lnTo>
                    <a:pt x="1265133" y="136948"/>
                  </a:lnTo>
                  <a:cubicBezTo>
                    <a:pt x="1402247" y="50486"/>
                    <a:pt x="1567540" y="0"/>
                    <a:pt x="1745467" y="0"/>
                  </a:cubicBezTo>
                  <a:close/>
                </a:path>
              </a:pathLst>
            </a:custGeom>
            <a:solidFill>
              <a:srgbClr val="D9F3FF"/>
            </a:solidFill>
            <a:ln w="28575">
              <a:solidFill>
                <a:srgbClr val="2BB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5AEE6FF9-9330-35D4-1C15-D68DE3B89F88}"/>
                </a:ext>
              </a:extLst>
            </p:cNvPr>
            <p:cNvSpPr txBox="1"/>
            <p:nvPr/>
          </p:nvSpPr>
          <p:spPr>
            <a:xfrm>
              <a:off x="1399730" y="4154562"/>
              <a:ext cx="2212577" cy="13807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latin typeface="Cambria" panose="02040503050406030204" pitchFamily="18" charset="0"/>
                </a:rPr>
                <a:t>Giữ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gìn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vệ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sinh</a:t>
              </a:r>
              <a:endParaRPr lang="en-US" sz="3600" b="1" dirty="0">
                <a:latin typeface="Cambria" panose="02040503050406030204" pitchFamily="18" charset="0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F7D9C142-0788-8E51-C4A6-C39957C87E71}"/>
              </a:ext>
            </a:extLst>
          </p:cNvPr>
          <p:cNvSpPr txBox="1"/>
          <p:nvPr/>
        </p:nvSpPr>
        <p:spPr>
          <a:xfrm>
            <a:off x="525987" y="1047297"/>
            <a:ext cx="108434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latin typeface="Cambria" panose="02040503050406030204" pitchFamily="18" charset="0"/>
              </a:rPr>
              <a:t>Những</a:t>
            </a:r>
            <a:r>
              <a:rPr lang="en-US" sz="3600" b="1" dirty="0" smtClean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việc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cần</a:t>
            </a:r>
            <a:r>
              <a:rPr lang="en-US" sz="3600" b="1" dirty="0">
                <a:latin typeface="Cambria" panose="02040503050406030204" pitchFamily="18" charset="0"/>
              </a:rPr>
              <a:t> thực </a:t>
            </a:r>
            <a:r>
              <a:rPr lang="en-US" sz="3600" b="1" dirty="0" err="1">
                <a:latin typeface="Cambria" panose="02040503050406030204" pitchFamily="18" charset="0"/>
              </a:rPr>
              <a:t>hiện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để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giữ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gìn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trường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học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xanh</a:t>
            </a:r>
            <a:r>
              <a:rPr lang="en-US" sz="3600" b="1" dirty="0">
                <a:latin typeface="Cambria" panose="02040503050406030204" pitchFamily="18" charset="0"/>
              </a:rPr>
              <a:t>, </a:t>
            </a:r>
            <a:r>
              <a:rPr lang="en-US" sz="3600" b="1" dirty="0" err="1">
                <a:latin typeface="Cambria" panose="02040503050406030204" pitchFamily="18" charset="0"/>
              </a:rPr>
              <a:t>sạch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 smtClean="0">
                <a:latin typeface="Cambria" panose="02040503050406030204" pitchFamily="18" charset="0"/>
              </a:rPr>
              <a:t>đẹp</a:t>
            </a:r>
            <a:r>
              <a:rPr lang="en-US" sz="3600" b="1" dirty="0" smtClean="0">
                <a:latin typeface="Cambria" panose="02040503050406030204" pitchFamily="18" charset="0"/>
              </a:rPr>
              <a:t>:</a:t>
            </a:r>
            <a:endParaRPr lang="en-US" sz="3600" b="1" dirty="0">
              <a:latin typeface="Cambria" panose="020405030504060302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DD0B527B-9560-AF1C-D553-D864F044F276}"/>
              </a:ext>
            </a:extLst>
          </p:cNvPr>
          <p:cNvGrpSpPr/>
          <p:nvPr/>
        </p:nvGrpSpPr>
        <p:grpSpPr>
          <a:xfrm>
            <a:off x="3427615" y="3000329"/>
            <a:ext cx="3522361" cy="2532882"/>
            <a:chOff x="744839" y="3578479"/>
            <a:chExt cx="3522361" cy="2532882"/>
          </a:xfrm>
        </p:grpSpPr>
        <p:sp>
          <p:nvSpPr>
            <p:cNvPr id="11" name="任意多边形: 形状 34">
              <a:extLst>
                <a:ext uri="{FF2B5EF4-FFF2-40B4-BE49-F238E27FC236}">
                  <a16:creationId xmlns="" xmlns:a16="http://schemas.microsoft.com/office/drawing/2014/main" id="{B06BA100-C977-2804-081A-04113AE0766F}"/>
                </a:ext>
              </a:extLst>
            </p:cNvPr>
            <p:cNvSpPr/>
            <p:nvPr/>
          </p:nvSpPr>
          <p:spPr>
            <a:xfrm>
              <a:off x="744839" y="3578479"/>
              <a:ext cx="3522361" cy="2532882"/>
            </a:xfrm>
            <a:custGeom>
              <a:avLst/>
              <a:gdLst>
                <a:gd name="connsiteX0" fmla="*/ 1745467 w 3499936"/>
                <a:gd name="connsiteY0" fmla="*/ 0 h 1652856"/>
                <a:gd name="connsiteX1" fmla="*/ 2225801 w 3499936"/>
                <a:gd name="connsiteY1" fmla="*/ 136948 h 1652856"/>
                <a:gd name="connsiteX2" fmla="*/ 2346258 w 3499936"/>
                <a:gd name="connsiteY2" fmla="*/ 229712 h 1652856"/>
                <a:gd name="connsiteX3" fmla="*/ 2435041 w 3499936"/>
                <a:gd name="connsiteY3" fmla="*/ 182472 h 1652856"/>
                <a:gd name="connsiteX4" fmla="*/ 2757094 w 3499936"/>
                <a:gd name="connsiteY4" fmla="*/ 114662 h 1652856"/>
                <a:gd name="connsiteX5" fmla="*/ 3499936 w 3499936"/>
                <a:gd name="connsiteY5" fmla="*/ 802318 h 1652856"/>
                <a:gd name="connsiteX6" fmla="*/ 2757094 w 3499936"/>
                <a:gd name="connsiteY6" fmla="*/ 1489974 h 1652856"/>
                <a:gd name="connsiteX7" fmla="*/ 2682743 w 3499936"/>
                <a:gd name="connsiteY7" fmla="*/ 1483036 h 1652856"/>
                <a:gd name="connsiteX8" fmla="*/ 2616998 w 3499936"/>
                <a:gd name="connsiteY8" fmla="*/ 1535415 h 1652856"/>
                <a:gd name="connsiteX9" fmla="*/ 2218839 w 3499936"/>
                <a:gd name="connsiteY9" fmla="*/ 1652856 h 1652856"/>
                <a:gd name="connsiteX10" fmla="*/ 1941645 w 3499936"/>
                <a:gd name="connsiteY10" fmla="*/ 1598817 h 1652856"/>
                <a:gd name="connsiteX11" fmla="*/ 1919543 w 3499936"/>
                <a:gd name="connsiteY11" fmla="*/ 1587232 h 1652856"/>
                <a:gd name="connsiteX12" fmla="*/ 1918607 w 3499936"/>
                <a:gd name="connsiteY12" fmla="*/ 1587457 h 1652856"/>
                <a:gd name="connsiteX13" fmla="*/ 1745467 w 3499936"/>
                <a:gd name="connsiteY13" fmla="*/ 1603748 h 1652856"/>
                <a:gd name="connsiteX14" fmla="*/ 1265133 w 3499936"/>
                <a:gd name="connsiteY14" fmla="*/ 1466801 h 1652856"/>
                <a:gd name="connsiteX15" fmla="*/ 1259489 w 3499936"/>
                <a:gd name="connsiteY15" fmla="*/ 1462454 h 1652856"/>
                <a:gd name="connsiteX16" fmla="*/ 1193509 w 3499936"/>
                <a:gd name="connsiteY16" fmla="*/ 1491120 h 1652856"/>
                <a:gd name="connsiteX17" fmla="*/ 859106 w 3499936"/>
                <a:gd name="connsiteY17" fmla="*/ 1545159 h 1652856"/>
                <a:gd name="connsiteX18" fmla="*/ 0 w 3499936"/>
                <a:gd name="connsiteY18" fmla="*/ 857503 h 1652856"/>
                <a:gd name="connsiteX19" fmla="*/ 859106 w 3499936"/>
                <a:gd name="connsiteY19" fmla="*/ 169847 h 1652856"/>
                <a:gd name="connsiteX20" fmla="*/ 1032246 w 3499936"/>
                <a:gd name="connsiteY20" fmla="*/ 183818 h 1652856"/>
                <a:gd name="connsiteX21" fmla="*/ 1162308 w 3499936"/>
                <a:gd name="connsiteY21" fmla="*/ 216134 h 1652856"/>
                <a:gd name="connsiteX22" fmla="*/ 1265133 w 3499936"/>
                <a:gd name="connsiteY22" fmla="*/ 136948 h 1652856"/>
                <a:gd name="connsiteX23" fmla="*/ 1745467 w 3499936"/>
                <a:gd name="connsiteY23" fmla="*/ 0 h 1652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499936" h="1652856">
                  <a:moveTo>
                    <a:pt x="1745467" y="0"/>
                  </a:moveTo>
                  <a:cubicBezTo>
                    <a:pt x="1923394" y="0"/>
                    <a:pt x="2088687" y="50486"/>
                    <a:pt x="2225801" y="136948"/>
                  </a:cubicBezTo>
                  <a:lnTo>
                    <a:pt x="2346258" y="229712"/>
                  </a:lnTo>
                  <a:lnTo>
                    <a:pt x="2435041" y="182472"/>
                  </a:lnTo>
                  <a:cubicBezTo>
                    <a:pt x="2532467" y="139015"/>
                    <a:pt x="2641708" y="114662"/>
                    <a:pt x="2757094" y="114662"/>
                  </a:cubicBezTo>
                  <a:cubicBezTo>
                    <a:pt x="3167354" y="114662"/>
                    <a:pt x="3499936" y="422536"/>
                    <a:pt x="3499936" y="802318"/>
                  </a:cubicBezTo>
                  <a:cubicBezTo>
                    <a:pt x="3499936" y="1182100"/>
                    <a:pt x="3167354" y="1489974"/>
                    <a:pt x="2757094" y="1489974"/>
                  </a:cubicBezTo>
                  <a:lnTo>
                    <a:pt x="2682743" y="1483036"/>
                  </a:lnTo>
                  <a:lnTo>
                    <a:pt x="2616998" y="1535415"/>
                  </a:lnTo>
                  <a:cubicBezTo>
                    <a:pt x="2503341" y="1609561"/>
                    <a:pt x="2366326" y="1652856"/>
                    <a:pt x="2218839" y="1652856"/>
                  </a:cubicBezTo>
                  <a:cubicBezTo>
                    <a:pt x="2120514" y="1652856"/>
                    <a:pt x="2026844" y="1633614"/>
                    <a:pt x="1941645" y="1598817"/>
                  </a:cubicBezTo>
                  <a:lnTo>
                    <a:pt x="1919543" y="1587232"/>
                  </a:lnTo>
                  <a:lnTo>
                    <a:pt x="1918607" y="1587457"/>
                  </a:lnTo>
                  <a:cubicBezTo>
                    <a:pt x="1862681" y="1598139"/>
                    <a:pt x="1804776" y="1603748"/>
                    <a:pt x="1745467" y="1603748"/>
                  </a:cubicBezTo>
                  <a:cubicBezTo>
                    <a:pt x="1567540" y="1603748"/>
                    <a:pt x="1402247" y="1553262"/>
                    <a:pt x="1265133" y="1466801"/>
                  </a:cubicBezTo>
                  <a:lnTo>
                    <a:pt x="1259489" y="1462454"/>
                  </a:lnTo>
                  <a:lnTo>
                    <a:pt x="1193509" y="1491120"/>
                  </a:lnTo>
                  <a:cubicBezTo>
                    <a:pt x="1090727" y="1525917"/>
                    <a:pt x="977724" y="1545159"/>
                    <a:pt x="859106" y="1545159"/>
                  </a:cubicBezTo>
                  <a:cubicBezTo>
                    <a:pt x="384635" y="1545159"/>
                    <a:pt x="0" y="1237285"/>
                    <a:pt x="0" y="857503"/>
                  </a:cubicBezTo>
                  <a:cubicBezTo>
                    <a:pt x="0" y="477721"/>
                    <a:pt x="384635" y="169847"/>
                    <a:pt x="859106" y="169847"/>
                  </a:cubicBezTo>
                  <a:cubicBezTo>
                    <a:pt x="918415" y="169847"/>
                    <a:pt x="976320" y="174658"/>
                    <a:pt x="1032246" y="183818"/>
                  </a:cubicBezTo>
                  <a:lnTo>
                    <a:pt x="1162308" y="216134"/>
                  </a:lnTo>
                  <a:lnTo>
                    <a:pt x="1265133" y="136948"/>
                  </a:lnTo>
                  <a:cubicBezTo>
                    <a:pt x="1402247" y="50486"/>
                    <a:pt x="1567540" y="0"/>
                    <a:pt x="1745467" y="0"/>
                  </a:cubicBezTo>
                  <a:close/>
                </a:path>
              </a:pathLst>
            </a:custGeom>
            <a:solidFill>
              <a:srgbClr val="D9F3FF"/>
            </a:solidFill>
            <a:ln w="28575">
              <a:solidFill>
                <a:srgbClr val="2BB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A1936D3A-27F9-9CFA-CD67-E742B5CD95A8}"/>
                </a:ext>
              </a:extLst>
            </p:cNvPr>
            <p:cNvSpPr txBox="1"/>
            <p:nvPr/>
          </p:nvSpPr>
          <p:spPr>
            <a:xfrm>
              <a:off x="1323697" y="4027439"/>
              <a:ext cx="2364643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latin typeface="Cambria" panose="02040503050406030204" pitchFamily="18" charset="0"/>
                </a:rPr>
                <a:t>Trồng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và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chăm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sóc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cây</a:t>
              </a:r>
              <a:r>
                <a:rPr lang="en-US" sz="3600" b="1" dirty="0">
                  <a:latin typeface="Cambria" panose="02040503050406030204" pitchFamily="18" charset="0"/>
                </a:rPr>
                <a:t>, </a:t>
              </a:r>
              <a:r>
                <a:rPr lang="en-US" sz="3600" b="1" dirty="0" err="1">
                  <a:latin typeface="Cambria" panose="02040503050406030204" pitchFamily="18" charset="0"/>
                </a:rPr>
                <a:t>hoa</a:t>
              </a:r>
              <a:endParaRPr lang="en-US" sz="36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819F6109-8A54-AACD-AEAC-66739F536AE2}"/>
              </a:ext>
            </a:extLst>
          </p:cNvPr>
          <p:cNvGrpSpPr/>
          <p:nvPr/>
        </p:nvGrpSpPr>
        <p:grpSpPr>
          <a:xfrm>
            <a:off x="7267933" y="2959848"/>
            <a:ext cx="3522361" cy="2532882"/>
            <a:chOff x="744839" y="3578479"/>
            <a:chExt cx="3522361" cy="2532882"/>
          </a:xfrm>
        </p:grpSpPr>
        <p:sp>
          <p:nvSpPr>
            <p:cNvPr id="14" name="任意多边形: 形状 34">
              <a:extLst>
                <a:ext uri="{FF2B5EF4-FFF2-40B4-BE49-F238E27FC236}">
                  <a16:creationId xmlns="" xmlns:a16="http://schemas.microsoft.com/office/drawing/2014/main" id="{0E3DE4F5-211B-86E1-B254-9C53C204FAA6}"/>
                </a:ext>
              </a:extLst>
            </p:cNvPr>
            <p:cNvSpPr/>
            <p:nvPr/>
          </p:nvSpPr>
          <p:spPr>
            <a:xfrm>
              <a:off x="744839" y="3578479"/>
              <a:ext cx="3522361" cy="2532882"/>
            </a:xfrm>
            <a:custGeom>
              <a:avLst/>
              <a:gdLst>
                <a:gd name="connsiteX0" fmla="*/ 1745467 w 3499936"/>
                <a:gd name="connsiteY0" fmla="*/ 0 h 1652856"/>
                <a:gd name="connsiteX1" fmla="*/ 2225801 w 3499936"/>
                <a:gd name="connsiteY1" fmla="*/ 136948 h 1652856"/>
                <a:gd name="connsiteX2" fmla="*/ 2346258 w 3499936"/>
                <a:gd name="connsiteY2" fmla="*/ 229712 h 1652856"/>
                <a:gd name="connsiteX3" fmla="*/ 2435041 w 3499936"/>
                <a:gd name="connsiteY3" fmla="*/ 182472 h 1652856"/>
                <a:gd name="connsiteX4" fmla="*/ 2757094 w 3499936"/>
                <a:gd name="connsiteY4" fmla="*/ 114662 h 1652856"/>
                <a:gd name="connsiteX5" fmla="*/ 3499936 w 3499936"/>
                <a:gd name="connsiteY5" fmla="*/ 802318 h 1652856"/>
                <a:gd name="connsiteX6" fmla="*/ 2757094 w 3499936"/>
                <a:gd name="connsiteY6" fmla="*/ 1489974 h 1652856"/>
                <a:gd name="connsiteX7" fmla="*/ 2682743 w 3499936"/>
                <a:gd name="connsiteY7" fmla="*/ 1483036 h 1652856"/>
                <a:gd name="connsiteX8" fmla="*/ 2616998 w 3499936"/>
                <a:gd name="connsiteY8" fmla="*/ 1535415 h 1652856"/>
                <a:gd name="connsiteX9" fmla="*/ 2218839 w 3499936"/>
                <a:gd name="connsiteY9" fmla="*/ 1652856 h 1652856"/>
                <a:gd name="connsiteX10" fmla="*/ 1941645 w 3499936"/>
                <a:gd name="connsiteY10" fmla="*/ 1598817 h 1652856"/>
                <a:gd name="connsiteX11" fmla="*/ 1919543 w 3499936"/>
                <a:gd name="connsiteY11" fmla="*/ 1587232 h 1652856"/>
                <a:gd name="connsiteX12" fmla="*/ 1918607 w 3499936"/>
                <a:gd name="connsiteY12" fmla="*/ 1587457 h 1652856"/>
                <a:gd name="connsiteX13" fmla="*/ 1745467 w 3499936"/>
                <a:gd name="connsiteY13" fmla="*/ 1603748 h 1652856"/>
                <a:gd name="connsiteX14" fmla="*/ 1265133 w 3499936"/>
                <a:gd name="connsiteY14" fmla="*/ 1466801 h 1652856"/>
                <a:gd name="connsiteX15" fmla="*/ 1259489 w 3499936"/>
                <a:gd name="connsiteY15" fmla="*/ 1462454 h 1652856"/>
                <a:gd name="connsiteX16" fmla="*/ 1193509 w 3499936"/>
                <a:gd name="connsiteY16" fmla="*/ 1491120 h 1652856"/>
                <a:gd name="connsiteX17" fmla="*/ 859106 w 3499936"/>
                <a:gd name="connsiteY17" fmla="*/ 1545159 h 1652856"/>
                <a:gd name="connsiteX18" fmla="*/ 0 w 3499936"/>
                <a:gd name="connsiteY18" fmla="*/ 857503 h 1652856"/>
                <a:gd name="connsiteX19" fmla="*/ 859106 w 3499936"/>
                <a:gd name="connsiteY19" fmla="*/ 169847 h 1652856"/>
                <a:gd name="connsiteX20" fmla="*/ 1032246 w 3499936"/>
                <a:gd name="connsiteY20" fmla="*/ 183818 h 1652856"/>
                <a:gd name="connsiteX21" fmla="*/ 1162308 w 3499936"/>
                <a:gd name="connsiteY21" fmla="*/ 216134 h 1652856"/>
                <a:gd name="connsiteX22" fmla="*/ 1265133 w 3499936"/>
                <a:gd name="connsiteY22" fmla="*/ 136948 h 1652856"/>
                <a:gd name="connsiteX23" fmla="*/ 1745467 w 3499936"/>
                <a:gd name="connsiteY23" fmla="*/ 0 h 1652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499936" h="1652856">
                  <a:moveTo>
                    <a:pt x="1745467" y="0"/>
                  </a:moveTo>
                  <a:cubicBezTo>
                    <a:pt x="1923394" y="0"/>
                    <a:pt x="2088687" y="50486"/>
                    <a:pt x="2225801" y="136948"/>
                  </a:cubicBezTo>
                  <a:lnTo>
                    <a:pt x="2346258" y="229712"/>
                  </a:lnTo>
                  <a:lnTo>
                    <a:pt x="2435041" y="182472"/>
                  </a:lnTo>
                  <a:cubicBezTo>
                    <a:pt x="2532467" y="139015"/>
                    <a:pt x="2641708" y="114662"/>
                    <a:pt x="2757094" y="114662"/>
                  </a:cubicBezTo>
                  <a:cubicBezTo>
                    <a:pt x="3167354" y="114662"/>
                    <a:pt x="3499936" y="422536"/>
                    <a:pt x="3499936" y="802318"/>
                  </a:cubicBezTo>
                  <a:cubicBezTo>
                    <a:pt x="3499936" y="1182100"/>
                    <a:pt x="3167354" y="1489974"/>
                    <a:pt x="2757094" y="1489974"/>
                  </a:cubicBezTo>
                  <a:lnTo>
                    <a:pt x="2682743" y="1483036"/>
                  </a:lnTo>
                  <a:lnTo>
                    <a:pt x="2616998" y="1535415"/>
                  </a:lnTo>
                  <a:cubicBezTo>
                    <a:pt x="2503341" y="1609561"/>
                    <a:pt x="2366326" y="1652856"/>
                    <a:pt x="2218839" y="1652856"/>
                  </a:cubicBezTo>
                  <a:cubicBezTo>
                    <a:pt x="2120514" y="1652856"/>
                    <a:pt x="2026844" y="1633614"/>
                    <a:pt x="1941645" y="1598817"/>
                  </a:cubicBezTo>
                  <a:lnTo>
                    <a:pt x="1919543" y="1587232"/>
                  </a:lnTo>
                  <a:lnTo>
                    <a:pt x="1918607" y="1587457"/>
                  </a:lnTo>
                  <a:cubicBezTo>
                    <a:pt x="1862681" y="1598139"/>
                    <a:pt x="1804776" y="1603748"/>
                    <a:pt x="1745467" y="1603748"/>
                  </a:cubicBezTo>
                  <a:cubicBezTo>
                    <a:pt x="1567540" y="1603748"/>
                    <a:pt x="1402247" y="1553262"/>
                    <a:pt x="1265133" y="1466801"/>
                  </a:cubicBezTo>
                  <a:lnTo>
                    <a:pt x="1259489" y="1462454"/>
                  </a:lnTo>
                  <a:lnTo>
                    <a:pt x="1193509" y="1491120"/>
                  </a:lnTo>
                  <a:cubicBezTo>
                    <a:pt x="1090727" y="1525917"/>
                    <a:pt x="977724" y="1545159"/>
                    <a:pt x="859106" y="1545159"/>
                  </a:cubicBezTo>
                  <a:cubicBezTo>
                    <a:pt x="384635" y="1545159"/>
                    <a:pt x="0" y="1237285"/>
                    <a:pt x="0" y="857503"/>
                  </a:cubicBezTo>
                  <a:cubicBezTo>
                    <a:pt x="0" y="477721"/>
                    <a:pt x="384635" y="169847"/>
                    <a:pt x="859106" y="169847"/>
                  </a:cubicBezTo>
                  <a:cubicBezTo>
                    <a:pt x="918415" y="169847"/>
                    <a:pt x="976320" y="174658"/>
                    <a:pt x="1032246" y="183818"/>
                  </a:cubicBezTo>
                  <a:lnTo>
                    <a:pt x="1162308" y="216134"/>
                  </a:lnTo>
                  <a:lnTo>
                    <a:pt x="1265133" y="136948"/>
                  </a:lnTo>
                  <a:cubicBezTo>
                    <a:pt x="1402247" y="50486"/>
                    <a:pt x="1567540" y="0"/>
                    <a:pt x="1745467" y="0"/>
                  </a:cubicBezTo>
                  <a:close/>
                </a:path>
              </a:pathLst>
            </a:custGeom>
            <a:solidFill>
              <a:srgbClr val="D9F3FF"/>
            </a:solidFill>
            <a:ln w="28575">
              <a:solidFill>
                <a:srgbClr val="2BB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="" xmlns:a16="http://schemas.microsoft.com/office/drawing/2014/main" id="{C68FDA43-F46A-E7B3-B7DA-7D7ACBE9CE04}"/>
                </a:ext>
              </a:extLst>
            </p:cNvPr>
            <p:cNvSpPr txBox="1"/>
            <p:nvPr/>
          </p:nvSpPr>
          <p:spPr>
            <a:xfrm>
              <a:off x="1034267" y="3961328"/>
              <a:ext cx="2943503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latin typeface="Cambria" panose="02040503050406030204" pitchFamily="18" charset="0"/>
                </a:rPr>
                <a:t>Trang </a:t>
              </a:r>
              <a:r>
                <a:rPr lang="en-US" sz="3600" b="1" dirty="0" err="1">
                  <a:latin typeface="Cambria" panose="02040503050406030204" pitchFamily="18" charset="0"/>
                </a:rPr>
                <a:t>trí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các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khu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vực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trường</a:t>
              </a:r>
              <a:r>
                <a:rPr lang="en-US" sz="3600" b="1" dirty="0">
                  <a:latin typeface="Cambria" panose="02040503050406030204" pitchFamily="18" charset="0"/>
                </a:rPr>
                <a:t>, </a:t>
              </a:r>
              <a:r>
                <a:rPr lang="en-US" sz="3600" b="1" dirty="0" err="1">
                  <a:latin typeface="Cambria" panose="02040503050406030204" pitchFamily="18" charset="0"/>
                </a:rPr>
                <a:t>lớp</a:t>
              </a:r>
              <a:endParaRPr lang="en-US" sz="36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DE69F4EC-5660-B3D4-9B59-FFE329A00BBB}"/>
              </a:ext>
            </a:extLst>
          </p:cNvPr>
          <p:cNvGrpSpPr/>
          <p:nvPr/>
        </p:nvGrpSpPr>
        <p:grpSpPr>
          <a:xfrm>
            <a:off x="10890618" y="3697290"/>
            <a:ext cx="1174619" cy="1017309"/>
            <a:chOff x="744839" y="3578479"/>
            <a:chExt cx="3522361" cy="2532882"/>
          </a:xfrm>
        </p:grpSpPr>
        <p:sp>
          <p:nvSpPr>
            <p:cNvPr id="17" name="任意多边形: 形状 34">
              <a:extLst>
                <a:ext uri="{FF2B5EF4-FFF2-40B4-BE49-F238E27FC236}">
                  <a16:creationId xmlns="" xmlns:a16="http://schemas.microsoft.com/office/drawing/2014/main" id="{44E5EFEE-9441-E64B-E4A4-2938405529ED}"/>
                </a:ext>
              </a:extLst>
            </p:cNvPr>
            <p:cNvSpPr/>
            <p:nvPr/>
          </p:nvSpPr>
          <p:spPr>
            <a:xfrm>
              <a:off x="744839" y="3578479"/>
              <a:ext cx="3522361" cy="2532882"/>
            </a:xfrm>
            <a:custGeom>
              <a:avLst/>
              <a:gdLst>
                <a:gd name="connsiteX0" fmla="*/ 1745467 w 3499936"/>
                <a:gd name="connsiteY0" fmla="*/ 0 h 1652856"/>
                <a:gd name="connsiteX1" fmla="*/ 2225801 w 3499936"/>
                <a:gd name="connsiteY1" fmla="*/ 136948 h 1652856"/>
                <a:gd name="connsiteX2" fmla="*/ 2346258 w 3499936"/>
                <a:gd name="connsiteY2" fmla="*/ 229712 h 1652856"/>
                <a:gd name="connsiteX3" fmla="*/ 2435041 w 3499936"/>
                <a:gd name="connsiteY3" fmla="*/ 182472 h 1652856"/>
                <a:gd name="connsiteX4" fmla="*/ 2757094 w 3499936"/>
                <a:gd name="connsiteY4" fmla="*/ 114662 h 1652856"/>
                <a:gd name="connsiteX5" fmla="*/ 3499936 w 3499936"/>
                <a:gd name="connsiteY5" fmla="*/ 802318 h 1652856"/>
                <a:gd name="connsiteX6" fmla="*/ 2757094 w 3499936"/>
                <a:gd name="connsiteY6" fmla="*/ 1489974 h 1652856"/>
                <a:gd name="connsiteX7" fmla="*/ 2682743 w 3499936"/>
                <a:gd name="connsiteY7" fmla="*/ 1483036 h 1652856"/>
                <a:gd name="connsiteX8" fmla="*/ 2616998 w 3499936"/>
                <a:gd name="connsiteY8" fmla="*/ 1535415 h 1652856"/>
                <a:gd name="connsiteX9" fmla="*/ 2218839 w 3499936"/>
                <a:gd name="connsiteY9" fmla="*/ 1652856 h 1652856"/>
                <a:gd name="connsiteX10" fmla="*/ 1941645 w 3499936"/>
                <a:gd name="connsiteY10" fmla="*/ 1598817 h 1652856"/>
                <a:gd name="connsiteX11" fmla="*/ 1919543 w 3499936"/>
                <a:gd name="connsiteY11" fmla="*/ 1587232 h 1652856"/>
                <a:gd name="connsiteX12" fmla="*/ 1918607 w 3499936"/>
                <a:gd name="connsiteY12" fmla="*/ 1587457 h 1652856"/>
                <a:gd name="connsiteX13" fmla="*/ 1745467 w 3499936"/>
                <a:gd name="connsiteY13" fmla="*/ 1603748 h 1652856"/>
                <a:gd name="connsiteX14" fmla="*/ 1265133 w 3499936"/>
                <a:gd name="connsiteY14" fmla="*/ 1466801 h 1652856"/>
                <a:gd name="connsiteX15" fmla="*/ 1259489 w 3499936"/>
                <a:gd name="connsiteY15" fmla="*/ 1462454 h 1652856"/>
                <a:gd name="connsiteX16" fmla="*/ 1193509 w 3499936"/>
                <a:gd name="connsiteY16" fmla="*/ 1491120 h 1652856"/>
                <a:gd name="connsiteX17" fmla="*/ 859106 w 3499936"/>
                <a:gd name="connsiteY17" fmla="*/ 1545159 h 1652856"/>
                <a:gd name="connsiteX18" fmla="*/ 0 w 3499936"/>
                <a:gd name="connsiteY18" fmla="*/ 857503 h 1652856"/>
                <a:gd name="connsiteX19" fmla="*/ 859106 w 3499936"/>
                <a:gd name="connsiteY19" fmla="*/ 169847 h 1652856"/>
                <a:gd name="connsiteX20" fmla="*/ 1032246 w 3499936"/>
                <a:gd name="connsiteY20" fmla="*/ 183818 h 1652856"/>
                <a:gd name="connsiteX21" fmla="*/ 1162308 w 3499936"/>
                <a:gd name="connsiteY21" fmla="*/ 216134 h 1652856"/>
                <a:gd name="connsiteX22" fmla="*/ 1265133 w 3499936"/>
                <a:gd name="connsiteY22" fmla="*/ 136948 h 1652856"/>
                <a:gd name="connsiteX23" fmla="*/ 1745467 w 3499936"/>
                <a:gd name="connsiteY23" fmla="*/ 0 h 1652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499936" h="1652856">
                  <a:moveTo>
                    <a:pt x="1745467" y="0"/>
                  </a:moveTo>
                  <a:cubicBezTo>
                    <a:pt x="1923394" y="0"/>
                    <a:pt x="2088687" y="50486"/>
                    <a:pt x="2225801" y="136948"/>
                  </a:cubicBezTo>
                  <a:lnTo>
                    <a:pt x="2346258" y="229712"/>
                  </a:lnTo>
                  <a:lnTo>
                    <a:pt x="2435041" y="182472"/>
                  </a:lnTo>
                  <a:cubicBezTo>
                    <a:pt x="2532467" y="139015"/>
                    <a:pt x="2641708" y="114662"/>
                    <a:pt x="2757094" y="114662"/>
                  </a:cubicBezTo>
                  <a:cubicBezTo>
                    <a:pt x="3167354" y="114662"/>
                    <a:pt x="3499936" y="422536"/>
                    <a:pt x="3499936" y="802318"/>
                  </a:cubicBezTo>
                  <a:cubicBezTo>
                    <a:pt x="3499936" y="1182100"/>
                    <a:pt x="3167354" y="1489974"/>
                    <a:pt x="2757094" y="1489974"/>
                  </a:cubicBezTo>
                  <a:lnTo>
                    <a:pt x="2682743" y="1483036"/>
                  </a:lnTo>
                  <a:lnTo>
                    <a:pt x="2616998" y="1535415"/>
                  </a:lnTo>
                  <a:cubicBezTo>
                    <a:pt x="2503341" y="1609561"/>
                    <a:pt x="2366326" y="1652856"/>
                    <a:pt x="2218839" y="1652856"/>
                  </a:cubicBezTo>
                  <a:cubicBezTo>
                    <a:pt x="2120514" y="1652856"/>
                    <a:pt x="2026844" y="1633614"/>
                    <a:pt x="1941645" y="1598817"/>
                  </a:cubicBezTo>
                  <a:lnTo>
                    <a:pt x="1919543" y="1587232"/>
                  </a:lnTo>
                  <a:lnTo>
                    <a:pt x="1918607" y="1587457"/>
                  </a:lnTo>
                  <a:cubicBezTo>
                    <a:pt x="1862681" y="1598139"/>
                    <a:pt x="1804776" y="1603748"/>
                    <a:pt x="1745467" y="1603748"/>
                  </a:cubicBezTo>
                  <a:cubicBezTo>
                    <a:pt x="1567540" y="1603748"/>
                    <a:pt x="1402247" y="1553262"/>
                    <a:pt x="1265133" y="1466801"/>
                  </a:cubicBezTo>
                  <a:lnTo>
                    <a:pt x="1259489" y="1462454"/>
                  </a:lnTo>
                  <a:lnTo>
                    <a:pt x="1193509" y="1491120"/>
                  </a:lnTo>
                  <a:cubicBezTo>
                    <a:pt x="1090727" y="1525917"/>
                    <a:pt x="977724" y="1545159"/>
                    <a:pt x="859106" y="1545159"/>
                  </a:cubicBezTo>
                  <a:cubicBezTo>
                    <a:pt x="384635" y="1545159"/>
                    <a:pt x="0" y="1237285"/>
                    <a:pt x="0" y="857503"/>
                  </a:cubicBezTo>
                  <a:cubicBezTo>
                    <a:pt x="0" y="477721"/>
                    <a:pt x="384635" y="169847"/>
                    <a:pt x="859106" y="169847"/>
                  </a:cubicBezTo>
                  <a:cubicBezTo>
                    <a:pt x="918415" y="169847"/>
                    <a:pt x="976320" y="174658"/>
                    <a:pt x="1032246" y="183818"/>
                  </a:cubicBezTo>
                  <a:lnTo>
                    <a:pt x="1162308" y="216134"/>
                  </a:lnTo>
                  <a:lnTo>
                    <a:pt x="1265133" y="136948"/>
                  </a:lnTo>
                  <a:cubicBezTo>
                    <a:pt x="1402247" y="50486"/>
                    <a:pt x="1567540" y="0"/>
                    <a:pt x="1745467" y="0"/>
                  </a:cubicBezTo>
                  <a:close/>
                </a:path>
              </a:pathLst>
            </a:custGeom>
            <a:solidFill>
              <a:srgbClr val="D9F3FF"/>
            </a:solidFill>
            <a:ln w="28575">
              <a:solidFill>
                <a:srgbClr val="2BB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="" xmlns:a16="http://schemas.microsoft.com/office/drawing/2014/main" id="{2326F8E1-7D35-D5B2-EFB2-306D701E957A}"/>
                </a:ext>
              </a:extLst>
            </p:cNvPr>
            <p:cNvSpPr txBox="1"/>
            <p:nvPr/>
          </p:nvSpPr>
          <p:spPr>
            <a:xfrm>
              <a:off x="1399730" y="4154562"/>
              <a:ext cx="2212577" cy="7434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latin typeface="Cambria" panose="02040503050406030204" pitchFamily="18" charset="0"/>
                </a:rPr>
                <a:t>...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310162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505</TotalTime>
  <Words>440</Words>
  <Application>Microsoft Office PowerPoint</Application>
  <PresentationFormat>Widescreen</PresentationFormat>
  <Paragraphs>44</Paragraphs>
  <Slides>21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4" baseType="lpstr">
      <vt:lpstr>微软雅黑</vt:lpstr>
      <vt:lpstr>宋体</vt:lpstr>
      <vt:lpstr>#9Slide03 AllRoundGothic</vt:lpstr>
      <vt:lpstr>.VnTime</vt:lpstr>
      <vt:lpstr>Arial</vt:lpstr>
      <vt:lpstr>Baloo 2</vt:lpstr>
      <vt:lpstr>Calibri</vt:lpstr>
      <vt:lpstr>Calibri Light</vt:lpstr>
      <vt:lpstr>Cambria</vt:lpstr>
      <vt:lpstr>Times New Roman</vt:lpstr>
      <vt:lpstr>等线</vt:lpstr>
      <vt:lpstr>等线 Light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Admin</dc:creator>
  <dc:description>9Slide.vn</dc:description>
  <cp:lastModifiedBy>ITD</cp:lastModifiedBy>
  <cp:revision>56</cp:revision>
  <dcterms:created xsi:type="dcterms:W3CDTF">2023-07-26T09:38:04Z</dcterms:created>
  <dcterms:modified xsi:type="dcterms:W3CDTF">2025-01-01T14:36:44Z</dcterms:modified>
  <cp:category>9Slide.vn</cp:category>
</cp:coreProperties>
</file>