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80" r:id="rId2"/>
    <p:sldId id="290" r:id="rId3"/>
    <p:sldId id="272" r:id="rId4"/>
    <p:sldId id="273" r:id="rId5"/>
    <p:sldId id="274" r:id="rId6"/>
    <p:sldId id="275" r:id="rId7"/>
    <p:sldId id="276" r:id="rId8"/>
    <p:sldId id="289" r:id="rId9"/>
    <p:sldId id="281" r:id="rId10"/>
    <p:sldId id="288" r:id="rId11"/>
    <p:sldId id="28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34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394B17-D540-4F46-AD06-25D67C8624AE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D4D8AD-7EC1-4B3E-8BC5-E7DC3BDB6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439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72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244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114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492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764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656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14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931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741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285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094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355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921655-0620-4B94-B06D-7364368D3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Content Placeholder 1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xmlns="" id="{DAF2561F-CE19-43E0-B1C0-CA48F8C992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1"/>
            <a:ext cx="12020550" cy="6857999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A814BB9-6B36-4883-BE5F-CF34AD542A7F}"/>
              </a:ext>
            </a:extLst>
          </p:cNvPr>
          <p:cNvSpPr/>
          <p:nvPr/>
        </p:nvSpPr>
        <p:spPr>
          <a:xfrm>
            <a:off x="2532109" y="3233865"/>
            <a:ext cx="68345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all" spc="0" normalizeH="0" baseline="0" noProof="0" dirty="0">
                <a:ln w="0"/>
                <a:gradFill flip="none">
                  <a:gsLst>
                    <a:gs pos="0">
                      <a:srgbClr val="4472C4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472C4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472C4">
                        <a:shade val="65000"/>
                        <a:satMod val="130000"/>
                      </a:srgbClr>
                    </a:gs>
                    <a:gs pos="92000">
                      <a:srgbClr val="4472C4">
                        <a:shade val="50000"/>
                        <a:satMod val="120000"/>
                      </a:srgbClr>
                    </a:gs>
                    <a:gs pos="100000">
                      <a:srgbClr val="4472C4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LUYỆN VIẾT ĐOẠN </a:t>
            </a:r>
          </a:p>
        </p:txBody>
      </p:sp>
      <p:sp>
        <p:nvSpPr>
          <p:cNvPr id="6" name="文本框 22">
            <a:extLst>
              <a:ext uri="{FF2B5EF4-FFF2-40B4-BE49-F238E27FC236}">
                <a16:creationId xmlns:a16="http://schemas.microsoft.com/office/drawing/2014/main" xmlns="" id="{2B9D4473-1F19-4F57-B5FC-36F0B8CFEEE2}"/>
              </a:ext>
            </a:extLst>
          </p:cNvPr>
          <p:cNvSpPr txBox="1"/>
          <p:nvPr/>
        </p:nvSpPr>
        <p:spPr>
          <a:xfrm>
            <a:off x="4704191" y="4355626"/>
            <a:ext cx="35484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Tuần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17</a:t>
            </a:r>
            <a:endParaRPr kumimoji="0" lang="en-US" altLang="zh-CN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Ciel Cadena" panose="02000503000000020004" pitchFamily="2" charset="0"/>
              <a:ea typeface="思源黑体 CN Bold" panose="020B08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826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341" y="-327547"/>
            <a:ext cx="12222163" cy="7438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40163" y="2429874"/>
            <a:ext cx="2452920" cy="60655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43496" y="745116"/>
            <a:ext cx="99814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Bài 2: Viết tin nhắn cho người thân.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000024" y="1488315"/>
            <a:ext cx="99814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</a:t>
            </a:r>
            <a:r>
              <a:rPr lang="en-US" sz="3600" b="1" dirty="0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9 giờ, ngày 31/12/2021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878648" y="2233552"/>
            <a:ext cx="110027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Bố mẹ ơi! Bà nội đến nhà mình chơi. Bà đợi mãi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43495" y="2955317"/>
            <a:ext cx="120408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mà bố mẹ vẫn chưa về. Bà đưa con đi chơi công viên.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43495" y="3688818"/>
            <a:ext cx="118583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Khoảng 8 giờ tối bà sẽ đưa con về nhà. 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933662" y="4432017"/>
            <a:ext cx="46062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Con của bố mẹ! 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928364" y="5175216"/>
            <a:ext cx="517345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Vũ Phương Nhi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62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C722568-5BEC-4CC9-9200-292359A25631}"/>
              </a:ext>
            </a:extLst>
          </p:cNvPr>
          <p:cNvSpPr txBox="1"/>
          <p:nvPr/>
        </p:nvSpPr>
        <p:spPr>
          <a:xfrm>
            <a:off x="831260" y="800304"/>
            <a:ext cx="10083174" cy="2002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kumimoji="0" 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kumimoji="0" 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kumimoji="0" 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kumimoji="0" 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sz="4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kumimoji="0" 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20" name="Picture 19" descr="A picture containing clipart&#10;&#10;Description automatically generated">
            <a:extLst>
              <a:ext uri="{FF2B5EF4-FFF2-40B4-BE49-F238E27FC236}">
                <a16:creationId xmlns:a16="http://schemas.microsoft.com/office/drawing/2014/main" xmlns="" id="{47C00D88-440F-457E-B2EA-B86A91750E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948" y="3171217"/>
            <a:ext cx="8194104" cy="409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b="1" dirty="0" err="1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Kể</a:t>
            </a:r>
            <a:r>
              <a:rPr lang="en-US" b="1" dirty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b="1" dirty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chuyện: </a:t>
            </a:r>
            <a:r>
              <a:rPr lang="en-US" dirty="0"/>
              <a:t>PHÒNG GDĐT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dirty="0" smtClean="0"/>
              <a:t> </a:t>
            </a:r>
            <a:r>
              <a:rPr lang="en-US" dirty="0"/>
              <a:t>ỨNG HÒA</a:t>
            </a:r>
            <a:br>
              <a:rPr lang="en-US" dirty="0"/>
            </a:br>
            <a:r>
              <a:rPr lang="en-US" u="sng" dirty="0"/>
              <a:t>TRƯỜNG TH ĐỘI BÌNH</a:t>
            </a:r>
            <a:br>
              <a:rPr lang="en-US" u="sng" dirty="0"/>
            </a:br>
            <a:r>
              <a:rPr lang="en-US" b="1" dirty="0"/>
              <a:t>MÔN: TIẾNG VIỆT- LỚP 2A</a:t>
            </a:r>
            <a:br>
              <a:rPr lang="en-US" b="1" dirty="0"/>
            </a:br>
            <a:r>
              <a:rPr lang="en-US" b="1" dirty="0" err="1"/>
              <a:t>Giáo</a:t>
            </a:r>
            <a:r>
              <a:rPr lang="en-US" b="1" dirty="0"/>
              <a:t> </a:t>
            </a:r>
            <a:r>
              <a:rPr lang="en-US" b="1" dirty="0" err="1"/>
              <a:t>viên</a:t>
            </a:r>
            <a:r>
              <a:rPr lang="en-US" b="1" dirty="0"/>
              <a:t>: </a:t>
            </a:r>
            <a:r>
              <a:rPr lang="en-US" b="1" dirty="0" err="1"/>
              <a:t>Đặng</a:t>
            </a:r>
            <a:r>
              <a:rPr lang="en-US" b="1" dirty="0"/>
              <a:t> </a:t>
            </a:r>
            <a:r>
              <a:rPr lang="en-US" b="1" dirty="0" err="1"/>
              <a:t>Thị</a:t>
            </a:r>
            <a:r>
              <a:rPr lang="en-US" b="1" dirty="0"/>
              <a:t> </a:t>
            </a:r>
            <a:r>
              <a:rPr lang="en-US" b="1" dirty="0" err="1" smtClean="0"/>
              <a:t>Hồng</a:t>
            </a:r>
            <a:r>
              <a:rPr lang="en-US" b="1" dirty="0" smtClean="0"/>
              <a:t> </a:t>
            </a:r>
            <a:r>
              <a:rPr lang="en-US" b="1" dirty="0" err="1" smtClean="0"/>
              <a:t>Hạnh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 smtClean="0"/>
          </a:p>
          <a:p>
            <a:pPr marL="0" indent="0" algn="ctr">
              <a:buNone/>
            </a:pPr>
            <a:r>
              <a:rPr lang="en-US" sz="4000" dirty="0" err="1" smtClean="0">
                <a:solidFill>
                  <a:srgbClr val="FF0000"/>
                </a:solidFill>
              </a:rPr>
              <a:t>Viết</a:t>
            </a:r>
            <a:r>
              <a:rPr lang="en-US" sz="4000" dirty="0" smtClean="0">
                <a:solidFill>
                  <a:srgbClr val="FF0000"/>
                </a:solidFill>
              </a:rPr>
              <a:t> tin </a:t>
            </a:r>
            <a:r>
              <a:rPr lang="en-US" sz="4000" dirty="0" err="1" smtClean="0">
                <a:solidFill>
                  <a:srgbClr val="FF0000"/>
                </a:solidFill>
              </a:rPr>
              <a:t>nhắn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987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3" t="26316" r="13189" b="17983"/>
          <a:stretch/>
        </p:blipFill>
        <p:spPr bwMode="auto">
          <a:xfrm>
            <a:off x="2518608" y="1450332"/>
            <a:ext cx="6721645" cy="2995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024082" y="257281"/>
            <a:ext cx="11167918" cy="646331"/>
            <a:chOff x="238537" y="134767"/>
            <a:chExt cx="11167918" cy="646331"/>
          </a:xfrm>
        </p:grpSpPr>
        <p:sp>
          <p:nvSpPr>
            <p:cNvPr id="6" name="TextBox 5"/>
            <p:cNvSpPr txBox="1"/>
            <p:nvPr/>
          </p:nvSpPr>
          <p:spPr>
            <a:xfrm>
              <a:off x="722280" y="134767"/>
              <a:ext cx="106841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82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82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Quan sát tranh, đọc tin nhắn của sóc con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2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và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82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2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trả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82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lời câu hỏi.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82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4B26D2C-1BC9-4238-BC4C-795267AEDD6F}"/>
              </a:ext>
            </a:extLst>
          </p:cNvPr>
          <p:cNvSpPr txBox="1"/>
          <p:nvPr/>
        </p:nvSpPr>
        <p:spPr>
          <a:xfrm>
            <a:off x="3349499" y="4546396"/>
            <a:ext cx="10459451" cy="2207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a. Sóc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con nhắn tin cho ai?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b. Sóc nhắn mẹ chuyện gì?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c. Vì sao sóc phải nhắn tin?</a:t>
            </a:r>
          </a:p>
        </p:txBody>
      </p:sp>
    </p:spTree>
    <p:extLst>
      <p:ext uri="{BB962C8B-B14F-4D97-AF65-F5344CB8AC3E}">
        <p14:creationId xmlns:p14="http://schemas.microsoft.com/office/powerpoint/2010/main" val="179095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3" t="26316" r="13189" b="17983"/>
          <a:stretch/>
        </p:blipFill>
        <p:spPr bwMode="auto">
          <a:xfrm>
            <a:off x="2550691" y="600100"/>
            <a:ext cx="6721645" cy="2995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4B26D2C-1BC9-4238-BC4C-795267AEDD6F}"/>
              </a:ext>
            </a:extLst>
          </p:cNvPr>
          <p:cNvSpPr txBox="1"/>
          <p:nvPr/>
        </p:nvSpPr>
        <p:spPr>
          <a:xfrm>
            <a:off x="3639537" y="4166448"/>
            <a:ext cx="4912927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Sóc con nhắn tin cho ai?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4B26D2C-1BC9-4238-BC4C-795267AEDD6F}"/>
              </a:ext>
            </a:extLst>
          </p:cNvPr>
          <p:cNvSpPr txBox="1"/>
          <p:nvPr/>
        </p:nvSpPr>
        <p:spPr>
          <a:xfrm>
            <a:off x="3639536" y="5125156"/>
            <a:ext cx="5368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Sóc con nhắn tin cho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mẹ.</a:t>
            </a:r>
          </a:p>
        </p:txBody>
      </p:sp>
    </p:spTree>
    <p:extLst>
      <p:ext uri="{BB962C8B-B14F-4D97-AF65-F5344CB8AC3E}">
        <p14:creationId xmlns:p14="http://schemas.microsoft.com/office/powerpoint/2010/main" val="233261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3" t="26316" r="13189" b="17983"/>
          <a:stretch/>
        </p:blipFill>
        <p:spPr bwMode="auto">
          <a:xfrm>
            <a:off x="2550691" y="600100"/>
            <a:ext cx="6721645" cy="2995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4B26D2C-1BC9-4238-BC4C-795267AEDD6F}"/>
              </a:ext>
            </a:extLst>
          </p:cNvPr>
          <p:cNvSpPr txBox="1"/>
          <p:nvPr/>
        </p:nvSpPr>
        <p:spPr>
          <a:xfrm>
            <a:off x="413048" y="3874526"/>
            <a:ext cx="4912927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b. Sóc nhắn mẹ chuyện gì?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4B26D2C-1BC9-4238-BC4C-795267AEDD6F}"/>
              </a:ext>
            </a:extLst>
          </p:cNvPr>
          <p:cNvSpPr txBox="1"/>
          <p:nvPr/>
        </p:nvSpPr>
        <p:spPr>
          <a:xfrm>
            <a:off x="413049" y="4749894"/>
            <a:ext cx="12452720" cy="741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Sóc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nhắn mẹ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sang nhà bà và không ăn cơm ở nhà. Tối Sóc sẽ về.</a:t>
            </a:r>
          </a:p>
        </p:txBody>
      </p:sp>
    </p:spTree>
    <p:extLst>
      <p:ext uri="{BB962C8B-B14F-4D97-AF65-F5344CB8AC3E}">
        <p14:creationId xmlns:p14="http://schemas.microsoft.com/office/powerpoint/2010/main" val="149772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3" t="26316" r="13189" b="17983"/>
          <a:stretch/>
        </p:blipFill>
        <p:spPr bwMode="auto">
          <a:xfrm>
            <a:off x="2550691" y="359468"/>
            <a:ext cx="6721645" cy="2995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4B26D2C-1BC9-4238-BC4C-795267AEDD6F}"/>
              </a:ext>
            </a:extLst>
          </p:cNvPr>
          <p:cNvSpPr txBox="1"/>
          <p:nvPr/>
        </p:nvSpPr>
        <p:spPr>
          <a:xfrm>
            <a:off x="461177" y="3149626"/>
            <a:ext cx="6009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c. Vì sao sóc phải nhắn tin?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4B26D2C-1BC9-4238-BC4C-795267AEDD6F}"/>
              </a:ext>
            </a:extLst>
          </p:cNvPr>
          <p:cNvSpPr txBox="1"/>
          <p:nvPr/>
        </p:nvSpPr>
        <p:spPr>
          <a:xfrm>
            <a:off x="593558" y="3879826"/>
            <a:ext cx="11598442" cy="2207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Sóc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con phải nhắn tin lại cho mẹ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vì: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- Bố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mẹ đi vắng, không thể xin phép trực tiếp được. 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- Do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đó, Sóc cần nhắn tin mình đi đâu, làm gì để bố mẹ yên tâm.</a:t>
            </a:r>
          </a:p>
        </p:txBody>
      </p:sp>
    </p:spTree>
    <p:extLst>
      <p:ext uri="{BB962C8B-B14F-4D97-AF65-F5344CB8AC3E}">
        <p14:creationId xmlns:p14="http://schemas.microsoft.com/office/powerpoint/2010/main" val="335595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83074" y="192466"/>
            <a:ext cx="10777433" cy="646331"/>
            <a:chOff x="238537" y="232458"/>
            <a:chExt cx="10777433" cy="646331"/>
          </a:xfrm>
        </p:grpSpPr>
        <p:sp>
          <p:nvSpPr>
            <p:cNvPr id="5" name="TextBox 4"/>
            <p:cNvSpPr txBox="1"/>
            <p:nvPr/>
          </p:nvSpPr>
          <p:spPr>
            <a:xfrm>
              <a:off x="722280" y="232458"/>
              <a:ext cx="102936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82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82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Viết tin nhắn cho người thân.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82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4B26D2C-1BC9-4238-BC4C-795267AEDD6F}"/>
              </a:ext>
            </a:extLst>
          </p:cNvPr>
          <p:cNvSpPr txBox="1"/>
          <p:nvPr/>
        </p:nvSpPr>
        <p:spPr>
          <a:xfrm>
            <a:off x="643467" y="982584"/>
            <a:ext cx="10954883" cy="156966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Ông qua nhà đưa em đi mua sách. Lúc đó bố mẹ đi vắng.  Em hãy viết tin nhắn cho bố mẹ yên tâm.</a:t>
            </a:r>
          </a:p>
        </p:txBody>
      </p:sp>
      <p:pic>
        <p:nvPicPr>
          <p:cNvPr id="9" name="Picture 8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xmlns="" id="{5312F5DE-9005-4A15-A3C7-E88B9FFE6E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547" y="2884387"/>
            <a:ext cx="4073453" cy="397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28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200297" y="420334"/>
            <a:ext cx="11567319" cy="6437666"/>
          </a:xfrm>
          <a:prstGeom prst="rect">
            <a:avLst/>
          </a:prstGeom>
        </p:spPr>
      </p:pic>
      <p:pic>
        <p:nvPicPr>
          <p:cNvPr id="3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304800" y="4343400"/>
            <a:ext cx="1905000" cy="2514600"/>
          </a:xfrm>
          <a:prstGeom prst="rect">
            <a:avLst/>
          </a:prstGeom>
        </p:spPr>
      </p:pic>
      <p:sp>
        <p:nvSpPr>
          <p:cNvPr id="4" name="TextBox 3">
            <a:extLst/>
          </p:cNvPr>
          <p:cNvSpPr txBox="1"/>
          <p:nvPr/>
        </p:nvSpPr>
        <p:spPr>
          <a:xfrm>
            <a:off x="1739537" y="2952655"/>
            <a:ext cx="9659982" cy="2302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2114">
              <a:lnSpc>
                <a:spcPct val="150000"/>
              </a:lnSpc>
              <a:defRPr/>
            </a:pPr>
            <a:r>
              <a:rPr lang="en-US" sz="3192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- </a:t>
            </a:r>
            <a:r>
              <a:rPr lang="en-US" sz="3192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Hoàn</a:t>
            </a:r>
            <a:r>
              <a:rPr lang="en-US" sz="3192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192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3192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192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192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(</a:t>
            </a:r>
            <a:r>
              <a:rPr lang="en-US" sz="3192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</a:t>
            </a:r>
            <a:r>
              <a:rPr lang="en-US" sz="3192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136). </a:t>
            </a:r>
          </a:p>
          <a:p>
            <a:pPr defTabSz="912114">
              <a:lnSpc>
                <a:spcPct val="150000"/>
              </a:lnSpc>
              <a:defRPr/>
            </a:pPr>
            <a:r>
              <a:rPr lang="en-US" sz="3192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192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Chuẩn</a:t>
            </a:r>
            <a:r>
              <a:rPr lang="en-US" sz="3192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192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lang="en-US" sz="3192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192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</a:t>
            </a:r>
            <a:r>
              <a:rPr lang="en-US" sz="3192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192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3192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192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cuối</a:t>
            </a:r>
            <a:r>
              <a:rPr lang="en-US" sz="3192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192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192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192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kì</a:t>
            </a:r>
            <a:r>
              <a:rPr lang="en-US" sz="3192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I. </a:t>
            </a:r>
            <a:endParaRPr lang="en-US" sz="3192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defTabSz="912114">
              <a:lnSpc>
                <a:spcPct val="150000"/>
              </a:lnSpc>
              <a:defRPr/>
            </a:pPr>
            <a:r>
              <a:rPr lang="en-US" sz="3192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endParaRPr lang="en-US" sz="3192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文本框 17">
            <a:extLst/>
          </p:cNvPr>
          <p:cNvSpPr txBox="1"/>
          <p:nvPr/>
        </p:nvSpPr>
        <p:spPr>
          <a:xfrm>
            <a:off x="4921706" y="2204428"/>
            <a:ext cx="2907847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defTabSz="912114">
              <a:defRPr/>
            </a:pP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TIẾNG VIỆT</a:t>
            </a:r>
            <a:endParaRPr lang="tr-TR" altLang="zh-CN" sz="36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968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xmlns="" id="{711DADBC-0BF5-4EB2-8283-5B45C553AFD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5453">
            <a:off x="2630230" y="53792"/>
            <a:ext cx="8820210" cy="60137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B0078FB-F558-497E-B104-EFBF1C0ABA62}"/>
              </a:ext>
            </a:extLst>
          </p:cNvPr>
          <p:cNvSpPr txBox="1"/>
          <p:nvPr/>
        </p:nvSpPr>
        <p:spPr>
          <a:xfrm>
            <a:off x="3908369" y="1435386"/>
            <a:ext cx="593011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Mẹ ơi! Ông đưa con đi mua sách. Mua sách xong con sẽ về ạ. Mẹ yên tâm mẹ nhé.</a:t>
            </a:r>
          </a:p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               Con trai yêu của mẹ</a:t>
            </a:r>
          </a:p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                             Bin</a:t>
            </a:r>
          </a:p>
        </p:txBody>
      </p:sp>
      <p:pic>
        <p:nvPicPr>
          <p:cNvPr id="7" name="Picture 6" descr="A child wearing a costume&#10;&#10;Description automatically generated with low confidence">
            <a:extLst>
              <a:ext uri="{FF2B5EF4-FFF2-40B4-BE49-F238E27FC236}">
                <a16:creationId xmlns:a16="http://schemas.microsoft.com/office/drawing/2014/main" xmlns="" id="{D3D8C044-7C2E-4A40-BD01-B4BD1618DB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1636" y="2282756"/>
            <a:ext cx="4364780" cy="491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72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325</Words>
  <Application>Microsoft Office PowerPoint</Application>
  <PresentationFormat>Widescreen</PresentationFormat>
  <Paragraphs>36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Arial-Rounded</vt:lpstr>
      <vt:lpstr>Calibri</vt:lpstr>
      <vt:lpstr>Calibri Light</vt:lpstr>
      <vt:lpstr>HP001 4 hàng</vt:lpstr>
      <vt:lpstr>iCiel Cadena</vt:lpstr>
      <vt:lpstr>inpin heiti</vt:lpstr>
      <vt:lpstr>Times New Roman</vt:lpstr>
      <vt:lpstr>思源黑体 CN Bold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ITD</cp:lastModifiedBy>
  <cp:revision>18</cp:revision>
  <dcterms:created xsi:type="dcterms:W3CDTF">2021-07-24T04:48:24Z</dcterms:created>
  <dcterms:modified xsi:type="dcterms:W3CDTF">2025-01-01T14:53:27Z</dcterms:modified>
</cp:coreProperties>
</file>