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1"/>
  </p:notesMasterIdLst>
  <p:sldIdLst>
    <p:sldId id="256" r:id="rId5"/>
    <p:sldId id="258" r:id="rId6"/>
    <p:sldId id="275" r:id="rId7"/>
    <p:sldId id="290" r:id="rId8"/>
    <p:sldId id="266" r:id="rId9"/>
    <p:sldId id="276" r:id="rId10"/>
    <p:sldId id="289" r:id="rId11"/>
    <p:sldId id="277" r:id="rId12"/>
    <p:sldId id="291" r:id="rId13"/>
    <p:sldId id="267" r:id="rId14"/>
    <p:sldId id="292" r:id="rId15"/>
    <p:sldId id="293" r:id="rId16"/>
    <p:sldId id="294" r:id="rId17"/>
    <p:sldId id="295" r:id="rId18"/>
    <p:sldId id="268" r:id="rId19"/>
    <p:sldId id="281" r:id="rId20"/>
    <p:sldId id="296" r:id="rId21"/>
    <p:sldId id="269" r:id="rId22"/>
    <p:sldId id="282" r:id="rId23"/>
    <p:sldId id="270" r:id="rId24"/>
    <p:sldId id="298" r:id="rId25"/>
    <p:sldId id="299" r:id="rId26"/>
    <p:sldId id="300" r:id="rId27"/>
    <p:sldId id="301" r:id="rId28"/>
    <p:sldId id="302" r:id="rId29"/>
    <p:sldId id="303" r:id="rId30"/>
    <p:sldId id="304" r:id="rId31"/>
    <p:sldId id="271" r:id="rId32"/>
    <p:sldId id="284" r:id="rId33"/>
    <p:sldId id="285" r:id="rId34"/>
    <p:sldId id="297" r:id="rId35"/>
    <p:sldId id="272" r:id="rId36"/>
    <p:sldId id="286" r:id="rId37"/>
    <p:sldId id="273" r:id="rId38"/>
    <p:sldId id="287" r:id="rId39"/>
    <p:sldId id="274" r:id="rId40"/>
  </p:sldIdLst>
  <p:sldSz cx="9144000" cy="5143500" type="screen16x9"/>
  <p:notesSz cx="6858000" cy="9144000"/>
  <p:embeddedFontLst>
    <p:embeddedFont>
      <p:font typeface="DFPOP1-W9" panose="020B0604020202020204" charset="-128"/>
      <p:regular r:id="rId42"/>
    </p:embeddedFont>
    <p:embeddedFont>
      <p:font typeface=".VnArial Narrow" panose="020B7200000000000000"/>
      <p:regular r:id="rId43"/>
      <p:bold r:id="rId44"/>
      <p:italic r:id="rId45"/>
    </p:embeddedFont>
    <p:embeddedFont>
      <p:font typeface="Arial-Rounded" panose="020B0500000000000000" charset="0"/>
      <p:regular r:id="rId46"/>
    </p:embeddedFont>
    <p:embeddedFont>
      <p:font typeface="Calibri" panose="020F0502020204030204" pitchFamily="34" charset="0"/>
      <p:regular r:id="rId47"/>
      <p:bold r:id="rId48"/>
      <p:italic r:id="rId49"/>
      <p:boldItalic r:id="rId50"/>
    </p:embeddedFont>
    <p:embeddedFont>
      <p:font typeface="HL Hoctro" panose="02000000000000000000" pitchFamily="2" charset="0"/>
      <p:regular r:id="rId51"/>
    </p:embeddedFont>
    <p:embeddedFont>
      <p:font typeface="HP001 4 hàng" panose="020B0603050302020204" pitchFamily="34" charset="0"/>
      <p:regular r:id="rId52"/>
      <p:bold r:id="rId53"/>
    </p:embeddedFont>
  </p:embeddedFontLst>
  <p:custDataLst>
    <p:tags r:id="rId5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90"/>
            <p14:sldId id="266"/>
            <p14:sldId id="276"/>
            <p14:sldId id="289"/>
            <p14:sldId id="277"/>
            <p14:sldId id="291"/>
          </p14:sldIdLst>
        </p14:section>
        <p14:section name="Tiết 2" id="{47239A1A-9B72-4DA5-96A7-F8786F163078}">
          <p14:sldIdLst>
            <p14:sldId id="267"/>
            <p14:sldId id="292"/>
            <p14:sldId id="293"/>
            <p14:sldId id="294"/>
            <p14:sldId id="295"/>
            <p14:sldId id="268"/>
            <p14:sldId id="281"/>
            <p14:sldId id="296"/>
          </p14:sldIdLst>
        </p14:section>
        <p14:section name="Tiết 3" id="{8DB3B22B-32B6-4C3F-838D-DF98A9DBE4B7}">
          <p14:sldIdLst>
            <p14:sldId id="269"/>
            <p14:sldId id="282"/>
            <p14:sldId id="270"/>
            <p14:sldId id="298"/>
            <p14:sldId id="299"/>
            <p14:sldId id="300"/>
            <p14:sldId id="301"/>
            <p14:sldId id="302"/>
            <p14:sldId id="303"/>
            <p14:sldId id="304"/>
          </p14:sldIdLst>
        </p14:section>
        <p14:section name="Tiết 4" id="{30D029CA-39C5-4833-936C-43C5EF842993}">
          <p14:sldIdLst>
            <p14:sldId id="271"/>
            <p14:sldId id="284"/>
            <p14:sldId id="285"/>
            <p14:sldId id="297"/>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4CA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764" y="-21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9ECCFE-AA41-4BA6-BF59-1F1A9B504BDB}" type="slidenum">
              <a:rPr lang="en-US" altLang="en-US">
                <a:solidFill>
                  <a:srgbClr val="000000"/>
                </a:solidFill>
              </a:rPr>
              <a:pPr/>
              <a:t>31</a:t>
            </a:fld>
            <a:endParaRPr lang="en-US" altLang="en-US">
              <a:solidFill>
                <a:srgbClr val="000000"/>
              </a:solidFill>
            </a:endParaRPr>
          </a:p>
        </p:txBody>
      </p:sp>
    </p:spTree>
    <p:extLst>
      <p:ext uri="{BB962C8B-B14F-4D97-AF65-F5344CB8AC3E}">
        <p14:creationId xmlns:p14="http://schemas.microsoft.com/office/powerpoint/2010/main" val="322663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36</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9ECCFE-AA41-4BA6-BF59-1F1A9B504BDB}" type="slidenum">
              <a:rPr lang="en-US" altLang="en-US">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62340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2025/1/1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170712" y="1748343"/>
            <a:ext cx="6805114"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479780" y="2518654"/>
            <a:ext cx="7804064" cy="1202156"/>
          </a:xfrm>
          <a:prstGeom prst="rect">
            <a:avLst/>
          </a:prstGeom>
          <a:noFill/>
        </p:spPr>
        <p:txBody>
          <a:bodyPr wrap="none" rtlCol="0">
            <a:prstTxWarp prst="textDoubleWave1">
              <a:avLst/>
            </a:prstTxWarp>
            <a:spAutoFit/>
          </a:bodyPr>
          <a:lstStyle/>
          <a:p>
            <a:r>
              <a:rPr lang="en-US" altLang="zh-CN" sz="2400" b="1" dirty="0" err="1">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Bài</a:t>
            </a:r>
            <a:r>
              <a:rPr lang="en-US" altLang="zh-CN" sz="2400" b="1" dirty="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 4 : </a:t>
            </a:r>
            <a:r>
              <a:rPr lang="en-US" altLang="zh-CN" sz="2400" b="1" dirty="0" err="1">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Chú</a:t>
            </a:r>
            <a:r>
              <a:rPr lang="en-US" altLang="zh-CN" sz="2400" b="1" dirty="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dirty="0" err="1">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bé</a:t>
            </a:r>
            <a:r>
              <a:rPr lang="en-US" altLang="zh-CN" sz="2400" b="1" dirty="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dirty="0" err="1">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chăn</a:t>
            </a:r>
            <a:r>
              <a:rPr lang="en-US" altLang="zh-CN" sz="2400" b="1" dirty="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dirty="0" err="1">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cừu</a:t>
            </a:r>
            <a:endParaRPr lang="zh-CN" altLang="en-US" sz="1800" dirty="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1"/>
          <a:stretch>
            <a:fillRect/>
          </a:stretch>
        </p:blipFill>
        <p:spPr>
          <a:xfrm>
            <a:off x="9308757" y="-766706"/>
            <a:ext cx="609600" cy="609600"/>
          </a:xfrm>
          <a:prstGeom prst="rect">
            <a:avLst/>
          </a:prstGeom>
        </p:spPr>
      </p:pic>
      <p:sp>
        <p:nvSpPr>
          <p:cNvPr id="4" name="矩形 3"/>
          <p:cNvSpPr/>
          <p:nvPr/>
        </p:nvSpPr>
        <p:spPr>
          <a:xfrm>
            <a:off x="1973310" y="3971898"/>
            <a:ext cx="5666936" cy="742511"/>
          </a:xfrm>
          <a:prstGeom prst="rect">
            <a:avLst/>
          </a:prstGeom>
        </p:spPr>
        <p:txBody>
          <a:bodyPr wrap="none">
            <a:spAutoFit/>
          </a:bodyPr>
          <a:lstStyle/>
          <a:p>
            <a:pPr>
              <a:lnSpc>
                <a:spcPct val="150000"/>
              </a:lnSpc>
            </a:pPr>
            <a:r>
              <a:rPr lang="en-US" altLang="zh-CN" sz="32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32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32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kern="0" dirty="0" err="1">
                <a:latin typeface="Times New Roman" panose="02020603050405020304" pitchFamily="18" charset="0"/>
                <a:ea typeface="微软雅黑" panose="020B0503020204020204" pitchFamily="34" charset="-122"/>
                <a:cs typeface="Times New Roman" panose="02020603050405020304" pitchFamily="18" charset="0"/>
              </a:rPr>
              <a:t>Nguyễn</a:t>
            </a:r>
            <a:r>
              <a:rPr lang="en-US" altLang="zh-CN" sz="32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kern="0" dirty="0" err="1">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32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kern="0" dirty="0" err="1">
                <a:latin typeface="Times New Roman" panose="02020603050405020304" pitchFamily="18" charset="0"/>
                <a:ea typeface="微软雅黑" panose="020B0503020204020204" pitchFamily="34" charset="-122"/>
                <a:cs typeface="Times New Roman" panose="02020603050405020304" pitchFamily="18" charset="0"/>
              </a:rPr>
              <a:t>Lệ</a:t>
            </a:r>
            <a:r>
              <a:rPr lang="en-US" altLang="zh-CN" sz="32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kern="0" dirty="0" err="1">
                <a:latin typeface="Times New Roman" panose="02020603050405020304" pitchFamily="18" charset="0"/>
                <a:ea typeface="微软雅黑" panose="020B0503020204020204" pitchFamily="34" charset="-122"/>
                <a:cs typeface="Times New Roman" panose="02020603050405020304" pitchFamily="18" charset="0"/>
              </a:rPr>
              <a:t>Bính</a:t>
            </a:r>
            <a:endParaRPr lang="zh-CN" altLang="zh-CN" sz="32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C58F9AE2-7285-3F24-DDF1-2D9B626B0ED1}"/>
              </a:ext>
            </a:extLst>
          </p:cNvPr>
          <p:cNvSpPr txBox="1"/>
          <p:nvPr/>
        </p:nvSpPr>
        <p:spPr>
          <a:xfrm>
            <a:off x="858287" y="75282"/>
            <a:ext cx="7012966" cy="2598084"/>
          </a:xfrm>
          <a:prstGeom prst="rect">
            <a:avLst/>
          </a:prstGeom>
          <a:noFill/>
        </p:spPr>
        <p:txBody>
          <a:bodyPr wrap="square" rtlCol="0">
            <a:spAutoFit/>
          </a:bodyPr>
          <a:lstStyle/>
          <a:p>
            <a:pPr algn="ctr" eaLnBrk="1" hangingPunct="1">
              <a:lnSpc>
                <a:spcPct val="150000"/>
              </a:lnSpc>
            </a:pPr>
            <a:r>
              <a:rPr lang="en-US" altLang="en-US" sz="3200" dirty="0">
                <a:ln w="12700">
                  <a:solidFill>
                    <a:schemeClr val="tx2">
                      <a:lumMod val="75000"/>
                    </a:schemeClr>
                  </a:solidFill>
                  <a:prstDash val="solid"/>
                </a:ln>
                <a:solidFill>
                  <a:srgbClr val="FF66CC"/>
                </a:solidFill>
                <a:effectLst>
                  <a:outerShdw dist="38100" dir="2640000" algn="bl" rotWithShape="0">
                    <a:schemeClr val="tx2">
                      <a:lumMod val="75000"/>
                    </a:schemeClr>
                  </a:outerShdw>
                </a:effectLst>
                <a:latin typeface="#9Slide03 SVNAvo" panose="02040603050506020204" charset="0"/>
                <a:cs typeface="Times New Roman" panose="02020603050405020304" pitchFamily="18" charset="0"/>
              </a:rPr>
              <a:t>TRƯỜNG TIỂU HỌC ĐỘI BÌNH</a:t>
            </a:r>
          </a:p>
          <a:p>
            <a:pPr algn="ctr" eaLnBrk="1" hangingPunct="1">
              <a:lnSpc>
                <a:spcPct val="150000"/>
              </a:lnSpc>
            </a:pPr>
            <a:r>
              <a:rPr lang="en-US" altLang="en-US" sz="3200" dirty="0">
                <a:ln w="12700">
                  <a:solidFill>
                    <a:schemeClr val="tx2">
                      <a:lumMod val="75000"/>
                    </a:schemeClr>
                  </a:solidFill>
                  <a:prstDash val="solid"/>
                </a:ln>
                <a:solidFill>
                  <a:srgbClr val="FF66CC"/>
                </a:solidFill>
                <a:effectLst>
                  <a:outerShdw dist="38100" dir="2640000" algn="bl" rotWithShape="0">
                    <a:schemeClr val="tx2">
                      <a:lumMod val="75000"/>
                    </a:schemeClr>
                  </a:outerShdw>
                </a:effectLst>
                <a:latin typeface="#9Slide03 SVNAvo" panose="02040603050506020204" charset="0"/>
                <a:cs typeface="Times New Roman" panose="02020603050405020304" pitchFamily="18" charset="0"/>
              </a:rPr>
              <a:t>LỚP 1A</a:t>
            </a:r>
            <a:endParaRPr lang="en-US" altLang="en-US" sz="4400" dirty="0">
              <a:ln w="12700">
                <a:solidFill>
                  <a:schemeClr val="tx2">
                    <a:lumMod val="75000"/>
                  </a:schemeClr>
                </a:solidFill>
                <a:prstDash val="solid"/>
              </a:ln>
              <a:solidFill>
                <a:srgbClr val="FF66CC"/>
              </a:solidFill>
              <a:effectLst>
                <a:outerShdw dist="38100" dir="2640000" algn="bl" rotWithShape="0">
                  <a:schemeClr val="tx2">
                    <a:lumMod val="75000"/>
                  </a:schemeClr>
                </a:outerShdw>
              </a:effectLst>
              <a:latin typeface="#9Slide03 SVNAvo" panose="02040603050506020204" charset="0"/>
              <a:cs typeface="Times New Roman" panose="02020603050405020304" pitchFamily="18" charset="0"/>
            </a:endParaRPr>
          </a:p>
          <a:p>
            <a:pPr algn="ctr">
              <a:lnSpc>
                <a:spcPct val="150000"/>
              </a:lnSpc>
            </a:pPr>
            <a:r>
              <a:rPr lang="en-US" altLang="en-US" sz="3200" dirty="0">
                <a:ln w="12700">
                  <a:solidFill>
                    <a:schemeClr val="tx2">
                      <a:lumMod val="75000"/>
                    </a:schemeClr>
                  </a:solidFill>
                  <a:prstDash val="solid"/>
                </a:ln>
                <a:solidFill>
                  <a:srgbClr val="FF66CC"/>
                </a:solidFill>
                <a:effectLst>
                  <a:outerShdw dist="38100" dir="2640000" algn="bl" rotWithShape="0">
                    <a:schemeClr val="tx2">
                      <a:lumMod val="75000"/>
                    </a:schemeClr>
                  </a:outerShdw>
                </a:effectLst>
                <a:latin typeface="#9Slide03 SVNAvo" panose="02040603050506020204" charset="0"/>
                <a:cs typeface="Times New Roman" panose="02020603050405020304" pitchFamily="18" charset="0"/>
              </a:rPr>
              <a:t>MÔN: TIẾNG VIỆT </a:t>
            </a:r>
          </a:p>
          <a:p>
            <a:pPr algn="ctr" eaLnBrk="1" hangingPunct="1">
              <a:lnSpc>
                <a:spcPct val="150000"/>
              </a:lnSpc>
            </a:pPr>
            <a:endParaRPr lang="en-US" altLang="en-US" sz="1400" dirty="0">
              <a:ln w="12700">
                <a:solidFill>
                  <a:schemeClr val="tx2">
                    <a:lumMod val="75000"/>
                  </a:schemeClr>
                </a:solidFill>
                <a:prstDash val="solid"/>
              </a:ln>
              <a:solidFill>
                <a:srgbClr val="FF66CC"/>
              </a:solidFill>
              <a:effectLst>
                <a:outerShdw dist="38100" dir="2640000" algn="bl" rotWithShape="0">
                  <a:schemeClr val="tx2">
                    <a:lumMod val="75000"/>
                  </a:schemeClr>
                </a:outerShdw>
              </a:effectLst>
              <a:latin typeface="#9Slide03 SVNAvo" panose="0204060305050602020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53" presetClass="entr" presetSubtype="528" fill="hold" nodeType="withEffect">
                                  <p:stCondLst>
                                    <p:cond delay="2000"/>
                                  </p:stCondLst>
                                  <p:childTnLst>
                                    <p:set>
                                      <p:cBhvr>
                                        <p:cTn id="44" dur="1" fill="hold">
                                          <p:stCondLst>
                                            <p:cond delay="0"/>
                                          </p:stCondLst>
                                        </p:cTn>
                                        <p:tgtEl>
                                          <p:spTgt spid="2"/>
                                        </p:tgtEl>
                                        <p:attrNameLst>
                                          <p:attrName>style.visibility</p:attrName>
                                        </p:attrNameLst>
                                      </p:cBhvr>
                                      <p:to>
                                        <p:strVal val="visible"/>
                                      </p:to>
                                    </p:set>
                                    <p:anim calcmode="lin" valueType="num">
                                      <p:cBhvr>
                                        <p:cTn id="45" dur="1250" fill="hold"/>
                                        <p:tgtEl>
                                          <p:spTgt spid="2"/>
                                        </p:tgtEl>
                                        <p:attrNameLst>
                                          <p:attrName>ppt_w</p:attrName>
                                        </p:attrNameLst>
                                      </p:cBhvr>
                                      <p:tavLst>
                                        <p:tav tm="0">
                                          <p:val>
                                            <p:fltVal val="0"/>
                                          </p:val>
                                        </p:tav>
                                        <p:tav tm="100000">
                                          <p:val>
                                            <p:strVal val="#ppt_w"/>
                                          </p:val>
                                        </p:tav>
                                      </p:tavLst>
                                    </p:anim>
                                    <p:anim calcmode="lin" valueType="num">
                                      <p:cBhvr>
                                        <p:cTn id="46" dur="1250" fill="hold"/>
                                        <p:tgtEl>
                                          <p:spTgt spid="2"/>
                                        </p:tgtEl>
                                        <p:attrNameLst>
                                          <p:attrName>ppt_h</p:attrName>
                                        </p:attrNameLst>
                                      </p:cBhvr>
                                      <p:tavLst>
                                        <p:tav tm="0">
                                          <p:val>
                                            <p:fltVal val="0"/>
                                          </p:val>
                                        </p:tav>
                                        <p:tav tm="100000">
                                          <p:val>
                                            <p:strVal val="#ppt_h"/>
                                          </p:val>
                                        </p:tav>
                                      </p:tavLst>
                                    </p:anim>
                                    <p:animEffect transition="in" filter="fade">
                                      <p:cBhvr>
                                        <p:cTn id="47" dur="1250"/>
                                        <p:tgtEl>
                                          <p:spTgt spid="2"/>
                                        </p:tgtEl>
                                      </p:cBhvr>
                                    </p:animEffect>
                                    <p:anim calcmode="lin" valueType="num">
                                      <p:cBhvr>
                                        <p:cTn id="48" dur="1250" fill="hold"/>
                                        <p:tgtEl>
                                          <p:spTgt spid="2"/>
                                        </p:tgtEl>
                                        <p:attrNameLst>
                                          <p:attrName>ppt_x</p:attrName>
                                        </p:attrNameLst>
                                      </p:cBhvr>
                                      <p:tavLst>
                                        <p:tav tm="0">
                                          <p:val>
                                            <p:fltVal val="0.5"/>
                                          </p:val>
                                        </p:tav>
                                        <p:tav tm="100000">
                                          <p:val>
                                            <p:strVal val="#ppt_x"/>
                                          </p:val>
                                        </p:tav>
                                      </p:tavLst>
                                    </p:anim>
                                    <p:anim calcmode="lin" valueType="num">
                                      <p:cBhvr>
                                        <p:cTn id="4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463" y="1885950"/>
            <a:ext cx="6414853"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977" y="0"/>
            <a:ext cx="6832024"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2</a:t>
            </a: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368" y="4229100"/>
            <a:ext cx="5424056" cy="87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3423" y="4229101"/>
            <a:ext cx="139757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1728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462" y="1794375"/>
            <a:ext cx="6039718" cy="220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977" y="0"/>
            <a:ext cx="6546274" cy="191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563" y="4005372"/>
            <a:ext cx="1876643" cy="33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4059762"/>
            <a:ext cx="4757615" cy="28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016" y="1283277"/>
            <a:ext cx="1398985" cy="60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2</a:t>
            </a:r>
          </a:p>
        </p:txBody>
      </p:sp>
      <p:grpSp>
        <p:nvGrpSpPr>
          <p:cNvPr id="4" name="Group 3"/>
          <p:cNvGrpSpPr/>
          <p:nvPr/>
        </p:nvGrpSpPr>
        <p:grpSpPr>
          <a:xfrm>
            <a:off x="1522266" y="4416699"/>
            <a:ext cx="6039718" cy="318221"/>
            <a:chOff x="512616" y="3548495"/>
            <a:chExt cx="5274976" cy="228600"/>
          </a:xfrm>
        </p:grpSpPr>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616" y="3548495"/>
              <a:ext cx="73342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0367" y="3548495"/>
              <a:ext cx="44672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8" name="Đường nối Thẳng 20">
            <a:extLst>
              <a:ext uri="{FF2B5EF4-FFF2-40B4-BE49-F238E27FC236}">
                <a16:creationId xmlns:a16="http://schemas.microsoft.com/office/drawing/2014/main" id="{6D2580DE-D7F2-4040-A547-FF0587CC9E7E}"/>
              </a:ext>
            </a:extLst>
          </p:cNvPr>
          <p:cNvCxnSpPr>
            <a:cxnSpLocks/>
          </p:cNvCxnSpPr>
          <p:nvPr/>
        </p:nvCxnSpPr>
        <p:spPr>
          <a:xfrm>
            <a:off x="1828800" y="2140526"/>
            <a:ext cx="56007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Đường nối Thẳng 20">
            <a:extLst>
              <a:ext uri="{FF2B5EF4-FFF2-40B4-BE49-F238E27FC236}">
                <a16:creationId xmlns:a16="http://schemas.microsoft.com/office/drawing/2014/main" id="{6D2580DE-D7F2-4040-A547-FF0587CC9E7E}"/>
              </a:ext>
            </a:extLst>
          </p:cNvPr>
          <p:cNvCxnSpPr>
            <a:cxnSpLocks/>
          </p:cNvCxnSpPr>
          <p:nvPr/>
        </p:nvCxnSpPr>
        <p:spPr>
          <a:xfrm>
            <a:off x="1631371" y="2441865"/>
            <a:ext cx="191192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62328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
                                          </p:val>
                                        </p:tav>
                                        <p:tav tm="100000">
                                          <p:val>
                                            <p:strVal val="#ppt_x"/>
                                          </p:val>
                                        </p:tav>
                                      </p:tavLst>
                                    </p:anim>
                                    <p:anim calcmode="lin" valueType="num">
                                      <p:cBhvr>
                                        <p:cTn id="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462" y="1794375"/>
            <a:ext cx="6039718" cy="220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977" y="0"/>
            <a:ext cx="6546274" cy="191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563" y="4005372"/>
            <a:ext cx="1876643" cy="33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4289" y="4062848"/>
            <a:ext cx="4258915" cy="25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6820" y="1257300"/>
            <a:ext cx="1398985" cy="65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2</a:t>
            </a:r>
          </a:p>
        </p:txBody>
      </p:sp>
      <p:grpSp>
        <p:nvGrpSpPr>
          <p:cNvPr id="2" name="Group 1"/>
          <p:cNvGrpSpPr/>
          <p:nvPr/>
        </p:nvGrpSpPr>
        <p:grpSpPr>
          <a:xfrm>
            <a:off x="1543050" y="4343401"/>
            <a:ext cx="5271980" cy="599939"/>
            <a:chOff x="438294" y="3429000"/>
            <a:chExt cx="4238625" cy="525602"/>
          </a:xfrm>
        </p:grpSpPr>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294" y="3429000"/>
              <a:ext cx="19145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294" y="3716477"/>
              <a:ext cx="42386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3" name="Đường nối Thẳng 20">
            <a:extLst>
              <a:ext uri="{FF2B5EF4-FFF2-40B4-BE49-F238E27FC236}">
                <a16:creationId xmlns:a16="http://schemas.microsoft.com/office/drawing/2014/main" id="{6D2580DE-D7F2-4040-A547-FF0587CC9E7E}"/>
              </a:ext>
            </a:extLst>
          </p:cNvPr>
          <p:cNvCxnSpPr>
            <a:cxnSpLocks/>
          </p:cNvCxnSpPr>
          <p:nvPr/>
        </p:nvCxnSpPr>
        <p:spPr>
          <a:xfrm>
            <a:off x="2571751" y="3657600"/>
            <a:ext cx="48414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Đường nối Thẳng 20">
            <a:extLst>
              <a:ext uri="{FF2B5EF4-FFF2-40B4-BE49-F238E27FC236}">
                <a16:creationId xmlns:a16="http://schemas.microsoft.com/office/drawing/2014/main" id="{6D2580DE-D7F2-4040-A547-FF0587CC9E7E}"/>
              </a:ext>
            </a:extLst>
          </p:cNvPr>
          <p:cNvCxnSpPr>
            <a:cxnSpLocks/>
          </p:cNvCxnSpPr>
          <p:nvPr/>
        </p:nvCxnSpPr>
        <p:spPr>
          <a:xfrm>
            <a:off x="1631372" y="3943350"/>
            <a:ext cx="566494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1913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heel(1)">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462" y="1794375"/>
            <a:ext cx="6039718" cy="220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977" y="0"/>
            <a:ext cx="6546274" cy="191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563" y="4005372"/>
            <a:ext cx="1876643" cy="33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4010891"/>
            <a:ext cx="435768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9276" y="1512064"/>
            <a:ext cx="1398985" cy="84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2</a:t>
            </a:r>
          </a:p>
        </p:txBody>
      </p:sp>
      <p:grpSp>
        <p:nvGrpSpPr>
          <p:cNvPr id="2" name="Group 1"/>
          <p:cNvGrpSpPr/>
          <p:nvPr/>
        </p:nvGrpSpPr>
        <p:grpSpPr>
          <a:xfrm>
            <a:off x="1287952" y="4350217"/>
            <a:ext cx="6620309" cy="621833"/>
            <a:chOff x="88321" y="3590489"/>
            <a:chExt cx="7037387" cy="503526"/>
          </a:xfrm>
        </p:grpSpPr>
        <p:pic>
          <p:nvPicPr>
            <p:cNvPr id="1843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16" y="3590489"/>
              <a:ext cx="3810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471" y="3590489"/>
              <a:ext cx="6599237"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21" y="3865415"/>
              <a:ext cx="44577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2457451" y="4689739"/>
            <a:ext cx="3024011" cy="282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971390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294811" y="913140"/>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nghỉ rằng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1248718" y="1677784"/>
            <a:ext cx="7565455" cy="1938992"/>
          </a:xfrm>
          <a:prstGeom prst="rect">
            <a:avLst/>
          </a:prstGeom>
        </p:spPr>
        <p:txBody>
          <a:bodyPr wrap="square">
            <a:spAutoFit/>
          </a:bodyPr>
          <a:lstStyle/>
          <a:p>
            <a:r>
              <a:rPr lang="en-US" altLang="zh-CN" sz="6000" dirty="0">
                <a:solidFill>
                  <a:srgbClr val="0070C0"/>
                </a:solidFill>
                <a:latin typeface="Arial-Rounded" panose="020B0500000000000000" charset="0"/>
                <a:ea typeface="Arial-Rounded" panose="020B0500000000000000" charset="0"/>
                <a:cs typeface="Arial-Rounded" panose="020B0500000000000000" charset="0"/>
                <a:sym typeface="+mn-lt"/>
              </a:rPr>
              <a:t>                         </a:t>
            </a:r>
            <a:r>
              <a:rPr lang="en-US" altLang="zh-CN" sz="6000" dirty="0" err="1">
                <a:solidFill>
                  <a:srgbClr val="0070C0"/>
                </a:solidFill>
                <a:latin typeface="Arial-Rounded" panose="020B0500000000000000" charset="0"/>
                <a:ea typeface="Arial-Rounded" panose="020B0500000000000000" charset="0"/>
                <a:cs typeface="Arial-Rounded" panose="020B0500000000000000" charset="0"/>
                <a:sym typeface="+mn-lt"/>
              </a:rPr>
              <a:t>chúng</a:t>
            </a:r>
            <a:r>
              <a:rPr lang="en-US" altLang="zh-CN" sz="6000" dirty="0">
                <a:solidFill>
                  <a:srgbClr val="0070C0"/>
                </a:solidFill>
                <a:latin typeface="Arial-Rounded" panose="020B0500000000000000" charset="0"/>
                <a:ea typeface="Arial-Rounded" panose="020B0500000000000000" charset="0"/>
                <a:cs typeface="Arial-Rounded" panose="020B0500000000000000" charset="0"/>
                <a:sym typeface="+mn-lt"/>
              </a:rPr>
              <a:t> ta </a:t>
            </a:r>
            <a:r>
              <a:rPr lang="en-US" altLang="zh-CN" sz="6000" dirty="0" err="1">
                <a:solidFill>
                  <a:srgbClr val="0070C0"/>
                </a:solidFill>
                <a:latin typeface="Arial-Rounded" panose="020B0500000000000000" charset="0"/>
                <a:ea typeface="Arial-Rounded" panose="020B0500000000000000" charset="0"/>
                <a:cs typeface="Arial-Rounded" panose="020B0500000000000000" charset="0"/>
                <a:sym typeface="+mn-lt"/>
              </a:rPr>
              <a:t>không</a:t>
            </a:r>
            <a:r>
              <a:rPr lang="en-US" altLang="zh-CN" sz="6000" dirty="0">
                <a:solidFill>
                  <a:srgbClr val="0070C0"/>
                </a:solidFill>
                <a:latin typeface="Arial-Rounded" panose="020B0500000000000000" charset="0"/>
                <a:ea typeface="Arial-Rounded" panose="020B0500000000000000" charset="0"/>
                <a:cs typeface="Arial-Rounded" panose="020B0500000000000000" charset="0"/>
                <a:sym typeface="+mn-lt"/>
              </a:rPr>
              <a:t> </a:t>
            </a:r>
            <a:r>
              <a:rPr lang="en-US" altLang="zh-CN" sz="6000" dirty="0" err="1">
                <a:solidFill>
                  <a:srgbClr val="0070C0"/>
                </a:solidFill>
                <a:latin typeface="Arial-Rounded" panose="020B0500000000000000" charset="0"/>
                <a:ea typeface="Arial-Rounded" panose="020B0500000000000000" charset="0"/>
                <a:cs typeface="Arial-Rounded" panose="020B0500000000000000" charset="0"/>
                <a:sym typeface="+mn-lt"/>
              </a:rPr>
              <a:t>nên</a:t>
            </a:r>
            <a:r>
              <a:rPr lang="en-US" altLang="zh-CN" sz="6000" dirty="0">
                <a:solidFill>
                  <a:srgbClr val="0070C0"/>
                </a:solidFill>
                <a:latin typeface="Arial-Rounded" panose="020B0500000000000000" charset="0"/>
                <a:ea typeface="Arial-Rounded" panose="020B0500000000000000" charset="0"/>
                <a:cs typeface="Arial-Rounded" panose="020B0500000000000000" charset="0"/>
                <a:sym typeface="+mn-lt"/>
              </a:rPr>
              <a:t> </a:t>
            </a:r>
            <a:r>
              <a:rPr lang="en-US" altLang="zh-CN" sz="6000" dirty="0" err="1">
                <a:solidFill>
                  <a:srgbClr val="0070C0"/>
                </a:solidFill>
                <a:latin typeface="Arial-Rounded" panose="020B0500000000000000" charset="0"/>
                <a:ea typeface="Arial-Rounded" panose="020B0500000000000000" charset="0"/>
                <a:cs typeface="Arial-Rounded" panose="020B0500000000000000" charset="0"/>
                <a:sym typeface="+mn-lt"/>
              </a:rPr>
              <a:t>nói</a:t>
            </a:r>
            <a:r>
              <a:rPr lang="en-US" altLang="zh-CN" sz="6000" dirty="0">
                <a:solidFill>
                  <a:srgbClr val="0070C0"/>
                </a:solidFill>
                <a:latin typeface="Arial-Rounded" panose="020B0500000000000000" charset="0"/>
                <a:ea typeface="Arial-Rounded" panose="020B0500000000000000" charset="0"/>
                <a:cs typeface="Arial-Rounded" panose="020B0500000000000000" charset="0"/>
                <a:sym typeface="+mn-lt"/>
              </a:rPr>
              <a:t> </a:t>
            </a:r>
            <a:r>
              <a:rPr lang="en-US" altLang="zh-CN" sz="6000" dirty="0" err="1">
                <a:solidFill>
                  <a:srgbClr val="0070C0"/>
                </a:solidFill>
                <a:latin typeface="Arial-Rounded" panose="020B0500000000000000" charset="0"/>
                <a:ea typeface="Arial-Rounded" panose="020B0500000000000000" charset="0"/>
                <a:cs typeface="Arial-Rounded" panose="020B0500000000000000" charset="0"/>
                <a:sym typeface="+mn-lt"/>
              </a:rPr>
              <a:t>dối</a:t>
            </a:r>
            <a:endParaRPr lang="zh-CN" altLang="en-US" sz="6000" b="1" dirty="0">
              <a:solidFill>
                <a:srgbClr val="0070C0"/>
              </a:solidFill>
              <a:latin typeface="Arial-Rounded" panose="020B0500000000000000" charset="0"/>
              <a:ea typeface="Arial-Rounded" panose="020B0500000000000000" charset="0"/>
              <a:cs typeface="Arial-Rounded" panose="020B0500000000000000" charset="0"/>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Hình ảnh 2" descr="m3"/>
          <p:cNvPicPr>
            <a:picLocks noGrp="1" noChangeAspect="1" noChangeArrowheads="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1418544" y="698243"/>
            <a:ext cx="628737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ộp Văn bản 3"/>
          <p:cNvSpPr txBox="1">
            <a:spLocks noChangeArrowheads="1"/>
          </p:cNvSpPr>
          <p:nvPr/>
        </p:nvSpPr>
        <p:spPr bwMode="auto">
          <a:xfrm>
            <a:off x="3664704" y="1362129"/>
            <a:ext cx="1365540"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err="1">
                <a:solidFill>
                  <a:schemeClr val="bg1"/>
                </a:solidFill>
                <a:latin typeface="HP001 4 hàng" panose="020B0603050302020204" pitchFamily="34" charset="0"/>
              </a:rPr>
              <a:t>Tiếng</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việt</a:t>
            </a:r>
            <a:r>
              <a:rPr lang="en-US" altLang="en-US" sz="2025" b="1" dirty="0">
                <a:solidFill>
                  <a:schemeClr val="bg1"/>
                </a:solidFill>
                <a:latin typeface="HP001 4 hàng" panose="020B0603050302020204" pitchFamily="34" charset="0"/>
              </a:rPr>
              <a:t> </a:t>
            </a:r>
          </a:p>
        </p:txBody>
      </p:sp>
      <p:sp>
        <p:nvSpPr>
          <p:cNvPr id="5" name="Hộp Văn bản 4"/>
          <p:cNvSpPr txBox="1">
            <a:spLocks noChangeArrowheads="1"/>
          </p:cNvSpPr>
          <p:nvPr/>
        </p:nvSpPr>
        <p:spPr bwMode="auto">
          <a:xfrm>
            <a:off x="3279358" y="1771916"/>
            <a:ext cx="2955727"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err="1">
                <a:solidFill>
                  <a:schemeClr val="bg1"/>
                </a:solidFill>
                <a:latin typeface="HP001 4 hàng" panose="020B0603050302020204" pitchFamily="34" charset="0"/>
              </a:rPr>
              <a:t>Chú</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bé</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chăn</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cừu</a:t>
            </a:r>
            <a:endParaRPr lang="en-US" altLang="en-US" sz="2025" b="1" dirty="0">
              <a:solidFill>
                <a:schemeClr val="bg1"/>
              </a:solidFill>
              <a:latin typeface="HP001 4 hàng" panose="020B0603050302020204" pitchFamily="34" charset="0"/>
            </a:endParaRPr>
          </a:p>
        </p:txBody>
      </p:sp>
      <p:sp>
        <p:nvSpPr>
          <p:cNvPr id="7" name="Hộp Văn bản 6"/>
          <p:cNvSpPr txBox="1">
            <a:spLocks noChangeArrowheads="1"/>
          </p:cNvSpPr>
          <p:nvPr/>
        </p:nvSpPr>
        <p:spPr bwMode="auto">
          <a:xfrm>
            <a:off x="1969025" y="2594453"/>
            <a:ext cx="5878005"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err="1">
                <a:solidFill>
                  <a:schemeClr val="bg1"/>
                </a:solidFill>
                <a:latin typeface="HP001 4 hàng" panose="020B0603050302020204" pitchFamily="34" charset="0"/>
              </a:rPr>
              <a:t>thỏa</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thuê</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thỏa</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thuê</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thỏa</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thuê</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thỏa</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thuê</a:t>
            </a:r>
            <a:endParaRPr lang="en-US" altLang="en-US" sz="2025" b="1" dirty="0">
              <a:solidFill>
                <a:schemeClr val="bg1"/>
              </a:solidFill>
              <a:latin typeface="HP001 4 hàng" panose="020B0603050302020204" pitchFamily="34" charset="0"/>
            </a:endParaRPr>
          </a:p>
        </p:txBody>
      </p:sp>
      <p:sp>
        <p:nvSpPr>
          <p:cNvPr id="17" name="Hộp Văn bản 6"/>
          <p:cNvSpPr txBox="1">
            <a:spLocks noChangeArrowheads="1"/>
          </p:cNvSpPr>
          <p:nvPr/>
        </p:nvSpPr>
        <p:spPr bwMode="auto">
          <a:xfrm>
            <a:off x="1418544" y="3383037"/>
            <a:ext cx="6683933"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Em</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nghĩ</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rằng</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chúng</a:t>
            </a:r>
            <a:r>
              <a:rPr lang="en-US" altLang="en-US" sz="2025" b="1" dirty="0">
                <a:solidFill>
                  <a:schemeClr val="bg1"/>
                </a:solidFill>
                <a:latin typeface="HP001 4 hàng" panose="020B0603050302020204" pitchFamily="34" charset="0"/>
              </a:rPr>
              <a:t> ta </a:t>
            </a:r>
            <a:r>
              <a:rPr lang="en-US" altLang="en-US" sz="2025" b="1" dirty="0" err="1">
                <a:solidFill>
                  <a:schemeClr val="bg1"/>
                </a:solidFill>
                <a:latin typeface="HP001 4 hàng" panose="020B0603050302020204" pitchFamily="34" charset="0"/>
              </a:rPr>
              <a:t>không</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nên</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nói</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dối</a:t>
            </a:r>
            <a:r>
              <a:rPr lang="en-US" altLang="en-US" sz="2025" b="1" dirty="0">
                <a:solidFill>
                  <a:schemeClr val="bg1"/>
                </a:solidFill>
                <a:latin typeface="HP001 4 hàng" panose="020B0603050302020204" pitchFamily="34" charset="0"/>
              </a:rPr>
              <a:t>.</a:t>
            </a:r>
          </a:p>
        </p:txBody>
      </p:sp>
      <p:sp>
        <p:nvSpPr>
          <p:cNvPr id="6" name="Rectangle 5"/>
          <p:cNvSpPr/>
          <p:nvPr/>
        </p:nvSpPr>
        <p:spPr>
          <a:xfrm>
            <a:off x="1899471" y="2627056"/>
            <a:ext cx="5524217" cy="307777"/>
          </a:xfrm>
          <a:prstGeom prst="rect">
            <a:avLst/>
          </a:prstGeom>
        </p:spPr>
        <p:txBody>
          <a:bodyPr wrap="square" anchor="t">
            <a:spAutoFit/>
          </a:bodyPr>
          <a:lstStyle/>
          <a:p>
            <a:endParaRPr lang="en-US" dirty="0"/>
          </a:p>
        </p:txBody>
      </p:sp>
      <p:sp>
        <p:nvSpPr>
          <p:cNvPr id="8" name="TextBox 7"/>
          <p:cNvSpPr txBox="1"/>
          <p:nvPr/>
        </p:nvSpPr>
        <p:spPr>
          <a:xfrm>
            <a:off x="1962367" y="2990283"/>
            <a:ext cx="5814106" cy="404726"/>
          </a:xfrm>
          <a:prstGeom prst="rect">
            <a:avLst/>
          </a:prstGeom>
          <a:noFill/>
        </p:spPr>
        <p:txBody>
          <a:bodyPr wrap="square" rtlCol="0">
            <a:spAutoFit/>
          </a:bodyPr>
          <a:lstStyle/>
          <a:p>
            <a:r>
              <a:rPr lang="en-US" sz="2030" b="1" dirty="0" err="1">
                <a:solidFill>
                  <a:schemeClr val="bg1"/>
                </a:solidFill>
                <a:latin typeface="HP001 4 hàng" panose="020B0603050302020204" pitchFamily="34" charset="0"/>
              </a:rPr>
              <a:t>thản</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nhiên</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thản</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nhiên</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thản</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nhiên</a:t>
            </a:r>
            <a:endParaRPr lang="en-US" sz="2030" b="1" dirty="0">
              <a:solidFill>
                <a:schemeClr val="bg1"/>
              </a:solidFill>
              <a:latin typeface="HP001 4 hàng" panose="020B0603050302020204" pitchFamily="34" charset="0"/>
            </a:endParaRPr>
          </a:p>
        </p:txBody>
      </p:sp>
      <p:sp>
        <p:nvSpPr>
          <p:cNvPr id="10" name="Hộp Văn bản 6"/>
          <p:cNvSpPr txBox="1">
            <a:spLocks noChangeArrowheads="1"/>
          </p:cNvSpPr>
          <p:nvPr/>
        </p:nvSpPr>
        <p:spPr bwMode="auto">
          <a:xfrm>
            <a:off x="1962367" y="2172646"/>
            <a:ext cx="5878005"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a:solidFill>
                  <a:schemeClr val="bg1"/>
                </a:solidFill>
                <a:latin typeface="HP001 4 hàng" panose="020B0603050302020204" pitchFamily="34" charset="0"/>
              </a:rPr>
              <a:t>E       </a:t>
            </a:r>
            <a:r>
              <a:rPr lang="en-US" altLang="en-US" sz="2025" b="1" dirty="0" err="1">
                <a:solidFill>
                  <a:schemeClr val="bg1"/>
                </a:solidFill>
                <a:latin typeface="HP001 4 hàng" panose="020B0603050302020204" pitchFamily="34" charset="0"/>
              </a:rPr>
              <a:t>E</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E</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E</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E</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E</a:t>
            </a:r>
            <a:r>
              <a:rPr lang="en-US" altLang="en-US" sz="2025" b="1" dirty="0">
                <a:solidFill>
                  <a:schemeClr val="bg1"/>
                </a:solidFill>
                <a:latin typeface="HP001 4 hàng" panose="020B0603050302020204" pitchFamily="34" charset="0"/>
              </a:rPr>
              <a:t> </a:t>
            </a:r>
          </a:p>
        </p:txBody>
      </p:sp>
    </p:spTree>
    <p:extLst>
      <p:ext uri="{BB962C8B-B14F-4D97-AF65-F5344CB8AC3E}">
        <p14:creationId xmlns:p14="http://schemas.microsoft.com/office/powerpoint/2010/main" val="29479282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việc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chăm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chỉ</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Nhiều người                      vì có đám cháy.</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25977"/>
            <a:ext cx="4498614" cy="504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3</a:t>
            </a:r>
          </a:p>
        </p:txBody>
      </p:sp>
    </p:spTree>
    <p:extLst>
      <p:ext uri="{BB962C8B-B14F-4D97-AF65-F5344CB8AC3E}">
        <p14:creationId xmlns:p14="http://schemas.microsoft.com/office/powerpoint/2010/main" val="8787224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ú bé chăn cừu - Shepherd Boy - Tiếng Việt 1, tập 2 - Kết nối tri thức với cuộc số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3782" y="457200"/>
            <a:ext cx="6858000" cy="3857625"/>
          </a:xfrm>
          <a:prstGeom prst="rect">
            <a:avLst/>
          </a:prstGeom>
        </p:spPr>
      </p:pic>
      <p:sp>
        <p:nvSpPr>
          <p:cNvPr id="5" name="TextBox 4"/>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3</a:t>
            </a:r>
          </a:p>
        </p:txBody>
      </p:sp>
    </p:spTree>
    <p:extLst>
      <p:ext uri="{BB962C8B-B14F-4D97-AF65-F5344CB8AC3E}">
        <p14:creationId xmlns:p14="http://schemas.microsoft.com/office/powerpoint/2010/main" val="8824397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41563"/>
            <a:ext cx="2743200" cy="320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3</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2878398"/>
            <a:ext cx="6156810" cy="129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0918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782" y="-1"/>
            <a:ext cx="3122468" cy="362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782" y="3224754"/>
            <a:ext cx="6722918" cy="1575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14550" y="4514850"/>
            <a:ext cx="577215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Box 6"/>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3</a:t>
            </a:r>
          </a:p>
        </p:txBody>
      </p:sp>
    </p:spTree>
    <p:extLst>
      <p:ext uri="{BB962C8B-B14F-4D97-AF65-F5344CB8AC3E}">
        <p14:creationId xmlns:p14="http://schemas.microsoft.com/office/powerpoint/2010/main" val="1711946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586" y="0"/>
            <a:ext cx="2841914" cy="322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3</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587" y="2857500"/>
            <a:ext cx="6587908"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58586" y="2857500"/>
            <a:ext cx="955964" cy="365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p:cNvSpPr/>
          <p:nvPr/>
        </p:nvSpPr>
        <p:spPr>
          <a:xfrm>
            <a:off x="3314700" y="3543300"/>
            <a:ext cx="4431794" cy="302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0044716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
            <a:ext cx="2914650" cy="328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3</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971800"/>
            <a:ext cx="543741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7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heel(1)">
                                      <p:cBhvr>
                                        <p:cTn id="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25977"/>
            <a:ext cx="4498614" cy="504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3</a:t>
            </a:r>
          </a:p>
        </p:txBody>
      </p:sp>
    </p:spTree>
    <p:extLst>
      <p:ext uri="{BB962C8B-B14F-4D97-AF65-F5344CB8AC3E}">
        <p14:creationId xmlns:p14="http://schemas.microsoft.com/office/powerpoint/2010/main" val="14816790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1777"/>
            <a:ext cx="880049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tranh</a:t>
            </a:r>
            <a:r>
              <a:rPr lang="en-US" sz="2600" b="1">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Hình ảnh 2" descr="m3"/>
          <p:cNvPicPr>
            <a:picLocks noGrp="1" noChangeAspect="1" noChangeArrowheads="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1415253" y="698243"/>
            <a:ext cx="628737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ộp Văn bản 1"/>
          <p:cNvSpPr txBox="1">
            <a:spLocks noChangeArrowheads="1"/>
          </p:cNvSpPr>
          <p:nvPr/>
        </p:nvSpPr>
        <p:spPr bwMode="auto">
          <a:xfrm>
            <a:off x="1891810" y="963256"/>
            <a:ext cx="4911329"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err="1">
                <a:solidFill>
                  <a:schemeClr val="bg1"/>
                </a:solidFill>
                <a:latin typeface="HP001 4 hàng" panose="020B0603050302020204" pitchFamily="34" charset="0"/>
              </a:rPr>
              <a:t>Thứ</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ba</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ngày</a:t>
            </a:r>
            <a:r>
              <a:rPr lang="en-US" altLang="en-US" sz="2025" b="1" dirty="0">
                <a:solidFill>
                  <a:schemeClr val="bg1"/>
                </a:solidFill>
                <a:latin typeface="HP001 4 hàng" panose="020B0603050302020204" pitchFamily="34" charset="0"/>
              </a:rPr>
              <a:t> 29 </a:t>
            </a:r>
            <a:r>
              <a:rPr lang="en-US" altLang="en-US" sz="2025" b="1" dirty="0" err="1">
                <a:solidFill>
                  <a:schemeClr val="bg1"/>
                </a:solidFill>
                <a:latin typeface="HP001 4 hàng" panose="020B0603050302020204" pitchFamily="34" charset="0"/>
              </a:rPr>
              <a:t>tháng</a:t>
            </a:r>
            <a:r>
              <a:rPr lang="en-US" altLang="en-US" sz="2025" b="1" dirty="0">
                <a:solidFill>
                  <a:schemeClr val="bg1"/>
                </a:solidFill>
                <a:latin typeface="HP001 4 hàng" panose="020B0603050302020204" pitchFamily="34" charset="0"/>
              </a:rPr>
              <a:t> 3 </a:t>
            </a:r>
            <a:r>
              <a:rPr lang="en-US" altLang="en-US" sz="2025" b="1" dirty="0" err="1">
                <a:solidFill>
                  <a:schemeClr val="bg1"/>
                </a:solidFill>
                <a:latin typeface="HP001 4 hàng" panose="020B0603050302020204" pitchFamily="34" charset="0"/>
              </a:rPr>
              <a:t>năm</a:t>
            </a:r>
            <a:r>
              <a:rPr lang="en-US" altLang="en-US" sz="2025" b="1" dirty="0">
                <a:solidFill>
                  <a:schemeClr val="bg1"/>
                </a:solidFill>
                <a:latin typeface="HP001 4 hàng" panose="020B0603050302020204" pitchFamily="34" charset="0"/>
              </a:rPr>
              <a:t> 2022. </a:t>
            </a:r>
          </a:p>
        </p:txBody>
      </p:sp>
      <p:sp>
        <p:nvSpPr>
          <p:cNvPr id="4" name="Hộp Văn bản 3"/>
          <p:cNvSpPr txBox="1">
            <a:spLocks noChangeArrowheads="1"/>
          </p:cNvSpPr>
          <p:nvPr/>
        </p:nvSpPr>
        <p:spPr bwMode="auto">
          <a:xfrm>
            <a:off x="3664704" y="1362129"/>
            <a:ext cx="1365540"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err="1">
                <a:solidFill>
                  <a:schemeClr val="bg1"/>
                </a:solidFill>
                <a:latin typeface="HP001 4 hàng" panose="020B0603050302020204" pitchFamily="34" charset="0"/>
              </a:rPr>
              <a:t>Tiếng</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việt</a:t>
            </a:r>
            <a:r>
              <a:rPr lang="en-US" altLang="en-US" sz="2025" b="1" dirty="0">
                <a:solidFill>
                  <a:schemeClr val="bg1"/>
                </a:solidFill>
                <a:latin typeface="HP001 4 hàng" panose="020B0603050302020204" pitchFamily="34" charset="0"/>
              </a:rPr>
              <a:t> </a:t>
            </a:r>
          </a:p>
        </p:txBody>
      </p:sp>
      <p:sp>
        <p:nvSpPr>
          <p:cNvPr id="5" name="Hộp Văn bản 4"/>
          <p:cNvSpPr txBox="1">
            <a:spLocks noChangeArrowheads="1"/>
          </p:cNvSpPr>
          <p:nvPr/>
        </p:nvSpPr>
        <p:spPr bwMode="auto">
          <a:xfrm>
            <a:off x="3279358" y="1771916"/>
            <a:ext cx="2955727"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err="1">
                <a:solidFill>
                  <a:schemeClr val="bg1"/>
                </a:solidFill>
                <a:latin typeface="HP001 4 hàng" panose="020B0603050302020204" pitchFamily="34" charset="0"/>
              </a:rPr>
              <a:t>Chú</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bé</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chăn</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cừu</a:t>
            </a:r>
            <a:endParaRPr lang="en-US" altLang="en-US" sz="2025" b="1" dirty="0">
              <a:solidFill>
                <a:schemeClr val="bg1"/>
              </a:solidFill>
              <a:latin typeface="HP001 4 hàng" panose="020B0603050302020204" pitchFamily="34" charset="0"/>
            </a:endParaRPr>
          </a:p>
        </p:txBody>
      </p:sp>
      <p:sp>
        <p:nvSpPr>
          <p:cNvPr id="7" name="Hộp Văn bản 6"/>
          <p:cNvSpPr txBox="1">
            <a:spLocks noChangeArrowheads="1"/>
          </p:cNvSpPr>
          <p:nvPr/>
        </p:nvSpPr>
        <p:spPr bwMode="auto">
          <a:xfrm>
            <a:off x="1899471" y="2175874"/>
            <a:ext cx="5878005"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err="1">
                <a:solidFill>
                  <a:schemeClr val="bg1"/>
                </a:solidFill>
                <a:latin typeface="HP001 4 hàng" panose="020B0603050302020204" pitchFamily="34" charset="0"/>
              </a:rPr>
              <a:t>Nhiều</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người</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hốt</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hoảng</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vì</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có</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đám</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cháy</a:t>
            </a:r>
            <a:r>
              <a:rPr lang="en-US" altLang="en-US" sz="2025" b="1" dirty="0">
                <a:solidFill>
                  <a:schemeClr val="bg1"/>
                </a:solidFill>
                <a:latin typeface="HP001 4 hàng" panose="020B0603050302020204" pitchFamily="34" charset="0"/>
              </a:rPr>
              <a:t>.</a:t>
            </a:r>
          </a:p>
        </p:txBody>
      </p:sp>
      <p:sp>
        <p:nvSpPr>
          <p:cNvPr id="17" name="Hộp Văn bản 6"/>
          <p:cNvSpPr txBox="1">
            <a:spLocks noChangeArrowheads="1"/>
          </p:cNvSpPr>
          <p:nvPr/>
        </p:nvSpPr>
        <p:spPr bwMode="auto">
          <a:xfrm>
            <a:off x="1415254" y="2983721"/>
            <a:ext cx="6683933"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Một</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hôm</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sói</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đến</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thật</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Chú</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bé</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hốt</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hoảng</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xin</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cứu</a:t>
            </a:r>
            <a:endParaRPr lang="en-US" altLang="en-US" sz="2025" b="1" dirty="0">
              <a:solidFill>
                <a:schemeClr val="bg1"/>
              </a:solidFill>
              <a:latin typeface="HP001 4 hàng" panose="020B0603050302020204" pitchFamily="34" charset="0"/>
            </a:endParaRPr>
          </a:p>
        </p:txBody>
      </p:sp>
      <p:sp>
        <p:nvSpPr>
          <p:cNvPr id="18" name="Hộp Văn bản 6"/>
          <p:cNvSpPr txBox="1">
            <a:spLocks noChangeArrowheads="1"/>
          </p:cNvSpPr>
          <p:nvPr/>
        </p:nvSpPr>
        <p:spPr bwMode="auto">
          <a:xfrm>
            <a:off x="1485782" y="3393464"/>
            <a:ext cx="6146313"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err="1">
                <a:solidFill>
                  <a:schemeClr val="bg1"/>
                </a:solidFill>
                <a:latin typeface="HP001 4 hàng" panose="020B0603050302020204" pitchFamily="34" charset="0"/>
              </a:rPr>
              <a:t>giúp</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Các</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bác</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nông</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dân</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nghĩ</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là</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chú</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nói</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dối</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nên</a:t>
            </a:r>
            <a:endParaRPr lang="en-US" altLang="en-US" sz="2025" b="1" dirty="0">
              <a:solidFill>
                <a:schemeClr val="bg1"/>
              </a:solidFill>
              <a:latin typeface="HP001 4 hàng" panose="020B0603050302020204" pitchFamily="34" charset="0"/>
            </a:endParaRPr>
          </a:p>
          <a:p>
            <a:endParaRPr lang="en-US" altLang="en-US" sz="2025" b="1" dirty="0">
              <a:solidFill>
                <a:schemeClr val="bg1"/>
              </a:solidFill>
              <a:latin typeface="HP001 4 hàng" panose="020B0603050302020204" pitchFamily="34" charset="0"/>
            </a:endParaRPr>
          </a:p>
          <a:p>
            <a:r>
              <a:rPr lang="en-US" altLang="en-US" sz="2025" b="1" dirty="0">
                <a:solidFill>
                  <a:schemeClr val="bg1"/>
                </a:solidFill>
                <a:latin typeface="HP001 4 hàng" panose="020B0603050302020204" pitchFamily="34" charset="0"/>
              </a:rPr>
              <a:t>  </a:t>
            </a:r>
          </a:p>
        </p:txBody>
      </p:sp>
      <p:sp>
        <p:nvSpPr>
          <p:cNvPr id="10" name="Hộp Văn bản 6"/>
          <p:cNvSpPr txBox="1">
            <a:spLocks noChangeArrowheads="1"/>
          </p:cNvSpPr>
          <p:nvPr/>
        </p:nvSpPr>
        <p:spPr bwMode="auto">
          <a:xfrm>
            <a:off x="1018692" y="3786551"/>
            <a:ext cx="6683933"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vẫn</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thản</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nhiên</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làm</a:t>
            </a:r>
            <a:r>
              <a:rPr lang="en-US" altLang="en-US" sz="2025" b="1" dirty="0">
                <a:solidFill>
                  <a:schemeClr val="bg1"/>
                </a:solidFill>
                <a:latin typeface="HP001 4 hàng" panose="020B0603050302020204" pitchFamily="34" charset="0"/>
              </a:rPr>
              <a:t> </a:t>
            </a:r>
            <a:r>
              <a:rPr lang="en-US" altLang="en-US" sz="2025" b="1" dirty="0" err="1">
                <a:solidFill>
                  <a:schemeClr val="bg1"/>
                </a:solidFill>
                <a:latin typeface="HP001 4 hàng" panose="020B0603050302020204" pitchFamily="34" charset="0"/>
              </a:rPr>
              <a:t>việc</a:t>
            </a:r>
            <a:r>
              <a:rPr lang="en-US" altLang="en-US" sz="2025" b="1" dirty="0">
                <a:solidFill>
                  <a:schemeClr val="bg1"/>
                </a:solidFill>
                <a:latin typeface="HP001 4 hàng" panose="020B0603050302020204" pitchFamily="34" charset="0"/>
              </a:rPr>
              <a:t>.</a:t>
            </a:r>
          </a:p>
        </p:txBody>
      </p:sp>
      <p:sp>
        <p:nvSpPr>
          <p:cNvPr id="6" name="Rectangle 5"/>
          <p:cNvSpPr/>
          <p:nvPr/>
        </p:nvSpPr>
        <p:spPr>
          <a:xfrm>
            <a:off x="1899471" y="2627056"/>
            <a:ext cx="5524217" cy="307777"/>
          </a:xfrm>
          <a:prstGeom prst="rect">
            <a:avLst/>
          </a:prstGeom>
        </p:spPr>
        <p:txBody>
          <a:bodyPr wrap="square" anchor="t">
            <a:spAutoFit/>
          </a:bodyPr>
          <a:lstStyle/>
          <a:p>
            <a:endParaRPr lang="en-US" dirty="0"/>
          </a:p>
        </p:txBody>
      </p:sp>
      <p:sp>
        <p:nvSpPr>
          <p:cNvPr id="8" name="TextBox 7"/>
          <p:cNvSpPr txBox="1"/>
          <p:nvPr/>
        </p:nvSpPr>
        <p:spPr>
          <a:xfrm>
            <a:off x="1891810" y="2584848"/>
            <a:ext cx="5814106" cy="404726"/>
          </a:xfrm>
          <a:prstGeom prst="rect">
            <a:avLst/>
          </a:prstGeom>
          <a:noFill/>
        </p:spPr>
        <p:txBody>
          <a:bodyPr wrap="square" rtlCol="0">
            <a:spAutoFit/>
          </a:bodyPr>
          <a:lstStyle/>
          <a:p>
            <a:r>
              <a:rPr lang="en-US" sz="2030" b="1" dirty="0" err="1">
                <a:solidFill>
                  <a:schemeClr val="bg1"/>
                </a:solidFill>
                <a:latin typeface="HP001 4 hàng" panose="020B0603050302020204" pitchFamily="34" charset="0"/>
              </a:rPr>
              <a:t>Các</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bác</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nông</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dân</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đang</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làm</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việc</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chăm</a:t>
            </a:r>
            <a:r>
              <a:rPr lang="en-US" sz="2030" b="1" dirty="0">
                <a:solidFill>
                  <a:schemeClr val="bg1"/>
                </a:solidFill>
                <a:latin typeface="HP001 4 hàng" panose="020B0603050302020204" pitchFamily="34" charset="0"/>
              </a:rPr>
              <a:t> </a:t>
            </a:r>
            <a:r>
              <a:rPr lang="en-US" sz="2030" b="1" dirty="0" err="1">
                <a:solidFill>
                  <a:schemeClr val="bg1"/>
                </a:solidFill>
                <a:latin typeface="HP001 4 hàng" panose="020B0603050302020204" pitchFamily="34" charset="0"/>
              </a:rPr>
              <a:t>chỉ</a:t>
            </a:r>
            <a:r>
              <a:rPr lang="en-US" sz="2030" b="1" dirty="0">
                <a:solidFill>
                  <a:schemeClr val="bg1"/>
                </a:solidFill>
                <a:latin typeface="HP001 4 hàng" panose="020B0603050302020204" pitchFamily="34" charset="0"/>
              </a:rPr>
              <a:t>.</a:t>
            </a:r>
          </a:p>
        </p:txBody>
      </p:sp>
    </p:spTree>
    <p:extLst>
      <p:ext uri="{BB962C8B-B14F-4D97-AF65-F5344CB8AC3E}">
        <p14:creationId xmlns:p14="http://schemas.microsoft.com/office/powerpoint/2010/main" val="34824215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17" grpId="0"/>
      <p:bldP spid="1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52" y="846865"/>
            <a:ext cx="7894553"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20782"/>
            <a:ext cx="5138305" cy="332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1</a:t>
            </a:r>
          </a:p>
        </p:txBody>
      </p:sp>
      <p:sp>
        <p:nvSpPr>
          <p:cNvPr id="4" name="Rectangle 3"/>
          <p:cNvSpPr/>
          <p:nvPr/>
        </p:nvSpPr>
        <p:spPr>
          <a:xfrm>
            <a:off x="2400300" y="3075488"/>
            <a:ext cx="742950" cy="285971"/>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6" name="Group 5"/>
          <p:cNvGrpSpPr/>
          <p:nvPr/>
        </p:nvGrpSpPr>
        <p:grpSpPr>
          <a:xfrm>
            <a:off x="1279357" y="3394699"/>
            <a:ext cx="6607343" cy="1063001"/>
            <a:chOff x="76200" y="4450066"/>
            <a:chExt cx="8809791" cy="1417334"/>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4450066"/>
              <a:ext cx="8762999" cy="37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827722"/>
              <a:ext cx="8809791" cy="103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290362"/>
            <a:ext cx="5138305" cy="3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970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97623" y="510628"/>
            <a:ext cx="413238" cy="300082"/>
          </a:xfrm>
          <a:prstGeom prst="rect">
            <a:avLst/>
          </a:prstGeom>
          <a:noFill/>
        </p:spPr>
        <p:txBody>
          <a:bodyPr wrap="square" rtlCol="0">
            <a:spAutoFit/>
          </a:bodyPr>
          <a:lstStyle/>
          <a:p>
            <a:r>
              <a:rPr lang="en-US" dirty="0">
                <a:solidFill>
                  <a:srgbClr val="FF0000"/>
                </a:solidFill>
              </a:rPr>
              <a:t>1</a:t>
            </a:r>
          </a:p>
        </p:txBody>
      </p:sp>
      <p:sp>
        <p:nvSpPr>
          <p:cNvPr id="8" name="TextBox 7"/>
          <p:cNvSpPr txBox="1"/>
          <p:nvPr/>
        </p:nvSpPr>
        <p:spPr>
          <a:xfrm>
            <a:off x="1084385" y="859609"/>
            <a:ext cx="413238" cy="300082"/>
          </a:xfrm>
          <a:prstGeom prst="rect">
            <a:avLst/>
          </a:prstGeom>
          <a:noFill/>
        </p:spPr>
        <p:txBody>
          <a:bodyPr wrap="square" rtlCol="0">
            <a:spAutoFit/>
          </a:bodyPr>
          <a:lstStyle/>
          <a:p>
            <a:r>
              <a:rPr lang="en-US" dirty="0">
                <a:solidFill>
                  <a:srgbClr val="FF0000"/>
                </a:solidFill>
              </a:rPr>
              <a:t>2</a:t>
            </a:r>
          </a:p>
        </p:txBody>
      </p:sp>
      <p:sp>
        <p:nvSpPr>
          <p:cNvPr id="9" name="TextBox 8"/>
          <p:cNvSpPr txBox="1"/>
          <p:nvPr/>
        </p:nvSpPr>
        <p:spPr>
          <a:xfrm>
            <a:off x="7326923" y="1159691"/>
            <a:ext cx="413238" cy="300082"/>
          </a:xfrm>
          <a:prstGeom prst="rect">
            <a:avLst/>
          </a:prstGeom>
          <a:noFill/>
        </p:spPr>
        <p:txBody>
          <a:bodyPr wrap="square" rtlCol="0">
            <a:spAutoFit/>
          </a:bodyPr>
          <a:lstStyle/>
          <a:p>
            <a:r>
              <a:rPr lang="en-US" dirty="0">
                <a:solidFill>
                  <a:srgbClr val="FF0000"/>
                </a:solidFill>
              </a:rPr>
              <a:t>3</a:t>
            </a:r>
          </a:p>
        </p:txBody>
      </p:sp>
      <p:sp>
        <p:nvSpPr>
          <p:cNvPr id="10" name="TextBox 9"/>
          <p:cNvSpPr txBox="1"/>
          <p:nvPr/>
        </p:nvSpPr>
        <p:spPr>
          <a:xfrm>
            <a:off x="1497623" y="1702560"/>
            <a:ext cx="413238" cy="300082"/>
          </a:xfrm>
          <a:prstGeom prst="rect">
            <a:avLst/>
          </a:prstGeom>
          <a:noFill/>
        </p:spPr>
        <p:txBody>
          <a:bodyPr wrap="square" rtlCol="0">
            <a:spAutoFit/>
          </a:bodyPr>
          <a:lstStyle/>
          <a:p>
            <a:r>
              <a:rPr lang="en-US" dirty="0">
                <a:solidFill>
                  <a:srgbClr val="FF0000"/>
                </a:solidFill>
              </a:rPr>
              <a:t>4</a:t>
            </a:r>
          </a:p>
        </p:txBody>
      </p:sp>
      <p:sp>
        <p:nvSpPr>
          <p:cNvPr id="11" name="TextBox 10"/>
          <p:cNvSpPr txBox="1"/>
          <p:nvPr/>
        </p:nvSpPr>
        <p:spPr>
          <a:xfrm>
            <a:off x="641838" y="2215455"/>
            <a:ext cx="649166" cy="300082"/>
          </a:xfrm>
          <a:prstGeom prst="rect">
            <a:avLst/>
          </a:prstGeom>
          <a:noFill/>
        </p:spPr>
        <p:txBody>
          <a:bodyPr wrap="square" rtlCol="0">
            <a:spAutoFit/>
          </a:bodyPr>
          <a:lstStyle/>
          <a:p>
            <a:r>
              <a:rPr lang="en-US" dirty="0">
                <a:solidFill>
                  <a:srgbClr val="FF0000"/>
                </a:solidFill>
              </a:rPr>
              <a:t>5555</a:t>
            </a:r>
            <a:r>
              <a:rPr lang="en-US" dirty="0">
                <a:solidFill>
                  <a:srgbClr val="FF0000"/>
                </a:solidFill>
                <a:latin typeface=".VnArial Narrow" panose="020B7200000000000000" pitchFamily="34" charset="0"/>
              </a:rPr>
              <a:t>5</a:t>
            </a:r>
            <a:endParaRPr lang="en-US" dirty="0">
              <a:solidFill>
                <a:srgbClr val="FF0000"/>
              </a:solidFill>
            </a:endParaRPr>
          </a:p>
        </p:txBody>
      </p:sp>
      <p:sp>
        <p:nvSpPr>
          <p:cNvPr id="12" name="TextBox 11"/>
          <p:cNvSpPr txBox="1"/>
          <p:nvPr/>
        </p:nvSpPr>
        <p:spPr>
          <a:xfrm>
            <a:off x="3264878" y="2515537"/>
            <a:ext cx="413238" cy="507831"/>
          </a:xfrm>
          <a:prstGeom prst="rect">
            <a:avLst/>
          </a:prstGeom>
          <a:noFill/>
        </p:spPr>
        <p:txBody>
          <a:bodyPr wrap="square" rtlCol="0">
            <a:spAutoFit/>
          </a:bodyPr>
          <a:lstStyle/>
          <a:p>
            <a:r>
              <a:rPr lang="en-US" dirty="0">
                <a:solidFill>
                  <a:srgbClr val="FF0000"/>
                </a:solidFill>
              </a:rPr>
              <a:t>666</a:t>
            </a:r>
            <a:r>
              <a:rPr lang="en-US" dirty="0">
                <a:solidFill>
                  <a:srgbClr val="FF0000"/>
                </a:solidFill>
                <a:latin typeface=".VnArial Narrow" panose="020B7200000000000000" pitchFamily="34" charset="0"/>
              </a:rPr>
              <a:t>6</a:t>
            </a:r>
            <a:endParaRPr lang="en-US" dirty="0">
              <a:solidFill>
                <a:srgbClr val="FF0000"/>
              </a:solidFill>
            </a:endParaRPr>
          </a:p>
        </p:txBody>
      </p:sp>
      <p:sp>
        <p:nvSpPr>
          <p:cNvPr id="13" name="TextBox 12"/>
          <p:cNvSpPr txBox="1"/>
          <p:nvPr/>
        </p:nvSpPr>
        <p:spPr>
          <a:xfrm>
            <a:off x="7107115" y="2769452"/>
            <a:ext cx="413238" cy="300082"/>
          </a:xfrm>
          <a:prstGeom prst="rect">
            <a:avLst/>
          </a:prstGeom>
          <a:noFill/>
        </p:spPr>
        <p:txBody>
          <a:bodyPr wrap="square" rtlCol="0">
            <a:spAutoFit/>
          </a:bodyPr>
          <a:lstStyle/>
          <a:p>
            <a:r>
              <a:rPr lang="en-US" dirty="0">
                <a:solidFill>
                  <a:srgbClr val="FF0000"/>
                </a:solidFill>
              </a:rPr>
              <a:t>7</a:t>
            </a:r>
            <a:r>
              <a:rPr lang="en-US" dirty="0">
                <a:solidFill>
                  <a:srgbClr val="FF0000"/>
                </a:solidFill>
                <a:latin typeface="VnArial Narrow"/>
              </a:rPr>
              <a:t>7</a:t>
            </a:r>
            <a:endParaRPr lang="en-US" dirty="0">
              <a:solidFill>
                <a:srgbClr val="FF0000"/>
              </a:solidFill>
            </a:endParaRPr>
          </a:p>
        </p:txBody>
      </p:sp>
      <p:sp>
        <p:nvSpPr>
          <p:cNvPr id="14" name="TextBox 13"/>
          <p:cNvSpPr txBox="1"/>
          <p:nvPr/>
        </p:nvSpPr>
        <p:spPr>
          <a:xfrm>
            <a:off x="920262" y="3201396"/>
            <a:ext cx="413238" cy="300082"/>
          </a:xfrm>
          <a:prstGeom prst="rect">
            <a:avLst/>
          </a:prstGeom>
          <a:noFill/>
        </p:spPr>
        <p:txBody>
          <a:bodyPr wrap="square" rtlCol="0">
            <a:spAutoFit/>
          </a:bodyPr>
          <a:lstStyle/>
          <a:p>
            <a:r>
              <a:rPr lang="en-US" dirty="0"/>
              <a:t>8</a:t>
            </a:r>
            <a:r>
              <a:rPr lang="en-US" dirty="0">
                <a:solidFill>
                  <a:srgbClr val="FF0000"/>
                </a:solidFill>
                <a:latin typeface="VnArial Narrow"/>
              </a:rPr>
              <a:t>8</a:t>
            </a:r>
            <a:endParaRPr lang="en-US" dirty="0">
              <a:solidFill>
                <a:srgbClr val="FF0000"/>
              </a:solidFill>
            </a:endParaRPr>
          </a:p>
        </p:txBody>
      </p:sp>
      <p:sp>
        <p:nvSpPr>
          <p:cNvPr id="15" name="TextBox 14"/>
          <p:cNvSpPr txBox="1"/>
          <p:nvPr/>
        </p:nvSpPr>
        <p:spPr>
          <a:xfrm>
            <a:off x="5651990" y="2988646"/>
            <a:ext cx="413238" cy="300082"/>
          </a:xfrm>
          <a:prstGeom prst="rect">
            <a:avLst/>
          </a:prstGeom>
          <a:noFill/>
        </p:spPr>
        <p:txBody>
          <a:bodyPr wrap="square" rtlCol="0">
            <a:spAutoFit/>
          </a:bodyPr>
          <a:lstStyle/>
          <a:p>
            <a:r>
              <a:rPr lang="en-US" dirty="0"/>
              <a:t>9</a:t>
            </a:r>
            <a:r>
              <a:rPr lang="en-US" dirty="0">
                <a:solidFill>
                  <a:srgbClr val="FF0000"/>
                </a:solidFill>
                <a:latin typeface="VnArial Narrow"/>
              </a:rPr>
              <a:t>9</a:t>
            </a:r>
            <a:endParaRPr lang="en-US" dirty="0">
              <a:solidFill>
                <a:srgbClr val="FF0000"/>
              </a:solidFill>
            </a:endParaRPr>
          </a:p>
        </p:txBody>
      </p:sp>
      <p:sp>
        <p:nvSpPr>
          <p:cNvPr id="16" name="TextBox 15"/>
          <p:cNvSpPr txBox="1"/>
          <p:nvPr/>
        </p:nvSpPr>
        <p:spPr>
          <a:xfrm>
            <a:off x="1820006" y="3351437"/>
            <a:ext cx="536331" cy="300082"/>
          </a:xfrm>
          <a:prstGeom prst="rect">
            <a:avLst/>
          </a:prstGeom>
          <a:noFill/>
        </p:spPr>
        <p:txBody>
          <a:bodyPr wrap="square" rtlCol="0">
            <a:spAutoFit/>
          </a:bodyPr>
          <a:lstStyle/>
          <a:p>
            <a:r>
              <a:rPr lang="en-US" dirty="0">
                <a:solidFill>
                  <a:srgbClr val="FF0000"/>
                </a:solidFill>
                <a:latin typeface=".VnArial Narrow" panose="020B7200000000000000" pitchFamily="34" charset="0"/>
              </a:rPr>
              <a:t>10</a:t>
            </a:r>
          </a:p>
        </p:txBody>
      </p:sp>
      <p:sp>
        <p:nvSpPr>
          <p:cNvPr id="17" name="TextBox 16"/>
          <p:cNvSpPr txBox="1"/>
          <p:nvPr/>
        </p:nvSpPr>
        <p:spPr>
          <a:xfrm>
            <a:off x="5064009" y="3351437"/>
            <a:ext cx="413238" cy="300082"/>
          </a:xfrm>
          <a:prstGeom prst="rect">
            <a:avLst/>
          </a:prstGeom>
          <a:noFill/>
        </p:spPr>
        <p:txBody>
          <a:bodyPr wrap="square" rtlCol="0">
            <a:spAutoFit/>
          </a:bodyPr>
          <a:lstStyle/>
          <a:p>
            <a:r>
              <a:rPr lang="en-US" dirty="0">
                <a:solidFill>
                  <a:srgbClr val="FF0000"/>
                </a:solidFill>
                <a:latin typeface=".VnArial Narrow" panose="020B7200000000000000" pitchFamily="34" charset="0"/>
              </a:rPr>
              <a:t>11</a:t>
            </a:r>
          </a:p>
        </p:txBody>
      </p:sp>
      <p:sp>
        <p:nvSpPr>
          <p:cNvPr id="18" name="TextBox 17"/>
          <p:cNvSpPr txBox="1"/>
          <p:nvPr/>
        </p:nvSpPr>
        <p:spPr>
          <a:xfrm>
            <a:off x="1916720" y="3651453"/>
            <a:ext cx="413238" cy="300082"/>
          </a:xfrm>
          <a:prstGeom prst="rect">
            <a:avLst/>
          </a:prstGeom>
          <a:noFill/>
        </p:spPr>
        <p:txBody>
          <a:bodyPr wrap="square" rtlCol="0">
            <a:spAutoFit/>
          </a:bodyPr>
          <a:lstStyle/>
          <a:p>
            <a:r>
              <a:rPr lang="en-US" dirty="0">
                <a:solidFill>
                  <a:srgbClr val="FF0000"/>
                </a:solidFill>
              </a:rPr>
              <a:t>12</a:t>
            </a:r>
          </a:p>
        </p:txBody>
      </p:sp>
      <p:sp>
        <p:nvSpPr>
          <p:cNvPr id="19" name="TextBox 18"/>
          <p:cNvSpPr txBox="1"/>
          <p:nvPr/>
        </p:nvSpPr>
        <p:spPr>
          <a:xfrm>
            <a:off x="3229707" y="4302369"/>
            <a:ext cx="413238" cy="300082"/>
          </a:xfrm>
          <a:prstGeom prst="rect">
            <a:avLst/>
          </a:prstGeom>
          <a:noFill/>
        </p:spPr>
        <p:txBody>
          <a:bodyPr wrap="square" rtlCol="0">
            <a:spAutoFit/>
          </a:bodyPr>
          <a:lstStyle/>
          <a:p>
            <a:r>
              <a:rPr lang="en-US" dirty="0">
                <a:solidFill>
                  <a:srgbClr val="FF0000"/>
                </a:solidFill>
              </a:rPr>
              <a:t>13</a:t>
            </a:r>
          </a:p>
        </p:txBody>
      </p:sp>
    </p:spTree>
    <p:extLst>
      <p:ext uri="{BB962C8B-B14F-4D97-AF65-F5344CB8AC3E}">
        <p14:creationId xmlns:p14="http://schemas.microsoft.com/office/powerpoint/2010/main" val="32088104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chăn</a:t>
            </a: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charset="-93"/>
                <a:ea typeface="Arial-Rounded" charset="-93"/>
                <a:cs typeface="Arial-Rounded" charset="-93"/>
                <a:sym typeface="+mn-lt"/>
              </a:rPr>
              <a:t>C</a:t>
            </a:r>
            <a:r>
              <a:rPr lang="en-US" sz="2400" dirty="0" err="1">
                <a:latin typeface="Arial-Rounded" charset="-93"/>
                <a:ea typeface="Arial-Rounded" charset="-93"/>
                <a:cs typeface="Arial-Rounded" charset="-93"/>
              </a:rPr>
              <a:t>ó</a:t>
            </a:r>
            <a:r>
              <a:rPr lang="vi-VN" sz="2400" dirty="0">
                <a:latin typeface="Arial-Rounded" charset="-93"/>
                <a:ea typeface="Arial-Rounded" charset="-93"/>
                <a:cs typeface="Arial-Rounded" charset="-93"/>
              </a:rPr>
              <a:t> một chủ bé chăn C</a:t>
            </a:r>
            <a:r>
              <a:rPr lang="en-US" sz="2400" dirty="0" err="1">
                <a:latin typeface="Arial-Rounded" charset="-93"/>
                <a:ea typeface="Arial-Rounded" charset="-93"/>
                <a:cs typeface="Arial-Rounded" charset="-93"/>
              </a:rPr>
              <a:t>ừu</a:t>
            </a:r>
            <a:r>
              <a:rPr lang="vi-VN" sz="2400" dirty="0">
                <a:latin typeface="Arial-Rounded" charset="-93"/>
                <a:ea typeface="Arial-Rounded" charset="-93"/>
                <a:cs typeface="Arial-Rounded" charset="-93"/>
              </a:rPr>
              <a:t> thường th</a:t>
            </a:r>
            <a:r>
              <a:rPr lang="en-US" sz="2400" dirty="0">
                <a:latin typeface="Arial-Rounded" charset="-93"/>
                <a:ea typeface="Arial-Rounded" charset="-93"/>
                <a:cs typeface="Arial-Rounded" charset="-93"/>
              </a:rPr>
              <a:t>ả</a:t>
            </a:r>
            <a:r>
              <a:rPr lang="vi-VN" sz="2400" dirty="0">
                <a:latin typeface="Arial-Rounded" charset="-93"/>
                <a:ea typeface="Arial-Rounded" charset="-93"/>
                <a:cs typeface="Arial-Rounded" charset="-93"/>
              </a:rPr>
              <a:t> C</a:t>
            </a:r>
            <a:r>
              <a:rPr lang="en-US" sz="2400" dirty="0" err="1">
                <a:latin typeface="Arial-Rounded" charset="-93"/>
                <a:ea typeface="Arial-Rounded" charset="-93"/>
                <a:cs typeface="Arial-Rounded" charset="-93"/>
              </a:rPr>
              <a:t>ừu</a:t>
            </a:r>
            <a:r>
              <a:rPr lang="en-US" sz="2400" dirty="0">
                <a:latin typeface="Arial-Rounded" charset="-93"/>
                <a:ea typeface="Arial-Rounded" charset="-93"/>
                <a:cs typeface="Arial-Rounded" charset="-93"/>
              </a:rPr>
              <a:t> </a:t>
            </a:r>
            <a:r>
              <a:rPr lang="vi-VN" sz="2400" dirty="0">
                <a:latin typeface="Arial-Rounded" charset="-93"/>
                <a:ea typeface="Arial-Rounded" charset="-93"/>
                <a:cs typeface="Arial-Rounded" charset="-93"/>
              </a:rPr>
              <a:t>gần chân núi.</a:t>
            </a:r>
            <a:r>
              <a:rPr lang="en-US" sz="2400" dirty="0">
                <a:latin typeface="Arial-Rounded" charset="-93"/>
                <a:ea typeface="Arial-Rounded" charset="-93"/>
                <a:cs typeface="Arial-Rounded" charset="-93"/>
              </a:rPr>
              <a:t> </a:t>
            </a:r>
            <a:r>
              <a:rPr lang="vi-VN" sz="2400" dirty="0">
                <a:latin typeface="Arial-Rounded" charset="-93"/>
                <a:ea typeface="Arial-Rounded" charset="-93"/>
                <a:cs typeface="Arial-Rounded" charset="-93"/>
              </a:rPr>
              <a:t>Một hôm thấy buồn quá, chủ nghĩ ra một trò đùa cho Ui. </a:t>
            </a:r>
            <a:r>
              <a:rPr lang="en-US" sz="2400" dirty="0">
                <a:latin typeface="Arial-Rounded" charset="-93"/>
                <a:ea typeface="Arial-Rounded" charset="-93"/>
                <a:cs typeface="Arial-Rounded" charset="-93"/>
              </a:rPr>
              <a:t> </a:t>
            </a:r>
            <a:r>
              <a:rPr lang="vi-VN" sz="2400" dirty="0">
                <a:latin typeface="Arial-Rounded" charset="-93"/>
                <a:ea typeface="Arial-Rounded" charset="-93"/>
                <a:cs typeface="Arial-Rounded" charset="-93"/>
              </a:rPr>
              <a:t>Chú giả v</a:t>
            </a:r>
            <a:r>
              <a:rPr lang="en-US" sz="2400" dirty="0">
                <a:latin typeface="Arial-Rounded" charset="-93"/>
                <a:ea typeface="Arial-Rounded" charset="-93"/>
                <a:cs typeface="Arial-Rounded" charset="-93"/>
              </a:rPr>
              <a:t>ờ</a:t>
            </a:r>
            <a:r>
              <a:rPr lang="vi-VN" sz="2400" dirty="0">
                <a:latin typeface="Arial-Rounded" charset="-93"/>
                <a:ea typeface="Arial-Rounded" charset="-93"/>
                <a:cs typeface="Arial-Rounded" charset="-93"/>
              </a:rPr>
              <a:t> kêu toáng lên:</a:t>
            </a:r>
          </a:p>
          <a:p>
            <a:pPr algn="just"/>
            <a:r>
              <a:rPr lang="en-US" sz="2400" dirty="0">
                <a:latin typeface="Arial-Rounded" charset="-93"/>
                <a:ea typeface="Arial-Rounded" charset="-93"/>
                <a:cs typeface="Arial-Rounded" charset="-93"/>
              </a:rPr>
              <a:t>	</a:t>
            </a:r>
            <a:r>
              <a:rPr lang="vi-VN" sz="2400" dirty="0">
                <a:latin typeface="Arial-Rounded" charset="-93"/>
                <a:ea typeface="Arial-Rounded" charset="-93"/>
                <a:cs typeface="Arial-Rounded" charset="-93"/>
              </a:rPr>
              <a:t>- Sói! Sói! C</a:t>
            </a:r>
            <a:r>
              <a:rPr lang="en-US" sz="2400" dirty="0" err="1">
                <a:latin typeface="Arial-Rounded" charset="-93"/>
                <a:ea typeface="Arial-Rounded" charset="-93"/>
                <a:cs typeface="Arial-Rounded" charset="-93"/>
              </a:rPr>
              <a:t>ứu</a:t>
            </a:r>
            <a:r>
              <a:rPr lang="vi-VN" sz="2400" dirty="0">
                <a:latin typeface="Arial-Rounded" charset="-93"/>
                <a:ea typeface="Arial-Rounded" charset="-93"/>
                <a:cs typeface="Arial-Rounded" charset="-93"/>
              </a:rPr>
              <a:t> tôi với!</a:t>
            </a:r>
            <a:endParaRPr lang="en-US" sz="2400" dirty="0">
              <a:latin typeface="Arial-Rounded" charset="-93"/>
              <a:ea typeface="Arial-Rounded" charset="-93"/>
              <a:cs typeface="Arial-Rounded" charset="-93"/>
            </a:endParaRPr>
          </a:p>
          <a:p>
            <a:pPr algn="just"/>
            <a:r>
              <a:rPr lang="en-US" sz="2400" dirty="0">
                <a:latin typeface="Arial-Rounded" charset="-93"/>
                <a:ea typeface="Arial-Rounded" charset="-93"/>
                <a:cs typeface="Arial-Rounded" charset="-93"/>
              </a:rPr>
              <a:t>	</a:t>
            </a:r>
            <a:r>
              <a:rPr lang="vi-VN" sz="2400" dirty="0">
                <a:latin typeface="Arial-Rounded" charset="-93"/>
                <a:ea typeface="Arial-Rounded" charset="-93"/>
                <a:cs typeface="Arial-Rounded" charset="-93"/>
              </a:rPr>
              <a:t>Nghe tiếng kêu cứu, mấy bác nông dân đang làm việc gần đấy tức tốc chạy tới. Nhưng họ không thấy sói đâu. Thấy vậy, chủ khoái chí lắm.</a:t>
            </a:r>
          </a:p>
          <a:p>
            <a:pPr algn="just"/>
            <a:r>
              <a:rPr lang="en-US" sz="2400" dirty="0">
                <a:latin typeface="Arial-Rounded" charset="-93"/>
                <a:ea typeface="Arial-Rounded" charset="-93"/>
                <a:cs typeface="Arial-Rounded" charset="-93"/>
              </a:rPr>
              <a:t>	</a:t>
            </a:r>
            <a:r>
              <a:rPr lang="vi-VN" sz="2400" dirty="0">
                <a:latin typeface="Arial-Rounded" charset="-93"/>
                <a:ea typeface="Arial-Rounded" charset="-93"/>
                <a:cs typeface="Arial-Rounded" charset="-93"/>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dirty="0">
                <a:latin typeface="Arial-Rounded" charset="-93"/>
                <a:ea typeface="Arial-Rounded" charset="-93"/>
                <a:cs typeface="Arial-Rounded" charset="-93"/>
              </a:rPr>
              <a:t>							</a:t>
            </a:r>
            <a:br>
              <a:rPr lang="vi-VN" sz="3200" dirty="0"/>
            </a:br>
            <a:endParaRPr lang="vi-VN" sz="3200" dirty="0">
              <a:latin typeface="Arial-Rounded" charset="-93"/>
              <a:ea typeface="Arial-Rounded" charset="-93"/>
              <a:cs typeface="Arial-Rounded" charset="-93"/>
            </a:endParaRPr>
          </a:p>
          <a:p>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463" y="1885950"/>
            <a:ext cx="6414853"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977" y="0"/>
            <a:ext cx="6832024"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38555" y="-3695"/>
            <a:ext cx="857250" cy="646331"/>
          </a:xfrm>
          <a:prstGeom prst="rect">
            <a:avLst/>
          </a:prstGeom>
          <a:noFill/>
        </p:spPr>
        <p:txBody>
          <a:bodyPr wrap="square" rtlCol="0">
            <a:spAutoFit/>
          </a:bodyPr>
          <a:lstStyle/>
          <a:p>
            <a:r>
              <a:rPr lang="en-US" sz="1800" b="1" dirty="0">
                <a:solidFill>
                  <a:prstClr val="black"/>
                </a:solidFill>
                <a:latin typeface="Times New Roman" pitchFamily="18" charset="0"/>
                <a:cs typeface="Times New Roman" pitchFamily="18" charset="0"/>
              </a:rPr>
              <a:t>TIẾT 1</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9766" y="1314450"/>
            <a:ext cx="139757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600200" y="4393407"/>
            <a:ext cx="4686300" cy="350044"/>
            <a:chOff x="381000" y="5791200"/>
            <a:chExt cx="3785755" cy="238125"/>
          </a:xfrm>
        </p:grpSpPr>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791200"/>
              <a:ext cx="25431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8030" y="5791200"/>
              <a:ext cx="12287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4" name="Đường nối Thẳng 20">
            <a:extLst>
              <a:ext uri="{FF2B5EF4-FFF2-40B4-BE49-F238E27FC236}">
                <a16:creationId xmlns:a16="http://schemas.microsoft.com/office/drawing/2014/main" id="{6D2580DE-D7F2-4040-A547-FF0587CC9E7E}"/>
              </a:ext>
            </a:extLst>
          </p:cNvPr>
          <p:cNvCxnSpPr>
            <a:cxnSpLocks/>
          </p:cNvCxnSpPr>
          <p:nvPr/>
        </p:nvCxnSpPr>
        <p:spPr>
          <a:xfrm>
            <a:off x="2036618" y="2540576"/>
            <a:ext cx="685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Đường nối Thẳng 20">
            <a:extLst>
              <a:ext uri="{FF2B5EF4-FFF2-40B4-BE49-F238E27FC236}">
                <a16:creationId xmlns:a16="http://schemas.microsoft.com/office/drawing/2014/main" id="{6D2580DE-D7F2-4040-A547-FF0587CC9E7E}"/>
              </a:ext>
            </a:extLst>
          </p:cNvPr>
          <p:cNvCxnSpPr>
            <a:cxnSpLocks/>
          </p:cNvCxnSpPr>
          <p:nvPr/>
        </p:nvCxnSpPr>
        <p:spPr>
          <a:xfrm>
            <a:off x="2036617" y="2857500"/>
            <a:ext cx="82088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560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7435" y="4382833"/>
            <a:ext cx="31432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224296" y="4387817"/>
            <a:ext cx="6721384" cy="347220"/>
            <a:chOff x="588818" y="4876800"/>
            <a:chExt cx="5934075" cy="239424"/>
          </a:xfrm>
        </p:grpSpPr>
        <p:pic>
          <p:nvPicPr>
            <p:cNvPr id="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818" y="4876800"/>
              <a:ext cx="51339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2793" y="4878099"/>
              <a:ext cx="8001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2" name="Đường nối Thẳng 20">
            <a:extLst>
              <a:ext uri="{FF2B5EF4-FFF2-40B4-BE49-F238E27FC236}">
                <a16:creationId xmlns:a16="http://schemas.microsoft.com/office/drawing/2014/main" id="{6D2580DE-D7F2-4040-A547-FF0587CC9E7E}"/>
              </a:ext>
            </a:extLst>
          </p:cNvPr>
          <p:cNvCxnSpPr>
            <a:cxnSpLocks/>
          </p:cNvCxnSpPr>
          <p:nvPr/>
        </p:nvCxnSpPr>
        <p:spPr>
          <a:xfrm>
            <a:off x="5670147" y="3584865"/>
            <a:ext cx="9384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560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1084" y="4393406"/>
            <a:ext cx="5337534" cy="35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8"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0150" y="4348679"/>
            <a:ext cx="673298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Đường nối Thẳng 20">
            <a:extLst>
              <a:ext uri="{FF2B5EF4-FFF2-40B4-BE49-F238E27FC236}">
                <a16:creationId xmlns:a16="http://schemas.microsoft.com/office/drawing/2014/main" id="{6D2580DE-D7F2-4040-A547-FF0587CC9E7E}"/>
              </a:ext>
            </a:extLst>
          </p:cNvPr>
          <p:cNvCxnSpPr>
            <a:cxnSpLocks/>
          </p:cNvCxnSpPr>
          <p:nvPr/>
        </p:nvCxnSpPr>
        <p:spPr>
          <a:xfrm>
            <a:off x="1669646" y="4171950"/>
            <a:ext cx="9384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Đường nối Thẳng 20">
            <a:extLst>
              <a:ext uri="{FF2B5EF4-FFF2-40B4-BE49-F238E27FC236}">
                <a16:creationId xmlns:a16="http://schemas.microsoft.com/office/drawing/2014/main" id="{6D2580DE-D7F2-4040-A547-FF0587CC9E7E}"/>
              </a:ext>
            </a:extLst>
          </p:cNvPr>
          <p:cNvCxnSpPr>
            <a:cxnSpLocks/>
          </p:cNvCxnSpPr>
          <p:nvPr/>
        </p:nvCxnSpPr>
        <p:spPr>
          <a:xfrm>
            <a:off x="4587524" y="4171950"/>
            <a:ext cx="9384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64022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ppt_x"/>
                                          </p:val>
                                        </p:tav>
                                      </p:tavLst>
                                    </p:anim>
                                    <p:anim calcmode="lin" valueType="num">
                                      <p:cBhvr additive="base">
                                        <p:cTn id="21" dur="500"/>
                                        <p:tgtEl>
                                          <p:spTgt spid="2"/>
                                        </p:tgtEl>
                                        <p:attrNameLst>
                                          <p:attrName>ppt_y</p:attrName>
                                        </p:attrNameLst>
                                      </p:cBhvr>
                                      <p:tavLst>
                                        <p:tav tm="0">
                                          <p:val>
                                            <p:strVal val="ppt_y"/>
                                          </p:val>
                                        </p:tav>
                                        <p:tav tm="100000">
                                          <p:val>
                                            <p:strVal val="1+ppt_h/2"/>
                                          </p:val>
                                        </p:tav>
                                      </p:tavLst>
                                    </p:anim>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606"/>
                                        </p:tgtEl>
                                        <p:attrNameLst>
                                          <p:attrName>style.visibility</p:attrName>
                                        </p:attrNameLst>
                                      </p:cBhvr>
                                      <p:to>
                                        <p:strVal val="visible"/>
                                      </p:to>
                                    </p:set>
                                    <p:animEffect transition="in" filter="barn(inVertical)">
                                      <p:cBhvr>
                                        <p:cTn id="34" dur="500"/>
                                        <p:tgtEl>
                                          <p:spTgt spid="2560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25606"/>
                                        </p:tgtEl>
                                        <p:attrNameLst>
                                          <p:attrName>ppt_x</p:attrName>
                                        </p:attrNameLst>
                                      </p:cBhvr>
                                      <p:tavLst>
                                        <p:tav tm="0">
                                          <p:val>
                                            <p:strVal val="ppt_x"/>
                                          </p:val>
                                        </p:tav>
                                        <p:tav tm="100000">
                                          <p:val>
                                            <p:strVal val="ppt_x"/>
                                          </p:val>
                                        </p:tav>
                                      </p:tavLst>
                                    </p:anim>
                                    <p:anim calcmode="lin" valueType="num">
                                      <p:cBhvr additive="base">
                                        <p:cTn id="39" dur="500"/>
                                        <p:tgtEl>
                                          <p:spTgt spid="25606"/>
                                        </p:tgtEl>
                                        <p:attrNameLst>
                                          <p:attrName>ppt_y</p:attrName>
                                        </p:attrNameLst>
                                      </p:cBhvr>
                                      <p:tavLst>
                                        <p:tav tm="0">
                                          <p:val>
                                            <p:strVal val="ppt_y"/>
                                          </p:val>
                                        </p:tav>
                                        <p:tav tm="100000">
                                          <p:val>
                                            <p:strVal val="1+ppt_h/2"/>
                                          </p:val>
                                        </p:tav>
                                      </p:tavLst>
                                    </p:anim>
                                    <p:set>
                                      <p:cBhvr>
                                        <p:cTn id="40" dur="1" fill="hold">
                                          <p:stCondLst>
                                            <p:cond delay="499"/>
                                          </p:stCondLst>
                                        </p:cTn>
                                        <p:tgtEl>
                                          <p:spTgt spid="2560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5608"/>
                                        </p:tgtEl>
                                        <p:attrNameLst>
                                          <p:attrName>style.visibility</p:attrName>
                                        </p:attrNameLst>
                                      </p:cBhvr>
                                      <p:to>
                                        <p:strVal val="visible"/>
                                      </p:to>
                                    </p:set>
                                    <p:animEffect transition="in" filter="fade">
                                      <p:cBhvr>
                                        <p:cTn id="52" dur="1000"/>
                                        <p:tgtEl>
                                          <p:spTgt spid="25608"/>
                                        </p:tgtEl>
                                      </p:cBhvr>
                                    </p:animEffect>
                                    <p:anim calcmode="lin" valueType="num">
                                      <p:cBhvr>
                                        <p:cTn id="53" dur="1000" fill="hold"/>
                                        <p:tgtEl>
                                          <p:spTgt spid="25608"/>
                                        </p:tgtEl>
                                        <p:attrNameLst>
                                          <p:attrName>ppt_x</p:attrName>
                                        </p:attrNameLst>
                                      </p:cBhvr>
                                      <p:tavLst>
                                        <p:tav tm="0">
                                          <p:val>
                                            <p:strVal val="#ppt_x"/>
                                          </p:val>
                                        </p:tav>
                                        <p:tav tm="100000">
                                          <p:val>
                                            <p:strVal val="#ppt_x"/>
                                          </p:val>
                                        </p:tav>
                                      </p:tavLst>
                                    </p:anim>
                                    <p:anim calcmode="lin" valueType="num">
                                      <p:cBhvr>
                                        <p:cTn id="54" dur="1000" fill="hold"/>
                                        <p:tgtEl>
                                          <p:spTgt spid="2560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5608"/>
                                        </p:tgtEl>
                                        <p:attrNameLst>
                                          <p:attrName>ppt_x</p:attrName>
                                        </p:attrNameLst>
                                      </p:cBhvr>
                                      <p:tavLst>
                                        <p:tav tm="0">
                                          <p:val>
                                            <p:strVal val="ppt_x"/>
                                          </p:val>
                                        </p:tav>
                                        <p:tav tm="100000">
                                          <p:val>
                                            <p:strVal val="ppt_x"/>
                                          </p:val>
                                        </p:tav>
                                      </p:tavLst>
                                    </p:anim>
                                    <p:anim calcmode="lin" valueType="num">
                                      <p:cBhvr additive="base">
                                        <p:cTn id="59" dur="500"/>
                                        <p:tgtEl>
                                          <p:spTgt spid="25608"/>
                                        </p:tgtEl>
                                        <p:attrNameLst>
                                          <p:attrName>ppt_y</p:attrName>
                                        </p:attrNameLst>
                                      </p:cBhvr>
                                      <p:tavLst>
                                        <p:tav tm="0">
                                          <p:val>
                                            <p:strVal val="ppt_y"/>
                                          </p:val>
                                        </p:tav>
                                        <p:tav tm="100000">
                                          <p:val>
                                            <p:strVal val="1+ppt_h/2"/>
                                          </p:val>
                                        </p:tav>
                                      </p:tavLst>
                                    </p:anim>
                                    <p:set>
                                      <p:cBhvr>
                                        <p:cTn id="60" dur="1" fill="hold">
                                          <p:stCondLst>
                                            <p:cond delay="499"/>
                                          </p:stCondLst>
                                        </p:cTn>
                                        <p:tgtEl>
                                          <p:spTgt spid="2560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19"/>
                                        </p:tgtEl>
                                        <p:attrNameLst>
                                          <p:attrName>ppt_x</p:attrName>
                                        </p:attrNameLst>
                                      </p:cBhvr>
                                      <p:tavLst>
                                        <p:tav tm="0">
                                          <p:val>
                                            <p:strVal val="ppt_x"/>
                                          </p:val>
                                        </p:tav>
                                        <p:tav tm="100000">
                                          <p:val>
                                            <p:strVal val="ppt_x"/>
                                          </p:val>
                                        </p:tav>
                                      </p:tavLst>
                                    </p:anim>
                                    <p:anim calcmode="lin" valueType="num">
                                      <p:cBhvr additive="base">
                                        <p:cTn id="79" dur="500"/>
                                        <p:tgtEl>
                                          <p:spTgt spid="19"/>
                                        </p:tgtEl>
                                        <p:attrNameLst>
                                          <p:attrName>ppt_y</p:attrName>
                                        </p:attrNameLst>
                                      </p:cBhvr>
                                      <p:tavLst>
                                        <p:tav tm="0">
                                          <p:val>
                                            <p:strVal val="ppt_y"/>
                                          </p:val>
                                        </p:tav>
                                        <p:tav tm="100000">
                                          <p:val>
                                            <p:strVal val="1+ppt_h/2"/>
                                          </p:val>
                                        </p:tav>
                                      </p:tavLst>
                                    </p:anim>
                                    <p:set>
                                      <p:cBhvr>
                                        <p:cTn id="80" dur="1" fill="hold">
                                          <p:stCondLst>
                                            <p:cond delay="499"/>
                                          </p:stCondLst>
                                        </p:cTn>
                                        <p:tgtEl>
                                          <p:spTgt spid="1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25607"/>
                                        </p:tgtEl>
                                        <p:attrNameLst>
                                          <p:attrName>style.visibility</p:attrName>
                                        </p:attrNameLst>
                                      </p:cBhvr>
                                      <p:to>
                                        <p:strVal val="visible"/>
                                      </p:to>
                                    </p:set>
                                    <p:animEffect transition="in" filter="fade">
                                      <p:cBhvr>
                                        <p:cTn id="92" dur="1000"/>
                                        <p:tgtEl>
                                          <p:spTgt spid="25607"/>
                                        </p:tgtEl>
                                      </p:cBhvr>
                                    </p:animEffect>
                                    <p:anim calcmode="lin" valueType="num">
                                      <p:cBhvr>
                                        <p:cTn id="93" dur="1000" fill="hold"/>
                                        <p:tgtEl>
                                          <p:spTgt spid="25607"/>
                                        </p:tgtEl>
                                        <p:attrNameLst>
                                          <p:attrName>ppt_x</p:attrName>
                                        </p:attrNameLst>
                                      </p:cBhvr>
                                      <p:tavLst>
                                        <p:tav tm="0">
                                          <p:val>
                                            <p:strVal val="#ppt_x"/>
                                          </p:val>
                                        </p:tav>
                                        <p:tav tm="100000">
                                          <p:val>
                                            <p:strVal val="#ppt_x"/>
                                          </p:val>
                                        </p:tav>
                                      </p:tavLst>
                                    </p:anim>
                                    <p:anim calcmode="lin" valueType="num">
                                      <p:cBhvr>
                                        <p:cTn id="94" dur="1000" fill="hold"/>
                                        <p:tgtEl>
                                          <p:spTgt spid="25607"/>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nodeType="clickEffect">
                                  <p:stCondLst>
                                    <p:cond delay="0"/>
                                  </p:stCondLst>
                                  <p:childTnLst>
                                    <p:anim calcmode="lin" valueType="num">
                                      <p:cBhvr additive="base">
                                        <p:cTn id="98" dur="500"/>
                                        <p:tgtEl>
                                          <p:spTgt spid="25607"/>
                                        </p:tgtEl>
                                        <p:attrNameLst>
                                          <p:attrName>ppt_x</p:attrName>
                                        </p:attrNameLst>
                                      </p:cBhvr>
                                      <p:tavLst>
                                        <p:tav tm="0">
                                          <p:val>
                                            <p:strVal val="ppt_x"/>
                                          </p:val>
                                        </p:tav>
                                        <p:tav tm="100000">
                                          <p:val>
                                            <p:strVal val="ppt_x"/>
                                          </p:val>
                                        </p:tav>
                                      </p:tavLst>
                                    </p:anim>
                                    <p:anim calcmode="lin" valueType="num">
                                      <p:cBhvr additive="base">
                                        <p:cTn id="99" dur="500"/>
                                        <p:tgtEl>
                                          <p:spTgt spid="25607"/>
                                        </p:tgtEl>
                                        <p:attrNameLst>
                                          <p:attrName>ppt_y</p:attrName>
                                        </p:attrNameLst>
                                      </p:cBhvr>
                                      <p:tavLst>
                                        <p:tav tm="0">
                                          <p:val>
                                            <p:strVal val="ppt_y"/>
                                          </p:val>
                                        </p:tav>
                                        <p:tav tm="100000">
                                          <p:val>
                                            <p:strVal val="1+ppt_h/2"/>
                                          </p:val>
                                        </p:tav>
                                      </p:tavLst>
                                    </p:anim>
                                    <p:set>
                                      <p:cBhvr>
                                        <p:cTn id="100" dur="1" fill="hold">
                                          <p:stCondLst>
                                            <p:cond delay="499"/>
                                          </p:stCondLst>
                                        </p:cTn>
                                        <p:tgtEl>
                                          <p:spTgt spid="2560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42" presetClass="exit" presetSubtype="0" fill="hold" nodeType="clickEffect">
                                  <p:stCondLst>
                                    <p:cond delay="0"/>
                                  </p:stCondLst>
                                  <p:childTnLst>
                                    <p:animEffect transition="out" filter="fade">
                                      <p:cBhvr>
                                        <p:cTn id="104" dur="1000"/>
                                        <p:tgtEl>
                                          <p:spTgt spid="14"/>
                                        </p:tgtEl>
                                      </p:cBhvr>
                                    </p:animEffect>
                                    <p:anim calcmode="lin" valueType="num">
                                      <p:cBhvr>
                                        <p:cTn id="105" dur="1000"/>
                                        <p:tgtEl>
                                          <p:spTgt spid="14"/>
                                        </p:tgtEl>
                                        <p:attrNameLst>
                                          <p:attrName>ppt_x</p:attrName>
                                        </p:attrNameLst>
                                      </p:cBhvr>
                                      <p:tavLst>
                                        <p:tav tm="0">
                                          <p:val>
                                            <p:strVal val="ppt_x"/>
                                          </p:val>
                                        </p:tav>
                                        <p:tav tm="100000">
                                          <p:val>
                                            <p:strVal val="ppt_x"/>
                                          </p:val>
                                        </p:tav>
                                      </p:tavLst>
                                    </p:anim>
                                    <p:anim calcmode="lin" valueType="num">
                                      <p:cBhvr>
                                        <p:cTn id="106" dur="1000"/>
                                        <p:tgtEl>
                                          <p:spTgt spid="14"/>
                                        </p:tgtEl>
                                        <p:attrNameLst>
                                          <p:attrName>ppt_y</p:attrName>
                                        </p:attrNameLst>
                                      </p:cBhvr>
                                      <p:tavLst>
                                        <p:tav tm="0">
                                          <p:val>
                                            <p:strVal val="ppt_y"/>
                                          </p:val>
                                        </p:tav>
                                        <p:tav tm="100000">
                                          <p:val>
                                            <p:strVal val="ppt_y+.1"/>
                                          </p:val>
                                        </p:tav>
                                      </p:tavLst>
                                    </p:anim>
                                    <p:set>
                                      <p:cBhvr>
                                        <p:cTn id="107" dur="1" fill="hold">
                                          <p:stCondLst>
                                            <p:cond delay="999"/>
                                          </p:stCondLst>
                                        </p:cTn>
                                        <p:tgtEl>
                                          <p:spTgt spid="14"/>
                                        </p:tgtEl>
                                        <p:attrNameLst>
                                          <p:attrName>style.visibility</p:attrName>
                                        </p:attrNameLst>
                                      </p:cBhvr>
                                      <p:to>
                                        <p:strVal val="hidden"/>
                                      </p:to>
                                    </p:set>
                                  </p:childTnLst>
                                </p:cTn>
                              </p:par>
                              <p:par>
                                <p:cTn id="108" presetID="42" presetClass="exit" presetSubtype="0" fill="hold" nodeType="withEffect">
                                  <p:stCondLst>
                                    <p:cond delay="0"/>
                                  </p:stCondLst>
                                  <p:childTnLst>
                                    <p:animEffect transition="out" filter="fade">
                                      <p:cBhvr>
                                        <p:cTn id="109" dur="1000"/>
                                        <p:tgtEl>
                                          <p:spTgt spid="16"/>
                                        </p:tgtEl>
                                      </p:cBhvr>
                                    </p:animEffect>
                                    <p:anim calcmode="lin" valueType="num">
                                      <p:cBhvr>
                                        <p:cTn id="110" dur="1000"/>
                                        <p:tgtEl>
                                          <p:spTgt spid="16"/>
                                        </p:tgtEl>
                                        <p:attrNameLst>
                                          <p:attrName>ppt_x</p:attrName>
                                        </p:attrNameLst>
                                      </p:cBhvr>
                                      <p:tavLst>
                                        <p:tav tm="0">
                                          <p:val>
                                            <p:strVal val="ppt_x"/>
                                          </p:val>
                                        </p:tav>
                                        <p:tav tm="100000">
                                          <p:val>
                                            <p:strVal val="ppt_x"/>
                                          </p:val>
                                        </p:tav>
                                      </p:tavLst>
                                    </p:anim>
                                    <p:anim calcmode="lin" valueType="num">
                                      <p:cBhvr>
                                        <p:cTn id="111" dur="1000"/>
                                        <p:tgtEl>
                                          <p:spTgt spid="16"/>
                                        </p:tgtEl>
                                        <p:attrNameLst>
                                          <p:attrName>ppt_y</p:attrName>
                                        </p:attrNameLst>
                                      </p:cBhvr>
                                      <p:tavLst>
                                        <p:tav tm="0">
                                          <p:val>
                                            <p:strVal val="ppt_y"/>
                                          </p:val>
                                        </p:tav>
                                        <p:tav tm="100000">
                                          <p:val>
                                            <p:strVal val="ppt_y+.1"/>
                                          </p:val>
                                        </p:tav>
                                      </p:tavLst>
                                    </p:anim>
                                    <p:set>
                                      <p:cBhvr>
                                        <p:cTn id="112" dur="1" fill="hold">
                                          <p:stCondLst>
                                            <p:cond delay="999"/>
                                          </p:stCondLst>
                                        </p:cTn>
                                        <p:tgtEl>
                                          <p:spTgt spid="16"/>
                                        </p:tgtEl>
                                        <p:attrNameLst>
                                          <p:attrName>style.visibility</p:attrName>
                                        </p:attrNameLst>
                                      </p:cBhvr>
                                      <p:to>
                                        <p:strVal val="hidden"/>
                                      </p:to>
                                    </p:set>
                                  </p:childTnLst>
                                </p:cTn>
                              </p:par>
                              <p:par>
                                <p:cTn id="113" presetID="42" presetClass="exit" presetSubtype="0" fill="hold" nodeType="withEffect">
                                  <p:stCondLst>
                                    <p:cond delay="0"/>
                                  </p:stCondLst>
                                  <p:childTnLst>
                                    <p:animEffect transition="out" filter="fade">
                                      <p:cBhvr>
                                        <p:cTn id="114" dur="1000"/>
                                        <p:tgtEl>
                                          <p:spTgt spid="22"/>
                                        </p:tgtEl>
                                      </p:cBhvr>
                                    </p:animEffect>
                                    <p:anim calcmode="lin" valueType="num">
                                      <p:cBhvr>
                                        <p:cTn id="115" dur="1000"/>
                                        <p:tgtEl>
                                          <p:spTgt spid="22"/>
                                        </p:tgtEl>
                                        <p:attrNameLst>
                                          <p:attrName>ppt_x</p:attrName>
                                        </p:attrNameLst>
                                      </p:cBhvr>
                                      <p:tavLst>
                                        <p:tav tm="0">
                                          <p:val>
                                            <p:strVal val="ppt_x"/>
                                          </p:val>
                                        </p:tav>
                                        <p:tav tm="100000">
                                          <p:val>
                                            <p:strVal val="ppt_x"/>
                                          </p:val>
                                        </p:tav>
                                      </p:tavLst>
                                    </p:anim>
                                    <p:anim calcmode="lin" valueType="num">
                                      <p:cBhvr>
                                        <p:cTn id="116" dur="1000"/>
                                        <p:tgtEl>
                                          <p:spTgt spid="22"/>
                                        </p:tgtEl>
                                        <p:attrNameLst>
                                          <p:attrName>ppt_y</p:attrName>
                                        </p:attrNameLst>
                                      </p:cBhvr>
                                      <p:tavLst>
                                        <p:tav tm="0">
                                          <p:val>
                                            <p:strVal val="ppt_y"/>
                                          </p:val>
                                        </p:tav>
                                        <p:tav tm="100000">
                                          <p:val>
                                            <p:strVal val="ppt_y+.1"/>
                                          </p:val>
                                        </p:tav>
                                      </p:tavLst>
                                    </p:anim>
                                    <p:set>
                                      <p:cBhvr>
                                        <p:cTn id="117" dur="1" fill="hold">
                                          <p:stCondLst>
                                            <p:cond delay="999"/>
                                          </p:stCondLst>
                                        </p:cTn>
                                        <p:tgtEl>
                                          <p:spTgt spid="22"/>
                                        </p:tgtEl>
                                        <p:attrNameLst>
                                          <p:attrName>style.visibility</p:attrName>
                                        </p:attrNameLst>
                                      </p:cBhvr>
                                      <p:to>
                                        <p:strVal val="hidden"/>
                                      </p:to>
                                    </p:set>
                                  </p:childTnLst>
                                </p:cTn>
                              </p:par>
                              <p:par>
                                <p:cTn id="118" presetID="42" presetClass="exit" presetSubtype="0" fill="hold" nodeType="withEffect">
                                  <p:stCondLst>
                                    <p:cond delay="0"/>
                                  </p:stCondLst>
                                  <p:childTnLst>
                                    <p:animEffect transition="out" filter="fade">
                                      <p:cBhvr>
                                        <p:cTn id="119" dur="1000"/>
                                        <p:tgtEl>
                                          <p:spTgt spid="26"/>
                                        </p:tgtEl>
                                      </p:cBhvr>
                                    </p:animEffect>
                                    <p:anim calcmode="lin" valueType="num">
                                      <p:cBhvr>
                                        <p:cTn id="120" dur="1000"/>
                                        <p:tgtEl>
                                          <p:spTgt spid="26"/>
                                        </p:tgtEl>
                                        <p:attrNameLst>
                                          <p:attrName>ppt_x</p:attrName>
                                        </p:attrNameLst>
                                      </p:cBhvr>
                                      <p:tavLst>
                                        <p:tav tm="0">
                                          <p:val>
                                            <p:strVal val="ppt_x"/>
                                          </p:val>
                                        </p:tav>
                                        <p:tav tm="100000">
                                          <p:val>
                                            <p:strVal val="ppt_x"/>
                                          </p:val>
                                        </p:tav>
                                      </p:tavLst>
                                    </p:anim>
                                    <p:anim calcmode="lin" valueType="num">
                                      <p:cBhvr>
                                        <p:cTn id="121" dur="1000"/>
                                        <p:tgtEl>
                                          <p:spTgt spid="26"/>
                                        </p:tgtEl>
                                        <p:attrNameLst>
                                          <p:attrName>ppt_y</p:attrName>
                                        </p:attrNameLst>
                                      </p:cBhvr>
                                      <p:tavLst>
                                        <p:tav tm="0">
                                          <p:val>
                                            <p:strVal val="ppt_y"/>
                                          </p:val>
                                        </p:tav>
                                        <p:tav tm="100000">
                                          <p:val>
                                            <p:strVal val="ppt_y+.1"/>
                                          </p:val>
                                        </p:tav>
                                      </p:tavLst>
                                    </p:anim>
                                    <p:set>
                                      <p:cBhvr>
                                        <p:cTn id="122" dur="1" fill="hold">
                                          <p:stCondLst>
                                            <p:cond delay="999"/>
                                          </p:stCondLst>
                                        </p:cTn>
                                        <p:tgtEl>
                                          <p:spTgt spid="26"/>
                                        </p:tgtEl>
                                        <p:attrNameLst>
                                          <p:attrName>style.visibility</p:attrName>
                                        </p:attrNameLst>
                                      </p:cBhvr>
                                      <p:to>
                                        <p:strVal val="hidden"/>
                                      </p:to>
                                    </p:set>
                                  </p:childTnLst>
                                </p:cTn>
                              </p:par>
                              <p:par>
                                <p:cTn id="123" presetID="42" presetClass="exit" presetSubtype="0" fill="hold" nodeType="withEffect">
                                  <p:stCondLst>
                                    <p:cond delay="0"/>
                                  </p:stCondLst>
                                  <p:childTnLst>
                                    <p:animEffect transition="out" filter="fade">
                                      <p:cBhvr>
                                        <p:cTn id="124" dur="1000"/>
                                        <p:tgtEl>
                                          <p:spTgt spid="27"/>
                                        </p:tgtEl>
                                      </p:cBhvr>
                                    </p:animEffect>
                                    <p:anim calcmode="lin" valueType="num">
                                      <p:cBhvr>
                                        <p:cTn id="125" dur="1000"/>
                                        <p:tgtEl>
                                          <p:spTgt spid="27"/>
                                        </p:tgtEl>
                                        <p:attrNameLst>
                                          <p:attrName>ppt_x</p:attrName>
                                        </p:attrNameLst>
                                      </p:cBhvr>
                                      <p:tavLst>
                                        <p:tav tm="0">
                                          <p:val>
                                            <p:strVal val="ppt_x"/>
                                          </p:val>
                                        </p:tav>
                                        <p:tav tm="100000">
                                          <p:val>
                                            <p:strVal val="ppt_x"/>
                                          </p:val>
                                        </p:tav>
                                      </p:tavLst>
                                    </p:anim>
                                    <p:anim calcmode="lin" valueType="num">
                                      <p:cBhvr>
                                        <p:cTn id="126" dur="1000"/>
                                        <p:tgtEl>
                                          <p:spTgt spid="27"/>
                                        </p:tgtEl>
                                        <p:attrNameLst>
                                          <p:attrName>ppt_y</p:attrName>
                                        </p:attrNameLst>
                                      </p:cBhvr>
                                      <p:tavLst>
                                        <p:tav tm="0">
                                          <p:val>
                                            <p:strVal val="ppt_y"/>
                                          </p:val>
                                        </p:tav>
                                        <p:tav tm="100000">
                                          <p:val>
                                            <p:strVal val="ppt_y+.1"/>
                                          </p:val>
                                        </p:tav>
                                      </p:tavLst>
                                    </p:anim>
                                    <p:set>
                                      <p:cBhvr>
                                        <p:cTn id="127"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954521b-b4ab-4ce3-8aa8-8bfa99a4c36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520</TotalTime>
  <Words>529</Words>
  <Application>Microsoft Office PowerPoint</Application>
  <PresentationFormat>On-screen Show (16:9)</PresentationFormat>
  <Paragraphs>112</Paragraphs>
  <Slides>36</Slides>
  <Notes>13</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#9Slide03 SVNAvo</vt:lpstr>
      <vt:lpstr>HP001 4 hàng</vt:lpstr>
      <vt:lpstr>.VnArial Narrow</vt:lpstr>
      <vt:lpstr>VnArial Narrow</vt:lpstr>
      <vt:lpstr>Times New Roman</vt:lpstr>
      <vt:lpstr>Arial-Rounded</vt:lpstr>
      <vt:lpstr>Calibri</vt:lpstr>
      <vt:lpstr>DFPOP1-W9</vt:lpstr>
      <vt:lpstr>Arial</vt:lpstr>
      <vt:lpstr>HL Hoctro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Asus</cp:lastModifiedBy>
  <cp:revision>37</cp:revision>
  <dcterms:created xsi:type="dcterms:W3CDTF">2020-08-13T09:19:08Z</dcterms:created>
  <dcterms:modified xsi:type="dcterms:W3CDTF">2025-01-01T14:49:37Z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