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30"/>
  </p:notesMasterIdLst>
  <p:sldIdLst>
    <p:sldId id="3233" r:id="rId4"/>
    <p:sldId id="320" r:id="rId5"/>
    <p:sldId id="3226" r:id="rId6"/>
    <p:sldId id="3214" r:id="rId7"/>
    <p:sldId id="260" r:id="rId8"/>
    <p:sldId id="286" r:id="rId9"/>
    <p:sldId id="3215" r:id="rId10"/>
    <p:sldId id="3213" r:id="rId11"/>
    <p:sldId id="3194" r:id="rId12"/>
    <p:sldId id="3212" r:id="rId13"/>
    <p:sldId id="3216" r:id="rId14"/>
    <p:sldId id="3227" r:id="rId15"/>
    <p:sldId id="321" r:id="rId16"/>
    <p:sldId id="311" r:id="rId17"/>
    <p:sldId id="3218" r:id="rId18"/>
    <p:sldId id="3229" r:id="rId19"/>
    <p:sldId id="3230" r:id="rId20"/>
    <p:sldId id="3231" r:id="rId21"/>
    <p:sldId id="3232" r:id="rId22"/>
    <p:sldId id="3228" r:id="rId23"/>
    <p:sldId id="3219" r:id="rId24"/>
    <p:sldId id="3221" r:id="rId25"/>
    <p:sldId id="3222" r:id="rId26"/>
    <p:sldId id="3224" r:id="rId27"/>
    <p:sldId id="3225" r:id="rId28"/>
    <p:sldId id="321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0.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5.svg"/><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40880"/>
          </a:xfrm>
          <a:prstGeom prst="rect">
            <a:avLst/>
          </a:prstGeom>
        </p:spPr>
      </p:pic>
    </p:spTree>
    <p:extLst>
      <p:ext uri="{BB962C8B-B14F-4D97-AF65-F5344CB8AC3E}">
        <p14:creationId xmlns:p14="http://schemas.microsoft.com/office/powerpoint/2010/main" val="313353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640</Words>
  <Application>Microsoft Office PowerPoint</Application>
  <PresentationFormat>Widescreen</PresentationFormat>
  <Paragraphs>96</Paragraphs>
  <Slides>26</Slides>
  <Notes>7</Notes>
  <HiddenSlides>0</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Arial</vt:lpstr>
      <vt:lpstr>Calibri</vt:lpstr>
      <vt:lpstr>Calibri Light</vt:lpstr>
      <vt:lpstr>Cambria</vt:lpstr>
      <vt:lpstr>等线</vt:lpstr>
      <vt:lpstr>等线 Light</vt:lpstr>
      <vt:lpstr>Lato Regular</vt:lpstr>
      <vt:lpstr>Times New Roman</vt:lpstr>
      <vt:lpstr>UTM Cookies</vt:lpstr>
      <vt:lpstr>Wingdings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2023-08-13T14:57:56Z</dcterms:created>
  <dcterms:modified xsi:type="dcterms:W3CDTF">2025-01-01T16:19:53Z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2023-08-14T17:15:19Z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b0180e79-5eaa-4436-ad27-41d9e948b57c</vt:lpwstr>
  </property>
  <property fmtid="{D5CDD505-2E9C-101B-9397-08002B2CF9AE}" pid="8" name="MSIP_Label_defa4170-0d19-0005-0004-bc88714345d2_ContentBits">
    <vt:lpwstr>0</vt:lpwstr>
  </property>
</Properties>
</file>