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8" r:id="rId2"/>
    <p:sldMasterId id="2147483710" r:id="rId3"/>
    <p:sldMasterId id="2147483712" r:id="rId4"/>
  </p:sldMasterIdLst>
  <p:notesMasterIdLst>
    <p:notesMasterId r:id="rId31"/>
  </p:notesMasterIdLst>
  <p:sldIdLst>
    <p:sldId id="634" r:id="rId5"/>
    <p:sldId id="284" r:id="rId6"/>
    <p:sldId id="327" r:id="rId7"/>
    <p:sldId id="318" r:id="rId8"/>
    <p:sldId id="316" r:id="rId9"/>
    <p:sldId id="328" r:id="rId10"/>
    <p:sldId id="319" r:id="rId11"/>
    <p:sldId id="320" r:id="rId12"/>
    <p:sldId id="321" r:id="rId13"/>
    <p:sldId id="322" r:id="rId14"/>
    <p:sldId id="326" r:id="rId15"/>
    <p:sldId id="342" r:id="rId16"/>
    <p:sldId id="329" r:id="rId17"/>
    <p:sldId id="364" r:id="rId18"/>
    <p:sldId id="330" r:id="rId19"/>
    <p:sldId id="331" r:id="rId20"/>
    <p:sldId id="332" r:id="rId21"/>
    <p:sldId id="333" r:id="rId22"/>
    <p:sldId id="365" r:id="rId23"/>
    <p:sldId id="335" r:id="rId24"/>
    <p:sldId id="336" r:id="rId25"/>
    <p:sldId id="337" r:id="rId26"/>
    <p:sldId id="338" r:id="rId27"/>
    <p:sldId id="339" r:id="rId28"/>
    <p:sldId id="286" r:id="rId29"/>
    <p:sldId id="36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70" d="100"/>
          <a:sy n="70" d="100"/>
        </p:scale>
        <p:origin x="7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983-7E16-45DC-9F87-651E08F789D8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4331-F600-4ECA-8266-51CEE1320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D1E84-FFAA-4D35-9D19-AE164EBC16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69650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F2A2-70FE-43C1-9778-B47825B074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30041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5BCB9-3795-41CE-B8B9-675605E77B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64161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1887-5753-457C-9598-7222B9C18E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9149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12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042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6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608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711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477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06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2C93-D738-4D30-8A28-48950D58B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13882"/>
      </p:ext>
    </p:extLst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634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76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711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734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00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235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2381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4082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3826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084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F414-267C-4308-904F-BAE5E05F3E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6339"/>
      </p:ext>
    </p:extLst>
  </p:cSld>
  <p:clrMapOvr>
    <a:masterClrMapping/>
  </p:clrMapOvr>
  <p:transition>
    <p:wedg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514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2509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2251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1063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8741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062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3E0D-B416-435B-83AA-070D182313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27833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C2ADB-6FB3-4126-9D1E-658379274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5334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107C-EEA3-49A9-BD94-89CDCC8480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34832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D392-AEDB-43A7-B8C2-E8E7C81B4A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01200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7356-D9E6-46E3-9B0B-3A86D74489A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96534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B2FA-51A6-4DB4-B0C5-A7B0909559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51463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7D22B-BA01-42B0-A355-66B62724EE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7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99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8971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38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22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png"/><Relationship Id="rId11" Type="http://schemas.openxmlformats.org/officeDocument/2006/relationships/audio" Target="../media/audio1.wav"/><Relationship Id="rId5" Type="http://schemas.openxmlformats.org/officeDocument/2006/relationships/image" Target="../media/image22.png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7.png"/><Relationship Id="rId11" Type="http://schemas.openxmlformats.org/officeDocument/2006/relationships/audio" Target="../media/audio1.wav"/><Relationship Id="rId5" Type="http://schemas.openxmlformats.org/officeDocument/2006/relationships/image" Target="../media/image22.png"/><Relationship Id="rId10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22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2.png"/><Relationship Id="rId5" Type="http://schemas.openxmlformats.org/officeDocument/2006/relationships/image" Target="../media/image22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3.gif"/><Relationship Id="rId11" Type="http://schemas.openxmlformats.org/officeDocument/2006/relationships/audio" Target="../media/audio1.wav"/><Relationship Id="rId5" Type="http://schemas.openxmlformats.org/officeDocument/2006/relationships/image" Target="../media/image22.png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8.png"/><Relationship Id="rId11" Type="http://schemas.openxmlformats.org/officeDocument/2006/relationships/audio" Target="../media/audio1.wav"/><Relationship Id="rId5" Type="http://schemas.openxmlformats.org/officeDocument/2006/relationships/image" Target="../media/image22.png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8.png"/><Relationship Id="rId5" Type="http://schemas.openxmlformats.org/officeDocument/2006/relationships/image" Target="../media/image22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8.png"/><Relationship Id="rId5" Type="http://schemas.openxmlformats.org/officeDocument/2006/relationships/image" Target="../media/image22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audio" Target="../media/audio1.wav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46.png"/><Relationship Id="rId5" Type="http://schemas.openxmlformats.org/officeDocument/2006/relationships/image" Target="../media/image22.pn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8.png"/><Relationship Id="rId11" Type="http://schemas.openxmlformats.org/officeDocument/2006/relationships/audio" Target="../media/audio1.wav"/><Relationship Id="rId5" Type="http://schemas.openxmlformats.org/officeDocument/2006/relationships/image" Target="../media/image22.png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8.png"/><Relationship Id="rId12" Type="http://schemas.openxmlformats.org/officeDocument/2006/relationships/audio" Target="../media/audio1.wav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8.png"/><Relationship Id="rId11" Type="http://schemas.openxmlformats.org/officeDocument/2006/relationships/image" Target="../media/image16.png"/><Relationship Id="rId5" Type="http://schemas.openxmlformats.org/officeDocument/2006/relationships/image" Target="../media/image22.png"/><Relationship Id="rId10" Type="http://schemas.openxmlformats.org/officeDocument/2006/relationships/image" Target="../media/image51.png"/><Relationship Id="rId4" Type="http://schemas.openxmlformats.org/officeDocument/2006/relationships/audio" Target="../media/audio1.wav"/><Relationship Id="rId9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8.png"/><Relationship Id="rId11" Type="http://schemas.openxmlformats.org/officeDocument/2006/relationships/audio" Target="../media/audio1.wav"/><Relationship Id="rId5" Type="http://schemas.openxmlformats.org/officeDocument/2006/relationships/image" Target="../media/image22.png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43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4.gif"/><Relationship Id="rId5" Type="http://schemas.openxmlformats.org/officeDocument/2006/relationships/image" Target="../media/image53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4.gif"/><Relationship Id="rId5" Type="http://schemas.openxmlformats.org/officeDocument/2006/relationships/image" Target="../media/image53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5.png"/><Relationship Id="rId10" Type="http://schemas.openxmlformats.org/officeDocument/2006/relationships/audio" Target="../media/audio1.wav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68"/>
            <a:ext cx="12192000" cy="6858000"/>
          </a:xfrm>
          <a:prstGeom prst="rect">
            <a:avLst/>
          </a:prstGeom>
        </p:spPr>
      </p:pic>
      <p:pic>
        <p:nvPicPr>
          <p:cNvPr id="6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5956" y="5143501"/>
            <a:ext cx="609600" cy="609600"/>
          </a:xfrm>
          <a:prstGeom prst="rect">
            <a:avLst/>
          </a:prstGeom>
        </p:spPr>
      </p:pic>
      <p:pic>
        <p:nvPicPr>
          <p:cNvPr id="7" name="Picture 2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37" y="3840153"/>
            <a:ext cx="4324447" cy="293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963" y="123317"/>
            <a:ext cx="1905000" cy="150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278" y="3808633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90" y="862124"/>
            <a:ext cx="150690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2091656" y="1322994"/>
            <a:ext cx="8288338" cy="43322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DeflateInflate">
              <a:avLst>
                <a:gd name="adj" fmla="val 30093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CHÀO MỪNG QUÝ THẦY CÔ VỀ DỰ GIỜ THĂM LỚP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04440" y="2781252"/>
            <a:ext cx="61836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u="sng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7030A0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kumimoji="0" lang="en-US" sz="4000" b="1" i="0" u="sng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7030A0"/>
                </a:solidFill>
                <a:effectLst>
                  <a:reflection blurRad="6350" stA="60000" endA="900" endPos="60000" dist="29997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4000" b="1" i="0" u="sng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7030A0"/>
                </a:solidFill>
                <a:effectLst>
                  <a:reflection blurRad="6350" stA="60000" endA="900" endPos="60000" dist="29997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7030A0"/>
                </a:solidFill>
                <a:effectLst>
                  <a:reflection blurRad="6350" stA="60000" endA="900" endPos="60000" dist="29997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 - LỚP 4</a:t>
            </a:r>
          </a:p>
        </p:txBody>
      </p:sp>
      <p:sp>
        <p:nvSpPr>
          <p:cNvPr id="3" name="Rectangle 2"/>
          <p:cNvSpPr/>
          <p:nvPr/>
        </p:nvSpPr>
        <p:spPr>
          <a:xfrm>
            <a:off x="2956560" y="53895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ỨNG HÒA</a:t>
            </a:r>
            <a:endParaRPr lang="vi-VN" altLang="en-US" b="1" dirty="0">
              <a:solidFill>
                <a:srgbClr val="0070C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TH ĐỘI BÌNH</a:t>
            </a:r>
          </a:p>
        </p:txBody>
      </p:sp>
      <p:sp>
        <p:nvSpPr>
          <p:cNvPr id="5" name="Rectangle 4"/>
          <p:cNvSpPr/>
          <p:nvPr/>
        </p:nvSpPr>
        <p:spPr>
          <a:xfrm>
            <a:off x="4531334" y="4733055"/>
            <a:ext cx="48461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200" b="1" i="1" dirty="0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altLang="en-US" sz="3200" b="1" i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3200" b="1" i="1" dirty="0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200" b="1" i="1" dirty="0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Kim Mai</a:t>
            </a:r>
            <a:endParaRPr lang="vi-VN" altLang="en-US" sz="3200" b="1" i="1" dirty="0">
              <a:solidFill>
                <a:srgbClr val="7030A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50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additive="repl">
                                        <p:cTn id="6" dur="500" fill="hold" masterRel="sameClick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rgb" dir="cw">
                                      <p:cBhvr additive="repl">
                                        <p:cTn id="7" dur="500" fill="hold" masterRel="sameClick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rgb" dir="cw">
                                      <p:cBhvr additive="repl">
                                        <p:cTn id="8" dur="500" fill="hold" masterRel="sameClick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 additive="repl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96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" y="146589"/>
            <a:ext cx="7928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giới thiệu tổng thể Khuông nhạc, khóa son, vị trí nốt nhạc trên khuông</a:t>
            </a:r>
          </a:p>
        </p:txBody>
      </p:sp>
      <p:pic>
        <p:nvPicPr>
          <p:cNvPr id="2" name="T22 L3 KHUOG  NHAC VA K S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6226" y="662510"/>
            <a:ext cx="10462916" cy="572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49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33767" y="181263"/>
            <a:ext cx="703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kiến thức khuông nhạc, khóa son, vị trí các nốt nhạc trên khuông 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38" y="148832"/>
            <a:ext cx="1151670" cy="33447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825" y="23207"/>
            <a:ext cx="1445477" cy="33284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104" y="1596776"/>
            <a:ext cx="6200721" cy="14370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99" y="1596775"/>
            <a:ext cx="555645" cy="14370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2" y="3620392"/>
            <a:ext cx="11777684" cy="178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73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42" y="3907933"/>
            <a:ext cx="11826916" cy="119104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724830" y="3337083"/>
            <a:ext cx="1739589" cy="64380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87084" y="3068510"/>
            <a:ext cx="4092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Khóa son hình bầu dục, đuôi uốn cong lên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60088" y="6347321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son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1851102" y="4641777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776654" y="6373538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mi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3367668" y="4868716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192859" y="6304002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la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4783873" y="4641777"/>
            <a:ext cx="9292" cy="1688443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627649" y="6347321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si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 flipV="1">
            <a:off x="6218663" y="4641777"/>
            <a:ext cx="26020" cy="17317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075246" y="6373538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pha</a:t>
            </a:r>
          </a:p>
        </p:txBody>
      </p:sp>
      <p:cxnSp>
        <p:nvCxnSpPr>
          <p:cNvPr id="29" name="Straight Arrow Connector 28"/>
          <p:cNvCxnSpPr/>
          <p:nvPr/>
        </p:nvCxnSpPr>
        <p:spPr bwMode="auto">
          <a:xfrm flipV="1">
            <a:off x="7666260" y="4868716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478644" y="6488668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rê</a:t>
            </a:r>
          </a:p>
        </p:txBody>
      </p:sp>
      <p:cxnSp>
        <p:nvCxnSpPr>
          <p:cNvPr id="31" name="Straight Arrow Connector 30"/>
          <p:cNvCxnSpPr/>
          <p:nvPr/>
        </p:nvCxnSpPr>
        <p:spPr bwMode="auto">
          <a:xfrm flipV="1">
            <a:off x="9069658" y="4983846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963615" y="6488668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đồ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 flipV="1">
            <a:off x="10554629" y="4983846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038975" y="957395"/>
            <a:ext cx="7153025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Nhận biết hình dáng khóa son và nêu vị trí các nốt nhạc trên khuông nhạc</a:t>
            </a:r>
          </a:p>
        </p:txBody>
      </p:sp>
      <p:pic>
        <p:nvPicPr>
          <p:cNvPr id="24" name="Picture 2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716" y="1509624"/>
            <a:ext cx="7545742" cy="116108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871675" y="18340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06"/>
            <a:ext cx="7728412" cy="79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09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8" grpId="0"/>
      <p:bldP spid="20" grpId="0"/>
      <p:bldP spid="22" grpId="0"/>
      <p:bldP spid="28" grpId="0"/>
      <p:bldP spid="30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3" y="1557134"/>
            <a:ext cx="9544997" cy="3199612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957021" y="621864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Giới thiệu, đọc mẫu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1543076" y="3155795"/>
            <a:ext cx="7021061" cy="140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1114091" y="3025094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1288303" y="4151753"/>
            <a:ext cx="7275834" cy="384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833299" y="4007027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062332" y="732383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? Hình nốt nhạc, tên nốt nhạc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4" y="33453"/>
            <a:ext cx="2566664" cy="80924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3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15807" y="27986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66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8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 animBg="1"/>
      <p:bldP spid="43" grpId="0" animBg="1"/>
      <p:bldP spid="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Arrow Connector 41"/>
          <p:cNvCxnSpPr/>
          <p:nvPr/>
        </p:nvCxnSpPr>
        <p:spPr>
          <a:xfrm>
            <a:off x="1288303" y="4151753"/>
            <a:ext cx="7275834" cy="384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833299" y="4007027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4" y="33453"/>
            <a:ext cx="2033020" cy="80924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3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15807" y="2798686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BD1670-6020-2327-17C6-BB0F0024A58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6" t="43089" r="1363" b="16487"/>
          <a:stretch/>
        </p:blipFill>
        <p:spPr>
          <a:xfrm>
            <a:off x="-389" y="1643775"/>
            <a:ext cx="9799482" cy="31129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F60D58-081E-2F6E-B5B2-7FA5CBE8F05F}"/>
              </a:ext>
            </a:extLst>
          </p:cNvPr>
          <p:cNvSpPr txBox="1"/>
          <p:nvPr/>
        </p:nvSpPr>
        <p:spPr>
          <a:xfrm>
            <a:off x="833298" y="2810686"/>
            <a:ext cx="88156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     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La              Son                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La 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Son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C02A1C-CE25-E67C-C321-B4B7B1A0D8A0}"/>
              </a:ext>
            </a:extLst>
          </p:cNvPr>
          <p:cNvSpPr txBox="1"/>
          <p:nvPr/>
        </p:nvSpPr>
        <p:spPr>
          <a:xfrm>
            <a:off x="723331" y="4348804"/>
            <a:ext cx="89256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     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La               Son                  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La       Si      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74BF9E-CBF4-768D-FA8C-5F720DC6269E}"/>
              </a:ext>
            </a:extLst>
          </p:cNvPr>
          <p:cNvSpPr txBox="1"/>
          <p:nvPr/>
        </p:nvSpPr>
        <p:spPr>
          <a:xfrm>
            <a:off x="4198456" y="918966"/>
            <a:ext cx="1661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SỐ 1</a:t>
            </a:r>
          </a:p>
        </p:txBody>
      </p:sp>
    </p:spTree>
    <p:extLst>
      <p:ext uri="{BB962C8B-B14F-4D97-AF65-F5344CB8AC3E}">
        <p14:creationId xmlns:p14="http://schemas.microsoft.com/office/powerpoint/2010/main" val="4162248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8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16146" y="3247955"/>
            <a:ext cx="609600" cy="609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464774" y="0"/>
            <a:ext cx="30050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gam Đô trưởng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1" y="869795"/>
            <a:ext cx="12063451" cy="12489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722C16-5532-A586-4CC0-C366AEB4BAEA}"/>
              </a:ext>
            </a:extLst>
          </p:cNvPr>
          <p:cNvSpPr txBox="1"/>
          <p:nvPr/>
        </p:nvSpPr>
        <p:spPr>
          <a:xfrm>
            <a:off x="1723030" y="2318790"/>
            <a:ext cx="104296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Mi                    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Son                 La                     Si                 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604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415883" y="-95625"/>
            <a:ext cx="3802566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cao độ và thế tay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706"/>
            <a:ext cx="12031980" cy="3173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13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86823" y="4066037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10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012443" y="-197878"/>
            <a:ext cx="4712780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Gõ hoặc vỗ tay theo tiết tấu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46" y="2471316"/>
            <a:ext cx="543622" cy="5436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113" y="2430057"/>
            <a:ext cx="543622" cy="5436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84" y="2415905"/>
            <a:ext cx="543622" cy="5436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91" y="2363498"/>
            <a:ext cx="543622" cy="5436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351" y="2464346"/>
            <a:ext cx="543622" cy="5436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72" y="2430057"/>
            <a:ext cx="543622" cy="5436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188" y="2404027"/>
            <a:ext cx="543622" cy="5436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709" y="2417438"/>
            <a:ext cx="543622" cy="5436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718" y="2370747"/>
            <a:ext cx="543622" cy="5436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" y="730211"/>
            <a:ext cx="12089306" cy="10205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3" name="TT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86400" y="36926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15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/>
          <p:cNvCxnSpPr/>
          <p:nvPr/>
        </p:nvCxnSpPr>
        <p:spPr>
          <a:xfrm>
            <a:off x="1914482" y="2141433"/>
            <a:ext cx="8946806" cy="115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1227516" y="1863529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700310" y="3288019"/>
            <a:ext cx="931709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1211075" y="314329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722125" y="709302"/>
            <a:ext cx="12330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1C8C79-2EF6-CCD6-77DF-D1F6A2A8DA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8" t="22069" r="5014" b="45754"/>
          <a:stretch/>
        </p:blipFill>
        <p:spPr>
          <a:xfrm>
            <a:off x="445827" y="1709899"/>
            <a:ext cx="10713721" cy="2194559"/>
          </a:xfrm>
          <a:prstGeom prst="rect">
            <a:avLst/>
          </a:prstGeom>
        </p:spPr>
      </p:pic>
      <p:pic>
        <p:nvPicPr>
          <p:cNvPr id="3" name="C1">
            <a:hlinkClick r:id="" action="ppaction://media"/>
            <a:extLst>
              <a:ext uri="{FF2B5EF4-FFF2-40B4-BE49-F238E27FC236}">
                <a16:creationId xmlns:a16="http://schemas.microsoft.com/office/drawing/2014/main" id="{3C1CA56B-5ACC-2226-913E-4D850454E1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85456" y="4291195"/>
            <a:ext cx="621088" cy="5731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CB1440-0F81-6953-5DBA-F151838D6E3C}"/>
              </a:ext>
            </a:extLst>
          </p:cNvPr>
          <p:cNvSpPr txBox="1"/>
          <p:nvPr/>
        </p:nvSpPr>
        <p:spPr>
          <a:xfrm>
            <a:off x="1887849" y="3584470"/>
            <a:ext cx="8621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      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La             Son                  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La 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Son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657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/>
          <p:cNvCxnSpPr/>
          <p:nvPr/>
        </p:nvCxnSpPr>
        <p:spPr>
          <a:xfrm>
            <a:off x="1914482" y="2141433"/>
            <a:ext cx="8946806" cy="115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1227516" y="1863529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700310" y="3288019"/>
            <a:ext cx="931709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1211075" y="314329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722125" y="709302"/>
            <a:ext cx="12330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CB1440-0F81-6953-5DBA-F151838D6E3C}"/>
              </a:ext>
            </a:extLst>
          </p:cNvPr>
          <p:cNvSpPr txBox="1"/>
          <p:nvPr/>
        </p:nvSpPr>
        <p:spPr>
          <a:xfrm>
            <a:off x="1887849" y="3584470"/>
            <a:ext cx="8621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      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La             Son                  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La 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Son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FA9D58-B718-8363-032B-D2E0983BEE1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6" t="63898" r="1516" b="19557"/>
          <a:stretch/>
        </p:blipFill>
        <p:spPr>
          <a:xfrm>
            <a:off x="545113" y="1795249"/>
            <a:ext cx="10472292" cy="2158547"/>
          </a:xfrm>
          <a:prstGeom prst="rect">
            <a:avLst/>
          </a:prstGeom>
        </p:spPr>
      </p:pic>
      <p:pic>
        <p:nvPicPr>
          <p:cNvPr id="7" name="C2">
            <a:hlinkClick r:id="" action="ppaction://media"/>
            <a:extLst>
              <a:ext uri="{FF2B5EF4-FFF2-40B4-BE49-F238E27FC236}">
                <a16:creationId xmlns:a16="http://schemas.microsoft.com/office/drawing/2014/main" id="{BA80ED76-1C5B-CBCA-6174-9077E9F593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37577" y="4674850"/>
            <a:ext cx="487363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449F67-1EC2-0877-0007-8BC9CA6024D5}"/>
              </a:ext>
            </a:extLst>
          </p:cNvPr>
          <p:cNvSpPr txBox="1"/>
          <p:nvPr/>
        </p:nvSpPr>
        <p:spPr>
          <a:xfrm>
            <a:off x="1227515" y="3645750"/>
            <a:ext cx="97898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       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La                 Son                     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La       Si       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708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80" y="646776"/>
            <a:ext cx="1897568" cy="1897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2" y="5522"/>
            <a:ext cx="4571628" cy="2870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491" y="1007708"/>
            <a:ext cx="2819669" cy="11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97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523748" y="138960"/>
            <a:ext cx="3227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 bài các hình thức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2499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37" y="854607"/>
            <a:ext cx="12178109" cy="3672788"/>
          </a:xfrm>
          <a:prstGeom prst="rect">
            <a:avLst/>
          </a:prstGeom>
        </p:spPr>
      </p:pic>
      <p:pic>
        <p:nvPicPr>
          <p:cNvPr id="3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68891" y="41717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82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29752" y="0"/>
            <a:ext cx="73822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SLIDE BỔ SUNG GV CHO ĐỌC NHẠC BẰNG VIDEO</a:t>
            </a:r>
          </a:p>
        </p:txBody>
      </p:sp>
      <p:pic>
        <p:nvPicPr>
          <p:cNvPr id="2" name="BĐN số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08" y="657990"/>
            <a:ext cx="9949007" cy="559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15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9" y="0"/>
            <a:ext cx="12164722" cy="366875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22473" y="104992"/>
            <a:ext cx="3308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vỗ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297" y="1893589"/>
            <a:ext cx="281364" cy="2813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97" y="1893589"/>
            <a:ext cx="281364" cy="28136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33" y="3172188"/>
            <a:ext cx="281364" cy="28136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197" y="3172188"/>
            <a:ext cx="281364" cy="2813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996" y="1871779"/>
            <a:ext cx="281364" cy="28136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43" y="1860061"/>
            <a:ext cx="281364" cy="2813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934" y="1893589"/>
            <a:ext cx="281364" cy="28136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467" y="1883497"/>
            <a:ext cx="281364" cy="28136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433" y="1917025"/>
            <a:ext cx="281364" cy="28136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80" y="1924713"/>
            <a:ext cx="281364" cy="28136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918" y="3172188"/>
            <a:ext cx="281364" cy="28136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554" y="3172188"/>
            <a:ext cx="281364" cy="2813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467" y="3172188"/>
            <a:ext cx="281364" cy="28136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16" y="3172188"/>
            <a:ext cx="281364" cy="28136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345" y="3171129"/>
            <a:ext cx="281364" cy="28136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981" y="3172188"/>
            <a:ext cx="281364" cy="2813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16" y="4442759"/>
            <a:ext cx="3481337" cy="2397121"/>
          </a:xfrm>
          <a:prstGeom prst="rect">
            <a:avLst/>
          </a:prstGeom>
        </p:spPr>
      </p:pic>
      <p:pic>
        <p:nvPicPr>
          <p:cNvPr id="24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85115" y="41379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52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7724"/>
            <a:ext cx="10839176" cy="326898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22473" y="104992"/>
            <a:ext cx="40735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và gõ đệm với nhạc cụ gõ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597" y="0"/>
            <a:ext cx="5422403" cy="121158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313" y="2922715"/>
            <a:ext cx="347545" cy="3475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444"/>
            <a:ext cx="347545" cy="347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168" y="4140998"/>
            <a:ext cx="347545" cy="3475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111" y="4140999"/>
            <a:ext cx="347545" cy="3475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027" y="4155408"/>
            <a:ext cx="347545" cy="3475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094" y="4150585"/>
            <a:ext cx="347545" cy="3475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912" y="4170381"/>
            <a:ext cx="347545" cy="3475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367" y="4155408"/>
            <a:ext cx="347545" cy="34754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782" y="4173674"/>
            <a:ext cx="347545" cy="34754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565" y="4184660"/>
            <a:ext cx="347545" cy="3475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568" y="2989417"/>
            <a:ext cx="347545" cy="34754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23" y="2974444"/>
            <a:ext cx="347545" cy="34754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740" y="2979257"/>
            <a:ext cx="347545" cy="34754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33" y="2952150"/>
            <a:ext cx="347545" cy="34754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350" y="2952151"/>
            <a:ext cx="347545" cy="34754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65" y="2955704"/>
            <a:ext cx="347545" cy="347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23" y="4593992"/>
            <a:ext cx="2780669" cy="2345255"/>
          </a:xfrm>
          <a:prstGeom prst="rect">
            <a:avLst/>
          </a:prstGeom>
        </p:spPr>
      </p:pic>
      <p:pic>
        <p:nvPicPr>
          <p:cNvPr id="33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08425" y="47128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56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41" y="625848"/>
            <a:ext cx="10519318" cy="3172515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22473" y="104992"/>
            <a:ext cx="3219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vỗ tay theo tiết tấu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497" y="2212105"/>
            <a:ext cx="281364" cy="2813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088" y="3290261"/>
            <a:ext cx="281364" cy="281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343" y="3305250"/>
            <a:ext cx="281364" cy="2813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862" y="3308280"/>
            <a:ext cx="281364" cy="281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89" y="3305250"/>
            <a:ext cx="281364" cy="2813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297" y="3271917"/>
            <a:ext cx="281364" cy="2813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132" y="3305250"/>
            <a:ext cx="281364" cy="2813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870" y="3255469"/>
            <a:ext cx="281364" cy="2813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133" y="3278905"/>
            <a:ext cx="281364" cy="2813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049" y="2223823"/>
            <a:ext cx="281364" cy="2813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114" y="2223823"/>
            <a:ext cx="281364" cy="2813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290" y="2223823"/>
            <a:ext cx="281364" cy="2813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938" y="2223823"/>
            <a:ext cx="281364" cy="2813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559" y="3380313"/>
            <a:ext cx="281364" cy="2813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088" y="2223823"/>
            <a:ext cx="281364" cy="2813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343" y="2223823"/>
            <a:ext cx="281364" cy="2813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426" y="2211703"/>
            <a:ext cx="281364" cy="281364"/>
          </a:xfrm>
          <a:prstGeom prst="rect">
            <a:avLst/>
          </a:prstGeom>
        </p:spPr>
      </p:pic>
      <p:pic>
        <p:nvPicPr>
          <p:cNvPr id="24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25692" y="4293626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A48C04-7D17-ED74-23C6-6070A5B315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035" y="2207230"/>
            <a:ext cx="281364" cy="28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87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6" name="CHUÔNG GIÓ LENG KENG . KARAOKE - LƠP 4. KẾT NỐI TRI THỨC 2023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05506" y="285008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D9003C-9C2F-C0DB-AFE4-748BAD87F3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189" y="4093636"/>
            <a:ext cx="3196867" cy="27643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83427B-E279-9B2E-5168-503BC34039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201" y="3087539"/>
            <a:ext cx="1806209" cy="377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16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6" name="CHUÔNG GIÓ LENG KENG . KARAOKE - LƠP 4. KẾT NỐI TRI THỨC 2023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05506" y="285008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37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72292" y="196573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đầu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961" y="0"/>
            <a:ext cx="6148039" cy="6858000"/>
          </a:xfrm>
          <a:prstGeom prst="rect">
            <a:avLst/>
          </a:prstGeom>
        </p:spPr>
      </p:pic>
      <p:pic>
        <p:nvPicPr>
          <p:cNvPr id="5" name="Picture 4" descr="C:\Users\ADMIN\Desktop\2023-06-20_093236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305" y="1022684"/>
            <a:ext cx="3074318" cy="2119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hởi động CĐ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39709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90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766003"/>
          </a:xfrm>
        </p:spPr>
      </p:pic>
      <p:sp>
        <p:nvSpPr>
          <p:cNvPr id="5" name="Rectangle 4"/>
          <p:cNvSpPr/>
          <p:nvPr/>
        </p:nvSpPr>
        <p:spPr>
          <a:xfrm>
            <a:off x="6903088" y="182473"/>
            <a:ext cx="1534394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  </a:t>
            </a:r>
          </a:p>
        </p:txBody>
      </p:sp>
      <p:sp>
        <p:nvSpPr>
          <p:cNvPr id="6" name="Rectangle 5"/>
          <p:cNvSpPr/>
          <p:nvPr/>
        </p:nvSpPr>
        <p:spPr>
          <a:xfrm>
            <a:off x="3876478" y="1070895"/>
            <a:ext cx="7270933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LÝ THUYẾT ÂM NHẠC: MỘT SỐ KÝ HIỆU GHI NHẠC</a:t>
            </a:r>
            <a:endParaRPr lang="en-US" sz="2400" dirty="0">
              <a:solidFill>
                <a:srgbClr val="00206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023"/>
            <a:ext cx="3566662" cy="11382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470" y="1892063"/>
            <a:ext cx="1168017" cy="3392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917" y="2090020"/>
            <a:ext cx="1601317" cy="3687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001" y="208535"/>
            <a:ext cx="804797" cy="68156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34869" y="1851852"/>
            <a:ext cx="395415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NHẠC: BÀI SỐ 1</a:t>
            </a:r>
            <a:endParaRPr lang="en-US" sz="2400" dirty="0">
              <a:solidFill>
                <a:srgbClr val="00206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830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" y="0"/>
            <a:ext cx="3441199" cy="8351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563083" y="1575046"/>
            <a:ext cx="6237026" cy="1046747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thành </a:t>
            </a:r>
            <a:r>
              <a:rPr lang="en-US" sz="2400" b="1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kiến</a:t>
            </a:r>
            <a:r>
              <a:rPr lang="en-US" sz="2400" b="1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2400" b="1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MỚI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249" y="2890575"/>
            <a:ext cx="7110695" cy="253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62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" y="0"/>
            <a:ext cx="3441199" cy="835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2209"/>
            <a:ext cx="3345187" cy="4069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21" y="2065574"/>
            <a:ext cx="1151670" cy="33447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908" y="1939949"/>
            <a:ext cx="1445477" cy="3328401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 bwMode="auto">
          <a:xfrm>
            <a:off x="1679498" y="2981764"/>
            <a:ext cx="1925903" cy="10264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Box 32"/>
          <p:cNvSpPr txBox="1"/>
          <p:nvPr/>
        </p:nvSpPr>
        <p:spPr>
          <a:xfrm>
            <a:off x="2544159" y="2673728"/>
            <a:ext cx="2730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nữ đang cầm khóa Son</a:t>
            </a:r>
          </a:p>
        </p:txBody>
      </p:sp>
      <p:cxnSp>
        <p:nvCxnSpPr>
          <p:cNvPr id="34" name="Straight Arrow Connector 33"/>
          <p:cNvCxnSpPr/>
          <p:nvPr/>
        </p:nvCxnSpPr>
        <p:spPr bwMode="auto">
          <a:xfrm flipH="1">
            <a:off x="8021364" y="3207261"/>
            <a:ext cx="1524544" cy="6456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TextBox 34"/>
          <p:cNvSpPr txBox="1"/>
          <p:nvPr/>
        </p:nvSpPr>
        <p:spPr>
          <a:xfrm>
            <a:off x="6403118" y="2572485"/>
            <a:ext cx="3236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nam đang cầm khuông nhạc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187" y="3513518"/>
            <a:ext cx="6200721" cy="14370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531" y="3508882"/>
            <a:ext cx="555645" cy="143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56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459" y="100599"/>
            <a:ext cx="1445477" cy="33284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70" y="1582319"/>
            <a:ext cx="10295189" cy="409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44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49170" y="69838"/>
            <a:ext cx="304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khóa son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4" y="1374198"/>
            <a:ext cx="1151670" cy="33447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18" y="1247671"/>
            <a:ext cx="10568162" cy="413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61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46589"/>
            <a:ext cx="3802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7 nốt nhạc trên khuông nhạc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34" y="971447"/>
            <a:ext cx="11664156" cy="467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24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5" name="chuyen trag ngăn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1203</TotalTime>
  <Words>313</Words>
  <Application>Microsoft Office PowerPoint</Application>
  <PresentationFormat>Widescreen</PresentationFormat>
  <Paragraphs>56</Paragraphs>
  <Slides>26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#9Slide05 Dancing Script</vt:lpstr>
      <vt:lpstr>Arial</vt:lpstr>
      <vt:lpstr>Calibri</vt:lpstr>
      <vt:lpstr>Tahoma</vt:lpstr>
      <vt:lpstr>Times New Roman</vt:lpstr>
      <vt:lpstr>Wingdings</vt:lpstr>
      <vt:lpstr>Textured</vt:lpstr>
      <vt:lpstr>3_Office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123</cp:revision>
  <dcterms:created xsi:type="dcterms:W3CDTF">2022-07-19T08:03:09Z</dcterms:created>
  <dcterms:modified xsi:type="dcterms:W3CDTF">2025-01-01T16:06:40Z</dcterms:modified>
</cp:coreProperties>
</file>