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9" r:id="rId5"/>
    <p:sldMasterId id="2147483711" r:id="rId6"/>
    <p:sldMasterId id="2147483723" r:id="rId7"/>
  </p:sldMasterIdLst>
  <p:notesMasterIdLst>
    <p:notesMasterId r:id="rId37"/>
  </p:notesMasterIdLst>
  <p:sldIdLst>
    <p:sldId id="576" r:id="rId8"/>
    <p:sldId id="370" r:id="rId9"/>
    <p:sldId id="584" r:id="rId10"/>
    <p:sldId id="373" r:id="rId11"/>
    <p:sldId id="583" r:id="rId12"/>
    <p:sldId id="357" r:id="rId13"/>
    <p:sldId id="518" r:id="rId14"/>
    <p:sldId id="585" r:id="rId15"/>
    <p:sldId id="503" r:id="rId16"/>
    <p:sldId id="587" r:id="rId17"/>
    <p:sldId id="506" r:id="rId18"/>
    <p:sldId id="588" r:id="rId19"/>
    <p:sldId id="260" r:id="rId20"/>
    <p:sldId id="389" r:id="rId21"/>
    <p:sldId id="589" r:id="rId22"/>
    <p:sldId id="593" r:id="rId23"/>
    <p:sldId id="596" r:id="rId24"/>
    <p:sldId id="597" r:id="rId25"/>
    <p:sldId id="608" r:id="rId26"/>
    <p:sldId id="600" r:id="rId27"/>
    <p:sldId id="606" r:id="rId28"/>
    <p:sldId id="598" r:id="rId29"/>
    <p:sldId id="599" r:id="rId30"/>
    <p:sldId id="730" r:id="rId31"/>
    <p:sldId id="731" r:id="rId32"/>
    <p:sldId id="328" r:id="rId33"/>
    <p:sldId id="732" r:id="rId34"/>
    <p:sldId id="268" r:id="rId35"/>
    <p:sldId id="300" r:id="rId3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984" y="7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9F3E5FE-22F6-4612-8F50-9E3B41E014BA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6A8B35-59C6-4B61-AD68-5A0ADACE56CB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951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C3D19-B8E4-40BF-9A37-C7A859EF7D2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D3F22-C416-4694-A207-97D7EB285B8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70714-4457-44C7-82D6-011AFD68B1B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5753B-CA0F-4262-BF9D-562D3A84008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FC2E-508F-471D-B431-4763BD8E6D9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51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07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10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7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1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57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98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1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1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6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6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42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063FD-F52E-4A76-AAD5-9A42E2EF146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07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1" y="182035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5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99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1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4" indent="0">
              <a:buNone/>
              <a:defRPr sz="1680"/>
            </a:lvl2pPr>
            <a:lvl3pPr marL="548667" indent="0">
              <a:buNone/>
              <a:defRPr sz="1440"/>
            </a:lvl3pPr>
            <a:lvl4pPr marL="823001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6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47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44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3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3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85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35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85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47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2"/>
            <a:ext cx="932688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4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2"/>
            <a:ext cx="484632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2"/>
            <a:ext cx="484632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90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1" y="1535114"/>
            <a:ext cx="4848225" cy="639763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1" y="2174875"/>
            <a:ext cx="4848225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40" y="1535114"/>
            <a:ext cx="4850130" cy="639763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40" y="2174875"/>
            <a:ext cx="4850130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E339B-9AA4-495E-ACA3-748319B9C76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2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73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57" y="273050"/>
            <a:ext cx="3609976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61"/>
            <a:ext cx="6134100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57" y="1435104"/>
            <a:ext cx="3609976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43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5" y="4800602"/>
            <a:ext cx="658368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5" y="612775"/>
            <a:ext cx="658368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5" y="5367347"/>
            <a:ext cx="6583680" cy="8048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20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66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1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1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89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865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649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39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4"/>
            <a:ext cx="9464040" cy="1500187"/>
          </a:xfrm>
        </p:spPr>
        <p:txBody>
          <a:bodyPr/>
          <a:lstStyle>
            <a:lvl1pPr marL="0" indent="0">
              <a:buNone/>
              <a:defRPr sz="2160"/>
            </a:lvl1pPr>
            <a:lvl2pPr marL="411480" indent="0">
              <a:buNone/>
              <a:defRPr sz="1800"/>
            </a:lvl2pPr>
            <a:lvl3pPr marL="822960" indent="0">
              <a:buNone/>
              <a:defRPr sz="1620"/>
            </a:lvl3pPr>
            <a:lvl4pPr marL="1234440" indent="0">
              <a:buNone/>
              <a:defRPr sz="1440"/>
            </a:lvl4pPr>
            <a:lvl5pPr marL="1645920" indent="0">
              <a:buNone/>
              <a:defRPr sz="1440"/>
            </a:lvl5pPr>
            <a:lvl6pPr marL="2057400" indent="0">
              <a:buNone/>
              <a:defRPr sz="1440"/>
            </a:lvl6pPr>
            <a:lvl7pPr marL="2468880" indent="0">
              <a:buNone/>
              <a:defRPr sz="1440"/>
            </a:lvl7pPr>
            <a:lvl8pPr marL="2880360" indent="0">
              <a:buNone/>
              <a:defRPr sz="1440"/>
            </a:lvl8pPr>
            <a:lvl9pPr marL="329184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34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1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21EAA-81AB-4331-8F4A-B4D3EEA9858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5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6" y="1681163"/>
            <a:ext cx="4642484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6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1681163"/>
            <a:ext cx="4665345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2505075"/>
            <a:ext cx="466534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790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93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41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6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5" y="987426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6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08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6" y="457200"/>
            <a:ext cx="3539490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5" y="987426"/>
            <a:ext cx="555498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marL="0" marR="0" lvl="0" indent="0" algn="l" defTabSz="82296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8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6" y="2057400"/>
            <a:ext cx="3539490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73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4374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9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8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822960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744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64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37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316FB-E161-4718-A96E-A6978DEBC3E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10353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90078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66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56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9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1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1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3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3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88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722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27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8040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15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8040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364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544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2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3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18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3285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943C9-C416-4F2F-B886-FA42F9E956A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18102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39"/>
            <a:ext cx="9464040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4"/>
            <a:ext cx="9464040" cy="1500187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078452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3900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5155" y="1600201"/>
            <a:ext cx="483900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6448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27534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6785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7130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40129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6441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72957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9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6351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0925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DF2-898E-4BBD-8AFD-D100BDEC6B5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5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2038"/>
            <a:ext cx="8229600" cy="1655763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2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1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40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8666" y="4589465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3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4380" y="1825625"/>
            <a:ext cx="466344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54980" y="1825625"/>
            <a:ext cx="466344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15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811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55811" y="2505075"/>
            <a:ext cx="464200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03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4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7" y="0"/>
            <a:ext cx="10985346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>
            <a:fillRect/>
          </a:stretch>
        </p:blipFill>
        <p:spPr>
          <a:xfrm>
            <a:off x="-1" y="2777709"/>
            <a:ext cx="10972800" cy="4083744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716040"/>
            <a:ext cx="10972800" cy="590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4" y="113680"/>
            <a:ext cx="975204" cy="1086171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116715" y="214804"/>
            <a:ext cx="378982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6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单击此处添加您的副标题文字</a:t>
            </a:r>
          </a:p>
        </p:txBody>
      </p:sp>
    </p:spTree>
    <p:extLst>
      <p:ext uri="{BB962C8B-B14F-4D97-AF65-F5344CB8AC3E}">
        <p14:creationId xmlns:p14="http://schemas.microsoft.com/office/powerpoint/2010/main" val="218720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EE85C-AC78-426A-AE8E-BCBBCEBDEE8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6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6"/>
            <a:ext cx="236601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54380" y="365126"/>
            <a:ext cx="696087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4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9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69F83-AF3A-4CEA-A158-F97D598550C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8DC88B-81B1-4B93-9145-1164749CC799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1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8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5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548667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7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59" algn="l" defTabSz="548667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7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4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7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1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9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3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3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3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4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86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60">
                <a:latin typeface="Arial" panose="020B0604020202020204" pitchFamily="34" charset="0"/>
              </a:defRPr>
            </a:lvl1pPr>
          </a:lstStyle>
          <a:p>
            <a:pPr algn="l" defTabSz="822960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5225"/>
            <a:ext cx="34747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60">
                <a:latin typeface="Arial" panose="020B0604020202020204" pitchFamily="34" charset="0"/>
              </a:defRPr>
            </a:lvl1pPr>
          </a:lstStyle>
          <a:p>
            <a:pPr defTabSz="822960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5225"/>
            <a:ext cx="256032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6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5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eaLnBrk="0" fontAlgn="base" hangingPunct="0">
        <a:spcBef>
          <a:spcPct val="20000"/>
        </a:spcBef>
        <a:spcAft>
          <a:spcPct val="0"/>
        </a:spcAft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9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96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965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965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1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548640" y="6245225"/>
            <a:ext cx="25603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26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749040" y="6245225"/>
            <a:ext cx="34747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26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7863840" y="6245225"/>
            <a:ext cx="25603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26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7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49" r:id="rId12"/>
  </p:sldLayoutIdLst>
  <p:hf sldNum="0" hdr="0" ftr="0" dt="0"/>
  <p:txStyles>
    <p:titleStyle>
      <a:lvl1pPr marL="0" lvl="0" indent="0" algn="ctr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96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8610" lvl="0" indent="-30861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8655" lvl="1" indent="-257175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8700" lvl="2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180" lvl="3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51660" lvl="4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63140" lvl="5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74620" lvl="6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86100" lvl="7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497580" lvl="8" indent="-205740" algn="l" defTabSz="82296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11480" lvl="1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22960" lvl="2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34440" lvl="3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45920" lvl="4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57400" lvl="5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468880" lvl="6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880360" lvl="7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291840" lvl="8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46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8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sv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3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4.png"/><Relationship Id="rId7" Type="http://schemas.openxmlformats.org/officeDocument/2006/relationships/image" Target="../media/image29.png"/><Relationship Id="rId12" Type="http://schemas.openxmlformats.org/officeDocument/2006/relationships/image" Target="../media/image3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12.gif"/><Relationship Id="rId4" Type="http://schemas.openxmlformats.org/officeDocument/2006/relationships/image" Target="../media/image45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46.png"/><Relationship Id="rId3" Type="http://schemas.microsoft.com/office/2007/relationships/media" Target="../media/media8.mp3"/><Relationship Id="rId7" Type="http://schemas.openxmlformats.org/officeDocument/2006/relationships/image" Target="../media/image29.png"/><Relationship Id="rId12" Type="http://schemas.openxmlformats.org/officeDocument/2006/relationships/image" Target="../media/image12.gif"/><Relationship Id="rId2" Type="http://schemas.microsoft.com/office/2007/relationships/media" Target="../media/media7.m4a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14.png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svg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11" Type="http://schemas.openxmlformats.org/officeDocument/2006/relationships/image" Target="../media/image54.png"/><Relationship Id="rId5" Type="http://schemas.openxmlformats.org/officeDocument/2006/relationships/image" Target="../media/image46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46.png"/><Relationship Id="rId3" Type="http://schemas.microsoft.com/office/2007/relationships/media" Target="../media/media8.mp3"/><Relationship Id="rId7" Type="http://schemas.openxmlformats.org/officeDocument/2006/relationships/image" Target="../media/image29.png"/><Relationship Id="rId12" Type="http://schemas.openxmlformats.org/officeDocument/2006/relationships/image" Target="../media/image12.gif"/><Relationship Id="rId2" Type="http://schemas.microsoft.com/office/2007/relationships/media" Target="../media/media7.m4a"/><Relationship Id="rId16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14.png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8.jp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46.png"/><Relationship Id="rId3" Type="http://schemas.microsoft.com/office/2007/relationships/media" Target="../media/media8.mp3"/><Relationship Id="rId7" Type="http://schemas.openxmlformats.org/officeDocument/2006/relationships/image" Target="../media/image29.png"/><Relationship Id="rId12" Type="http://schemas.openxmlformats.org/officeDocument/2006/relationships/image" Target="../media/image12.gif"/><Relationship Id="rId17" Type="http://schemas.openxmlformats.org/officeDocument/2006/relationships/image" Target="../media/image47.png"/><Relationship Id="rId2" Type="http://schemas.microsoft.com/office/2007/relationships/media" Target="../media/media7.m4a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55.jpeg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8.jp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47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69.svg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audio" Target="../media/audio20.wav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audio" Target="../media/audio1.wav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69.svg"/><Relationship Id="rId12" Type="http://schemas.openxmlformats.org/officeDocument/2006/relationships/audio" Target="../media/audio2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6.svg"/><Relationship Id="rId12" Type="http://schemas.openxmlformats.org/officeDocument/2006/relationships/image" Target="../media/image8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5.png"/><Relationship Id="rId11" Type="http://schemas.openxmlformats.org/officeDocument/2006/relationships/image" Target="../media/image14.png"/><Relationship Id="rId5" Type="http://schemas.openxmlformats.org/officeDocument/2006/relationships/image" Target="../media/image7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3.sv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jpg"/><Relationship Id="rId7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23.svg"/><Relationship Id="rId5" Type="http://schemas.openxmlformats.org/officeDocument/2006/relationships/image" Target="../media/image34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8.jp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A46E18DE-3862-8AE8-7DDA-40EDA8CE0B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586491" y="406224"/>
            <a:ext cx="1294413" cy="1043549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6B2B462E-846B-5299-2C43-4265584EE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3756" y="4592214"/>
            <a:ext cx="1969749" cy="156816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CAC9DEB-B629-C631-4FB6-54C4E09C2E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760"/>
            <a:ext cx="11064240" cy="823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C0A89-EC77-18B3-1F93-047608F306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106" y="4208054"/>
            <a:ext cx="3044467" cy="1815191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5A3541FF-891D-FEA2-D578-EFD7E0481AD3}"/>
              </a:ext>
            </a:extLst>
          </p:cNvPr>
          <p:cNvSpPr/>
          <p:nvPr/>
        </p:nvSpPr>
        <p:spPr>
          <a:xfrm>
            <a:off x="274320" y="5904975"/>
            <a:ext cx="2771192" cy="630296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9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F0D5905B-7623-9A57-414D-928CA0639FDB}"/>
              </a:ext>
            </a:extLst>
          </p:cNvPr>
          <p:cNvSpPr/>
          <p:nvPr/>
        </p:nvSpPr>
        <p:spPr>
          <a:xfrm>
            <a:off x="2709830" y="5904975"/>
            <a:ext cx="2771192" cy="630296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9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91413F5C-3D37-5844-1D7B-3F15FCAFBF2D}"/>
              </a:ext>
            </a:extLst>
          </p:cNvPr>
          <p:cNvSpPr/>
          <p:nvPr/>
        </p:nvSpPr>
        <p:spPr>
          <a:xfrm>
            <a:off x="5145340" y="5904975"/>
            <a:ext cx="2771192" cy="630296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9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4829A2E2-FAEE-F248-B615-332970E139CE}"/>
              </a:ext>
            </a:extLst>
          </p:cNvPr>
          <p:cNvSpPr/>
          <p:nvPr/>
        </p:nvSpPr>
        <p:spPr>
          <a:xfrm>
            <a:off x="7987005" y="5904975"/>
            <a:ext cx="2771192" cy="630296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9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8EFA4DEB-2659-B510-93CF-5874FD751292}"/>
              </a:ext>
            </a:extLst>
          </p:cNvPr>
          <p:cNvSpPr/>
          <p:nvPr/>
        </p:nvSpPr>
        <p:spPr>
          <a:xfrm>
            <a:off x="-365760" y="6160377"/>
            <a:ext cx="4526280" cy="508427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9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9DFD0739-E946-5C87-07A5-06575883D941}"/>
              </a:ext>
            </a:extLst>
          </p:cNvPr>
          <p:cNvSpPr/>
          <p:nvPr/>
        </p:nvSpPr>
        <p:spPr>
          <a:xfrm>
            <a:off x="3063240" y="6160377"/>
            <a:ext cx="4389120" cy="508427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9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B5117AA2-4536-41A0-70DC-DA63133DE846}"/>
              </a:ext>
            </a:extLst>
          </p:cNvPr>
          <p:cNvSpPr/>
          <p:nvPr/>
        </p:nvSpPr>
        <p:spPr>
          <a:xfrm>
            <a:off x="6907206" y="6102727"/>
            <a:ext cx="4389120" cy="508427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9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9F277B53-9717-A31F-E52E-D9D432109B2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72057" y="414513"/>
            <a:ext cx="1414340" cy="97547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64919F6-E418-6A32-97DC-F0F60C960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597675" y="0"/>
            <a:ext cx="2376902" cy="1227205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5E9298EA-F93C-0081-9865-D088C8DB4B1C}"/>
              </a:ext>
            </a:extLst>
          </p:cNvPr>
          <p:cNvSpPr/>
          <p:nvPr/>
        </p:nvSpPr>
        <p:spPr>
          <a:xfrm>
            <a:off x="2709965" y="3082482"/>
            <a:ext cx="5552290" cy="692497"/>
          </a:xfrm>
          <a:prstGeom prst="rect">
            <a:avLst/>
          </a:prstGeom>
          <a:noFill/>
        </p:spPr>
        <p:txBody>
          <a:bodyPr wrap="none" lIns="82296" tIns="41148" rIns="82296" bIns="4114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defTabSz="8230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60" b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MÔN ÂM NHẠC LỚP 2</a:t>
            </a:r>
          </a:p>
        </p:txBody>
      </p:sp>
      <p:sp>
        <p:nvSpPr>
          <p:cNvPr id="12" name="Rectangles 7">
            <a:extLst>
              <a:ext uri="{FF2B5EF4-FFF2-40B4-BE49-F238E27FC236}">
                <a16:creationId xmlns:a16="http://schemas.microsoft.com/office/drawing/2014/main" id="{71529734-2474-64E2-8A0F-E43086BB0840}"/>
              </a:ext>
            </a:extLst>
          </p:cNvPr>
          <p:cNvSpPr/>
          <p:nvPr/>
        </p:nvSpPr>
        <p:spPr>
          <a:xfrm>
            <a:off x="929007" y="1190342"/>
            <a:ext cx="9265919" cy="10341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defTabSz="823043"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defTabSz="823043">
              <a:defRPr/>
            </a:pPr>
            <a:r>
              <a:rPr lang="vi-VN" altLang="en-US" sz="324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CHÀO MỪNG THẦY CÔ VỀ DỰ GIỜ </a:t>
            </a:r>
            <a:endParaRPr lang="en-US" altLang="vi-VN" sz="324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D6410E55-EE9A-DC6D-6D84-AB80F2F73219}"/>
              </a:ext>
            </a:extLst>
          </p:cNvPr>
          <p:cNvSpPr txBox="1"/>
          <p:nvPr/>
        </p:nvSpPr>
        <p:spPr>
          <a:xfrm>
            <a:off x="1498045" y="322729"/>
            <a:ext cx="806815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3001">
              <a:defRPr/>
            </a:pPr>
            <a:r>
              <a:rPr lang="en-US" altLang="vi-VN" sz="252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Trường</a:t>
            </a:r>
            <a:r>
              <a:rPr lang="en-US" altLang="vi-VN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altLang="vi-VN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Tiểu học </a:t>
            </a:r>
            <a:r>
              <a:rPr lang="en-US" altLang="vi-VN" sz="252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Đội</a:t>
            </a:r>
            <a:r>
              <a:rPr lang="en-US" altLang="vi-VN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Bình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9A2D262C-41F8-F073-96E0-71C105635CB0}"/>
              </a:ext>
            </a:extLst>
          </p:cNvPr>
          <p:cNvSpPr txBox="1"/>
          <p:nvPr/>
        </p:nvSpPr>
        <p:spPr>
          <a:xfrm>
            <a:off x="1956162" y="5112476"/>
            <a:ext cx="7741479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3001">
              <a:defRPr/>
            </a:pPr>
            <a:r>
              <a:rPr lang="vi-VN" altLang="vi-VN" sz="234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Giáo viên: </a:t>
            </a:r>
            <a:r>
              <a:rPr lang="en-US" altLang="vi-VN" sz="234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altLang="vi-VN" sz="234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234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altLang="vi-VN" sz="234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Kim Mai</a:t>
            </a:r>
            <a:endParaRPr lang="en-US" altLang="vi-VN" sz="252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4" name="vaorunghoa">
            <a:hlinkClick r:id="" action="ppaction://media"/>
            <a:extLst>
              <a:ext uri="{FF2B5EF4-FFF2-40B4-BE49-F238E27FC236}">
                <a16:creationId xmlns:a16="http://schemas.microsoft.com/office/drawing/2014/main" id="{1A3DFFE1-C343-5721-4F07-E445B9AFD1C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9164" y="6135983"/>
            <a:ext cx="557213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33731" y="6206814"/>
            <a:ext cx="11240262" cy="651186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1" y="269530"/>
            <a:ext cx="1978432" cy="1265934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210" y="3254648"/>
            <a:ext cx="2089355" cy="1619919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138074" y="3128030"/>
            <a:ext cx="1599576" cy="1599576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8161B242-8739-BDD6-B85A-C70CB56B1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095" y="1952829"/>
            <a:ext cx="6766193" cy="110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KẾT HỢP </a:t>
            </a:r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VẬN ĐỘNG PHỤ HỌA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3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758"/>
          <a:stretch>
            <a:fillRect/>
          </a:stretch>
        </p:blipFill>
        <p:spPr bwMode="auto">
          <a:xfrm>
            <a:off x="445840" y="1050697"/>
            <a:ext cx="10297144" cy="497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9092FE71-6185-02FE-C432-642AB4A2D910}"/>
              </a:ext>
            </a:extLst>
          </p:cNvPr>
          <p:cNvSpPr/>
          <p:nvPr/>
        </p:nvSpPr>
        <p:spPr>
          <a:xfrm>
            <a:off x="1" y="5733256"/>
            <a:ext cx="877887" cy="721800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4B6E5552-9196-D6C3-4228-218F4DF9C8BE}"/>
              </a:ext>
            </a:extLst>
          </p:cNvPr>
          <p:cNvSpPr/>
          <p:nvPr/>
        </p:nvSpPr>
        <p:spPr>
          <a:xfrm>
            <a:off x="0" y="6332791"/>
            <a:ext cx="10972800" cy="525209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24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DDD90C83-BC79-8095-1DD5-6995040A6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35" y="71968"/>
            <a:ext cx="1441283" cy="1117456"/>
          </a:xfrm>
          <a:prstGeom prst="rect">
            <a:avLst/>
          </a:prstGeom>
        </p:spPr>
      </p:pic>
      <p:pic>
        <p:nvPicPr>
          <p:cNvPr id="7" name="[KARAOKE] HỌC SINH LỚP HAI CHĂM NGOAN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F7818C1A-FEA5-C3C9-CD63-0420B1D81AE1}"/>
              </a:ext>
            </a:extLst>
          </p:cNvPr>
          <p:cNvPicPr>
            <a:picLocks noGrp="1"/>
          </p:cNvPicPr>
          <p:nvPr>
            <p:ph/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72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6760" y="1035175"/>
            <a:ext cx="619125" cy="619125"/>
          </a:xfrm>
          <a:prstGeom prst="rect">
            <a:avLst/>
          </a:prstGeom>
        </p:spPr>
      </p:pic>
      <p:pic>
        <p:nvPicPr>
          <p:cNvPr id="2" name="[KARAOKE] HỌC SINH LỚP HAI CHĂM NGOAN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F19C6E60-FE17-369E-D0F9-F5832DFFC411}"/>
              </a:ext>
            </a:extLst>
          </p:cNvPr>
          <p:cNvPicPr>
            <a:picLocks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255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 bwMode="auto">
          <a:xfrm>
            <a:off x="1007790" y="818894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EA4F98F5-8F4D-8C07-1160-55C3342989A7}"/>
              </a:ext>
            </a:extLst>
          </p:cNvPr>
          <p:cNvSpPr/>
          <p:nvPr/>
        </p:nvSpPr>
        <p:spPr>
          <a:xfrm>
            <a:off x="7668309" y="624078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C75E7EB-F5BD-0A4B-978A-492800B03926}"/>
              </a:ext>
            </a:extLst>
          </p:cNvPr>
          <p:cNvSpPr/>
          <p:nvPr/>
        </p:nvSpPr>
        <p:spPr>
          <a:xfrm>
            <a:off x="3873549" y="628104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3AE8FEA-CEB7-14EE-CE99-F3102C2AD947}"/>
              </a:ext>
            </a:extLst>
          </p:cNvPr>
          <p:cNvSpPr/>
          <p:nvPr/>
        </p:nvSpPr>
        <p:spPr>
          <a:xfrm>
            <a:off x="444549" y="622027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63BFAE-65F5-9DA4-4630-C7112C137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651" y="6560820"/>
            <a:ext cx="5715000" cy="29718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8B53CFAA-15B7-141E-E22F-1B8C6788EA1F}"/>
              </a:ext>
            </a:extLst>
          </p:cNvPr>
          <p:cNvSpPr txBox="1"/>
          <p:nvPr/>
        </p:nvSpPr>
        <p:spPr>
          <a:xfrm>
            <a:off x="559580" y="1582502"/>
            <a:ext cx="189623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2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24B540FC-88CC-33A7-7DF3-9EA4730E5366}"/>
              </a:ext>
            </a:extLst>
          </p:cNvPr>
          <p:cNvSpPr/>
          <p:nvPr/>
        </p:nvSpPr>
        <p:spPr>
          <a:xfrm>
            <a:off x="9738360" y="3992753"/>
            <a:ext cx="1071154" cy="2448374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1" y="0"/>
                </a:lnTo>
                <a:lnTo>
                  <a:pt x="1960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F8EC6E4-58E0-49DE-CB9C-B8C8D5EC5740}"/>
              </a:ext>
            </a:extLst>
          </p:cNvPr>
          <p:cNvSpPr/>
          <p:nvPr/>
        </p:nvSpPr>
        <p:spPr>
          <a:xfrm>
            <a:off x="9590856" y="25362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11A8D0C-824C-C968-84E5-A489BCDAA1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36853" y="80476"/>
            <a:ext cx="1619354" cy="111687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5647B06-A9AA-493A-6669-F13FF7413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65190" y="6560819"/>
            <a:ext cx="5394960" cy="29718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B7B1B663-2F4F-2A9F-80E6-BCF87B1F1653}"/>
              </a:ext>
            </a:extLst>
          </p:cNvPr>
          <p:cNvSpPr txBox="1"/>
          <p:nvPr/>
        </p:nvSpPr>
        <p:spPr>
          <a:xfrm>
            <a:off x="3182144" y="2349786"/>
            <a:ext cx="751381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8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2</a:t>
            </a:r>
            <a:endParaRPr kumimoji="0" lang="vi-VN" sz="288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88" y="1556792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5840" y="83671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Đô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-mi-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pha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-sol-la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kí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hiệu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bàn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ea typeface="Calibri"/>
              </a:rPr>
              <a:t>tay</a:t>
            </a:r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08670" y="5604387"/>
            <a:ext cx="582388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/>
                <a:ea typeface="Calibri"/>
              </a:rPr>
              <a:t>+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</a:rPr>
              <a:t>Giới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</a:rPr>
              <a:t>thiệu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</a:rPr>
              <a:t>nhạc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Calibri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Calibri"/>
              </a:rPr>
              <a:t> 2</a:t>
            </a:r>
            <a:endParaRPr lang="en-US" sz="32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98169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6096" y="587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5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33160" y="1660691"/>
            <a:ext cx="2648481" cy="609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tabLst>
                <a:tab pos="4114800" algn="l"/>
              </a:tabLst>
            </a:pPr>
            <a:r>
              <a:rPr lang="en-US" altLang="en-US" sz="3362" b="1" dirty="0" err="1">
                <a:solidFill>
                  <a:srgbClr val="1810C0"/>
                </a:solidFill>
              </a:rPr>
              <a:t>Luyện</a:t>
            </a:r>
            <a:r>
              <a:rPr lang="en-US" altLang="en-US" sz="3362" b="1" dirty="0">
                <a:solidFill>
                  <a:srgbClr val="1810C0"/>
                </a:solidFill>
              </a:rPr>
              <a:t> </a:t>
            </a:r>
            <a:r>
              <a:rPr lang="en-US" altLang="en-US" sz="3362" b="1" dirty="0" err="1">
                <a:solidFill>
                  <a:srgbClr val="1810C0"/>
                </a:solidFill>
              </a:rPr>
              <a:t>cao</a:t>
            </a:r>
            <a:r>
              <a:rPr lang="en-US" altLang="en-US" sz="3362" b="1" dirty="0">
                <a:solidFill>
                  <a:srgbClr val="1810C0"/>
                </a:solidFill>
              </a:rPr>
              <a:t> </a:t>
            </a:r>
            <a:r>
              <a:rPr lang="en-US" altLang="en-US" sz="3362" b="1" dirty="0" err="1">
                <a:solidFill>
                  <a:srgbClr val="1810C0"/>
                </a:solidFill>
              </a:rPr>
              <a:t>độ</a:t>
            </a:r>
            <a:endParaRPr lang="en-US" altLang="en-US" sz="3362" b="1" dirty="0">
              <a:solidFill>
                <a:srgbClr val="1810C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58901" y="4014775"/>
            <a:ext cx="6963803" cy="609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114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362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lang="en-US" altLang="zh-CN" sz="2880" b="1" dirty="0" err="1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lang="en-US" altLang="zh-CN" sz="2880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lang="en-US" altLang="zh-CN" sz="2880" b="1" dirty="0" err="1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lang="en-US" altLang="zh-CN" sz="2880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lang="en-US" altLang="zh-CN" sz="2880" b="1" dirty="0" err="1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lang="en-US" altLang="zh-CN" sz="2880" b="1" dirty="0">
                <a:solidFill>
                  <a:srgbClr val="FF0000"/>
                </a:solidFill>
                <a:latin typeface="Times" pitchFamily="18" charset="0"/>
                <a:ea typeface="inpin heiti" charset="-122"/>
                <a:cs typeface="Times" pitchFamily="18" charset="0"/>
              </a:rPr>
              <a:t>      Son    La     </a:t>
            </a:r>
            <a:endParaRPr lang="zh-CN" altLang="en-US" sz="2880" b="1" dirty="0">
              <a:solidFill>
                <a:srgbClr val="FF0000"/>
              </a:solidFill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211394" y="3074224"/>
            <a:ext cx="8550013" cy="569595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394" y="2866579"/>
            <a:ext cx="388620" cy="942976"/>
          </a:xfrm>
          <a:prstGeom prst="rect">
            <a:avLst/>
          </a:prstGeom>
          <a:noFill/>
        </p:spPr>
      </p:pic>
      <p:pic>
        <p:nvPicPr>
          <p:cNvPr id="40" name="Picture 115" descr="tempo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6695" y="3100893"/>
            <a:ext cx="220980" cy="514350"/>
          </a:xfrm>
          <a:prstGeom prst="rect">
            <a:avLst/>
          </a:prstGeom>
          <a:noFill/>
        </p:spPr>
      </p:pic>
      <p:sp>
        <p:nvSpPr>
          <p:cNvPr id="41" name="Line 154"/>
          <p:cNvSpPr>
            <a:spLocks noChangeShapeType="1"/>
          </p:cNvSpPr>
          <p:nvPr/>
        </p:nvSpPr>
        <p:spPr bwMode="auto">
          <a:xfrm>
            <a:off x="2234945" y="3809553"/>
            <a:ext cx="57932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2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46675" y="3732222"/>
            <a:ext cx="355867" cy="154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69373" y="3638224"/>
            <a:ext cx="355867" cy="1546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389635" y="3560858"/>
            <a:ext cx="355867" cy="154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09897" y="3480738"/>
            <a:ext cx="355867" cy="154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69171" y="3358776"/>
            <a:ext cx="355867" cy="154660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6ED35876-7E67-5DB9-B110-A12829159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22794" y="3421694"/>
            <a:ext cx="355867" cy="154660"/>
          </a:xfrm>
          <a:prstGeom prst="rect">
            <a:avLst/>
          </a:prstGeom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88844D3B-A8B8-6E41-A3AD-292BB0CDC010}"/>
              </a:ext>
            </a:extLst>
          </p:cNvPr>
          <p:cNvSpPr/>
          <p:nvPr/>
        </p:nvSpPr>
        <p:spPr>
          <a:xfrm>
            <a:off x="7680960" y="6337932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5" name="Freeform 6">
            <a:extLst>
              <a:ext uri="{FF2B5EF4-FFF2-40B4-BE49-F238E27FC236}">
                <a16:creationId xmlns:a16="http://schemas.microsoft.com/office/drawing/2014/main" id="{BE94E8B2-7761-2C31-7C1C-1A4DA95A5D10}"/>
              </a:ext>
            </a:extLst>
          </p:cNvPr>
          <p:cNvSpPr/>
          <p:nvPr/>
        </p:nvSpPr>
        <p:spPr>
          <a:xfrm>
            <a:off x="3886200" y="6378196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6" name="Freeform 6">
            <a:extLst>
              <a:ext uri="{FF2B5EF4-FFF2-40B4-BE49-F238E27FC236}">
                <a16:creationId xmlns:a16="http://schemas.microsoft.com/office/drawing/2014/main" id="{BA9DFF23-C2A4-CA9A-86F4-3387AB46EC96}"/>
              </a:ext>
            </a:extLst>
          </p:cNvPr>
          <p:cNvSpPr/>
          <p:nvPr/>
        </p:nvSpPr>
        <p:spPr>
          <a:xfrm>
            <a:off x="457200" y="6317426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7" name="Picture 2">
            <a:extLst>
              <a:ext uri="{FF2B5EF4-FFF2-40B4-BE49-F238E27FC236}">
                <a16:creationId xmlns:a16="http://schemas.microsoft.com/office/drawing/2014/main" id="{9CA798FD-3468-EB08-AE84-B42DC8880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6657972"/>
            <a:ext cx="5715000" cy="297180"/>
          </a:xfrm>
          <a:prstGeom prst="rect">
            <a:avLst/>
          </a:prstGeom>
        </p:spPr>
      </p:pic>
      <p:pic>
        <p:nvPicPr>
          <p:cNvPr id="168" name="Picture 2">
            <a:extLst>
              <a:ext uri="{FF2B5EF4-FFF2-40B4-BE49-F238E27FC236}">
                <a16:creationId xmlns:a16="http://schemas.microsoft.com/office/drawing/2014/main" id="{00E8D02B-0F13-F764-EEA0-43701A9AE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77841" y="6657971"/>
            <a:ext cx="5394960" cy="29718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4AE5E244-AD44-3A60-102B-A03387AB7C0C}"/>
              </a:ext>
            </a:extLst>
          </p:cNvPr>
          <p:cNvSpPr/>
          <p:nvPr/>
        </p:nvSpPr>
        <p:spPr>
          <a:xfrm>
            <a:off x="9486624" y="25641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E7EAA2F9-A494-5050-D6B4-07A10C988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9340" y="90659"/>
            <a:ext cx="1619354" cy="1116878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AF4CCF9F-BC75-30C9-D839-6D0B91090381}"/>
              </a:ext>
            </a:extLst>
          </p:cNvPr>
          <p:cNvSpPr/>
          <p:nvPr/>
        </p:nvSpPr>
        <p:spPr>
          <a:xfrm flipH="1">
            <a:off x="179984" y="4746187"/>
            <a:ext cx="1078917" cy="1968313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1" y="0"/>
                </a:lnTo>
                <a:lnTo>
                  <a:pt x="1960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EA4F98F5-8F4D-8C07-1160-55C3342989A7}"/>
              </a:ext>
            </a:extLst>
          </p:cNvPr>
          <p:cNvSpPr/>
          <p:nvPr/>
        </p:nvSpPr>
        <p:spPr>
          <a:xfrm>
            <a:off x="7668309" y="624078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C75E7EB-F5BD-0A4B-978A-492800B03926}"/>
              </a:ext>
            </a:extLst>
          </p:cNvPr>
          <p:cNvSpPr/>
          <p:nvPr/>
        </p:nvSpPr>
        <p:spPr>
          <a:xfrm>
            <a:off x="3873549" y="628104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3AE8FEA-CEB7-14EE-CE99-F3102C2AD947}"/>
              </a:ext>
            </a:extLst>
          </p:cNvPr>
          <p:cNvSpPr/>
          <p:nvPr/>
        </p:nvSpPr>
        <p:spPr>
          <a:xfrm>
            <a:off x="444549" y="622027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63BFAE-65F5-9DA4-4630-C7112C13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651" y="6560820"/>
            <a:ext cx="5715000" cy="297180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24B540FC-88CC-33A7-7DF3-9EA4730E5366}"/>
              </a:ext>
            </a:extLst>
          </p:cNvPr>
          <p:cNvSpPr/>
          <p:nvPr/>
        </p:nvSpPr>
        <p:spPr>
          <a:xfrm>
            <a:off x="9738360" y="3992753"/>
            <a:ext cx="1071154" cy="2448374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1" y="0"/>
                </a:lnTo>
                <a:lnTo>
                  <a:pt x="1960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F8EC6E4-58E0-49DE-CB9C-B8C8D5EC5740}"/>
              </a:ext>
            </a:extLst>
          </p:cNvPr>
          <p:cNvSpPr/>
          <p:nvPr/>
        </p:nvSpPr>
        <p:spPr>
          <a:xfrm>
            <a:off x="9590856" y="25362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11A8D0C-824C-C968-84E5-A489BCDAA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36853" y="80476"/>
            <a:ext cx="1619354" cy="111687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5647B06-A9AA-493A-6669-F13FF74130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65190" y="6560819"/>
            <a:ext cx="5394960" cy="297180"/>
          </a:xfrm>
          <a:prstGeom prst="rect">
            <a:avLst/>
          </a:prstGeom>
        </p:spPr>
      </p:pic>
      <p:pic>
        <p:nvPicPr>
          <p:cNvPr id="12" name="Picture 2" descr="E:\BÀI CÔ CHÍNH\Capture.PNG">
            <a:extLst>
              <a:ext uri="{FF2B5EF4-FFF2-40B4-BE49-F238E27FC236}">
                <a16:creationId xmlns:a16="http://schemas.microsoft.com/office/drawing/2014/main" id="{6796848C-356D-1266-308C-96B32B86C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514" y="1746241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0A2192C-BDCC-D675-EA52-A1F8CE425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133826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</a:t>
            </a:r>
            <a:r>
              <a:rPr lang="en-US" sz="3000" b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mẫu</a:t>
            </a:r>
            <a:endParaRPr lang="en-US" sz="3000" b="1" dirty="0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ing (5)">
            <a:hlinkClick r:id="" action="ppaction://media"/>
            <a:extLst>
              <a:ext uri="{FF2B5EF4-FFF2-40B4-BE49-F238E27FC236}">
                <a16:creationId xmlns:a16="http://schemas.microsoft.com/office/drawing/2014/main" id="{0286BA3C-5F96-6D91-E662-D13EE21D3AA2}"/>
              </a:ext>
            </a:extLst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02519" y="1094424"/>
            <a:ext cx="619125" cy="619125"/>
          </a:xfrm>
          <a:prstGeom prst="rect">
            <a:avLst/>
          </a:prstGeom>
        </p:spPr>
      </p:pic>
      <p:pic>
        <p:nvPicPr>
          <p:cNvPr id="10" name="BÀI ĐỌC NHẠC SỐ 2 - ÂM NHẠC LỚP 2 - KẾT NỐI TRI THỨC - Thanh Tân Music (youtube)">
            <a:hlinkClick r:id="" action="ppaction://media"/>
            <a:extLst>
              <a:ext uri="{FF2B5EF4-FFF2-40B4-BE49-F238E27FC236}">
                <a16:creationId xmlns:a16="http://schemas.microsoft.com/office/drawing/2014/main" id="{57B06C5E-5307-48A1-1563-B8A352221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898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22033" y="5222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3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6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EA4F98F5-8F4D-8C07-1160-55C3342989A7}"/>
              </a:ext>
            </a:extLst>
          </p:cNvPr>
          <p:cNvSpPr/>
          <p:nvPr/>
        </p:nvSpPr>
        <p:spPr>
          <a:xfrm>
            <a:off x="7668309" y="624078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C75E7EB-F5BD-0A4B-978A-492800B03926}"/>
              </a:ext>
            </a:extLst>
          </p:cNvPr>
          <p:cNvSpPr/>
          <p:nvPr/>
        </p:nvSpPr>
        <p:spPr>
          <a:xfrm>
            <a:off x="3873549" y="628104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3AE8FEA-CEB7-14EE-CE99-F3102C2AD947}"/>
              </a:ext>
            </a:extLst>
          </p:cNvPr>
          <p:cNvSpPr/>
          <p:nvPr/>
        </p:nvSpPr>
        <p:spPr>
          <a:xfrm>
            <a:off x="444549" y="622027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63BFAE-65F5-9DA4-4630-C7112C137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651" y="6560820"/>
            <a:ext cx="5715000" cy="297180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24B540FC-88CC-33A7-7DF3-9EA4730E5366}"/>
              </a:ext>
            </a:extLst>
          </p:cNvPr>
          <p:cNvSpPr/>
          <p:nvPr/>
        </p:nvSpPr>
        <p:spPr>
          <a:xfrm>
            <a:off x="9738360" y="3992753"/>
            <a:ext cx="1071154" cy="2448374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1" y="0"/>
                </a:lnTo>
                <a:lnTo>
                  <a:pt x="1960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F8EC6E4-58E0-49DE-CB9C-B8C8D5EC5740}"/>
              </a:ext>
            </a:extLst>
          </p:cNvPr>
          <p:cNvSpPr/>
          <p:nvPr/>
        </p:nvSpPr>
        <p:spPr>
          <a:xfrm>
            <a:off x="9590856" y="25362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11A8D0C-824C-C968-84E5-A489BCDAA1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36853" y="80476"/>
            <a:ext cx="1619354" cy="111687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5647B06-A9AA-493A-6669-F13FF7413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65190" y="6560819"/>
            <a:ext cx="5394960" cy="297180"/>
          </a:xfrm>
          <a:prstGeom prst="rect">
            <a:avLst/>
          </a:prstGeom>
        </p:spPr>
      </p:pic>
      <p:pic>
        <p:nvPicPr>
          <p:cNvPr id="2" name="Picture 2" descr="E:\BÀI CÔ CHÍNH\Capture.PNG">
            <a:extLst>
              <a:ext uri="{FF2B5EF4-FFF2-40B4-BE49-F238E27FC236}">
                <a16:creationId xmlns:a16="http://schemas.microsoft.com/office/drawing/2014/main" id="{45D25830-E04B-71A8-73DE-D58C7F6B5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583372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3F11952-B1F5-22A1-B5D5-DA110215A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8" y="1511934"/>
            <a:ext cx="30861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cs typeface="Calibri" panose="020F0502020204030204" charset="0"/>
              </a:rPr>
              <a:t>Đọc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cs typeface="Calibri" panose="020F0502020204030204" charset="0"/>
              </a:rPr>
              <a:t>tên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cs typeface="Calibri" panose="020F0502020204030204" charset="0"/>
              </a:rPr>
              <a:t>nốt</a:t>
            </a:r>
            <a:endParaRPr lang="en-US" sz="3200" b="1" dirty="0">
              <a:solidFill>
                <a:srgbClr val="1713CB"/>
              </a:solidFill>
              <a:latin typeface="Cambria" panose="02040503050406030204" pitchFamily="18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80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F3766D-5552-8BC6-D525-2C048D1E0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0136" y="1362521"/>
            <a:ext cx="504157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 eaLnBrk="1" hangingPunct="1"/>
            <a:r>
              <a:rPr lang="en-US" sz="3600" b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TẬP ĐỌC TỪNG CÂU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C2A151D-6B78-FDA8-DD4E-D635EFCA5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8296" y="2046761"/>
            <a:ext cx="46799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67980631-9A07-2352-ED6E-ED8A0C45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9725"/>
            <a:ext cx="109728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BÀI CÔ CHÍNH\Capture.PNG">
            <a:extLst>
              <a:ext uri="{FF2B5EF4-FFF2-40B4-BE49-F238E27FC236}">
                <a16:creationId xmlns:a16="http://schemas.microsoft.com/office/drawing/2014/main" id="{F74DA8BC-9C25-26DA-743B-730004537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56" b="56472"/>
          <a:stretch>
            <a:fillRect/>
          </a:stretch>
        </p:blipFill>
        <p:spPr bwMode="auto">
          <a:xfrm>
            <a:off x="733872" y="3452807"/>
            <a:ext cx="9649072" cy="139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ing (3)">
            <a:hlinkClick r:id="" action="ppaction://media"/>
            <a:extLst>
              <a:ext uri="{FF2B5EF4-FFF2-40B4-BE49-F238E27FC236}">
                <a16:creationId xmlns:a16="http://schemas.microsoft.com/office/drawing/2014/main" id="{2EEC3245-195A-3B42-B623-50D598B211D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2588" y="2469035"/>
            <a:ext cx="619125" cy="619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A01C7E-C913-78C8-9E09-DFE62A1B8A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751" y="4571264"/>
            <a:ext cx="900385" cy="848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103E64-B365-82AC-AD8D-159EF49593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6160" y="4571264"/>
            <a:ext cx="900385" cy="848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273577-0417-D2AE-539E-042C82A0A5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539" y="4621380"/>
            <a:ext cx="918093" cy="865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4E4F3E-6A7E-44CE-52EE-34BEDBF805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626" y="4638222"/>
            <a:ext cx="900385" cy="848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317C2-2DE2-BA72-A8C3-DB19614486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6414" y="4621276"/>
            <a:ext cx="900385" cy="848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45000F-9F03-C445-0CA4-839D165618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8037" y="4738816"/>
            <a:ext cx="918093" cy="7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5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1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F3766D-5552-8BC6-D525-2C048D1E0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0136" y="1362521"/>
            <a:ext cx="504157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TẬP ĐỌC TỪNG CÂU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C2A151D-6B78-FDA8-DD4E-D635EFCA5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8296" y="2046761"/>
            <a:ext cx="46799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67980631-9A07-2352-ED6E-ED8A0C45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9725"/>
            <a:ext cx="109728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E:\BÀI CÔ CHÍNH\Capture.PNG">
            <a:extLst>
              <a:ext uri="{FF2B5EF4-FFF2-40B4-BE49-F238E27FC236}">
                <a16:creationId xmlns:a16="http://schemas.microsoft.com/office/drawing/2014/main" id="{63F9FF81-A823-A9CF-46D7-E433FD334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79" b="16202"/>
          <a:stretch>
            <a:fillRect/>
          </a:stretch>
        </p:blipFill>
        <p:spPr bwMode="auto">
          <a:xfrm>
            <a:off x="661864" y="3727682"/>
            <a:ext cx="993710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cording (4)">
            <a:hlinkClick r:id="" action="ppaction://media"/>
            <a:extLst>
              <a:ext uri="{FF2B5EF4-FFF2-40B4-BE49-F238E27FC236}">
                <a16:creationId xmlns:a16="http://schemas.microsoft.com/office/drawing/2014/main" id="{ACC6917E-819A-7C2E-E70F-DDFDF4A234D8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85" y="2511193"/>
            <a:ext cx="619125" cy="619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39AD70-536F-46CE-145E-69A8DEC47A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984" y="4832050"/>
            <a:ext cx="918093" cy="730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CAA116-4BC6-9425-AC26-2E0F29351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9914" y="4833254"/>
            <a:ext cx="918093" cy="730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BBCF4-AD07-E713-44DD-163A45C1FC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707" y="4764386"/>
            <a:ext cx="1084511" cy="927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FEDDC-BB72-011D-D2F7-CFA61033C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7901" y="4951818"/>
            <a:ext cx="1007368" cy="731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B7B8DD-B62B-9E5A-7E77-93EA3E538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3166" y="4988931"/>
            <a:ext cx="1007368" cy="7318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88DF50-3BB9-BDD2-60B4-427E16E404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1669" y="4884492"/>
            <a:ext cx="842392" cy="10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2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27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EA4F98F5-8F4D-8C07-1160-55C3342989A7}"/>
              </a:ext>
            </a:extLst>
          </p:cNvPr>
          <p:cNvSpPr/>
          <p:nvPr/>
        </p:nvSpPr>
        <p:spPr>
          <a:xfrm>
            <a:off x="7668309" y="624078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C75E7EB-F5BD-0A4B-978A-492800B03926}"/>
              </a:ext>
            </a:extLst>
          </p:cNvPr>
          <p:cNvSpPr/>
          <p:nvPr/>
        </p:nvSpPr>
        <p:spPr>
          <a:xfrm>
            <a:off x="3873549" y="628104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3AE8FEA-CEB7-14EE-CE99-F3102C2AD947}"/>
              </a:ext>
            </a:extLst>
          </p:cNvPr>
          <p:cNvSpPr/>
          <p:nvPr/>
        </p:nvSpPr>
        <p:spPr>
          <a:xfrm>
            <a:off x="444549" y="622027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63BFAE-65F5-9DA4-4630-C7112C13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651" y="6560820"/>
            <a:ext cx="5715000" cy="297180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24B540FC-88CC-33A7-7DF3-9EA4730E5366}"/>
              </a:ext>
            </a:extLst>
          </p:cNvPr>
          <p:cNvSpPr/>
          <p:nvPr/>
        </p:nvSpPr>
        <p:spPr>
          <a:xfrm>
            <a:off x="9738360" y="3992753"/>
            <a:ext cx="1071154" cy="2448374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1" y="0"/>
                </a:lnTo>
                <a:lnTo>
                  <a:pt x="1960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F8EC6E4-58E0-49DE-CB9C-B8C8D5EC5740}"/>
              </a:ext>
            </a:extLst>
          </p:cNvPr>
          <p:cNvSpPr/>
          <p:nvPr/>
        </p:nvSpPr>
        <p:spPr>
          <a:xfrm>
            <a:off x="9590856" y="25362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11A8D0C-824C-C968-84E5-A489BCDAA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36853" y="80476"/>
            <a:ext cx="1619354" cy="111687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5647B06-A9AA-493A-6669-F13FF74130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65190" y="6560819"/>
            <a:ext cx="5394960" cy="297180"/>
          </a:xfrm>
          <a:prstGeom prst="rect">
            <a:avLst/>
          </a:prstGeom>
        </p:spPr>
      </p:pic>
      <p:pic>
        <p:nvPicPr>
          <p:cNvPr id="12" name="Picture 2" descr="E:\BÀI CÔ CHÍNH\Capture.PNG">
            <a:extLst>
              <a:ext uri="{FF2B5EF4-FFF2-40B4-BE49-F238E27FC236}">
                <a16:creationId xmlns:a16="http://schemas.microsoft.com/office/drawing/2014/main" id="{6796848C-356D-1266-308C-96B32B86C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514" y="1746241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0A2192C-BDCC-D675-EA52-A1F8CE425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501" y="1028503"/>
            <a:ext cx="1619354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 eaLnBrk="1" hangingPunct="1"/>
            <a:r>
              <a:rPr lang="en-US" sz="3000" b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713CB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solidFill>
                <a:srgbClr val="1713CB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ing (5)">
            <a:hlinkClick r:id="" action="ppaction://media"/>
            <a:extLst>
              <a:ext uri="{FF2B5EF4-FFF2-40B4-BE49-F238E27FC236}">
                <a16:creationId xmlns:a16="http://schemas.microsoft.com/office/drawing/2014/main" id="{75CB9ACA-557A-D3DE-40F0-C18CE4A224E8}"/>
              </a:ext>
            </a:extLst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62664" y="1028700"/>
            <a:ext cx="619125" cy="619125"/>
          </a:xfrm>
          <a:prstGeom prst="rect">
            <a:avLst/>
          </a:prstGeom>
        </p:spPr>
      </p:pic>
      <p:pic>
        <p:nvPicPr>
          <p:cNvPr id="6" name="BÀI ĐỌC NHẠC SỐ 2 - ÂM NHẠC LỚP 2 - KẾT NỐI TRI THỨC - Thanh Tân Music (youtube)">
            <a:hlinkClick r:id="" action="ppaction://media"/>
            <a:extLst>
              <a:ext uri="{FF2B5EF4-FFF2-40B4-BE49-F238E27FC236}">
                <a16:creationId xmlns:a16="http://schemas.microsoft.com/office/drawing/2014/main" id="{12A1BC24-EA16-0034-ADB0-DD5B754B67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898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93135" y="5049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0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6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33731" y="6206814"/>
            <a:ext cx="11240262" cy="651186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09" y="504040"/>
            <a:ext cx="1978432" cy="1265934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20" y="2219609"/>
            <a:ext cx="3289106" cy="2550110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188698" y="1981529"/>
            <a:ext cx="2635027" cy="2635027"/>
          </a:xfrm>
          <a:prstGeom prst="rect">
            <a:avLst/>
          </a:prstGeom>
        </p:spPr>
      </p:pic>
      <p:sp>
        <p:nvSpPr>
          <p:cNvPr id="8" name="Rectangles 2">
            <a:extLst>
              <a:ext uri="{FF2B5EF4-FFF2-40B4-BE49-F238E27FC236}">
                <a16:creationId xmlns:a16="http://schemas.microsoft.com/office/drawing/2014/main" id="{3F91BF7C-842D-8F76-22BE-EB2A0C911FCD}"/>
              </a:ext>
            </a:extLst>
          </p:cNvPr>
          <p:cNvSpPr/>
          <p:nvPr/>
        </p:nvSpPr>
        <p:spPr>
          <a:xfrm>
            <a:off x="1820081" y="1504058"/>
            <a:ext cx="3214342" cy="7017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960" b="1" dirty="0">
                <a:ln w="13462">
                  <a:solidFill>
                    <a:srgbClr val="FFFFD9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FFFFA"/>
                  </a:outerShdw>
                </a:effectLst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0CD263B-EC1C-7486-BD2D-01FDC8E0734C}"/>
              </a:ext>
            </a:extLst>
          </p:cNvPr>
          <p:cNvSpPr txBox="1"/>
          <p:nvPr/>
        </p:nvSpPr>
        <p:spPr>
          <a:xfrm>
            <a:off x="1979133" y="2588140"/>
            <a:ext cx="5861876" cy="5355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8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“Aram </a:t>
            </a:r>
            <a:r>
              <a:rPr lang="en-US" sz="288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sam</a:t>
            </a:r>
            <a:r>
              <a:rPr lang="en-US" sz="288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80" b="1" dirty="0" err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sam</a:t>
            </a:r>
            <a:r>
              <a:rPr lang="en-US" sz="288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33731" y="6206814"/>
            <a:ext cx="11240262" cy="651186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1" y="269530"/>
            <a:ext cx="1978432" cy="1265934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210" y="3254648"/>
            <a:ext cx="2089355" cy="1619919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138074" y="3128030"/>
            <a:ext cx="1599576" cy="1599576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D85428DE-6ABB-8BBD-E82D-AA8B72B20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449" y="1878630"/>
            <a:ext cx="7205480" cy="13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ĐỌC NHẠC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KẾT HỢP GÕ ĐỆM THEO NHỊP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EA4F98F5-8F4D-8C07-1160-55C3342989A7}"/>
              </a:ext>
            </a:extLst>
          </p:cNvPr>
          <p:cNvSpPr/>
          <p:nvPr/>
        </p:nvSpPr>
        <p:spPr>
          <a:xfrm>
            <a:off x="7668309" y="624078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C75E7EB-F5BD-0A4B-978A-492800B03926}"/>
              </a:ext>
            </a:extLst>
          </p:cNvPr>
          <p:cNvSpPr/>
          <p:nvPr/>
        </p:nvSpPr>
        <p:spPr>
          <a:xfrm>
            <a:off x="3873549" y="628104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3AE8FEA-CEB7-14EE-CE99-F3102C2AD947}"/>
              </a:ext>
            </a:extLst>
          </p:cNvPr>
          <p:cNvSpPr/>
          <p:nvPr/>
        </p:nvSpPr>
        <p:spPr>
          <a:xfrm>
            <a:off x="444549" y="622027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63BFAE-65F5-9DA4-4630-C7112C13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651" y="6560820"/>
            <a:ext cx="5715000" cy="297180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24B540FC-88CC-33A7-7DF3-9EA4730E5366}"/>
              </a:ext>
            </a:extLst>
          </p:cNvPr>
          <p:cNvSpPr/>
          <p:nvPr/>
        </p:nvSpPr>
        <p:spPr>
          <a:xfrm>
            <a:off x="9738360" y="3992753"/>
            <a:ext cx="1071154" cy="2448374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1" y="0"/>
                </a:lnTo>
                <a:lnTo>
                  <a:pt x="1960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F8EC6E4-58E0-49DE-CB9C-B8C8D5EC5740}"/>
              </a:ext>
            </a:extLst>
          </p:cNvPr>
          <p:cNvSpPr/>
          <p:nvPr/>
        </p:nvSpPr>
        <p:spPr>
          <a:xfrm>
            <a:off x="9590856" y="25362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548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08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11A8D0C-824C-C968-84E5-A489BCDAA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36853" y="80476"/>
            <a:ext cx="1619354" cy="111687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5647B06-A9AA-493A-6669-F13FF74130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65190" y="6560819"/>
            <a:ext cx="5394960" cy="297180"/>
          </a:xfrm>
          <a:prstGeom prst="rect">
            <a:avLst/>
          </a:prstGeom>
        </p:spPr>
      </p:pic>
      <p:pic>
        <p:nvPicPr>
          <p:cNvPr id="6" name="Picture 2" descr="E:\BÀI CÔ CHÍNH\Capture.PNG">
            <a:extLst>
              <a:ext uri="{FF2B5EF4-FFF2-40B4-BE49-F238E27FC236}">
                <a16:creationId xmlns:a16="http://schemas.microsoft.com/office/drawing/2014/main" id="{BDB6AFBC-BEB4-7312-B1B1-B03E4C1C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9" y="1197354"/>
            <a:ext cx="9017301" cy="438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FD6D57EF-40ED-4438-4EA7-63B7D9B9929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4765" y="3724056"/>
            <a:ext cx="580082" cy="4444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DA7F0C72-F93D-95BC-BFAB-8EAB8C29612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1166" y="3704877"/>
            <a:ext cx="580082" cy="4444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0A8C7820-4307-E1C4-7210-01F8A2B543C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8303" y="3685808"/>
            <a:ext cx="580082" cy="4444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2CFC3CAC-A067-6683-8BE6-50122348CA4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7953" y="3724056"/>
            <a:ext cx="580082" cy="4444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73C7AA2-70F3-EE75-C106-5735D260DF8C}"/>
              </a:ext>
            </a:extLst>
          </p:cNvPr>
          <p:cNvSpPr txBox="1"/>
          <p:nvPr/>
        </p:nvSpPr>
        <p:spPr>
          <a:xfrm>
            <a:off x="2578151" y="295061"/>
            <a:ext cx="5665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1713CB"/>
                </a:solidFill>
              </a:rPr>
              <a:t>Đọc</a:t>
            </a:r>
            <a:r>
              <a:rPr lang="en-US" sz="2800" b="1" dirty="0">
                <a:solidFill>
                  <a:srgbClr val="1713CB"/>
                </a:solidFill>
              </a:rPr>
              <a:t> </a:t>
            </a:r>
            <a:r>
              <a:rPr lang="en-US" sz="2800" b="1" dirty="0" err="1">
                <a:solidFill>
                  <a:srgbClr val="1713CB"/>
                </a:solidFill>
              </a:rPr>
              <a:t>nhạc</a:t>
            </a:r>
            <a:r>
              <a:rPr lang="en-US" sz="2800" b="1" dirty="0">
                <a:solidFill>
                  <a:srgbClr val="1713CB"/>
                </a:solidFill>
              </a:rPr>
              <a:t> </a:t>
            </a:r>
            <a:r>
              <a:rPr lang="en-US" sz="2800" b="1" dirty="0" err="1">
                <a:solidFill>
                  <a:srgbClr val="1713CB"/>
                </a:solidFill>
              </a:rPr>
              <a:t>kết</a:t>
            </a:r>
            <a:r>
              <a:rPr lang="en-US" sz="2800" b="1" dirty="0">
                <a:solidFill>
                  <a:srgbClr val="1713CB"/>
                </a:solidFill>
              </a:rPr>
              <a:t> </a:t>
            </a:r>
            <a:r>
              <a:rPr lang="en-US" sz="2800" b="1" dirty="0" err="1">
                <a:solidFill>
                  <a:srgbClr val="1713CB"/>
                </a:solidFill>
              </a:rPr>
              <a:t>hợp</a:t>
            </a:r>
            <a:r>
              <a:rPr lang="en-US" sz="2800" b="1" dirty="0">
                <a:solidFill>
                  <a:srgbClr val="1713CB"/>
                </a:solidFill>
              </a:rPr>
              <a:t> </a:t>
            </a:r>
            <a:r>
              <a:rPr lang="en-US" sz="2800" b="1" dirty="0" err="1">
                <a:solidFill>
                  <a:srgbClr val="1713CB"/>
                </a:solidFill>
              </a:rPr>
              <a:t>gõ</a:t>
            </a:r>
            <a:r>
              <a:rPr lang="en-US" sz="2800" b="1" dirty="0">
                <a:solidFill>
                  <a:srgbClr val="1713CB"/>
                </a:solidFill>
              </a:rPr>
              <a:t> </a:t>
            </a:r>
            <a:r>
              <a:rPr lang="en-US" sz="2800" b="1" dirty="0" err="1">
                <a:solidFill>
                  <a:srgbClr val="1713CB"/>
                </a:solidFill>
              </a:rPr>
              <a:t>đệm</a:t>
            </a:r>
            <a:r>
              <a:rPr lang="en-US" sz="2800" b="1" dirty="0">
                <a:solidFill>
                  <a:srgbClr val="1713CB"/>
                </a:solidFill>
              </a:rPr>
              <a:t> </a:t>
            </a:r>
            <a:r>
              <a:rPr lang="en-US" sz="2800" b="1" dirty="0" err="1">
                <a:solidFill>
                  <a:srgbClr val="1713CB"/>
                </a:solidFill>
              </a:rPr>
              <a:t>theo</a:t>
            </a:r>
            <a:r>
              <a:rPr lang="en-US" sz="2800" b="1" dirty="0">
                <a:solidFill>
                  <a:srgbClr val="1713CB"/>
                </a:solidFill>
              </a:rPr>
              <a:t> </a:t>
            </a:r>
            <a:r>
              <a:rPr lang="en-US" sz="2800" b="1" dirty="0" err="1">
                <a:solidFill>
                  <a:srgbClr val="1713CB"/>
                </a:solidFill>
              </a:rPr>
              <a:t>Nhịp</a:t>
            </a:r>
            <a:endParaRPr lang="en-US" sz="2800" b="1" dirty="0">
              <a:solidFill>
                <a:srgbClr val="1713CB"/>
              </a:solidFill>
            </a:endParaRPr>
          </a:p>
        </p:txBody>
      </p:sp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10E1AF0E-80DC-EEE0-E96B-556FDB32DCF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6228" y="5574377"/>
            <a:ext cx="580082" cy="4444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07BEE9F7-E32A-A79A-EB4E-CA841CF4058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6361" y="5488284"/>
            <a:ext cx="580082" cy="4444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68DD7AA1-BB42-0991-F3F6-8DA7AA5F680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0105" y="5519062"/>
            <a:ext cx="580082" cy="4444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28305311-C237-527F-3EB2-024842E811D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0156" y="5493808"/>
            <a:ext cx="580082" cy="4444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Recording (5)">
            <a:hlinkClick r:id="" action="ppaction://media"/>
            <a:extLst>
              <a:ext uri="{FF2B5EF4-FFF2-40B4-BE49-F238E27FC236}">
                <a16:creationId xmlns:a16="http://schemas.microsoft.com/office/drawing/2014/main" id="{224ACAD0-196C-468C-2F8D-CAE34FCD142B}"/>
              </a:ext>
            </a:extLst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897016" y="1071333"/>
            <a:ext cx="619125" cy="619125"/>
          </a:xfrm>
          <a:prstGeom prst="rect">
            <a:avLst/>
          </a:prstGeom>
        </p:spPr>
      </p:pic>
      <p:pic>
        <p:nvPicPr>
          <p:cNvPr id="2" name="BÀI ĐỌC NHẠC SỐ 2 - ÂM NHẠC LỚP 2 - KẾT NỐI TRI THỨC - Thanh Tân Music (youtube)">
            <a:hlinkClick r:id="" action="ppaction://media"/>
            <a:extLst>
              <a:ext uri="{FF2B5EF4-FFF2-40B4-BE49-F238E27FC236}">
                <a16:creationId xmlns:a16="http://schemas.microsoft.com/office/drawing/2014/main" id="{D3FF3C55-93CE-5F6E-D022-373342DDC3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898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249100" y="4942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671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33731" y="6206814"/>
            <a:ext cx="11240262" cy="651186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1" y="269530"/>
            <a:ext cx="1978432" cy="1265934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210" y="3254648"/>
            <a:ext cx="2089355" cy="1619919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138074" y="3128030"/>
            <a:ext cx="1599576" cy="1599576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D85428DE-6ABB-8BBD-E82D-AA8B72B20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415" y="1878630"/>
            <a:ext cx="5743541" cy="13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000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sz="4000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THEO KÍ HIỆU BÀN TAY</a:t>
            </a:r>
          </a:p>
        </p:txBody>
      </p:sp>
    </p:spTree>
    <p:extLst>
      <p:ext uri="{BB962C8B-B14F-4D97-AF65-F5344CB8AC3E}">
        <p14:creationId xmlns:p14="http://schemas.microsoft.com/office/powerpoint/2010/main" val="154118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67980631-9A07-2352-ED6E-ED8A0C456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9725"/>
            <a:ext cx="109728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E:\BÀI CÔ CHÍNH\Capture.PNG">
            <a:extLst>
              <a:ext uri="{FF2B5EF4-FFF2-40B4-BE49-F238E27FC236}">
                <a16:creationId xmlns:a16="http://schemas.microsoft.com/office/drawing/2014/main" id="{EF26B47F-24E0-1FF6-0ECE-8F58BC8F3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6" y="1338263"/>
            <a:ext cx="1008112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ÀI ĐỌC NHẠC SỐ 2 - ÂM NHẠC LỚP 2 - KẾT NỐI TRI THỨC - Thanh Tân Music (youtube)">
            <a:hlinkClick r:id="" action="ppaction://media"/>
            <a:extLst>
              <a:ext uri="{FF2B5EF4-FFF2-40B4-BE49-F238E27FC236}">
                <a16:creationId xmlns:a16="http://schemas.microsoft.com/office/drawing/2014/main" id="{01E7DD99-20BA-F8C9-BB2E-7EF75AD2F2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9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4712" y="1033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9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" y="336263"/>
            <a:ext cx="10972800" cy="6172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314" y="1819244"/>
            <a:ext cx="2515168" cy="13471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" y="1463877"/>
            <a:ext cx="10972800" cy="50584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17" y="3623472"/>
            <a:ext cx="825050" cy="7245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96" y="2395736"/>
            <a:ext cx="1341560" cy="10776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271" y="2874963"/>
            <a:ext cx="1720944" cy="33228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18" y="660226"/>
            <a:ext cx="819715" cy="7799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08" y="660226"/>
            <a:ext cx="624667" cy="803651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" y="2821869"/>
            <a:ext cx="2353947" cy="3375905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24" y="3311515"/>
            <a:ext cx="2277902" cy="30817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21491" y="742970"/>
            <a:ext cx="5208419" cy="1193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4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TRÒ CHƠI:</a:t>
            </a:r>
          </a:p>
          <a:p>
            <a:pPr algn="ctr">
              <a:lnSpc>
                <a:spcPct val="115000"/>
              </a:lnSpc>
            </a:pPr>
            <a:r>
              <a:rPr lang="en-US" sz="324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7627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14" name="applause.wav"/>
          </p:stSnd>
        </p:sndAc>
      </p:transition>
    </mc:Fallback>
  </mc:AlternateContent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10972800" cy="644652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8143582" y="2848869"/>
            <a:ext cx="1390300" cy="32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1927664" y="2754314"/>
            <a:ext cx="2398197" cy="347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9450" y="909905"/>
            <a:ext cx="3764117" cy="1649151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4785" y="488543"/>
            <a:ext cx="4288869" cy="2747057"/>
          </a:xfrm>
          <a:prstGeom prst="rect">
            <a:avLst/>
          </a:prstGeom>
        </p:spPr>
      </p:pic>
      <p:sp>
        <p:nvSpPr>
          <p:cNvPr id="9" name="Rectangles 5">
            <a:extLst>
              <a:ext uri="{FF2B5EF4-FFF2-40B4-BE49-F238E27FC236}">
                <a16:creationId xmlns:a16="http://schemas.microsoft.com/office/drawing/2014/main" id="{15504D24-8BA9-45F9-92F2-6A826E6FB24E}"/>
              </a:ext>
            </a:extLst>
          </p:cNvPr>
          <p:cNvSpPr/>
          <p:nvPr/>
        </p:nvSpPr>
        <p:spPr>
          <a:xfrm>
            <a:off x="684785" y="849802"/>
            <a:ext cx="3950971" cy="164352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vi-VN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Câu 1:</a:t>
            </a:r>
            <a:r>
              <a:rPr lang="en-US" altLang="en-US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Nêu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tên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6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kí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hiệu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bàn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tay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mà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đã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?</a:t>
            </a:r>
          </a:p>
          <a:p>
            <a:pPr algn="ctr">
              <a:defRPr/>
            </a:pPr>
            <a:endParaRPr lang="vi-VN" alt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altLang="en-US" sz="252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                      </a:t>
            </a:r>
            <a:endParaRPr lang="vi-VN" altLang="en-US" sz="2520" b="1" dirty="0">
              <a:solidFill>
                <a:srgbClr val="161AE8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Rectangles 5">
            <a:extLst>
              <a:ext uri="{FF2B5EF4-FFF2-40B4-BE49-F238E27FC236}">
                <a16:creationId xmlns:a16="http://schemas.microsoft.com/office/drawing/2014/main" id="{7460DF3E-065A-40E3-9878-1EEBFB510892}"/>
              </a:ext>
            </a:extLst>
          </p:cNvPr>
          <p:cNvSpPr/>
          <p:nvPr/>
        </p:nvSpPr>
        <p:spPr>
          <a:xfrm>
            <a:off x="5939303" y="1499031"/>
            <a:ext cx="3483400" cy="4801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en-US" altLang="en-US" sz="2520" b="1" dirty="0" err="1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Đô</a:t>
            </a:r>
            <a:r>
              <a:rPr lang="en-US" altLang="en-US" sz="252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en-US" sz="2520" b="1" dirty="0" err="1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rê</a:t>
            </a:r>
            <a:r>
              <a:rPr lang="en-US" altLang="en-US" sz="252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-mi-</a:t>
            </a:r>
            <a:r>
              <a:rPr lang="en-US" altLang="en-US" sz="2520" b="1" dirty="0" err="1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pha</a:t>
            </a:r>
            <a:r>
              <a:rPr lang="en-US" altLang="en-US" sz="252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-sol-la</a:t>
            </a:r>
            <a:endParaRPr lang="vi-VN" altLang="en-US" sz="2520" b="1" dirty="0">
              <a:solidFill>
                <a:srgbClr val="161AE8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3" name="chimes.wav"/>
          </p:stSnd>
        </p:sndAc>
      </p:transition>
    </mc:Choice>
    <mc:Fallback xmlns="">
      <p:transition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10972800" cy="644652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8143582" y="2848869"/>
            <a:ext cx="1390300" cy="32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1927664" y="2754314"/>
            <a:ext cx="2398197" cy="347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97388" y="1220508"/>
            <a:ext cx="3764117" cy="1649151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4784" y="132527"/>
            <a:ext cx="4288869" cy="2747057"/>
          </a:xfrm>
          <a:prstGeom prst="rect">
            <a:avLst/>
          </a:prstGeom>
        </p:spPr>
      </p:pic>
      <p:sp>
        <p:nvSpPr>
          <p:cNvPr id="9" name="Rectangles 6">
            <a:extLst>
              <a:ext uri="{FF2B5EF4-FFF2-40B4-BE49-F238E27FC236}">
                <a16:creationId xmlns:a16="http://schemas.microsoft.com/office/drawing/2014/main" id="{30EF2EFA-74A7-46A8-BC51-A751F245DDA9}"/>
              </a:ext>
            </a:extLst>
          </p:cNvPr>
          <p:cNvSpPr/>
          <p:nvPr/>
        </p:nvSpPr>
        <p:spPr>
          <a:xfrm>
            <a:off x="739735" y="774726"/>
            <a:ext cx="3954386" cy="12557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vi-VN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Câu 2: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Đây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là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giai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điệu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bài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nhạc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mấy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? </a:t>
            </a:r>
          </a:p>
          <a:p>
            <a:pPr algn="ctr">
              <a:defRPr/>
            </a:pPr>
            <a:endParaRPr lang="vi-VN" alt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Rectangles 6">
            <a:extLst>
              <a:ext uri="{FF2B5EF4-FFF2-40B4-BE49-F238E27FC236}">
                <a16:creationId xmlns:a16="http://schemas.microsoft.com/office/drawing/2014/main" id="{FDE0FF52-2FBE-42E6-8E96-517698FB76FE}"/>
              </a:ext>
            </a:extLst>
          </p:cNvPr>
          <p:cNvSpPr/>
          <p:nvPr/>
        </p:nvSpPr>
        <p:spPr>
          <a:xfrm>
            <a:off x="5696746" y="1809635"/>
            <a:ext cx="2829218" cy="4801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vi-VN" altLang="en-US" sz="252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Đáp án: </a:t>
            </a:r>
            <a:r>
              <a:rPr lang="en-US" altLang="en-US" sz="2520" b="1" dirty="0" err="1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en-US" sz="252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520" b="1" dirty="0" err="1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en-US" sz="2520" b="1" dirty="0">
                <a:solidFill>
                  <a:srgbClr val="161AE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  <a:sym typeface="+mn-ea"/>
              </a:rPr>
              <a:t> 2</a:t>
            </a:r>
            <a:endParaRPr lang="vi-VN" altLang="en-US" sz="2520" b="1" dirty="0">
              <a:solidFill>
                <a:srgbClr val="161AE8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DOC NHAC 2 - Part.mp3">
            <a:hlinkClick r:id="" action="ppaction://media"/>
            <a:extLst>
              <a:ext uri="{FF2B5EF4-FFF2-40B4-BE49-F238E27FC236}">
                <a16:creationId xmlns:a16="http://schemas.microsoft.com/office/drawing/2014/main" id="{3F743957-905E-B831-704F-3C9C2548E1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37.2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73526" y="295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5" name="chimes.wav"/>
          </p:stSnd>
        </p:sndAc>
      </p:transition>
    </mc:Choice>
    <mc:Fallback xmlns="">
      <p:transition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10972800" cy="644652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8894623" y="2754314"/>
            <a:ext cx="1390300" cy="32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1927664" y="2754314"/>
            <a:ext cx="2398197" cy="347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1161" y="1401348"/>
            <a:ext cx="3764117" cy="3083688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7877" y="237966"/>
            <a:ext cx="4288869" cy="2747057"/>
          </a:xfrm>
          <a:prstGeom prst="rect">
            <a:avLst/>
          </a:prstGeom>
        </p:spPr>
      </p:pic>
      <p:sp>
        <p:nvSpPr>
          <p:cNvPr id="9" name="Rectangles 6">
            <a:extLst>
              <a:ext uri="{FF2B5EF4-FFF2-40B4-BE49-F238E27FC236}">
                <a16:creationId xmlns:a16="http://schemas.microsoft.com/office/drawing/2014/main" id="{30EF2EFA-74A7-46A8-BC51-A751F245DDA9}"/>
              </a:ext>
            </a:extLst>
          </p:cNvPr>
          <p:cNvSpPr/>
          <p:nvPr/>
        </p:nvSpPr>
        <p:spPr>
          <a:xfrm>
            <a:off x="739735" y="774726"/>
            <a:ext cx="3954386" cy="12557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vi-VN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Câu 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vi-VN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: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Em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hãy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cho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biết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nội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dung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hôm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nay? </a:t>
            </a:r>
          </a:p>
          <a:p>
            <a:pPr algn="ctr">
              <a:defRPr/>
            </a:pPr>
            <a:endParaRPr lang="vi-VN" alt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Rectangles 6">
            <a:extLst>
              <a:ext uri="{FF2B5EF4-FFF2-40B4-BE49-F238E27FC236}">
                <a16:creationId xmlns:a16="http://schemas.microsoft.com/office/drawing/2014/main" id="{FDE0FF52-2FBE-42E6-8E96-517698FB76FE}"/>
              </a:ext>
            </a:extLst>
          </p:cNvPr>
          <p:cNvSpPr/>
          <p:nvPr/>
        </p:nvSpPr>
        <p:spPr>
          <a:xfrm>
            <a:off x="5696746" y="1809635"/>
            <a:ext cx="282921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Ôn tập bài hát: Học sinh lớp 2 chăm ngoan </a:t>
            </a:r>
          </a:p>
          <a:p>
            <a:pPr lvl="0"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0070C0"/>
                </a:solidFill>
                <a:cs typeface="Times New Roman" panose="02020603050405020304" pitchFamily="18" charset="0"/>
              </a:rPr>
              <a:t>- Đọc nhạc: Bài số 2</a:t>
            </a:r>
            <a:endParaRPr lang="en-US" sz="28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0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 isInverted="1"/>
        <p:sndAc>
          <p:stSnd>
            <p:snd r:embed="rId3" name="chimes.wav"/>
          </p:stSnd>
        </p:sndAc>
      </p:transition>
    </mc:Choice>
    <mc:Fallback xmlns="">
      <p:transition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9820494" y="1206606"/>
            <a:ext cx="1190187" cy="1793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136433" y="2403269"/>
            <a:ext cx="1190187" cy="1793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9321896" y="2369561"/>
            <a:ext cx="1862778" cy="18661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370396" y="3478779"/>
            <a:ext cx="1814355" cy="18176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119671" y="4924792"/>
            <a:ext cx="868636" cy="835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9874920" y="3921488"/>
            <a:ext cx="906999" cy="87236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185738" y="1732913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Times New Roman" panose="02020603050405020304" pitchFamily="18" charset="0"/>
              </a:rPr>
              <a:t>KÍNH CHÚC QUÝ THẦY CÔ </a:t>
            </a: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288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cs typeface="Times New Roman" panose="02020603050405020304" pitchFamily="18" charset="0"/>
              </a:rPr>
              <a:t>NHIỀU SỨC KHỎE, CHÚC CÁC EM HỌC TỐT!</a:t>
            </a:r>
            <a:endParaRPr lang="vi-VN" altLang="en-US" sz="2880" b="1" u="sng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72416" y="2632021"/>
            <a:ext cx="6971765" cy="3264085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88" y="444630"/>
            <a:ext cx="557213" cy="55721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3237" y="151001"/>
            <a:ext cx="2141015" cy="214101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670215" y="-53607"/>
            <a:ext cx="2141015" cy="21410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5392" y="5523919"/>
            <a:ext cx="5713242" cy="96869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86400" y="5523919"/>
            <a:ext cx="5645578" cy="96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2 - VER2 - CĐ3">
            <a:hlinkClick r:id="" action="ppaction://media"/>
            <a:extLst>
              <a:ext uri="{FF2B5EF4-FFF2-40B4-BE49-F238E27FC236}">
                <a16:creationId xmlns:a16="http://schemas.microsoft.com/office/drawing/2014/main" id="{E9154E3C-FBF2-4304-961F-A3C06FBBBC9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7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 RAM SAM SAM">
            <a:hlinkClick r:id="" action="ppaction://media"/>
            <a:extLst>
              <a:ext uri="{FF2B5EF4-FFF2-40B4-BE49-F238E27FC236}">
                <a16:creationId xmlns:a16="http://schemas.microsoft.com/office/drawing/2014/main" id="{1D46EFD9-C6AC-BA72-5308-FA5BD557E24C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985" cy="6515100"/>
          </a:xfrm>
        </p:spPr>
      </p:pic>
      <p:grpSp>
        <p:nvGrpSpPr>
          <p:cNvPr id="2" name="Group 34">
            <a:extLst>
              <a:ext uri="{FF2B5EF4-FFF2-40B4-BE49-F238E27FC236}">
                <a16:creationId xmlns:a16="http://schemas.microsoft.com/office/drawing/2014/main" id="{42303C6A-8B27-2CBA-0CE6-127998A45640}"/>
              </a:ext>
            </a:extLst>
          </p:cNvPr>
          <p:cNvGrpSpPr/>
          <p:nvPr/>
        </p:nvGrpSpPr>
        <p:grpSpPr bwMode="auto">
          <a:xfrm>
            <a:off x="-133731" y="6206814"/>
            <a:ext cx="11240262" cy="651186"/>
            <a:chOff x="0" y="4105"/>
            <a:chExt cx="5511" cy="215"/>
          </a:xfrm>
        </p:grpSpPr>
        <p:sp>
          <p:nvSpPr>
            <p:cNvPr id="4" name="Freeform 37">
              <a:extLst>
                <a:ext uri="{FF2B5EF4-FFF2-40B4-BE49-F238E27FC236}">
                  <a16:creationId xmlns:a16="http://schemas.microsoft.com/office/drawing/2014/main" id="{28221557-F859-EA26-FA36-6D120625DBC9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5" name="Group 38">
              <a:extLst>
                <a:ext uri="{FF2B5EF4-FFF2-40B4-BE49-F238E27FC236}">
                  <a16:creationId xmlns:a16="http://schemas.microsoft.com/office/drawing/2014/main" id="{3E2D54C0-B90F-3944-59A1-A98712BF5448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8" name="Freeform 39">
                <a:extLst>
                  <a:ext uri="{FF2B5EF4-FFF2-40B4-BE49-F238E27FC236}">
                    <a16:creationId xmlns:a16="http://schemas.microsoft.com/office/drawing/2014/main" id="{AD0094CE-27AD-3606-0416-57B88049B3F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9" name="Freeform 40">
                <a:extLst>
                  <a:ext uri="{FF2B5EF4-FFF2-40B4-BE49-F238E27FC236}">
                    <a16:creationId xmlns:a16="http://schemas.microsoft.com/office/drawing/2014/main" id="{EAEE95DC-1EBD-3C19-A9ED-733AA4130CB4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0" name="Freeform 41">
                <a:extLst>
                  <a:ext uri="{FF2B5EF4-FFF2-40B4-BE49-F238E27FC236}">
                    <a16:creationId xmlns:a16="http://schemas.microsoft.com/office/drawing/2014/main" id="{8160669B-0B06-2DB4-E61B-0203D759EF0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1" name="Freeform 42">
                <a:extLst>
                  <a:ext uri="{FF2B5EF4-FFF2-40B4-BE49-F238E27FC236}">
                    <a16:creationId xmlns:a16="http://schemas.microsoft.com/office/drawing/2014/main" id="{1EB8C186-1847-4319-494F-49E41C5B0FE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2" name="Freeform 43">
                <a:extLst>
                  <a:ext uri="{FF2B5EF4-FFF2-40B4-BE49-F238E27FC236}">
                    <a16:creationId xmlns:a16="http://schemas.microsoft.com/office/drawing/2014/main" id="{785DE1CF-BF82-0816-0166-0A00B9CD652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3" name="Freeform 44">
                <a:extLst>
                  <a:ext uri="{FF2B5EF4-FFF2-40B4-BE49-F238E27FC236}">
                    <a16:creationId xmlns:a16="http://schemas.microsoft.com/office/drawing/2014/main" id="{778A25C8-E13D-AEA3-088C-3B0E12DDDBB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4" name="Freeform 45">
                <a:extLst>
                  <a:ext uri="{FF2B5EF4-FFF2-40B4-BE49-F238E27FC236}">
                    <a16:creationId xmlns:a16="http://schemas.microsoft.com/office/drawing/2014/main" id="{4F96CF98-C339-EC91-DED3-BE5A890DD8A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5" name="Freeform 46">
                <a:extLst>
                  <a:ext uri="{FF2B5EF4-FFF2-40B4-BE49-F238E27FC236}">
                    <a16:creationId xmlns:a16="http://schemas.microsoft.com/office/drawing/2014/main" id="{063B4C93-4FEB-1DBE-E2A2-98386F5DC67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6" name="Freeform 47">
                <a:extLst>
                  <a:ext uri="{FF2B5EF4-FFF2-40B4-BE49-F238E27FC236}">
                    <a16:creationId xmlns:a16="http://schemas.microsoft.com/office/drawing/2014/main" id="{605FBA33-260D-F0C6-C89B-6B1AE0BC6FE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7" name="Freeform 48">
                <a:extLst>
                  <a:ext uri="{FF2B5EF4-FFF2-40B4-BE49-F238E27FC236}">
                    <a16:creationId xmlns:a16="http://schemas.microsoft.com/office/drawing/2014/main" id="{B8155861-B79D-674D-BFD9-E933DF3BE7E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8" name="Freeform 49">
                <a:extLst>
                  <a:ext uri="{FF2B5EF4-FFF2-40B4-BE49-F238E27FC236}">
                    <a16:creationId xmlns:a16="http://schemas.microsoft.com/office/drawing/2014/main" id="{0784B8C5-0F53-2C88-5DB2-E33E3917845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9" name="Freeform 50">
                <a:extLst>
                  <a:ext uri="{FF2B5EF4-FFF2-40B4-BE49-F238E27FC236}">
                    <a16:creationId xmlns:a16="http://schemas.microsoft.com/office/drawing/2014/main" id="{99748606-B7D0-B9FB-749A-2B3B7D4A5EF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0" name="Freeform 51">
                <a:extLst>
                  <a:ext uri="{FF2B5EF4-FFF2-40B4-BE49-F238E27FC236}">
                    <a16:creationId xmlns:a16="http://schemas.microsoft.com/office/drawing/2014/main" id="{B0561186-184F-7470-8D54-044B677E496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1" name="Freeform 52">
                <a:extLst>
                  <a:ext uri="{FF2B5EF4-FFF2-40B4-BE49-F238E27FC236}">
                    <a16:creationId xmlns:a16="http://schemas.microsoft.com/office/drawing/2014/main" id="{E922E296-E228-F671-1198-1816B4C1896E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2" name="Freeform 53">
                <a:extLst>
                  <a:ext uri="{FF2B5EF4-FFF2-40B4-BE49-F238E27FC236}">
                    <a16:creationId xmlns:a16="http://schemas.microsoft.com/office/drawing/2014/main" id="{F0C795EB-5E7E-8DCF-BC87-AA4093D0C92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3" name="Freeform 54">
                <a:extLst>
                  <a:ext uri="{FF2B5EF4-FFF2-40B4-BE49-F238E27FC236}">
                    <a16:creationId xmlns:a16="http://schemas.microsoft.com/office/drawing/2014/main" id="{2DB40D8A-DAE6-8CBC-8B65-695B3661603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4" name="Freeform 55">
                <a:extLst>
                  <a:ext uri="{FF2B5EF4-FFF2-40B4-BE49-F238E27FC236}">
                    <a16:creationId xmlns:a16="http://schemas.microsoft.com/office/drawing/2014/main" id="{431144C6-DE96-19EB-4EB9-AB184A34686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5" name="Freeform 56">
                <a:extLst>
                  <a:ext uri="{FF2B5EF4-FFF2-40B4-BE49-F238E27FC236}">
                    <a16:creationId xmlns:a16="http://schemas.microsoft.com/office/drawing/2014/main" id="{0F569C71-2F03-A17C-31E4-722044CD310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6" name="Freeform 57">
                <a:extLst>
                  <a:ext uri="{FF2B5EF4-FFF2-40B4-BE49-F238E27FC236}">
                    <a16:creationId xmlns:a16="http://schemas.microsoft.com/office/drawing/2014/main" id="{FA0F6E22-6B88-9896-B648-14261DA2E7D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7" name="Freeform 58">
                <a:extLst>
                  <a:ext uri="{FF2B5EF4-FFF2-40B4-BE49-F238E27FC236}">
                    <a16:creationId xmlns:a16="http://schemas.microsoft.com/office/drawing/2014/main" id="{3DC95CFE-21E0-D91D-0D75-CDF23C1518A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8" name="Freeform 59">
                <a:extLst>
                  <a:ext uri="{FF2B5EF4-FFF2-40B4-BE49-F238E27FC236}">
                    <a16:creationId xmlns:a16="http://schemas.microsoft.com/office/drawing/2014/main" id="{1EB85656-502E-0306-0689-AAADEEEEC94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9" name="Freeform 60">
                <a:extLst>
                  <a:ext uri="{FF2B5EF4-FFF2-40B4-BE49-F238E27FC236}">
                    <a16:creationId xmlns:a16="http://schemas.microsoft.com/office/drawing/2014/main" id="{60A419BC-DA47-E077-F827-5FA5F39E3D4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0" name="Freeform 61">
                <a:extLst>
                  <a:ext uri="{FF2B5EF4-FFF2-40B4-BE49-F238E27FC236}">
                    <a16:creationId xmlns:a16="http://schemas.microsoft.com/office/drawing/2014/main" id="{299B6AEB-48ED-A26B-9718-0B05929A0B1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1" name="Freeform 62">
                <a:extLst>
                  <a:ext uri="{FF2B5EF4-FFF2-40B4-BE49-F238E27FC236}">
                    <a16:creationId xmlns:a16="http://schemas.microsoft.com/office/drawing/2014/main" id="{247E0F2C-5383-5AE3-D987-BB7EF295514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2" name="Freeform 63">
                <a:extLst>
                  <a:ext uri="{FF2B5EF4-FFF2-40B4-BE49-F238E27FC236}">
                    <a16:creationId xmlns:a16="http://schemas.microsoft.com/office/drawing/2014/main" id="{E0574B3F-01D9-3F3B-88C1-D89B3E8B17D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3" name="Freeform 64">
                <a:extLst>
                  <a:ext uri="{FF2B5EF4-FFF2-40B4-BE49-F238E27FC236}">
                    <a16:creationId xmlns:a16="http://schemas.microsoft.com/office/drawing/2014/main" id="{3496F4C6-3CAA-A8C6-5DC2-5312D25840C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4" name="Freeform 65">
                <a:extLst>
                  <a:ext uri="{FF2B5EF4-FFF2-40B4-BE49-F238E27FC236}">
                    <a16:creationId xmlns:a16="http://schemas.microsoft.com/office/drawing/2014/main" id="{8E8E5F99-0034-DE2F-9438-319DC84808B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5" name="Freeform 66">
                <a:extLst>
                  <a:ext uri="{FF2B5EF4-FFF2-40B4-BE49-F238E27FC236}">
                    <a16:creationId xmlns:a16="http://schemas.microsoft.com/office/drawing/2014/main" id="{A4D27F45-A8F7-5802-1F11-0D4FBBCA775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6" name="Freeform 67">
                <a:extLst>
                  <a:ext uri="{FF2B5EF4-FFF2-40B4-BE49-F238E27FC236}">
                    <a16:creationId xmlns:a16="http://schemas.microsoft.com/office/drawing/2014/main" id="{8CF7DEC9-FA62-9682-0BD6-4E6ECF552AF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7" name="Freeform 68">
                <a:extLst>
                  <a:ext uri="{FF2B5EF4-FFF2-40B4-BE49-F238E27FC236}">
                    <a16:creationId xmlns:a16="http://schemas.microsoft.com/office/drawing/2014/main" id="{E0D8185C-6823-751F-380D-F23703EF1AC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8" name="Freeform 69">
                <a:extLst>
                  <a:ext uri="{FF2B5EF4-FFF2-40B4-BE49-F238E27FC236}">
                    <a16:creationId xmlns:a16="http://schemas.microsoft.com/office/drawing/2014/main" id="{81240558-CB5D-9BEF-19C1-F0EA767B4FC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9" name="Freeform 70">
                <a:extLst>
                  <a:ext uri="{FF2B5EF4-FFF2-40B4-BE49-F238E27FC236}">
                    <a16:creationId xmlns:a16="http://schemas.microsoft.com/office/drawing/2014/main" id="{66696D53-4098-5E76-5DA1-C98EEE63AB2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0" name="Freeform 71">
                <a:extLst>
                  <a:ext uri="{FF2B5EF4-FFF2-40B4-BE49-F238E27FC236}">
                    <a16:creationId xmlns:a16="http://schemas.microsoft.com/office/drawing/2014/main" id="{A6334FEB-798C-E7CB-8B57-DCDA2C7C858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" name="Group 72">
              <a:extLst>
                <a:ext uri="{FF2B5EF4-FFF2-40B4-BE49-F238E27FC236}">
                  <a16:creationId xmlns:a16="http://schemas.microsoft.com/office/drawing/2014/main" id="{BA3CB61E-7A4B-2A33-4C9B-079C98B7EBD5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75" name="Freeform 73">
                <a:extLst>
                  <a:ext uri="{FF2B5EF4-FFF2-40B4-BE49-F238E27FC236}">
                    <a16:creationId xmlns:a16="http://schemas.microsoft.com/office/drawing/2014/main" id="{DA7AC8C3-361E-85EC-F3BF-BDB57EBC6AD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6" name="Freeform 74">
                <a:extLst>
                  <a:ext uri="{FF2B5EF4-FFF2-40B4-BE49-F238E27FC236}">
                    <a16:creationId xmlns:a16="http://schemas.microsoft.com/office/drawing/2014/main" id="{76FDD9C4-94A2-ACEB-A787-C14F6562C3F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7" name="Freeform 75">
                <a:extLst>
                  <a:ext uri="{FF2B5EF4-FFF2-40B4-BE49-F238E27FC236}">
                    <a16:creationId xmlns:a16="http://schemas.microsoft.com/office/drawing/2014/main" id="{CFF572C0-72D5-EDB8-F91C-1EB3751A9A0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8" name="Freeform 76">
                <a:extLst>
                  <a:ext uri="{FF2B5EF4-FFF2-40B4-BE49-F238E27FC236}">
                    <a16:creationId xmlns:a16="http://schemas.microsoft.com/office/drawing/2014/main" id="{C8A06B18-A222-E8B2-DA96-0394D89F6C4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9" name="Freeform 77">
                <a:extLst>
                  <a:ext uri="{FF2B5EF4-FFF2-40B4-BE49-F238E27FC236}">
                    <a16:creationId xmlns:a16="http://schemas.microsoft.com/office/drawing/2014/main" id="{7D343BEE-9CBA-1F02-9753-2A308B7A4DD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0" name="Freeform 78">
                <a:extLst>
                  <a:ext uri="{FF2B5EF4-FFF2-40B4-BE49-F238E27FC236}">
                    <a16:creationId xmlns:a16="http://schemas.microsoft.com/office/drawing/2014/main" id="{B848AC8D-FB56-5A4C-CA95-BD8EBA1F123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1" name="Freeform 79">
                <a:extLst>
                  <a:ext uri="{FF2B5EF4-FFF2-40B4-BE49-F238E27FC236}">
                    <a16:creationId xmlns:a16="http://schemas.microsoft.com/office/drawing/2014/main" id="{7CC8A368-2A79-50C4-A1F6-3639EB1F746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2" name="Freeform 80">
                <a:extLst>
                  <a:ext uri="{FF2B5EF4-FFF2-40B4-BE49-F238E27FC236}">
                    <a16:creationId xmlns:a16="http://schemas.microsoft.com/office/drawing/2014/main" id="{2250F38A-323C-3684-E0A1-93F99D8B75E4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" name="Freeform 81">
                <a:extLst>
                  <a:ext uri="{FF2B5EF4-FFF2-40B4-BE49-F238E27FC236}">
                    <a16:creationId xmlns:a16="http://schemas.microsoft.com/office/drawing/2014/main" id="{FCC1D01F-7CED-4469-9E30-A847A3687DE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4" name="Freeform 82">
                <a:extLst>
                  <a:ext uri="{FF2B5EF4-FFF2-40B4-BE49-F238E27FC236}">
                    <a16:creationId xmlns:a16="http://schemas.microsoft.com/office/drawing/2014/main" id="{7CAB3A26-4D12-5A40-20AB-326A1133B82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5" name="Freeform 83">
                <a:extLst>
                  <a:ext uri="{FF2B5EF4-FFF2-40B4-BE49-F238E27FC236}">
                    <a16:creationId xmlns:a16="http://schemas.microsoft.com/office/drawing/2014/main" id="{1B203DD3-2F92-D6F5-263C-83242943A8A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6" name="Freeform 84">
                <a:extLst>
                  <a:ext uri="{FF2B5EF4-FFF2-40B4-BE49-F238E27FC236}">
                    <a16:creationId xmlns:a16="http://schemas.microsoft.com/office/drawing/2014/main" id="{C8E2F221-AEF5-5C88-9D32-F35B67EB2B3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7" name="Freeform 85">
                <a:extLst>
                  <a:ext uri="{FF2B5EF4-FFF2-40B4-BE49-F238E27FC236}">
                    <a16:creationId xmlns:a16="http://schemas.microsoft.com/office/drawing/2014/main" id="{9327234B-74E1-7475-B051-B3B8AF8506B1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8" name="Freeform 86">
                <a:extLst>
                  <a:ext uri="{FF2B5EF4-FFF2-40B4-BE49-F238E27FC236}">
                    <a16:creationId xmlns:a16="http://schemas.microsoft.com/office/drawing/2014/main" id="{D66537C3-9198-703A-9ECE-9E6E0DF9428E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9" name="Freeform 87">
                <a:extLst>
                  <a:ext uri="{FF2B5EF4-FFF2-40B4-BE49-F238E27FC236}">
                    <a16:creationId xmlns:a16="http://schemas.microsoft.com/office/drawing/2014/main" id="{6BD99BA6-8ABA-9370-A9C7-8E9FA0471C3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0" name="Freeform 88">
                <a:extLst>
                  <a:ext uri="{FF2B5EF4-FFF2-40B4-BE49-F238E27FC236}">
                    <a16:creationId xmlns:a16="http://schemas.microsoft.com/office/drawing/2014/main" id="{994695EE-8F7A-D8CE-07A2-96B8A38149E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1" name="Freeform 89">
                <a:extLst>
                  <a:ext uri="{FF2B5EF4-FFF2-40B4-BE49-F238E27FC236}">
                    <a16:creationId xmlns:a16="http://schemas.microsoft.com/office/drawing/2014/main" id="{32C94954-83C0-5C4B-4E3C-8BDE8732A6E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2" name="Freeform 90">
                <a:extLst>
                  <a:ext uri="{FF2B5EF4-FFF2-40B4-BE49-F238E27FC236}">
                    <a16:creationId xmlns:a16="http://schemas.microsoft.com/office/drawing/2014/main" id="{EF42798C-9D24-093E-074F-091D2A01744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" name="Freeform 91">
                <a:extLst>
                  <a:ext uri="{FF2B5EF4-FFF2-40B4-BE49-F238E27FC236}">
                    <a16:creationId xmlns:a16="http://schemas.microsoft.com/office/drawing/2014/main" id="{596F6EE2-3A90-EC67-855F-F3EE09A8D49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" name="Freeform 92">
                <a:extLst>
                  <a:ext uri="{FF2B5EF4-FFF2-40B4-BE49-F238E27FC236}">
                    <a16:creationId xmlns:a16="http://schemas.microsoft.com/office/drawing/2014/main" id="{3DA618D7-F5C2-93BD-9726-3FB2B2FCF97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5" name="Freeform 93">
                <a:extLst>
                  <a:ext uri="{FF2B5EF4-FFF2-40B4-BE49-F238E27FC236}">
                    <a16:creationId xmlns:a16="http://schemas.microsoft.com/office/drawing/2014/main" id="{E92A9DCB-A167-A830-3D24-97DB9E932CB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6" name="Freeform 94">
                <a:extLst>
                  <a:ext uri="{FF2B5EF4-FFF2-40B4-BE49-F238E27FC236}">
                    <a16:creationId xmlns:a16="http://schemas.microsoft.com/office/drawing/2014/main" id="{586803E1-9875-F3FC-B5E8-DC7042BAE25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7" name="Freeform 95">
                <a:extLst>
                  <a:ext uri="{FF2B5EF4-FFF2-40B4-BE49-F238E27FC236}">
                    <a16:creationId xmlns:a16="http://schemas.microsoft.com/office/drawing/2014/main" id="{9251C1F6-03FE-22CA-41A2-787BCF371AA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8" name="Freeform 96">
                <a:extLst>
                  <a:ext uri="{FF2B5EF4-FFF2-40B4-BE49-F238E27FC236}">
                    <a16:creationId xmlns:a16="http://schemas.microsoft.com/office/drawing/2014/main" id="{9CC8DA3A-FA9B-B989-D2AC-7FCB39788EF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9" name="Freeform 97">
                <a:extLst>
                  <a:ext uri="{FF2B5EF4-FFF2-40B4-BE49-F238E27FC236}">
                    <a16:creationId xmlns:a16="http://schemas.microsoft.com/office/drawing/2014/main" id="{44F3CEA7-3653-620D-ED12-126A76EC390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0" name="Freeform 98">
                <a:extLst>
                  <a:ext uri="{FF2B5EF4-FFF2-40B4-BE49-F238E27FC236}">
                    <a16:creationId xmlns:a16="http://schemas.microsoft.com/office/drawing/2014/main" id="{FD671585-D61A-A49B-3DD9-ADD036DC170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" name="Freeform 99">
                <a:extLst>
                  <a:ext uri="{FF2B5EF4-FFF2-40B4-BE49-F238E27FC236}">
                    <a16:creationId xmlns:a16="http://schemas.microsoft.com/office/drawing/2014/main" id="{E63CCF50-8722-313A-DE46-8374256DFA9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" name="Freeform 100">
                <a:extLst>
                  <a:ext uri="{FF2B5EF4-FFF2-40B4-BE49-F238E27FC236}">
                    <a16:creationId xmlns:a16="http://schemas.microsoft.com/office/drawing/2014/main" id="{4EE4D9D6-64AC-8AA4-C24B-8EEFC5066AB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" name="Freeform 101">
                <a:extLst>
                  <a:ext uri="{FF2B5EF4-FFF2-40B4-BE49-F238E27FC236}">
                    <a16:creationId xmlns:a16="http://schemas.microsoft.com/office/drawing/2014/main" id="{4A0BA8E4-B772-0FFB-A342-10C3C9EA969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" name="Freeform 102">
                <a:extLst>
                  <a:ext uri="{FF2B5EF4-FFF2-40B4-BE49-F238E27FC236}">
                    <a16:creationId xmlns:a16="http://schemas.microsoft.com/office/drawing/2014/main" id="{9DACDD65-B6B3-1CF9-A111-3EFE4CB2A735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" name="Freeform 103">
                <a:extLst>
                  <a:ext uri="{FF2B5EF4-FFF2-40B4-BE49-F238E27FC236}">
                    <a16:creationId xmlns:a16="http://schemas.microsoft.com/office/drawing/2014/main" id="{F7BEE007-AA78-D7B3-0818-B0E47A3F425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6" name="Freeform 104">
                <a:extLst>
                  <a:ext uri="{FF2B5EF4-FFF2-40B4-BE49-F238E27FC236}">
                    <a16:creationId xmlns:a16="http://schemas.microsoft.com/office/drawing/2014/main" id="{3B4DC1BE-CF3E-BD73-6329-7DCBD15AC0D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7" name="Freeform 105">
                <a:extLst>
                  <a:ext uri="{FF2B5EF4-FFF2-40B4-BE49-F238E27FC236}">
                    <a16:creationId xmlns:a16="http://schemas.microsoft.com/office/drawing/2014/main" id="{E9FDD921-CBFE-51B4-74C4-E00EE13447A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" name="Group 106">
              <a:extLst>
                <a:ext uri="{FF2B5EF4-FFF2-40B4-BE49-F238E27FC236}">
                  <a16:creationId xmlns:a16="http://schemas.microsoft.com/office/drawing/2014/main" id="{14A7D19D-5FCF-2358-D51E-8BEEB86FB9CE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2" name="Freeform 107">
                <a:extLst>
                  <a:ext uri="{FF2B5EF4-FFF2-40B4-BE49-F238E27FC236}">
                    <a16:creationId xmlns:a16="http://schemas.microsoft.com/office/drawing/2014/main" id="{3067F4C9-1324-5ADC-922E-CE1E703D0BB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3" name="Freeform 108">
                <a:extLst>
                  <a:ext uri="{FF2B5EF4-FFF2-40B4-BE49-F238E27FC236}">
                    <a16:creationId xmlns:a16="http://schemas.microsoft.com/office/drawing/2014/main" id="{C56000E0-65F4-9EDB-F013-3880B0BE9D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4" name="Freeform 109">
                <a:extLst>
                  <a:ext uri="{FF2B5EF4-FFF2-40B4-BE49-F238E27FC236}">
                    <a16:creationId xmlns:a16="http://schemas.microsoft.com/office/drawing/2014/main" id="{2F714C24-0A7E-70EA-A883-D243DEE43C6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5" name="Freeform 110">
                <a:extLst>
                  <a:ext uri="{FF2B5EF4-FFF2-40B4-BE49-F238E27FC236}">
                    <a16:creationId xmlns:a16="http://schemas.microsoft.com/office/drawing/2014/main" id="{1AFBC9EC-614F-C352-C933-FFAACD3B9F1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6" name="Freeform 111">
                <a:extLst>
                  <a:ext uri="{FF2B5EF4-FFF2-40B4-BE49-F238E27FC236}">
                    <a16:creationId xmlns:a16="http://schemas.microsoft.com/office/drawing/2014/main" id="{D3E4B296-2587-FE10-D4DE-71C461353E31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7" name="Freeform 112">
                <a:extLst>
                  <a:ext uri="{FF2B5EF4-FFF2-40B4-BE49-F238E27FC236}">
                    <a16:creationId xmlns:a16="http://schemas.microsoft.com/office/drawing/2014/main" id="{7C216FEF-8F38-8D7C-2A04-CF4092D44C9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8" name="Freeform 113">
                <a:extLst>
                  <a:ext uri="{FF2B5EF4-FFF2-40B4-BE49-F238E27FC236}">
                    <a16:creationId xmlns:a16="http://schemas.microsoft.com/office/drawing/2014/main" id="{40AFCE94-CA0A-0812-FC4E-E73AE779214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" name="Freeform 114">
                <a:extLst>
                  <a:ext uri="{FF2B5EF4-FFF2-40B4-BE49-F238E27FC236}">
                    <a16:creationId xmlns:a16="http://schemas.microsoft.com/office/drawing/2014/main" id="{4095B51D-6840-BC34-A279-6D694007A314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Freeform 115">
                <a:extLst>
                  <a:ext uri="{FF2B5EF4-FFF2-40B4-BE49-F238E27FC236}">
                    <a16:creationId xmlns:a16="http://schemas.microsoft.com/office/drawing/2014/main" id="{5808FF79-D6FC-BC6E-545A-A8E604110D5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1" name="Freeform 116">
                <a:extLst>
                  <a:ext uri="{FF2B5EF4-FFF2-40B4-BE49-F238E27FC236}">
                    <a16:creationId xmlns:a16="http://schemas.microsoft.com/office/drawing/2014/main" id="{60F5D45F-CEAD-4A63-0C7C-1DBBAF4A6C72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2" name="Freeform 117">
                <a:extLst>
                  <a:ext uri="{FF2B5EF4-FFF2-40B4-BE49-F238E27FC236}">
                    <a16:creationId xmlns:a16="http://schemas.microsoft.com/office/drawing/2014/main" id="{9F118DB9-5DDD-FCFE-D33A-D59F1FD3F67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Freeform 118">
                <a:extLst>
                  <a:ext uri="{FF2B5EF4-FFF2-40B4-BE49-F238E27FC236}">
                    <a16:creationId xmlns:a16="http://schemas.microsoft.com/office/drawing/2014/main" id="{5CFBD0BF-7AB3-EFDE-A0F7-58456835976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" name="Freeform 119">
                <a:extLst>
                  <a:ext uri="{FF2B5EF4-FFF2-40B4-BE49-F238E27FC236}">
                    <a16:creationId xmlns:a16="http://schemas.microsoft.com/office/drawing/2014/main" id="{9B05FF0C-EBB6-A977-538A-DDF95F32FDD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" name="Freeform 120">
                <a:extLst>
                  <a:ext uri="{FF2B5EF4-FFF2-40B4-BE49-F238E27FC236}">
                    <a16:creationId xmlns:a16="http://schemas.microsoft.com/office/drawing/2014/main" id="{C869EF31-93BE-0337-8E0F-3B0F1261226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Freeform 121">
                <a:extLst>
                  <a:ext uri="{FF2B5EF4-FFF2-40B4-BE49-F238E27FC236}">
                    <a16:creationId xmlns:a16="http://schemas.microsoft.com/office/drawing/2014/main" id="{0A0B6048-6933-EA15-7E05-5E5201D7BAE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Freeform 122">
                <a:extLst>
                  <a:ext uri="{FF2B5EF4-FFF2-40B4-BE49-F238E27FC236}">
                    <a16:creationId xmlns:a16="http://schemas.microsoft.com/office/drawing/2014/main" id="{B548424B-873D-B7F8-03FD-D06D98757D1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Freeform 123">
                <a:extLst>
                  <a:ext uri="{FF2B5EF4-FFF2-40B4-BE49-F238E27FC236}">
                    <a16:creationId xmlns:a16="http://schemas.microsoft.com/office/drawing/2014/main" id="{A24BE07E-5CBB-3E81-FDE6-6C3BC086A82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Freeform 124">
                <a:extLst>
                  <a:ext uri="{FF2B5EF4-FFF2-40B4-BE49-F238E27FC236}">
                    <a16:creationId xmlns:a16="http://schemas.microsoft.com/office/drawing/2014/main" id="{F331868F-E3ED-C24F-2490-BFF9E53388C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Freeform 125">
                <a:extLst>
                  <a:ext uri="{FF2B5EF4-FFF2-40B4-BE49-F238E27FC236}">
                    <a16:creationId xmlns:a16="http://schemas.microsoft.com/office/drawing/2014/main" id="{304F1C6D-77D5-F004-1A2E-AACA7A529EA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" name="Freeform 126">
                <a:extLst>
                  <a:ext uri="{FF2B5EF4-FFF2-40B4-BE49-F238E27FC236}">
                    <a16:creationId xmlns:a16="http://schemas.microsoft.com/office/drawing/2014/main" id="{2AE32DDD-9114-D4F2-5081-77C01EEDA72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Freeform 127">
                <a:extLst>
                  <a:ext uri="{FF2B5EF4-FFF2-40B4-BE49-F238E27FC236}">
                    <a16:creationId xmlns:a16="http://schemas.microsoft.com/office/drawing/2014/main" id="{19015BFE-D037-AAA8-1E6A-5CD57BD3909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Freeform 128">
                <a:extLst>
                  <a:ext uri="{FF2B5EF4-FFF2-40B4-BE49-F238E27FC236}">
                    <a16:creationId xmlns:a16="http://schemas.microsoft.com/office/drawing/2014/main" id="{FCA27505-8CF3-4081-6315-317AF6D0138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" name="Freeform 129">
                <a:extLst>
                  <a:ext uri="{FF2B5EF4-FFF2-40B4-BE49-F238E27FC236}">
                    <a16:creationId xmlns:a16="http://schemas.microsoft.com/office/drawing/2014/main" id="{C8353751-22D1-43FB-9B00-00DFFAE0DE2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" name="Freeform 130">
                <a:extLst>
                  <a:ext uri="{FF2B5EF4-FFF2-40B4-BE49-F238E27FC236}">
                    <a16:creationId xmlns:a16="http://schemas.microsoft.com/office/drawing/2014/main" id="{720DD242-4A0C-9840-CA60-64A84652165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6" name="Freeform 131">
                <a:extLst>
                  <a:ext uri="{FF2B5EF4-FFF2-40B4-BE49-F238E27FC236}">
                    <a16:creationId xmlns:a16="http://schemas.microsoft.com/office/drawing/2014/main" id="{6B52076A-0E6F-A970-4F4F-FE614C28C15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" name="Freeform 132">
                <a:extLst>
                  <a:ext uri="{FF2B5EF4-FFF2-40B4-BE49-F238E27FC236}">
                    <a16:creationId xmlns:a16="http://schemas.microsoft.com/office/drawing/2014/main" id="{D3C49740-E624-0530-A11E-D513AD1177E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8" name="Freeform 133">
                <a:extLst>
                  <a:ext uri="{FF2B5EF4-FFF2-40B4-BE49-F238E27FC236}">
                    <a16:creationId xmlns:a16="http://schemas.microsoft.com/office/drawing/2014/main" id="{F2BCF7A8-F97F-F62D-CAC4-1670FBF145B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9" name="Freeform 134">
                <a:extLst>
                  <a:ext uri="{FF2B5EF4-FFF2-40B4-BE49-F238E27FC236}">
                    <a16:creationId xmlns:a16="http://schemas.microsoft.com/office/drawing/2014/main" id="{CA8EB323-7FC5-923E-A68D-8BC3195AF22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Freeform 135">
                <a:extLst>
                  <a:ext uri="{FF2B5EF4-FFF2-40B4-BE49-F238E27FC236}">
                    <a16:creationId xmlns:a16="http://schemas.microsoft.com/office/drawing/2014/main" id="{707FF45A-8580-A4CD-3E97-3C594FEF09D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1" name="Freeform 136">
                <a:extLst>
                  <a:ext uri="{FF2B5EF4-FFF2-40B4-BE49-F238E27FC236}">
                    <a16:creationId xmlns:a16="http://schemas.microsoft.com/office/drawing/2014/main" id="{34804CB7-9A7B-D081-DD87-36F4C00098F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2" name="Freeform 137">
                <a:extLst>
                  <a:ext uri="{FF2B5EF4-FFF2-40B4-BE49-F238E27FC236}">
                    <a16:creationId xmlns:a16="http://schemas.microsoft.com/office/drawing/2014/main" id="{7B398BE2-EBA1-939D-F00D-90C3E4CF7C45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3" name="Freeform 138">
                <a:extLst>
                  <a:ext uri="{FF2B5EF4-FFF2-40B4-BE49-F238E27FC236}">
                    <a16:creationId xmlns:a16="http://schemas.microsoft.com/office/drawing/2014/main" id="{F382086D-6464-2577-432F-FE569CF37A9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" name="Freeform 139">
                <a:extLst>
                  <a:ext uri="{FF2B5EF4-FFF2-40B4-BE49-F238E27FC236}">
                    <a16:creationId xmlns:a16="http://schemas.microsoft.com/office/drawing/2014/main" id="{90403300-9E7C-8C8B-E972-F8A4FF6C768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8" name="Group 140">
              <a:extLst>
                <a:ext uri="{FF2B5EF4-FFF2-40B4-BE49-F238E27FC236}">
                  <a16:creationId xmlns:a16="http://schemas.microsoft.com/office/drawing/2014/main" id="{D2E864B5-402F-1165-EB37-2B628FB2A206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9" name="Freeform 141">
                <a:extLst>
                  <a:ext uri="{FF2B5EF4-FFF2-40B4-BE49-F238E27FC236}">
                    <a16:creationId xmlns:a16="http://schemas.microsoft.com/office/drawing/2014/main" id="{42D1E772-1BA5-96AF-18F4-0BFDC2174B2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" name="Freeform 142">
                <a:extLst>
                  <a:ext uri="{FF2B5EF4-FFF2-40B4-BE49-F238E27FC236}">
                    <a16:creationId xmlns:a16="http://schemas.microsoft.com/office/drawing/2014/main" id="{CD3F2832-B4C5-C8C9-3045-F3FAF6FC917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Freeform 143">
                <a:extLst>
                  <a:ext uri="{FF2B5EF4-FFF2-40B4-BE49-F238E27FC236}">
                    <a16:creationId xmlns:a16="http://schemas.microsoft.com/office/drawing/2014/main" id="{2E563399-C449-18DE-D5EE-C6115CF1882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" name="Freeform 144">
                <a:extLst>
                  <a:ext uri="{FF2B5EF4-FFF2-40B4-BE49-F238E27FC236}">
                    <a16:creationId xmlns:a16="http://schemas.microsoft.com/office/drawing/2014/main" id="{C90B35A6-57D1-E402-79F6-A760C1AD710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Freeform 145">
                <a:extLst>
                  <a:ext uri="{FF2B5EF4-FFF2-40B4-BE49-F238E27FC236}">
                    <a16:creationId xmlns:a16="http://schemas.microsoft.com/office/drawing/2014/main" id="{D8F27E81-24E6-9A20-1D91-1537DFEE807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" name="Freeform 146">
                <a:extLst>
                  <a:ext uri="{FF2B5EF4-FFF2-40B4-BE49-F238E27FC236}">
                    <a16:creationId xmlns:a16="http://schemas.microsoft.com/office/drawing/2014/main" id="{02665541-5F19-1F84-8145-96384FAAA7C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5" name="Freeform 147">
                <a:extLst>
                  <a:ext uri="{FF2B5EF4-FFF2-40B4-BE49-F238E27FC236}">
                    <a16:creationId xmlns:a16="http://schemas.microsoft.com/office/drawing/2014/main" id="{054B5859-F489-ACAE-03CC-1A723E9EB10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" name="Freeform 148">
                <a:extLst>
                  <a:ext uri="{FF2B5EF4-FFF2-40B4-BE49-F238E27FC236}">
                    <a16:creationId xmlns:a16="http://schemas.microsoft.com/office/drawing/2014/main" id="{8702D746-3632-95A5-4C37-02B0F7658B5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7" name="Freeform 149">
                <a:extLst>
                  <a:ext uri="{FF2B5EF4-FFF2-40B4-BE49-F238E27FC236}">
                    <a16:creationId xmlns:a16="http://schemas.microsoft.com/office/drawing/2014/main" id="{6DACF5EC-0D59-05F3-07D3-B4EB39021BF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8" name="Freeform 150">
                <a:extLst>
                  <a:ext uri="{FF2B5EF4-FFF2-40B4-BE49-F238E27FC236}">
                    <a16:creationId xmlns:a16="http://schemas.microsoft.com/office/drawing/2014/main" id="{71851F29-D263-6D3D-7335-ECB2FB9AD43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" name="Freeform 151">
                <a:extLst>
                  <a:ext uri="{FF2B5EF4-FFF2-40B4-BE49-F238E27FC236}">
                    <a16:creationId xmlns:a16="http://schemas.microsoft.com/office/drawing/2014/main" id="{2E3E8784-9711-70BD-25BA-B03A0512B8A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" name="Freeform 152">
                <a:extLst>
                  <a:ext uri="{FF2B5EF4-FFF2-40B4-BE49-F238E27FC236}">
                    <a16:creationId xmlns:a16="http://schemas.microsoft.com/office/drawing/2014/main" id="{28A1032F-023C-153C-A679-7CC9F622131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" name="Freeform 153">
                <a:extLst>
                  <a:ext uri="{FF2B5EF4-FFF2-40B4-BE49-F238E27FC236}">
                    <a16:creationId xmlns:a16="http://schemas.microsoft.com/office/drawing/2014/main" id="{7D16EA48-C326-73B3-C6CC-9BE35EB1772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" name="Freeform 154">
                <a:extLst>
                  <a:ext uri="{FF2B5EF4-FFF2-40B4-BE49-F238E27FC236}">
                    <a16:creationId xmlns:a16="http://schemas.microsoft.com/office/drawing/2014/main" id="{A9B2E56B-CB00-D24F-C2A5-612DC647AD2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3" name="Freeform 155">
                <a:extLst>
                  <a:ext uri="{FF2B5EF4-FFF2-40B4-BE49-F238E27FC236}">
                    <a16:creationId xmlns:a16="http://schemas.microsoft.com/office/drawing/2014/main" id="{59B90B4C-E34A-6C1E-E7AB-C10064E00A7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" name="Freeform 156">
                <a:extLst>
                  <a:ext uri="{FF2B5EF4-FFF2-40B4-BE49-F238E27FC236}">
                    <a16:creationId xmlns:a16="http://schemas.microsoft.com/office/drawing/2014/main" id="{7ACEA0DB-9910-02F8-8EDF-8B4052F15D1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5" name="Freeform 157">
                <a:extLst>
                  <a:ext uri="{FF2B5EF4-FFF2-40B4-BE49-F238E27FC236}">
                    <a16:creationId xmlns:a16="http://schemas.microsoft.com/office/drawing/2014/main" id="{F6988200-F850-37E3-7FE9-CA3F63AC4F1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6" name="Freeform 158">
                <a:extLst>
                  <a:ext uri="{FF2B5EF4-FFF2-40B4-BE49-F238E27FC236}">
                    <a16:creationId xmlns:a16="http://schemas.microsoft.com/office/drawing/2014/main" id="{B57168E4-A87A-4F53-ED5F-5E9F2B974D1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7" name="Freeform 159">
                <a:extLst>
                  <a:ext uri="{FF2B5EF4-FFF2-40B4-BE49-F238E27FC236}">
                    <a16:creationId xmlns:a16="http://schemas.microsoft.com/office/drawing/2014/main" id="{CD504B21-ABC4-7071-56D9-2A00A897205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8" name="Freeform 160">
                <a:extLst>
                  <a:ext uri="{FF2B5EF4-FFF2-40B4-BE49-F238E27FC236}">
                    <a16:creationId xmlns:a16="http://schemas.microsoft.com/office/drawing/2014/main" id="{800C1975-C1B2-A5E6-4D6B-D969D55AEE4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" name="Freeform 161">
                <a:extLst>
                  <a:ext uri="{FF2B5EF4-FFF2-40B4-BE49-F238E27FC236}">
                    <a16:creationId xmlns:a16="http://schemas.microsoft.com/office/drawing/2014/main" id="{CEEEFED3-E7FF-E6FF-83B0-B6C05F04552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Freeform 162">
                <a:extLst>
                  <a:ext uri="{FF2B5EF4-FFF2-40B4-BE49-F238E27FC236}">
                    <a16:creationId xmlns:a16="http://schemas.microsoft.com/office/drawing/2014/main" id="{D8343AEF-117F-CD99-4AD4-F79CD0CB0CE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Freeform 163">
                <a:extLst>
                  <a:ext uri="{FF2B5EF4-FFF2-40B4-BE49-F238E27FC236}">
                    <a16:creationId xmlns:a16="http://schemas.microsoft.com/office/drawing/2014/main" id="{22C3BD2A-D5C2-178F-6059-62B0FA43335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2" name="Freeform 164">
                <a:extLst>
                  <a:ext uri="{FF2B5EF4-FFF2-40B4-BE49-F238E27FC236}">
                    <a16:creationId xmlns:a16="http://schemas.microsoft.com/office/drawing/2014/main" id="{6C803CEA-0AEA-4E88-4B55-2401AABBD0E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3" name="Freeform 165">
                <a:extLst>
                  <a:ext uri="{FF2B5EF4-FFF2-40B4-BE49-F238E27FC236}">
                    <a16:creationId xmlns:a16="http://schemas.microsoft.com/office/drawing/2014/main" id="{D75C6B78-8E2B-916A-255E-07BD7355C80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4" name="Freeform 166">
                <a:extLst>
                  <a:ext uri="{FF2B5EF4-FFF2-40B4-BE49-F238E27FC236}">
                    <a16:creationId xmlns:a16="http://schemas.microsoft.com/office/drawing/2014/main" id="{49E06F76-6801-8398-8C68-0CD0407D381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5" name="Freeform 167">
                <a:extLst>
                  <a:ext uri="{FF2B5EF4-FFF2-40B4-BE49-F238E27FC236}">
                    <a16:creationId xmlns:a16="http://schemas.microsoft.com/office/drawing/2014/main" id="{85F9097F-55D9-9F89-F0FE-3384CF7EF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6" name="Freeform 168">
                <a:extLst>
                  <a:ext uri="{FF2B5EF4-FFF2-40B4-BE49-F238E27FC236}">
                    <a16:creationId xmlns:a16="http://schemas.microsoft.com/office/drawing/2014/main" id="{11E064CC-D73C-7D11-AEED-D624337ED24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7" name="Freeform 169">
                <a:extLst>
                  <a:ext uri="{FF2B5EF4-FFF2-40B4-BE49-F238E27FC236}">
                    <a16:creationId xmlns:a16="http://schemas.microsoft.com/office/drawing/2014/main" id="{8C464C1E-E074-FD48-00E2-F5889C714F2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8" name="Freeform 170">
                <a:extLst>
                  <a:ext uri="{FF2B5EF4-FFF2-40B4-BE49-F238E27FC236}">
                    <a16:creationId xmlns:a16="http://schemas.microsoft.com/office/drawing/2014/main" id="{5D726222-9426-15E3-1B41-7DCD8BA15BF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9" name="Freeform 171">
                <a:extLst>
                  <a:ext uri="{FF2B5EF4-FFF2-40B4-BE49-F238E27FC236}">
                    <a16:creationId xmlns:a16="http://schemas.microsoft.com/office/drawing/2014/main" id="{65CD4999-CDC4-5194-555B-A6BBCBAD00D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0" name="Freeform 172">
                <a:extLst>
                  <a:ext uri="{FF2B5EF4-FFF2-40B4-BE49-F238E27FC236}">
                    <a16:creationId xmlns:a16="http://schemas.microsoft.com/office/drawing/2014/main" id="{5EC40D0B-4514-7E57-9279-9EEF0E23BD2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1" name="Freeform 173">
                <a:extLst>
                  <a:ext uri="{FF2B5EF4-FFF2-40B4-BE49-F238E27FC236}">
                    <a16:creationId xmlns:a16="http://schemas.microsoft.com/office/drawing/2014/main" id="{14FAC996-4A9F-86A3-CAC5-13BB8104529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12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572" y="-8454"/>
            <a:ext cx="10973372" cy="551383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5281" y="4588781"/>
            <a:ext cx="1005218" cy="1833195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2FC5322A-F5F5-0ADC-F955-F30F4AC47BFF}"/>
              </a:ext>
            </a:extLst>
          </p:cNvPr>
          <p:cNvSpPr/>
          <p:nvPr/>
        </p:nvSpPr>
        <p:spPr>
          <a:xfrm>
            <a:off x="0" y="6036644"/>
            <a:ext cx="10972800" cy="525209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24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AFA3426A-8CC0-9C4D-98D9-8EB22BFD75CE}"/>
              </a:ext>
            </a:extLst>
          </p:cNvPr>
          <p:cNvSpPr txBox="1"/>
          <p:nvPr/>
        </p:nvSpPr>
        <p:spPr>
          <a:xfrm>
            <a:off x="1635584" y="2023592"/>
            <a:ext cx="774147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3001">
              <a:defRPr/>
            </a:pPr>
            <a:r>
              <a:rPr lang="vi-VN" altLang="vi-VN" sz="216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Em hãy lắng nghe giai điệu sau đây và cho biết</a:t>
            </a:r>
          </a:p>
          <a:p>
            <a:pPr defTabSz="823001">
              <a:defRPr/>
            </a:pPr>
            <a:r>
              <a:rPr lang="vi-VN" altLang="vi-VN" sz="216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Đây là giai điệu của bài hát nào đã học?</a:t>
            </a:r>
            <a:endParaRPr lang="en-US" altLang="vi-VN" sz="216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6DF857E6-EFB0-9D3C-B37B-8ABCCD2B3C68}"/>
              </a:ext>
            </a:extLst>
          </p:cNvPr>
          <p:cNvSpPr txBox="1"/>
          <p:nvPr/>
        </p:nvSpPr>
        <p:spPr>
          <a:xfrm>
            <a:off x="2799501" y="3221091"/>
            <a:ext cx="704578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23001">
              <a:defRPr/>
            </a:pPr>
            <a:r>
              <a:rPr lang="vi-VN" altLang="vi-VN" sz="234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Giai điệu của bài hát  “Học sinh lớp 2 chăm ngoan” </a:t>
            </a:r>
          </a:p>
          <a:p>
            <a:pPr algn="l" defTabSz="823001">
              <a:defRPr/>
            </a:pPr>
            <a:r>
              <a:rPr lang="vi-VN" altLang="vi-VN" sz="252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                                   </a:t>
            </a:r>
            <a:r>
              <a:rPr lang="vi-VN" altLang="vi-VN" b="1" i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Nhạc và lời: Hoàng Long</a:t>
            </a:r>
            <a:endParaRPr lang="en-US" altLang="vi-VN" b="1" i="1" dirty="0"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Recording">
            <a:hlinkClick r:id="" action="ppaction://media"/>
            <a:extLst>
              <a:ext uri="{FF2B5EF4-FFF2-40B4-BE49-F238E27FC236}">
                <a16:creationId xmlns:a16="http://schemas.microsoft.com/office/drawing/2014/main" id="{6CA77637-51C4-045A-0D70-9A7DA645F974}"/>
              </a:ext>
            </a:extLst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1" end="1019.312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7500" y="2578845"/>
            <a:ext cx="619125" cy="619125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17937033-F914-462F-7F0D-FCDAA2D08E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70" y="3861049"/>
            <a:ext cx="3456385" cy="2237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1C2A6C7-4452-5630-8A3A-04EADC2B95B7}"/>
              </a:ext>
            </a:extLst>
          </p:cNvPr>
          <p:cNvSpPr txBox="1"/>
          <p:nvPr/>
        </p:nvSpPr>
        <p:spPr>
          <a:xfrm>
            <a:off x="4456637" y="1836567"/>
            <a:ext cx="189623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8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Tiết 10</a:t>
            </a:r>
            <a:endParaRPr lang="en-US" sz="2880" b="1" u="sng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94E4B15A-F3F1-D4B5-C049-0C4BEBCCA332}"/>
              </a:ext>
            </a:extLst>
          </p:cNvPr>
          <p:cNvSpPr txBox="1"/>
          <p:nvPr/>
        </p:nvSpPr>
        <p:spPr>
          <a:xfrm>
            <a:off x="1830786" y="2698816"/>
            <a:ext cx="751381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80" b="1" dirty="0">
                <a:solidFill>
                  <a:srgbClr val="0070C0"/>
                </a:solidFill>
                <a:cs typeface="Times New Roman" panose="02020603050405020304" pitchFamily="18" charset="0"/>
              </a:rPr>
              <a:t>- Ôn tập bài hát: Học sinh lớp 2 chăm ngoan </a:t>
            </a: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80" b="1" dirty="0">
                <a:solidFill>
                  <a:srgbClr val="0070C0"/>
                </a:solidFill>
                <a:cs typeface="Times New Roman" panose="02020603050405020304" pitchFamily="18" charset="0"/>
              </a:rPr>
              <a:t>- Đọc nhạc: Bài số 2</a:t>
            </a:r>
            <a:endParaRPr lang="en-US" sz="288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F67319-7084-ECD0-9555-9E5EE3217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8062" y="896040"/>
            <a:ext cx="1521767" cy="1265934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D0CCFEF9-B1B2-87EC-D091-73F573CFE0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765">
            <a:off x="-251581" y="799257"/>
            <a:ext cx="2635027" cy="2635027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A02C2B9B-6C7A-62E5-0226-726988F33082}"/>
              </a:ext>
            </a:extLst>
          </p:cNvPr>
          <p:cNvSpPr/>
          <p:nvPr/>
        </p:nvSpPr>
        <p:spPr>
          <a:xfrm>
            <a:off x="0" y="4965781"/>
            <a:ext cx="1433427" cy="1489275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648F90FB-FA73-8154-4292-27F2DD540180}"/>
              </a:ext>
            </a:extLst>
          </p:cNvPr>
          <p:cNvSpPr/>
          <p:nvPr/>
        </p:nvSpPr>
        <p:spPr>
          <a:xfrm>
            <a:off x="-110653" y="-50022"/>
            <a:ext cx="2279694" cy="2781505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ADFA1848-B23E-61BA-C2E4-D60019069E98}"/>
              </a:ext>
            </a:extLst>
          </p:cNvPr>
          <p:cNvSpPr/>
          <p:nvPr/>
        </p:nvSpPr>
        <p:spPr>
          <a:xfrm flipH="1">
            <a:off x="8366720" y="-131950"/>
            <a:ext cx="2675471" cy="2781505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F074A2CA-AE38-AD38-2AC6-CFA757D7D95A}"/>
              </a:ext>
            </a:extLst>
          </p:cNvPr>
          <p:cNvSpPr/>
          <p:nvPr/>
        </p:nvSpPr>
        <p:spPr>
          <a:xfrm>
            <a:off x="0" y="6332791"/>
            <a:ext cx="10972800" cy="525209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24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FE862628-36DE-864A-5969-A818568A8D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71" y="4188266"/>
            <a:ext cx="2915157" cy="2260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25B9C-E9E3-37E6-06AC-4C88AA9EDB16}"/>
              </a:ext>
            </a:extLst>
          </p:cNvPr>
          <p:cNvSpPr txBox="1"/>
          <p:nvPr/>
        </p:nvSpPr>
        <p:spPr>
          <a:xfrm>
            <a:off x="1836154" y="922396"/>
            <a:ext cx="6427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CHỦ ĐỀ 3: MÁI TRƯỜNG THÂN YÊU</a:t>
            </a:r>
          </a:p>
        </p:txBody>
      </p:sp>
    </p:spTree>
    <p:extLst>
      <p:ext uri="{BB962C8B-B14F-4D97-AF65-F5344CB8AC3E}">
        <p14:creationId xmlns:p14="http://schemas.microsoft.com/office/powerpoint/2010/main" val="240397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EA4F98F5-8F4D-8C07-1160-55C3342989A7}"/>
              </a:ext>
            </a:extLst>
          </p:cNvPr>
          <p:cNvSpPr/>
          <p:nvPr/>
        </p:nvSpPr>
        <p:spPr>
          <a:xfrm>
            <a:off x="7668309" y="6240780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C75E7EB-F5BD-0A4B-978A-492800B03926}"/>
              </a:ext>
            </a:extLst>
          </p:cNvPr>
          <p:cNvSpPr/>
          <p:nvPr/>
        </p:nvSpPr>
        <p:spPr>
          <a:xfrm>
            <a:off x="3873549" y="628104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3AE8FEA-CEB7-14EE-CE99-F3102C2AD947}"/>
              </a:ext>
            </a:extLst>
          </p:cNvPr>
          <p:cNvSpPr/>
          <p:nvPr/>
        </p:nvSpPr>
        <p:spPr>
          <a:xfrm>
            <a:off x="444549" y="6220274"/>
            <a:ext cx="3200400" cy="61722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63BFAE-65F5-9DA4-4630-C7112C137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651" y="6560820"/>
            <a:ext cx="5715000" cy="29718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8B53CFAA-15B7-141E-E22F-1B8C6788EA1F}"/>
              </a:ext>
            </a:extLst>
          </p:cNvPr>
          <p:cNvSpPr txBox="1"/>
          <p:nvPr/>
        </p:nvSpPr>
        <p:spPr>
          <a:xfrm>
            <a:off x="559580" y="1582502"/>
            <a:ext cx="189623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Nội</a:t>
            </a:r>
            <a:r>
              <a:rPr 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 dung 1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24B540FC-88CC-33A7-7DF3-9EA4730E5366}"/>
              </a:ext>
            </a:extLst>
          </p:cNvPr>
          <p:cNvSpPr/>
          <p:nvPr/>
        </p:nvSpPr>
        <p:spPr>
          <a:xfrm>
            <a:off x="9738360" y="3992753"/>
            <a:ext cx="1071154" cy="2448374"/>
          </a:xfrm>
          <a:custGeom>
            <a:avLst/>
            <a:gdLst/>
            <a:ahLst/>
            <a:cxnLst/>
            <a:rect l="l" t="t" r="r" b="b"/>
            <a:pathLst>
              <a:path w="1960141" h="4114800">
                <a:moveTo>
                  <a:pt x="0" y="0"/>
                </a:moveTo>
                <a:lnTo>
                  <a:pt x="1960141" y="0"/>
                </a:lnTo>
                <a:lnTo>
                  <a:pt x="19601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62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F8EC6E4-58E0-49DE-CB9C-B8C8D5EC5740}"/>
              </a:ext>
            </a:extLst>
          </p:cNvPr>
          <p:cNvSpPr/>
          <p:nvPr/>
        </p:nvSpPr>
        <p:spPr>
          <a:xfrm>
            <a:off x="9590856" y="25362"/>
            <a:ext cx="1828801" cy="1442301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algn="l" defTabSz="5486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911A8D0C-824C-C968-84E5-A489BCDAA1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36853" y="80476"/>
            <a:ext cx="1619354" cy="111687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5647B06-A9AA-493A-6669-F13FF7413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65190" y="6560819"/>
            <a:ext cx="5394960" cy="29718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B7B1B663-2F4F-2A9F-80E6-BCF87B1F1653}"/>
              </a:ext>
            </a:extLst>
          </p:cNvPr>
          <p:cNvSpPr txBox="1"/>
          <p:nvPr/>
        </p:nvSpPr>
        <p:spPr>
          <a:xfrm>
            <a:off x="2318048" y="2259594"/>
            <a:ext cx="751381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80" b="1" dirty="0">
                <a:solidFill>
                  <a:srgbClr val="0070C0"/>
                </a:solidFill>
                <a:cs typeface="Times New Roman" panose="02020603050405020304" pitchFamily="18" charset="0"/>
              </a:rPr>
              <a:t>Ôn tập bài hát: </a:t>
            </a: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80" b="1" dirty="0">
                <a:solidFill>
                  <a:srgbClr val="0070C0"/>
                </a:solidFill>
                <a:cs typeface="Times New Roman" panose="02020603050405020304" pitchFamily="18" charset="0"/>
              </a:rPr>
              <a:t>                  Học sinh lớp 2 chăm ngoan </a:t>
            </a: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8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8" grpId="1"/>
      <p:bldP spid="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44" y="188640"/>
            <a:ext cx="8224936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57808" y="238442"/>
            <a:ext cx="3086100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mẫu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582744" y="238442"/>
            <a:ext cx="2654052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l" eaLnBrk="1" hangingPunct="1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" y="2132856"/>
            <a:ext cx="926466" cy="127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863" y="3962661"/>
            <a:ext cx="1108939" cy="249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[KARAOKE] HỌC SINH LỚP HAI CHĂM NGOAN - LỚP 2 - KẾT NỐI TRI THỨC VỚI CUỘC SỐNG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726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2129" y="1049630"/>
            <a:ext cx="619125" cy="619125"/>
          </a:xfrm>
          <a:prstGeom prst="rect">
            <a:avLst/>
          </a:prstGeom>
        </p:spPr>
      </p:pic>
      <p:pic>
        <p:nvPicPr>
          <p:cNvPr id="3" name="Học sinh lớp Hai chăm ngoan (Hát theo bài hát mẫu SGK lớp 2 Kết nối tri thức)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74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7570" y="1125855"/>
            <a:ext cx="619125" cy="61912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03F367B-2CD0-29DF-112A-83A46BDCF8E6}"/>
              </a:ext>
            </a:extLst>
          </p:cNvPr>
          <p:cNvSpPr/>
          <p:nvPr/>
        </p:nvSpPr>
        <p:spPr>
          <a:xfrm>
            <a:off x="0" y="4965781"/>
            <a:ext cx="1433427" cy="1489275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D523488A-CA47-BC43-A85D-799374EFFA53}"/>
              </a:ext>
            </a:extLst>
          </p:cNvPr>
          <p:cNvSpPr/>
          <p:nvPr/>
        </p:nvSpPr>
        <p:spPr>
          <a:xfrm>
            <a:off x="0" y="6332791"/>
            <a:ext cx="10972800" cy="525209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24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2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33731" y="6206814"/>
            <a:ext cx="11240262" cy="651186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1" y="269530"/>
            <a:ext cx="1978432" cy="1265934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210" y="3254648"/>
            <a:ext cx="2089355" cy="1619919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138074" y="3128030"/>
            <a:ext cx="1599576" cy="1599576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8161B242-8739-BDD6-B85A-C70CB56B1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770" y="1673582"/>
            <a:ext cx="5810034" cy="110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THEO NHẠC ĐỆM</a:t>
            </a:r>
          </a:p>
          <a:p>
            <a:pPr eaLnBrk="1" hangingPunct="1"/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KẾT HỢP GÕ ĐỆM THEO NHỊP</a:t>
            </a:r>
          </a:p>
        </p:txBody>
      </p:sp>
    </p:spTree>
    <p:extLst>
      <p:ext uri="{BB962C8B-B14F-4D97-AF65-F5344CB8AC3E}">
        <p14:creationId xmlns:p14="http://schemas.microsoft.com/office/powerpoint/2010/main" val="289554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1" y="1273093"/>
            <a:ext cx="8785170" cy="465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236" y="3219731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82BD084-9A43-7E7A-0F0C-14315BF0211E}"/>
              </a:ext>
            </a:extLst>
          </p:cNvPr>
          <p:cNvSpPr/>
          <p:nvPr/>
        </p:nvSpPr>
        <p:spPr>
          <a:xfrm>
            <a:off x="0" y="4965781"/>
            <a:ext cx="1433427" cy="1489275"/>
          </a:xfrm>
          <a:custGeom>
            <a:avLst/>
            <a:gdLst/>
            <a:ahLst/>
            <a:cxnLst/>
            <a:rect l="l" t="t" r="r" b="b"/>
            <a:pathLst>
              <a:path w="1592697" h="1654750">
                <a:moveTo>
                  <a:pt x="0" y="0"/>
                </a:moveTo>
                <a:lnTo>
                  <a:pt x="1592697" y="0"/>
                </a:lnTo>
                <a:lnTo>
                  <a:pt x="1592697" y="1654750"/>
                </a:lnTo>
                <a:lnTo>
                  <a:pt x="0" y="1654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62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33CF0E6-A94C-1CAF-0F60-AFEE090B93C5}"/>
              </a:ext>
            </a:extLst>
          </p:cNvPr>
          <p:cNvSpPr/>
          <p:nvPr/>
        </p:nvSpPr>
        <p:spPr>
          <a:xfrm>
            <a:off x="0" y="6332791"/>
            <a:ext cx="10972800" cy="525209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243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KARAOKE] HỌC SINH LỚP HAI CHĂM NGOAN - LỚ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2AE1201E-63D9-CCB7-E7DA-B49C9E162D9A}"/>
              </a:ext>
            </a:extLst>
          </p:cNvPr>
          <p:cNvPicPr>
            <a:picLocks noGrp="1"/>
          </p:cNvPicPr>
          <p:nvPr>
            <p:ph/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72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2111" y="94748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317</Words>
  <Application>Microsoft Office PowerPoint</Application>
  <PresentationFormat>Custom</PresentationFormat>
  <Paragraphs>59</Paragraphs>
  <Slides>29</Slides>
  <Notes>4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Microsoft YaHei</vt:lpstr>
      <vt:lpstr>Arial</vt:lpstr>
      <vt:lpstr>Calibri</vt:lpstr>
      <vt:lpstr>Calibri Light</vt:lpstr>
      <vt:lpstr>Cambria</vt:lpstr>
      <vt:lpstr>Times</vt:lpstr>
      <vt:lpstr>Times New Roman</vt:lpstr>
      <vt:lpstr>Default Design</vt:lpstr>
      <vt:lpstr>Office Theme</vt:lpstr>
      <vt:lpstr>4_Office Theme</vt:lpstr>
      <vt:lpstr>2_Default Design</vt:lpstr>
      <vt:lpstr>1_Office Theme</vt:lpstr>
      <vt:lpstr>1_Default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622</cp:revision>
  <dcterms:created xsi:type="dcterms:W3CDTF">2010-04-30T18:19:00Z</dcterms:created>
  <dcterms:modified xsi:type="dcterms:W3CDTF">2024-11-22T17:30:44Z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CBA96203E30A4870A24D37D7FE883F30</vt:lpwstr>
  </property>
  <property fmtid="{D5CDD505-2E9C-101B-9397-08002B2CF9AE}" pid="3" name="KSOProductBuildVer">
    <vt:lpwstr>1033-11.2.0.11026</vt:lpwstr>
  </property>
</Properties>
</file>