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4660"/>
  </p:normalViewPr>
  <p:slideViewPr>
    <p:cSldViewPr>
      <p:cViewPr varScale="1">
        <p:scale>
          <a:sx n="37" d="100"/>
          <a:sy n="37" d="100"/>
        </p:scale>
        <p:origin x="66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>
                  <a:solidFill>
                    <a:schemeClr val="tx1"/>
                  </a:solidFill>
                  <a:latin typeface=".VnAvant" pitchFamily="34" charset="0"/>
                </a:rPr>
                <a:t> 11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</a:t>
              </a:r>
              <a:r>
                <a:rPr lang="en-US" sz="4000" b="1" dirty="0" err="1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TRõ</a:t>
              </a:r>
              <a:r>
                <a:rPr lang="en-US" sz="4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TRONG PH¹M VI 10 (TIẾT1)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7086600" cy="17526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FF9933"/>
                </a:solidFill>
                <a:latin typeface="HP-087" pitchFamily="34" charset="0"/>
              </a:rPr>
              <a:t>GV: </a:t>
            </a:r>
            <a:r>
              <a:rPr lang="en-US" sz="4400" dirty="0" err="1">
                <a:solidFill>
                  <a:srgbClr val="FF9933"/>
                </a:solidFill>
                <a:latin typeface="HP-087" pitchFamily="34" charset="0"/>
              </a:rPr>
              <a:t>Nguyễn</a:t>
            </a:r>
            <a:r>
              <a:rPr lang="en-US" sz="4400" dirty="0">
                <a:solidFill>
                  <a:srgbClr val="FF9933"/>
                </a:solidFill>
                <a:latin typeface="HP-087" pitchFamily="34" charset="0"/>
              </a:rPr>
              <a:t> </a:t>
            </a:r>
            <a:r>
              <a:rPr lang="en-US" sz="4400" dirty="0" err="1">
                <a:solidFill>
                  <a:srgbClr val="FF9933"/>
                </a:solidFill>
                <a:latin typeface="HP-087" pitchFamily="34" charset="0"/>
              </a:rPr>
              <a:t>Thị</a:t>
            </a:r>
            <a:r>
              <a:rPr lang="en-US" sz="4400" dirty="0">
                <a:solidFill>
                  <a:srgbClr val="FF9933"/>
                </a:solidFill>
                <a:latin typeface="HP-087" pitchFamily="34" charset="0"/>
              </a:rPr>
              <a:t> Thuy </a:t>
            </a:r>
            <a:r>
              <a:rPr lang="en-US" sz="4400" dirty="0" err="1">
                <a:solidFill>
                  <a:srgbClr val="FF9933"/>
                </a:solidFill>
                <a:latin typeface="HP-087" pitchFamily="34" charset="0"/>
              </a:rPr>
              <a:t>Thủy</a:t>
            </a:r>
            <a:endParaRPr lang="en-US" sz="4400" dirty="0">
              <a:solidFill>
                <a:srgbClr val="FF9933"/>
              </a:solidFill>
              <a:latin typeface="HP-087" pitchFamily="34" charset="0"/>
            </a:endParaRPr>
          </a:p>
          <a:p>
            <a:r>
              <a:rPr lang="en-US" sz="4400" dirty="0" err="1">
                <a:solidFill>
                  <a:srgbClr val="FF9933"/>
                </a:solidFill>
                <a:latin typeface="HP-087" pitchFamily="34" charset="0"/>
              </a:rPr>
              <a:t>Lớp</a:t>
            </a:r>
            <a:r>
              <a:rPr lang="en-US" sz="4400">
                <a:solidFill>
                  <a:srgbClr val="FF9933"/>
                </a:solidFill>
                <a:latin typeface="HP-087" pitchFamily="34" charset="0"/>
              </a:rPr>
              <a:t>: 1</a:t>
            </a:r>
            <a:endParaRPr lang="vi-VN" sz="44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840574" cy="364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685800"/>
            <a:ext cx="5334000" cy="114300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Bớt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19050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57401" y="2286000"/>
            <a:ext cx="2819399" cy="1061197"/>
          </a:xfrm>
          <a:prstGeom prst="wedgeRoundRectCallout">
            <a:avLst>
              <a:gd name="adj1" fmla="val 60571"/>
              <a:gd name="adj2" fmla="val 28257"/>
              <a:gd name="adj3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Bớt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95298" y="5083033"/>
            <a:ext cx="8222075" cy="1523331"/>
            <a:chOff x="495298" y="5083033"/>
            <a:chExt cx="8222075" cy="1523331"/>
          </a:xfrm>
        </p:grpSpPr>
        <p:grpSp>
          <p:nvGrpSpPr>
            <p:cNvPr id="11" name="Group 10"/>
            <p:cNvGrpSpPr/>
            <p:nvPr/>
          </p:nvGrpSpPr>
          <p:grpSpPr>
            <a:xfrm>
              <a:off x="495298" y="5083033"/>
              <a:ext cx="8222075" cy="1523331"/>
              <a:chOff x="495298" y="5083033"/>
              <a:chExt cx="8222075" cy="1523331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495298" y="5083033"/>
                <a:ext cx="8222075" cy="152333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63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742950" y="5483940"/>
                <a:ext cx="4591050" cy="76446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993923" y="5579190"/>
              <a:ext cx="4046663" cy="590550"/>
              <a:chOff x="993924" y="5579190"/>
              <a:chExt cx="3395332" cy="495498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3924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71625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4866" y="5579388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2539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0240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3481" y="5579388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cxnSp>
        <p:nvCxnSpPr>
          <p:cNvPr id="20" name="Straight Connector 19"/>
          <p:cNvCxnSpPr/>
          <p:nvPr/>
        </p:nvCxnSpPr>
        <p:spPr>
          <a:xfrm>
            <a:off x="4502568" y="5538482"/>
            <a:ext cx="526632" cy="6689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6073187" y="5016119"/>
            <a:ext cx="185161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– 1 = 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5584208" y="5465885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sáu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vi-VN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5597856" y="5916304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" y="1676400"/>
            <a:ext cx="618957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5036023" y="3088900"/>
            <a:ext cx="2819399" cy="1061197"/>
          </a:xfrm>
          <a:prstGeom prst="wedgeRoundRectCallout">
            <a:avLst>
              <a:gd name="adj1" fmla="val -64318"/>
              <a:gd name="adj2" fmla="val 26970"/>
              <a:gd name="adj3" fmla="val 1666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mất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53000" y="4439503"/>
            <a:ext cx="3581400" cy="1393968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91200" y="4483244"/>
            <a:ext cx="185161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– 2 = 3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334000" y="5016644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3</a:t>
            </a:r>
            <a:endParaRPr lang="vi-VN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04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endParaRPr lang="vi-VN" sz="5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444391" y="18803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7391" y="18923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47721"/>
            <a:ext cx="3575713" cy="3017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" y="2590800"/>
            <a:ext cx="570716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bưởi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94665" y="3449472"/>
            <a:ext cx="3737781" cy="915536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–       = </a:t>
            </a:r>
            <a:endParaRPr lang="vi-V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472364" y="361210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737799" y="360388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035191" y="360388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2400" y="4419600"/>
            <a:ext cx="570716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trứng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nở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94665" y="5280288"/>
            <a:ext cx="3737781" cy="915536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–       = </a:t>
            </a:r>
            <a:endParaRPr lang="vi-V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381269" y="5442924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37799" y="5434704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035191" y="5434704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621" y="4495800"/>
            <a:ext cx="3067050" cy="22479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39"/>
          <p:cNvSpPr txBox="1"/>
          <p:nvPr/>
        </p:nvSpPr>
        <p:spPr>
          <a:xfrm>
            <a:off x="2825088" y="365077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39"/>
          <p:cNvSpPr txBox="1"/>
          <p:nvPr/>
        </p:nvSpPr>
        <p:spPr>
          <a:xfrm>
            <a:off x="4120238" y="366385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39"/>
          <p:cNvSpPr txBox="1"/>
          <p:nvPr/>
        </p:nvSpPr>
        <p:spPr>
          <a:xfrm>
            <a:off x="2829432" y="5507490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39"/>
          <p:cNvSpPr txBox="1"/>
          <p:nvPr/>
        </p:nvSpPr>
        <p:spPr>
          <a:xfrm>
            <a:off x="4141160" y="5511136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8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0" grpId="0"/>
      <p:bldP spid="13" grpId="0" animBg="1"/>
      <p:bldP spid="14" grpId="0" animBg="1"/>
      <p:bldP spid="15" grpId="0" animBg="1"/>
      <p:bldP spid="16" grpId="0" animBg="1"/>
      <p:bldP spid="21" grpId="0"/>
      <p:bldP spid="22" grpId="0" animBg="1"/>
      <p:bldP spid="23" grpId="0" animBg="1"/>
      <p:bldP spid="24" grpId="0" animBg="1"/>
      <p:bldP spid="25" grpId="0" animBg="1"/>
      <p:bldP spid="18" grpId="0" animBg="1"/>
      <p:bldP spid="19" grpId="0" animBg="1"/>
      <p:bldP spid="20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4572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44391" y="5849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391" y="5969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grpSp>
        <p:nvGrpSpPr>
          <p:cNvPr id="2048" name="Group 2047"/>
          <p:cNvGrpSpPr/>
          <p:nvPr/>
        </p:nvGrpSpPr>
        <p:grpSpPr>
          <a:xfrm>
            <a:off x="762000" y="3728682"/>
            <a:ext cx="4572000" cy="685800"/>
            <a:chOff x="762000" y="3728682"/>
            <a:chExt cx="4572000" cy="685800"/>
          </a:xfrm>
        </p:grpSpPr>
        <p:sp>
          <p:nvSpPr>
            <p:cNvPr id="15" name="Rounded Rectangle 14"/>
            <p:cNvSpPr/>
            <p:nvPr/>
          </p:nvSpPr>
          <p:spPr>
            <a:xfrm>
              <a:off x="762000" y="3728682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" name="Oval 7"/>
            <p:cNvSpPr/>
            <p:nvPr/>
          </p:nvSpPr>
          <p:spPr>
            <a:xfrm>
              <a:off x="892492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4" name="Oval 23"/>
            <p:cNvSpPr/>
            <p:nvPr/>
          </p:nvSpPr>
          <p:spPr>
            <a:xfrm>
              <a:off x="13716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5" name="Oval 24"/>
            <p:cNvSpPr/>
            <p:nvPr/>
          </p:nvSpPr>
          <p:spPr>
            <a:xfrm>
              <a:off x="18288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7" name="Oval 26"/>
            <p:cNvSpPr/>
            <p:nvPr/>
          </p:nvSpPr>
          <p:spPr>
            <a:xfrm>
              <a:off x="2286000" y="3874092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8" name="Oval 27"/>
            <p:cNvSpPr/>
            <p:nvPr/>
          </p:nvSpPr>
          <p:spPr>
            <a:xfrm>
              <a:off x="2743200" y="3874092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Oval 29"/>
            <p:cNvSpPr/>
            <p:nvPr/>
          </p:nvSpPr>
          <p:spPr>
            <a:xfrm>
              <a:off x="32004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Oval 30"/>
            <p:cNvSpPr/>
            <p:nvPr/>
          </p:nvSpPr>
          <p:spPr>
            <a:xfrm>
              <a:off x="36576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Oval 35"/>
            <p:cNvSpPr/>
            <p:nvPr/>
          </p:nvSpPr>
          <p:spPr>
            <a:xfrm>
              <a:off x="4114800" y="3874091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62000" y="1761699"/>
            <a:ext cx="4572000" cy="685800"/>
            <a:chOff x="762000" y="1761699"/>
            <a:chExt cx="4572000" cy="685800"/>
          </a:xfrm>
        </p:grpSpPr>
        <p:sp>
          <p:nvSpPr>
            <p:cNvPr id="7" name="Rounded Rectangle 6"/>
            <p:cNvSpPr/>
            <p:nvPr/>
          </p:nvSpPr>
          <p:spPr>
            <a:xfrm>
              <a:off x="762000" y="1761699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0" name="Oval 39"/>
            <p:cNvSpPr/>
            <p:nvPr/>
          </p:nvSpPr>
          <p:spPr>
            <a:xfrm>
              <a:off x="892492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1" name="Oval 40"/>
            <p:cNvSpPr/>
            <p:nvPr/>
          </p:nvSpPr>
          <p:spPr>
            <a:xfrm>
              <a:off x="13716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Oval 41"/>
            <p:cNvSpPr/>
            <p:nvPr/>
          </p:nvSpPr>
          <p:spPr>
            <a:xfrm>
              <a:off x="18288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3" name="Oval 42"/>
            <p:cNvSpPr/>
            <p:nvPr/>
          </p:nvSpPr>
          <p:spPr>
            <a:xfrm>
              <a:off x="2286000" y="1914869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4" name="Oval 43"/>
            <p:cNvSpPr/>
            <p:nvPr/>
          </p:nvSpPr>
          <p:spPr>
            <a:xfrm>
              <a:off x="2743200" y="1914869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5" name="Oval 44"/>
            <p:cNvSpPr/>
            <p:nvPr/>
          </p:nvSpPr>
          <p:spPr>
            <a:xfrm>
              <a:off x="32004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6" name="Oval 45"/>
            <p:cNvSpPr/>
            <p:nvPr/>
          </p:nvSpPr>
          <p:spPr>
            <a:xfrm>
              <a:off x="36576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049" name="Group 2048"/>
          <p:cNvGrpSpPr/>
          <p:nvPr/>
        </p:nvGrpSpPr>
        <p:grpSpPr>
          <a:xfrm>
            <a:off x="762000" y="2743200"/>
            <a:ext cx="4572000" cy="685800"/>
            <a:chOff x="762000" y="2743200"/>
            <a:chExt cx="4572000" cy="685800"/>
          </a:xfrm>
        </p:grpSpPr>
        <p:sp>
          <p:nvSpPr>
            <p:cNvPr id="11" name="Rounded Rectangle 10"/>
            <p:cNvSpPr/>
            <p:nvPr/>
          </p:nvSpPr>
          <p:spPr>
            <a:xfrm>
              <a:off x="762000" y="2743200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9" name="Oval 48"/>
            <p:cNvSpPr/>
            <p:nvPr/>
          </p:nvSpPr>
          <p:spPr>
            <a:xfrm>
              <a:off x="892492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0" name="Oval 49"/>
            <p:cNvSpPr/>
            <p:nvPr/>
          </p:nvSpPr>
          <p:spPr>
            <a:xfrm>
              <a:off x="13716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1" name="Oval 50"/>
            <p:cNvSpPr/>
            <p:nvPr/>
          </p:nvSpPr>
          <p:spPr>
            <a:xfrm>
              <a:off x="18288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2" name="Oval 51"/>
            <p:cNvSpPr/>
            <p:nvPr/>
          </p:nvSpPr>
          <p:spPr>
            <a:xfrm>
              <a:off x="2286000" y="2896370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3" name="Oval 52"/>
            <p:cNvSpPr/>
            <p:nvPr/>
          </p:nvSpPr>
          <p:spPr>
            <a:xfrm>
              <a:off x="2743200" y="2896370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4" name="Oval 53"/>
            <p:cNvSpPr/>
            <p:nvPr/>
          </p:nvSpPr>
          <p:spPr>
            <a:xfrm>
              <a:off x="32004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5" name="Oval 54"/>
            <p:cNvSpPr/>
            <p:nvPr/>
          </p:nvSpPr>
          <p:spPr>
            <a:xfrm>
              <a:off x="36576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052" name="Group 2051"/>
          <p:cNvGrpSpPr/>
          <p:nvPr/>
        </p:nvGrpSpPr>
        <p:grpSpPr>
          <a:xfrm>
            <a:off x="762000" y="4710183"/>
            <a:ext cx="4572000" cy="685800"/>
            <a:chOff x="762000" y="4710183"/>
            <a:chExt cx="4572000" cy="685800"/>
          </a:xfrm>
        </p:grpSpPr>
        <p:sp>
          <p:nvSpPr>
            <p:cNvPr id="19" name="Rounded Rectangle 18"/>
            <p:cNvSpPr/>
            <p:nvPr/>
          </p:nvSpPr>
          <p:spPr>
            <a:xfrm>
              <a:off x="762000" y="4710183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8" name="Oval 57"/>
            <p:cNvSpPr/>
            <p:nvPr/>
          </p:nvSpPr>
          <p:spPr>
            <a:xfrm>
              <a:off x="892492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9" name="Oval 58"/>
            <p:cNvSpPr/>
            <p:nvPr/>
          </p:nvSpPr>
          <p:spPr>
            <a:xfrm>
              <a:off x="13716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0" name="Oval 59"/>
            <p:cNvSpPr/>
            <p:nvPr/>
          </p:nvSpPr>
          <p:spPr>
            <a:xfrm>
              <a:off x="18288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1" name="Oval 60"/>
            <p:cNvSpPr/>
            <p:nvPr/>
          </p:nvSpPr>
          <p:spPr>
            <a:xfrm>
              <a:off x="2286000" y="4863353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2" name="Oval 61"/>
            <p:cNvSpPr/>
            <p:nvPr/>
          </p:nvSpPr>
          <p:spPr>
            <a:xfrm>
              <a:off x="2743200" y="4863353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3" name="Oval 62"/>
            <p:cNvSpPr/>
            <p:nvPr/>
          </p:nvSpPr>
          <p:spPr>
            <a:xfrm>
              <a:off x="32004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053" name="Group 2052"/>
          <p:cNvGrpSpPr/>
          <p:nvPr/>
        </p:nvGrpSpPr>
        <p:grpSpPr>
          <a:xfrm>
            <a:off x="762000" y="5695665"/>
            <a:ext cx="4572000" cy="685800"/>
            <a:chOff x="762000" y="5695665"/>
            <a:chExt cx="4572000" cy="685800"/>
          </a:xfrm>
        </p:grpSpPr>
        <p:sp>
          <p:nvSpPr>
            <p:cNvPr id="21" name="Rounded Rectangle 20"/>
            <p:cNvSpPr/>
            <p:nvPr/>
          </p:nvSpPr>
          <p:spPr>
            <a:xfrm>
              <a:off x="762000" y="5695665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7" name="Oval 66"/>
            <p:cNvSpPr/>
            <p:nvPr/>
          </p:nvSpPr>
          <p:spPr>
            <a:xfrm>
              <a:off x="892492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8" name="Oval 67"/>
            <p:cNvSpPr/>
            <p:nvPr/>
          </p:nvSpPr>
          <p:spPr>
            <a:xfrm>
              <a:off x="13716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9" name="Oval 68"/>
            <p:cNvSpPr/>
            <p:nvPr/>
          </p:nvSpPr>
          <p:spPr>
            <a:xfrm>
              <a:off x="18288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0" name="Oval 69"/>
            <p:cNvSpPr/>
            <p:nvPr/>
          </p:nvSpPr>
          <p:spPr>
            <a:xfrm>
              <a:off x="2286000" y="5867401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1" name="Oval 70"/>
            <p:cNvSpPr/>
            <p:nvPr/>
          </p:nvSpPr>
          <p:spPr>
            <a:xfrm>
              <a:off x="2743200" y="5867401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2" name="Oval 71"/>
            <p:cNvSpPr/>
            <p:nvPr/>
          </p:nvSpPr>
          <p:spPr>
            <a:xfrm>
              <a:off x="32004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3" name="Oval 72"/>
            <p:cNvSpPr/>
            <p:nvPr/>
          </p:nvSpPr>
          <p:spPr>
            <a:xfrm>
              <a:off x="36576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4" name="Oval 73"/>
            <p:cNvSpPr/>
            <p:nvPr/>
          </p:nvSpPr>
          <p:spPr>
            <a:xfrm>
              <a:off x="4114800" y="5867400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6" name="Oval 75"/>
            <p:cNvSpPr/>
            <p:nvPr/>
          </p:nvSpPr>
          <p:spPr>
            <a:xfrm>
              <a:off x="4572000" y="5867400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cxnSp>
        <p:nvCxnSpPr>
          <p:cNvPr id="2055" name="Straight Connector 2054"/>
          <p:cNvCxnSpPr/>
          <p:nvPr/>
        </p:nvCxnSpPr>
        <p:spPr>
          <a:xfrm>
            <a:off x="3175916" y="18337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649509" y="182011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7" name="Group 2056"/>
          <p:cNvGrpSpPr/>
          <p:nvPr/>
        </p:nvGrpSpPr>
        <p:grpSpPr>
          <a:xfrm>
            <a:off x="6248400" y="1761699"/>
            <a:ext cx="2209800" cy="685800"/>
            <a:chOff x="6248400" y="1761699"/>
            <a:chExt cx="2209800" cy="685800"/>
          </a:xfrm>
        </p:grpSpPr>
        <p:sp>
          <p:nvSpPr>
            <p:cNvPr id="10" name="Rounded Rectangle 9"/>
            <p:cNvSpPr/>
            <p:nvPr/>
          </p:nvSpPr>
          <p:spPr>
            <a:xfrm>
              <a:off x="6248400" y="1761699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000" b="1" dirty="0">
                  <a:latin typeface="Arial" pitchFamily="34" charset="0"/>
                  <a:cs typeface="Arial" pitchFamily="34" charset="0"/>
                </a:rPr>
                <a:t> 7 – 2 = </a:t>
              </a:r>
              <a:endParaRPr lang="vi-VN" sz="3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7826992" y="1801247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8" name="Group 2057"/>
          <p:cNvGrpSpPr/>
          <p:nvPr/>
        </p:nvGrpSpPr>
        <p:grpSpPr>
          <a:xfrm>
            <a:off x="6248400" y="2743200"/>
            <a:ext cx="2209800" cy="685800"/>
            <a:chOff x="6248400" y="2743200"/>
            <a:chExt cx="2209800" cy="685800"/>
          </a:xfrm>
        </p:grpSpPr>
        <p:sp>
          <p:nvSpPr>
            <p:cNvPr id="12" name="Rounded Rectangle 11"/>
            <p:cNvSpPr/>
            <p:nvPr/>
          </p:nvSpPr>
          <p:spPr>
            <a:xfrm>
              <a:off x="6248400" y="2743200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7 – 5 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7826992" y="2781352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9" name="Group 2058"/>
          <p:cNvGrpSpPr/>
          <p:nvPr/>
        </p:nvGrpSpPr>
        <p:grpSpPr>
          <a:xfrm>
            <a:off x="6248400" y="3728682"/>
            <a:ext cx="2209800" cy="685800"/>
            <a:chOff x="6248400" y="3728682"/>
            <a:chExt cx="2209800" cy="685800"/>
          </a:xfrm>
        </p:grpSpPr>
        <p:sp>
          <p:nvSpPr>
            <p:cNvPr id="16" name="Rounded Rectangle 15"/>
            <p:cNvSpPr/>
            <p:nvPr/>
          </p:nvSpPr>
          <p:spPr>
            <a:xfrm>
              <a:off x="6248400" y="3728682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8 – 5 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7848600" y="3769056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6248400" y="4710183"/>
            <a:ext cx="2209800" cy="685800"/>
            <a:chOff x="6248400" y="4710183"/>
            <a:chExt cx="2209800" cy="685800"/>
          </a:xfrm>
        </p:grpSpPr>
        <p:sp>
          <p:nvSpPr>
            <p:cNvPr id="20" name="Rounded Rectangle 19"/>
            <p:cNvSpPr/>
            <p:nvPr/>
          </p:nvSpPr>
          <p:spPr>
            <a:xfrm>
              <a:off x="6248400" y="4710183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6 – 4 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7848600" y="4749161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61" name="Group 2060"/>
          <p:cNvGrpSpPr/>
          <p:nvPr/>
        </p:nvGrpSpPr>
        <p:grpSpPr>
          <a:xfrm>
            <a:off x="6248400" y="5695665"/>
            <a:ext cx="2209800" cy="685800"/>
            <a:chOff x="6248400" y="5695665"/>
            <a:chExt cx="2209800" cy="685800"/>
          </a:xfrm>
        </p:grpSpPr>
        <p:sp>
          <p:nvSpPr>
            <p:cNvPr id="22" name="Rounded Rectangle 21"/>
            <p:cNvSpPr/>
            <p:nvPr/>
          </p:nvSpPr>
          <p:spPr>
            <a:xfrm>
              <a:off x="6248400" y="5695665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9 – 4 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7849170" y="5730450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93" name="Straight Connector 92"/>
          <p:cNvCxnSpPr/>
          <p:nvPr/>
        </p:nvCxnSpPr>
        <p:spPr>
          <a:xfrm>
            <a:off x="2743200" y="28189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175849" y="28053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649509" y="2793165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743200" y="38095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175849" y="37959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649509" y="3783765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106709" y="3810000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1828800" y="4799712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2275097" y="47860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735109" y="4773921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192309" y="48001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200400" y="57766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646697" y="576301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106709" y="5750873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563909" y="57771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858908" y="284669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2291557" y="283304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307608" y="38316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39"/>
          <p:cNvSpPr txBox="1"/>
          <p:nvPr/>
        </p:nvSpPr>
        <p:spPr>
          <a:xfrm>
            <a:off x="7902257" y="1838776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39"/>
          <p:cNvSpPr txBox="1"/>
          <p:nvPr/>
        </p:nvSpPr>
        <p:spPr>
          <a:xfrm>
            <a:off x="7911152" y="282958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39"/>
          <p:cNvSpPr txBox="1"/>
          <p:nvPr/>
        </p:nvSpPr>
        <p:spPr>
          <a:xfrm>
            <a:off x="7924800" y="382018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39"/>
          <p:cNvSpPr txBox="1"/>
          <p:nvPr/>
        </p:nvSpPr>
        <p:spPr>
          <a:xfrm>
            <a:off x="7934406" y="4796688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39"/>
          <p:cNvSpPr txBox="1"/>
          <p:nvPr/>
        </p:nvSpPr>
        <p:spPr>
          <a:xfrm>
            <a:off x="7933585" y="577796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7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90" grpId="0" animBg="1"/>
      <p:bldP spid="92" grpId="0" animBg="1"/>
      <p:bldP spid="97" grpId="0" animBg="1"/>
      <p:bldP spid="98" grpId="0" animBg="1"/>
      <p:bldP spid="9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148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.VnAvant</vt:lpstr>
      <vt:lpstr>.VnAvantH</vt:lpstr>
      <vt:lpstr>Arial</vt:lpstr>
      <vt:lpstr>Calibri</vt:lpstr>
      <vt:lpstr>HP-087</vt:lpstr>
      <vt:lpstr>Times New Roman</vt:lpstr>
      <vt:lpstr>Office Theme</vt:lpstr>
      <vt:lpstr>PowerPoint Presentation</vt:lpstr>
      <vt:lpstr>Bớt đi còn lại mấy?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25</cp:revision>
  <dcterms:created xsi:type="dcterms:W3CDTF">2006-08-16T00:00:00Z</dcterms:created>
  <dcterms:modified xsi:type="dcterms:W3CDTF">2025-01-01T16:14:09Z</dcterms:modified>
</cp:coreProperties>
</file>