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2" r:id="rId9"/>
    <p:sldId id="27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7" d="100"/>
          <a:sy n="37" d="100"/>
        </p:scale>
        <p:origin x="60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304800"/>
            <a:ext cx="8809703" cy="41147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80411" y="2169195"/>
            <a:ext cx="8305800" cy="955004"/>
          </a:xfrm>
        </p:spPr>
        <p:txBody>
          <a:bodyPr>
            <a:no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HP-087" pitchFamily="34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HP-087" pitchFamily="34" charset="0"/>
              </a:rPr>
              <a:t> 14: </a:t>
            </a:r>
          </a:p>
          <a:p>
            <a:r>
              <a:rPr lang="en-US" sz="4400" b="1" dirty="0">
                <a:solidFill>
                  <a:srgbClr val="FF0000"/>
                </a:solidFill>
                <a:latin typeface="HP-087" pitchFamily="34" charset="0"/>
              </a:rPr>
              <a:t>GIỮ GÌN VỆ SINH TRƯỜNG, LỚP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1226" y="531475"/>
            <a:ext cx="76792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</a:t>
            </a:r>
            <a:r>
              <a:rPr lang="vi-VN" sz="4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ờng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53145" y="198120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“KHÔNG XẢ RÁC”</a:t>
            </a: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D6E551-C4C0-49D1-B1DC-1EA33612C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133600"/>
            <a:ext cx="6781800" cy="472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1396425"/>
            <a:ext cx="72603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615625"/>
            <a:ext cx="76370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</a:rPr>
              <a:t>Vì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sao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chúng</a:t>
            </a:r>
            <a:r>
              <a:rPr lang="en-US" sz="3200" dirty="0">
                <a:solidFill>
                  <a:srgbClr val="0000FF"/>
                </a:solidFill>
              </a:rPr>
              <a:t> ta </a:t>
            </a:r>
            <a:r>
              <a:rPr lang="en-US" sz="3200" dirty="0" err="1">
                <a:solidFill>
                  <a:srgbClr val="0000FF"/>
                </a:solidFill>
              </a:rPr>
              <a:t>cần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giữ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vệ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sinh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err="1">
                <a:solidFill>
                  <a:srgbClr val="0000FF"/>
                </a:solidFill>
              </a:rPr>
              <a:t>trường</a:t>
            </a:r>
            <a:r>
              <a:rPr lang="en-US" sz="3200" dirty="0">
                <a:solidFill>
                  <a:srgbClr val="0000FF"/>
                </a:solidFill>
              </a:rPr>
              <a:t>, </a:t>
            </a:r>
            <a:r>
              <a:rPr lang="en-US" sz="3200" dirty="0" err="1">
                <a:solidFill>
                  <a:srgbClr val="0000FF"/>
                </a:solidFill>
              </a:rPr>
              <a:t>lớp</a:t>
            </a:r>
            <a:r>
              <a:rPr lang="en-US" sz="3200" dirty="0">
                <a:solidFill>
                  <a:srgbClr val="0000FF"/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3175" y="1589782"/>
            <a:ext cx="8525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đồng tình hoặc không đồng tình với </a:t>
            </a:r>
          </a:p>
          <a:p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làm của bạn nào?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7CA940-078E-4C9E-81D8-9ED4E22C2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293" y="2895600"/>
            <a:ext cx="6777558" cy="378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81200" y="14478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083827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2F49A9-4EFC-47A3-9398-63FE11C0A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532912"/>
            <a:ext cx="8458200" cy="294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7777" y="2246293"/>
            <a:ext cx="83658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 nhìn xung quanh em xem có rác không. 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 có, hãy nhặt rác bỏ vào thùng rác.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4509" y="3318163"/>
            <a:ext cx="7620001" cy="1347522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94509" y="3453315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                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42"/>
          <a:stretch/>
        </p:blipFill>
        <p:spPr bwMode="auto">
          <a:xfrm>
            <a:off x="4191000" y="5257800"/>
            <a:ext cx="1562100" cy="1295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184</Words>
  <Application>Microsoft Office PowerPoint</Application>
  <PresentationFormat>On-screen Show (4:3)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23</cp:revision>
  <dcterms:created xsi:type="dcterms:W3CDTF">2006-08-16T00:00:00Z</dcterms:created>
  <dcterms:modified xsi:type="dcterms:W3CDTF">2025-01-01T16:11:28Z</dcterms:modified>
</cp:coreProperties>
</file>