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367" r:id="rId3"/>
    <p:sldId id="402" r:id="rId4"/>
    <p:sldId id="259" r:id="rId5"/>
    <p:sldId id="260" r:id="rId6"/>
    <p:sldId id="380" r:id="rId7"/>
    <p:sldId id="403" r:id="rId8"/>
    <p:sldId id="336" r:id="rId9"/>
    <p:sldId id="262" r:id="rId10"/>
    <p:sldId id="263" r:id="rId11"/>
    <p:sldId id="282" r:id="rId12"/>
    <p:sldId id="283" r:id="rId13"/>
    <p:sldId id="284" r:id="rId14"/>
    <p:sldId id="404" r:id="rId15"/>
    <p:sldId id="264" r:id="rId16"/>
    <p:sldId id="372" r:id="rId17"/>
    <p:sldId id="357" r:id="rId18"/>
    <p:sldId id="350" r:id="rId19"/>
    <p:sldId id="355" r:id="rId20"/>
    <p:sldId id="267" r:id="rId21"/>
    <p:sldId id="405" r:id="rId22"/>
    <p:sldId id="406" r:id="rId23"/>
    <p:sldId id="407" r:id="rId24"/>
    <p:sldId id="408" r:id="rId25"/>
    <p:sldId id="381" r:id="rId26"/>
    <p:sldId id="382" r:id="rId27"/>
    <p:sldId id="383" r:id="rId28"/>
    <p:sldId id="314" r:id="rId29"/>
    <p:sldId id="272" r:id="rId30"/>
    <p:sldId id="338" r:id="rId31"/>
    <p:sldId id="391" r:id="rId32"/>
    <p:sldId id="392" r:id="rId33"/>
    <p:sldId id="386" r:id="rId34"/>
    <p:sldId id="326" r:id="rId35"/>
    <p:sldId id="274" r:id="rId36"/>
    <p:sldId id="275" r:id="rId37"/>
    <p:sldId id="409" r:id="rId38"/>
    <p:sldId id="277" r:id="rId39"/>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9" autoAdjust="0"/>
    <p:restoredTop sz="91993" autoAdjust="0"/>
  </p:normalViewPr>
  <p:slideViewPr>
    <p:cSldViewPr>
      <p:cViewPr varScale="1">
        <p:scale>
          <a:sx n="62" d="100"/>
          <a:sy n="62" d="100"/>
        </p:scale>
        <p:origin x="984" y="4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1/1/2025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29</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30</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a:t>
            </a:r>
            <a:r>
              <a:rPr lang="en-US" baseline="0"/>
              <a:t> ảnh là một vườn hoa ở đất nước Nhật Bản</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33</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35</a:t>
            </a:fld>
            <a:endParaRPr lang="en-US"/>
          </a:p>
        </p:txBody>
      </p:sp>
    </p:spTree>
    <p:extLst>
      <p:ext uri="{BB962C8B-B14F-4D97-AF65-F5344CB8AC3E}">
        <p14:creationId xmlns:p14="http://schemas.microsoft.com/office/powerpoint/2010/main" val="2923655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10</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1/1/2025</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1.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2.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3.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34.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556975"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hoạt</a:t>
            </a:r>
          </a:p>
        </p:txBody>
      </p:sp>
      <p:sp>
        <p:nvSpPr>
          <p:cNvPr id="32" name="Title 1"/>
          <p:cNvSpPr txBox="1">
            <a:spLocks/>
          </p:cNvSpPr>
          <p:nvPr/>
        </p:nvSpPr>
        <p:spPr>
          <a:xfrm>
            <a:off x="3473325"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khoát</a:t>
            </a:r>
          </a:p>
        </p:txBody>
      </p:sp>
      <p:sp>
        <p:nvSpPr>
          <p:cNvPr id="33" name="Title 1"/>
          <p:cNvSpPr txBox="1">
            <a:spLocks/>
          </p:cNvSpPr>
          <p:nvPr/>
        </p:nvSpPr>
        <p:spPr>
          <a:xfrm>
            <a:off x="6186551"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toán</a:t>
            </a:r>
          </a:p>
        </p:txBody>
      </p:sp>
      <p:sp>
        <p:nvSpPr>
          <p:cNvPr id="34" name="Title 1"/>
          <p:cNvSpPr txBox="1">
            <a:spLocks/>
          </p:cNvSpPr>
          <p:nvPr/>
        </p:nvSpPr>
        <p:spPr>
          <a:xfrm>
            <a:off x="1250235"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oat</a:t>
            </a:r>
          </a:p>
        </p:txBody>
      </p:sp>
      <p:sp>
        <p:nvSpPr>
          <p:cNvPr id="35" name="Title 1"/>
          <p:cNvSpPr txBox="1">
            <a:spLocks/>
          </p:cNvSpPr>
          <p:nvPr/>
        </p:nvSpPr>
        <p:spPr>
          <a:xfrm>
            <a:off x="4215929"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oat</a:t>
            </a:r>
          </a:p>
        </p:txBody>
      </p:sp>
      <p:sp>
        <p:nvSpPr>
          <p:cNvPr id="36" name="Title 1"/>
          <p:cNvSpPr txBox="1">
            <a:spLocks/>
          </p:cNvSpPr>
          <p:nvPr/>
        </p:nvSpPr>
        <p:spPr>
          <a:xfrm>
            <a:off x="6646853"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oan</a:t>
            </a:r>
          </a:p>
        </p:txBody>
      </p:sp>
      <p:sp>
        <p:nvSpPr>
          <p:cNvPr id="37" name="Title 1"/>
          <p:cNvSpPr txBox="1">
            <a:spLocks/>
          </p:cNvSpPr>
          <p:nvPr/>
        </p:nvSpPr>
        <p:spPr>
          <a:xfrm>
            <a:off x="8862775"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xoan</a:t>
            </a:r>
          </a:p>
        </p:txBody>
      </p:sp>
      <p:sp>
        <p:nvSpPr>
          <p:cNvPr id="38" name="Title 1"/>
          <p:cNvSpPr txBox="1">
            <a:spLocks/>
          </p:cNvSpPr>
          <p:nvPr/>
        </p:nvSpPr>
        <p:spPr>
          <a:xfrm>
            <a:off x="9524090"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oan</a:t>
            </a:r>
          </a:p>
        </p:txBody>
      </p:sp>
      <p:sp>
        <p:nvSpPr>
          <p:cNvPr id="39" name="Title 1"/>
          <p:cNvSpPr txBox="1">
            <a:spLocks/>
          </p:cNvSpPr>
          <p:nvPr/>
        </p:nvSpPr>
        <p:spPr>
          <a:xfrm>
            <a:off x="615922" y="583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choắt</a:t>
            </a:r>
          </a:p>
        </p:txBody>
      </p:sp>
      <p:sp>
        <p:nvSpPr>
          <p:cNvPr id="40" name="Title 1"/>
          <p:cNvSpPr txBox="1">
            <a:spLocks/>
          </p:cNvSpPr>
          <p:nvPr/>
        </p:nvSpPr>
        <p:spPr>
          <a:xfrm>
            <a:off x="3481841" y="5834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hoắt</a:t>
            </a:r>
          </a:p>
        </p:txBody>
      </p:sp>
      <p:sp>
        <p:nvSpPr>
          <p:cNvPr id="41" name="Title 1"/>
          <p:cNvSpPr txBox="1">
            <a:spLocks/>
          </p:cNvSpPr>
          <p:nvPr/>
        </p:nvSpPr>
        <p:spPr>
          <a:xfrm>
            <a:off x="6195067" y="5834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ngoằn</a:t>
            </a:r>
          </a:p>
        </p:txBody>
      </p:sp>
      <p:sp>
        <p:nvSpPr>
          <p:cNvPr id="42" name="Title 1"/>
          <p:cNvSpPr txBox="1">
            <a:spLocks/>
          </p:cNvSpPr>
          <p:nvPr/>
        </p:nvSpPr>
        <p:spPr>
          <a:xfrm>
            <a:off x="1473443"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oăt</a:t>
            </a:r>
          </a:p>
        </p:txBody>
      </p:sp>
      <p:sp>
        <p:nvSpPr>
          <p:cNvPr id="43" name="Title 1"/>
          <p:cNvSpPr txBox="1">
            <a:spLocks/>
          </p:cNvSpPr>
          <p:nvPr/>
        </p:nvSpPr>
        <p:spPr>
          <a:xfrm>
            <a:off x="4048539"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oăt</a:t>
            </a:r>
          </a:p>
        </p:txBody>
      </p:sp>
      <p:sp>
        <p:nvSpPr>
          <p:cNvPr id="44" name="Title 1"/>
          <p:cNvSpPr txBox="1">
            <a:spLocks/>
          </p:cNvSpPr>
          <p:nvPr/>
        </p:nvSpPr>
        <p:spPr>
          <a:xfrm>
            <a:off x="6970146"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oăn</a:t>
            </a:r>
          </a:p>
        </p:txBody>
      </p:sp>
      <p:sp>
        <p:nvSpPr>
          <p:cNvPr id="45" name="Title 1"/>
          <p:cNvSpPr txBox="1">
            <a:spLocks/>
          </p:cNvSpPr>
          <p:nvPr/>
        </p:nvSpPr>
        <p:spPr>
          <a:xfrm>
            <a:off x="8838633" y="583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thoăn</a:t>
            </a:r>
          </a:p>
        </p:txBody>
      </p:sp>
      <p:sp>
        <p:nvSpPr>
          <p:cNvPr id="46" name="Title 1"/>
          <p:cNvSpPr txBox="1">
            <a:spLocks/>
          </p:cNvSpPr>
          <p:nvPr/>
        </p:nvSpPr>
        <p:spPr>
          <a:xfrm>
            <a:off x="9622156"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673" y="116576"/>
            <a:ext cx="8268120" cy="46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5919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hoa xoan</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6179705" y="5591905"/>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oan</a:t>
            </a:r>
          </a:p>
        </p:txBody>
      </p:sp>
      <p:pic>
        <p:nvPicPr>
          <p:cNvPr id="2050" name="Picture 2" descr="Hoa Xoan - Ý Nghĩa Và Công Dụng Tuyệt Vời Trong Cuộc S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277" y="176153"/>
            <a:ext cx="6676777" cy="50051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uyển tập 30 hình nền hoa xoan thân thuộc cho máy tí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7878" y="152400"/>
            <a:ext cx="7755897" cy="51948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ầu đông thương nhớ…"/>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7367" y="174595"/>
            <a:ext cx="7820530" cy="521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4"/>
                                        </p:tgtEl>
                                      </p:cBhvr>
                                    </p:animEffect>
                                    <p:set>
                                      <p:cBhvr>
                                        <p:cTn id="12" dur="1" fill="hold">
                                          <p:stCondLst>
                                            <p:cond delay="499"/>
                                          </p:stCondLst>
                                        </p:cTn>
                                        <p:tgtEl>
                                          <p:spTgt spid="205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2"/>
                                        </p:tgtEl>
                                      </p:cBhvr>
                                    </p:animEffect>
                                    <p:set>
                                      <p:cBhvr>
                                        <p:cTn id="22" dur="1" fill="hold">
                                          <p:stCondLst>
                                            <p:cond delay="499"/>
                                          </p:stCondLst>
                                        </p:cTn>
                                        <p:tgtEl>
                                          <p:spTgt spid="205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16976" y="5439505"/>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tóc xoăn</a:t>
            </a:r>
          </a:p>
        </p:txBody>
      </p:sp>
      <p:sp>
        <p:nvSpPr>
          <p:cNvPr id="6" name="Title 1"/>
          <p:cNvSpPr txBox="1">
            <a:spLocks/>
          </p:cNvSpPr>
          <p:nvPr/>
        </p:nvSpPr>
        <p:spPr>
          <a:xfrm>
            <a:off x="5776119" y="5439504"/>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oăn</a:t>
            </a:r>
          </a:p>
        </p:txBody>
      </p:sp>
      <p:pic>
        <p:nvPicPr>
          <p:cNvPr id="3074" name="Picture 2" descr="Ông bố đơn thân dạy cách làm điệu cho con gái làm tan chảy trái tim chị em  - Làm cha mẹ"/>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70" b="5733"/>
          <a:stretch/>
        </p:blipFill>
        <p:spPr bwMode="auto">
          <a:xfrm>
            <a:off x="2069781" y="414068"/>
            <a:ext cx="7946074" cy="433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hoạt hình</a:t>
            </a:r>
          </a:p>
        </p:txBody>
      </p:sp>
      <p:sp>
        <p:nvSpPr>
          <p:cNvPr id="5" name="Title 1"/>
          <p:cNvSpPr txBox="1">
            <a:spLocks/>
          </p:cNvSpPr>
          <p:nvPr/>
        </p:nvSpPr>
        <p:spPr>
          <a:xfrm>
            <a:off x="3344907"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oat</a:t>
            </a:r>
          </a:p>
        </p:txBody>
      </p:sp>
      <p:pic>
        <p:nvPicPr>
          <p:cNvPr id="4098" name="Picture 2" descr="Xem Phim hoạt hình 3D hay, hot nhất 2017 - Phim Hoạt Hình 3D Mới Nhất 2017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919" y="3048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nhọn hoắt</a:t>
            </a:r>
          </a:p>
        </p:txBody>
      </p:sp>
      <p:sp>
        <p:nvSpPr>
          <p:cNvPr id="5" name="Title 1"/>
          <p:cNvSpPr txBox="1">
            <a:spLocks/>
          </p:cNvSpPr>
          <p:nvPr/>
        </p:nvSpPr>
        <p:spPr>
          <a:xfrm>
            <a:off x="6037704"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oăt</a:t>
            </a:r>
          </a:p>
        </p:txBody>
      </p:sp>
      <p:pic>
        <p:nvPicPr>
          <p:cNvPr id="5122" name="Picture 2" descr="Giới thiệu chi tiết về bút chì | Diễn Đàn Công Nghệ Thực Phẩm | Cộng Đồng  Dân Thực Phẩ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294" y="292750"/>
            <a:ext cx="5762625" cy="4529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55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956719"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tóc xoăn</a:t>
            </a:r>
          </a:p>
        </p:txBody>
      </p:sp>
      <p:sp>
        <p:nvSpPr>
          <p:cNvPr id="16" name="Title 1"/>
          <p:cNvSpPr txBox="1">
            <a:spLocks/>
          </p:cNvSpPr>
          <p:nvPr/>
        </p:nvSpPr>
        <p:spPr>
          <a:xfrm>
            <a:off x="289719" y="4719096"/>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hoa xoan</a:t>
            </a:r>
          </a:p>
        </p:txBody>
      </p:sp>
      <p:sp>
        <p:nvSpPr>
          <p:cNvPr id="8" name="Title 1"/>
          <p:cNvSpPr txBox="1">
            <a:spLocks/>
          </p:cNvSpPr>
          <p:nvPr/>
        </p:nvSpPr>
        <p:spPr>
          <a:xfrm>
            <a:off x="5768883"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hoạt hình</a:t>
            </a:r>
          </a:p>
        </p:txBody>
      </p:sp>
      <p:sp>
        <p:nvSpPr>
          <p:cNvPr id="9" name="Title 1"/>
          <p:cNvSpPr txBox="1">
            <a:spLocks/>
          </p:cNvSpPr>
          <p:nvPr/>
        </p:nvSpPr>
        <p:spPr>
          <a:xfrm>
            <a:off x="8775189"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nhọn hoắt</a:t>
            </a:r>
          </a:p>
        </p:txBody>
      </p:sp>
      <p:pic>
        <p:nvPicPr>
          <p:cNvPr id="10" name="Picture 2" descr="Giới thiệu chi tiết về bút chì | Diễn Đàn Công Nghệ Thực Phẩm | Cộng Đồng  Dân Thực Phẩ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2541" y="2209800"/>
            <a:ext cx="2562225" cy="20139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Xem Phim hoạt hình 3D hay, hot nhất 2017 - Phim Hoạt Hình 3D Mới Nhất 2017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1889" y="2212675"/>
            <a:ext cx="2726587" cy="20746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Ông bố đơn thân dạy cách làm điệu cho con gái làm tan chảy trái tim chị em  - Làm cha mẹ"/>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285" t="7070" r="16202" b="5733"/>
          <a:stretch/>
        </p:blipFill>
        <p:spPr bwMode="auto">
          <a:xfrm>
            <a:off x="3341063" y="2212675"/>
            <a:ext cx="2331954" cy="2032958"/>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923394" y="-9000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70994" y="-7476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2" descr="Hoa Xoan - Ý Nghĩa Và Công Dụng Tuyệt Vời Trong Cuộc Số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042" y="2196750"/>
            <a:ext cx="2733179" cy="204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956719" y="58967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tóc xoăn</a:t>
            </a:r>
          </a:p>
        </p:txBody>
      </p:sp>
      <p:sp>
        <p:nvSpPr>
          <p:cNvPr id="19" name="Title 1"/>
          <p:cNvSpPr txBox="1">
            <a:spLocks/>
          </p:cNvSpPr>
          <p:nvPr/>
        </p:nvSpPr>
        <p:spPr>
          <a:xfrm>
            <a:off x="289719" y="5896705"/>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hoa xoan</a:t>
            </a:r>
          </a:p>
        </p:txBody>
      </p:sp>
      <p:sp>
        <p:nvSpPr>
          <p:cNvPr id="20" name="Title 1"/>
          <p:cNvSpPr txBox="1">
            <a:spLocks/>
          </p:cNvSpPr>
          <p:nvPr/>
        </p:nvSpPr>
        <p:spPr>
          <a:xfrm>
            <a:off x="5768883" y="58967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hoạt hình</a:t>
            </a:r>
          </a:p>
        </p:txBody>
      </p:sp>
      <p:sp>
        <p:nvSpPr>
          <p:cNvPr id="21" name="Title 1"/>
          <p:cNvSpPr txBox="1">
            <a:spLocks/>
          </p:cNvSpPr>
          <p:nvPr/>
        </p:nvSpPr>
        <p:spPr>
          <a:xfrm>
            <a:off x="8775189" y="58967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nhọn hoắt</a:t>
            </a:r>
          </a:p>
        </p:txBody>
      </p:sp>
      <p:sp>
        <p:nvSpPr>
          <p:cNvPr id="28" name="Title 1"/>
          <p:cNvSpPr txBox="1">
            <a:spLocks/>
          </p:cNvSpPr>
          <p:nvPr/>
        </p:nvSpPr>
        <p:spPr>
          <a:xfrm>
            <a:off x="556975" y="416990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hoạt</a:t>
            </a:r>
          </a:p>
        </p:txBody>
      </p:sp>
      <p:sp>
        <p:nvSpPr>
          <p:cNvPr id="29" name="Title 1"/>
          <p:cNvSpPr txBox="1">
            <a:spLocks/>
          </p:cNvSpPr>
          <p:nvPr/>
        </p:nvSpPr>
        <p:spPr>
          <a:xfrm>
            <a:off x="3473325" y="416990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khoát</a:t>
            </a:r>
          </a:p>
        </p:txBody>
      </p:sp>
      <p:sp>
        <p:nvSpPr>
          <p:cNvPr id="30" name="Title 1"/>
          <p:cNvSpPr txBox="1">
            <a:spLocks/>
          </p:cNvSpPr>
          <p:nvPr/>
        </p:nvSpPr>
        <p:spPr>
          <a:xfrm>
            <a:off x="6186551" y="416990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toán</a:t>
            </a:r>
          </a:p>
        </p:txBody>
      </p:sp>
      <p:sp>
        <p:nvSpPr>
          <p:cNvPr id="31" name="Title 1"/>
          <p:cNvSpPr txBox="1">
            <a:spLocks/>
          </p:cNvSpPr>
          <p:nvPr/>
        </p:nvSpPr>
        <p:spPr>
          <a:xfrm>
            <a:off x="8862775" y="416990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xoan</a:t>
            </a:r>
          </a:p>
        </p:txBody>
      </p:sp>
      <p:sp>
        <p:nvSpPr>
          <p:cNvPr id="32" name="Title 1"/>
          <p:cNvSpPr txBox="1">
            <a:spLocks/>
          </p:cNvSpPr>
          <p:nvPr/>
        </p:nvSpPr>
        <p:spPr>
          <a:xfrm>
            <a:off x="615922" y="50200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choắt</a:t>
            </a:r>
          </a:p>
        </p:txBody>
      </p:sp>
      <p:sp>
        <p:nvSpPr>
          <p:cNvPr id="33" name="Title 1"/>
          <p:cNvSpPr txBox="1">
            <a:spLocks/>
          </p:cNvSpPr>
          <p:nvPr/>
        </p:nvSpPr>
        <p:spPr>
          <a:xfrm>
            <a:off x="3481841" y="50200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hoắt</a:t>
            </a:r>
          </a:p>
        </p:txBody>
      </p:sp>
      <p:sp>
        <p:nvSpPr>
          <p:cNvPr id="34" name="Title 1"/>
          <p:cNvSpPr txBox="1">
            <a:spLocks/>
          </p:cNvSpPr>
          <p:nvPr/>
        </p:nvSpPr>
        <p:spPr>
          <a:xfrm>
            <a:off x="6195067" y="50200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ngoằn</a:t>
            </a:r>
          </a:p>
        </p:txBody>
      </p:sp>
      <p:sp>
        <p:nvSpPr>
          <p:cNvPr id="37" name="Title 1"/>
          <p:cNvSpPr txBox="1">
            <a:spLocks/>
          </p:cNvSpPr>
          <p:nvPr/>
        </p:nvSpPr>
        <p:spPr>
          <a:xfrm>
            <a:off x="8838633" y="50200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thoăn</a:t>
            </a: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497" y="-189565"/>
            <a:ext cx="7516473" cy="4228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4801"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Ξ</a:t>
            </a:r>
            <a:r>
              <a:rPr lang="en-US" sz="28600">
                <a:solidFill>
                  <a:srgbClr val="FF0000"/>
                </a:solidFill>
                <a:latin typeface="HP001 4 hàng"/>
              </a:rPr>
              <a:t>n </a:t>
            </a:r>
            <a:endParaRPr lang="en-US" sz="28600">
              <a:solidFill>
                <a:srgbClr val="FF0000"/>
              </a:solidFill>
              <a:latin typeface="HP001 4 hàng" pitchFamily="34" charset="0"/>
            </a:endParaRPr>
          </a:p>
        </p:txBody>
      </p:sp>
      <p:sp>
        <p:nvSpPr>
          <p:cNvPr id="8" name="TextBox 7"/>
          <p:cNvSpPr txBox="1"/>
          <p:nvPr/>
        </p:nvSpPr>
        <p:spPr>
          <a:xfrm>
            <a:off x="7441885" y="3009901"/>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Ξ</a:t>
            </a:r>
            <a:r>
              <a:rPr lang="en-US" sz="14000">
                <a:solidFill>
                  <a:srgbClr val="FF0000"/>
                </a:solidFill>
                <a:latin typeface="HP001 4 hàng"/>
              </a:rPr>
              <a:t>n </a:t>
            </a:r>
            <a:endParaRPr lang="en-US" sz="14000">
              <a:solidFill>
                <a:srgbClr val="FF0000"/>
              </a:solidFill>
              <a:latin typeface="HP001 4 hàng" pitchFamily="34" charset="0"/>
            </a:endParaRPr>
          </a:p>
        </p:txBody>
      </p:sp>
      <p:grpSp>
        <p:nvGrpSpPr>
          <p:cNvPr id="5" name="Group 4"/>
          <p:cNvGrpSpPr/>
          <p:nvPr/>
        </p:nvGrpSpPr>
        <p:grpSpPr>
          <a:xfrm>
            <a:off x="-84357" y="76202"/>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1081904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OA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29" y="23653"/>
            <a:ext cx="12040393" cy="4508818"/>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7678" y="1628776"/>
            <a:ext cx="9553902" cy="4524118"/>
          </a:xfrm>
          <a:prstGeom prst="rect">
            <a:avLst/>
          </a:prstGeom>
          <a:noFill/>
        </p:spPr>
        <p:txBody>
          <a:bodyPr wrap="square" lIns="121725" tIns="60862" rIns="121725" bIns="60862" rtlCol="0">
            <a:spAutoFit/>
          </a:bodyPr>
          <a:lstStyle/>
          <a:p>
            <a:r>
              <a:rPr lang="en-US" sz="28600">
                <a:solidFill>
                  <a:srgbClr val="FF0000"/>
                </a:solidFill>
                <a:latin typeface="HP001 4 hàng"/>
              </a:rPr>
              <a:t>ęn </a:t>
            </a:r>
            <a:endParaRPr lang="en-US" sz="28600">
              <a:solidFill>
                <a:srgbClr val="FF0000"/>
              </a:solidFill>
              <a:latin typeface="HP001 4 hàng" pitchFamily="34" charset="0"/>
            </a:endParaRPr>
          </a:p>
        </p:txBody>
      </p:sp>
      <p:sp>
        <p:nvSpPr>
          <p:cNvPr id="8" name="TextBox 7"/>
          <p:cNvSpPr txBox="1"/>
          <p:nvPr/>
        </p:nvSpPr>
        <p:spPr>
          <a:xfrm>
            <a:off x="7410663"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ęn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BD583-B1C0-1359-F0DC-8D24ED3F954D}"/>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11F12B75-FAB1-83F6-2290-D537ECCF4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87046" y="3935743"/>
            <a:ext cx="20335930" cy="10167965"/>
          </a:xfrm>
          <a:prstGeom prst="rect">
            <a:avLst/>
          </a:prstGeom>
        </p:spPr>
      </p:pic>
      <p:pic>
        <p:nvPicPr>
          <p:cNvPr id="11" name="Picture 11">
            <a:extLst>
              <a:ext uri="{FF2B5EF4-FFF2-40B4-BE49-F238E27FC236}">
                <a16:creationId xmlns:a16="http://schemas.microsoft.com/office/drawing/2014/main" id="{D9EDAB2B-883F-0A03-241A-4F28779B227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92116" y="3162230"/>
            <a:ext cx="3006087" cy="2005880"/>
          </a:xfrm>
          <a:prstGeom prst="rect">
            <a:avLst/>
          </a:prstGeom>
        </p:spPr>
      </p:pic>
      <p:pic>
        <p:nvPicPr>
          <p:cNvPr id="13" name="Picture 13">
            <a:extLst>
              <a:ext uri="{FF2B5EF4-FFF2-40B4-BE49-F238E27FC236}">
                <a16:creationId xmlns:a16="http://schemas.microsoft.com/office/drawing/2014/main" id="{6399AD19-1C6F-4A3E-34B9-9E31D6AA383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3414" flipH="1">
            <a:off x="828124" y="466237"/>
            <a:ext cx="595664" cy="712207"/>
          </a:xfrm>
          <a:prstGeom prst="rect">
            <a:avLst/>
          </a:prstGeom>
        </p:spPr>
      </p:pic>
      <p:grpSp>
        <p:nvGrpSpPr>
          <p:cNvPr id="14" name="Group 3">
            <a:extLst>
              <a:ext uri="{FF2B5EF4-FFF2-40B4-BE49-F238E27FC236}">
                <a16:creationId xmlns:a16="http://schemas.microsoft.com/office/drawing/2014/main" id="{9C156861-AF46-DEBF-51C4-CEF1E0DB42B4}"/>
              </a:ext>
            </a:extLst>
          </p:cNvPr>
          <p:cNvGrpSpPr/>
          <p:nvPr/>
        </p:nvGrpSpPr>
        <p:grpSpPr>
          <a:xfrm>
            <a:off x="1561865" y="842854"/>
            <a:ext cx="9147633" cy="4509189"/>
            <a:chOff x="0" y="-86703"/>
            <a:chExt cx="4263800" cy="2281614"/>
          </a:xfrm>
        </p:grpSpPr>
        <p:sp>
          <p:nvSpPr>
            <p:cNvPr id="15" name="Freeform 4">
              <a:extLst>
                <a:ext uri="{FF2B5EF4-FFF2-40B4-BE49-F238E27FC236}">
                  <a16:creationId xmlns:a16="http://schemas.microsoft.com/office/drawing/2014/main" id="{DFF444C6-0B62-54CC-3A86-2FA2DECAE664}"/>
                </a:ext>
              </a:extLst>
            </p:cNvPr>
            <p:cNvSpPr/>
            <p:nvPr/>
          </p:nvSpPr>
          <p:spPr>
            <a:xfrm>
              <a:off x="0" y="-86703"/>
              <a:ext cx="4263800" cy="2281614"/>
            </a:xfrm>
            <a:custGeom>
              <a:avLst/>
              <a:gdLst/>
              <a:ahLst/>
              <a:cxnLst/>
              <a:rect l="l" t="t" r="r" b="b"/>
              <a:pathLst>
                <a:path w="4103860" h="1559526">
                  <a:moveTo>
                    <a:pt x="3979400" y="1559526"/>
                  </a:moveTo>
                  <a:lnTo>
                    <a:pt x="124460" y="1559526"/>
                  </a:lnTo>
                  <a:cubicBezTo>
                    <a:pt x="55880" y="1559526"/>
                    <a:pt x="0" y="1503646"/>
                    <a:pt x="0" y="1435066"/>
                  </a:cubicBezTo>
                  <a:lnTo>
                    <a:pt x="0" y="124460"/>
                  </a:lnTo>
                  <a:cubicBezTo>
                    <a:pt x="0" y="55880"/>
                    <a:pt x="55880" y="0"/>
                    <a:pt x="124460" y="0"/>
                  </a:cubicBezTo>
                  <a:lnTo>
                    <a:pt x="3979400" y="0"/>
                  </a:lnTo>
                  <a:cubicBezTo>
                    <a:pt x="4047980" y="0"/>
                    <a:pt x="4103860" y="55880"/>
                    <a:pt x="4103860" y="124460"/>
                  </a:cubicBezTo>
                  <a:lnTo>
                    <a:pt x="4103860" y="1435066"/>
                  </a:lnTo>
                  <a:cubicBezTo>
                    <a:pt x="4103860" y="1503646"/>
                    <a:pt x="4047980" y="1559526"/>
                    <a:pt x="3979400" y="1559526"/>
                  </a:cubicBezTo>
                  <a:close/>
                </a:path>
              </a:pathLst>
            </a:custGeom>
            <a:solidFill>
              <a:srgbClr val="FFFDFC"/>
            </a:solidFill>
          </p:spPr>
          <p:txBody>
            <a:bodyPr/>
            <a:lstStyle/>
            <a:p>
              <a:endParaRPr lang="en-US" sz="1197"/>
            </a:p>
          </p:txBody>
        </p:sp>
      </p:grpSp>
      <p:sp>
        <p:nvSpPr>
          <p:cNvPr id="16" name="TextBox 15">
            <a:extLst>
              <a:ext uri="{FF2B5EF4-FFF2-40B4-BE49-F238E27FC236}">
                <a16:creationId xmlns:a16="http://schemas.microsoft.com/office/drawing/2014/main" id="{6554F076-B8C9-9958-6C0A-B4E09646AE6A}"/>
              </a:ext>
            </a:extLst>
          </p:cNvPr>
          <p:cNvSpPr txBox="1"/>
          <p:nvPr/>
        </p:nvSpPr>
        <p:spPr>
          <a:xfrm>
            <a:off x="1566598" y="2142264"/>
            <a:ext cx="9308656" cy="1682448"/>
          </a:xfrm>
          <a:prstGeom prst="rect">
            <a:avLst/>
          </a:prstGeom>
          <a:noFill/>
        </p:spPr>
        <p:txBody>
          <a:bodyPr wrap="square" rtlCol="0">
            <a:spAutoFit/>
          </a:bodyPr>
          <a:lstStyle/>
          <a:p>
            <a:pPr algn="ctr">
              <a:lnSpc>
                <a:spcPct val="150000"/>
              </a:lnSpc>
            </a:pPr>
            <a:r>
              <a:rPr lang="en-US" sz="3990" b="1" dirty="0">
                <a:solidFill>
                  <a:srgbClr val="000099"/>
                </a:solidFill>
                <a:latin typeface="Arial" panose="020B0604020202020204" pitchFamily="34" charset="0"/>
                <a:cs typeface="Arial" panose="020B0604020202020204" pitchFamily="34" charset="0"/>
              </a:rPr>
              <a:t>MÔN: T</a:t>
            </a:r>
            <a:r>
              <a:rPr lang="vi-VN" sz="3990" b="1" dirty="0">
                <a:solidFill>
                  <a:srgbClr val="000099"/>
                </a:solidFill>
                <a:latin typeface="Arial" panose="020B0604020202020204" pitchFamily="34" charset="0"/>
                <a:cs typeface="Arial" panose="020B0604020202020204" pitchFamily="34" charset="0"/>
              </a:rPr>
              <a:t>IẾNG VIỆT</a:t>
            </a:r>
            <a:r>
              <a:rPr lang="en-US" sz="3990" b="1" dirty="0">
                <a:solidFill>
                  <a:srgbClr val="000099"/>
                </a:solidFill>
                <a:latin typeface="Arial" panose="020B0604020202020204" pitchFamily="34" charset="0"/>
                <a:cs typeface="Arial" panose="020B0604020202020204" pitchFamily="34" charset="0"/>
              </a:rPr>
              <a:t> - LỚP </a:t>
            </a:r>
            <a:r>
              <a:rPr lang="vi-VN" sz="3990" b="1" dirty="0">
                <a:solidFill>
                  <a:srgbClr val="000099"/>
                </a:solidFill>
                <a:latin typeface="Arial" panose="020B0604020202020204" pitchFamily="34" charset="0"/>
                <a:cs typeface="Arial" panose="020B0604020202020204" pitchFamily="34" charset="0"/>
              </a:rPr>
              <a:t>1</a:t>
            </a:r>
            <a:endParaRPr lang="en-US" sz="3990" b="1" dirty="0">
              <a:solidFill>
                <a:srgbClr val="000099"/>
              </a:solidFill>
              <a:latin typeface="Arial" panose="020B0604020202020204" pitchFamily="34" charset="0"/>
              <a:cs typeface="Arial" panose="020B0604020202020204" pitchFamily="34" charset="0"/>
            </a:endParaRPr>
          </a:p>
          <a:p>
            <a:pPr algn="ctr">
              <a:lnSpc>
                <a:spcPct val="120000"/>
              </a:lnSpc>
            </a:pPr>
            <a:r>
              <a:rPr lang="en-US" sz="3990" b="1" dirty="0" err="1">
                <a:solidFill>
                  <a:srgbClr val="000099"/>
                </a:solidFill>
                <a:latin typeface="Arial" panose="020B0604020202020204" pitchFamily="34" charset="0"/>
                <a:cs typeface="Arial" panose="020B0604020202020204" pitchFamily="34" charset="0"/>
              </a:rPr>
              <a:t>Giáo</a:t>
            </a:r>
            <a:r>
              <a:rPr lang="en-US" sz="3990" b="1" dirty="0">
                <a:solidFill>
                  <a:srgbClr val="000099"/>
                </a:solidFill>
                <a:latin typeface="Arial" panose="020B0604020202020204" pitchFamily="34" charset="0"/>
                <a:cs typeface="Arial" panose="020B0604020202020204" pitchFamily="34" charset="0"/>
              </a:rPr>
              <a:t> </a:t>
            </a:r>
            <a:r>
              <a:rPr lang="en-US" sz="3990" b="1" dirty="0" err="1">
                <a:solidFill>
                  <a:srgbClr val="000099"/>
                </a:solidFill>
                <a:latin typeface="Arial" panose="020B0604020202020204" pitchFamily="34" charset="0"/>
                <a:cs typeface="Arial" panose="020B0604020202020204" pitchFamily="34" charset="0"/>
              </a:rPr>
              <a:t>viên</a:t>
            </a:r>
            <a:r>
              <a:rPr lang="en-US" sz="3990" b="1" dirty="0">
                <a:solidFill>
                  <a:srgbClr val="000099"/>
                </a:solidFill>
                <a:latin typeface="Arial" panose="020B0604020202020204" pitchFamily="34" charset="0"/>
                <a:cs typeface="Arial" panose="020B0604020202020204" pitchFamily="34" charset="0"/>
              </a:rPr>
              <a:t>: Bùi </a:t>
            </a:r>
            <a:r>
              <a:rPr lang="en-US" sz="3990" b="1" dirty="0" err="1">
                <a:solidFill>
                  <a:srgbClr val="000099"/>
                </a:solidFill>
                <a:latin typeface="Arial" panose="020B0604020202020204" pitchFamily="34" charset="0"/>
                <a:cs typeface="Arial" panose="020B0604020202020204" pitchFamily="34" charset="0"/>
              </a:rPr>
              <a:t>Thị</a:t>
            </a:r>
            <a:r>
              <a:rPr lang="en-US" sz="3990" b="1" dirty="0">
                <a:solidFill>
                  <a:srgbClr val="000099"/>
                </a:solidFill>
                <a:latin typeface="Arial" panose="020B0604020202020204" pitchFamily="34" charset="0"/>
                <a:cs typeface="Arial" panose="020B0604020202020204" pitchFamily="34" charset="0"/>
              </a:rPr>
              <a:t> H</a:t>
            </a:r>
            <a:r>
              <a:rPr lang="vi-VN" sz="3990" b="1" dirty="0">
                <a:solidFill>
                  <a:srgbClr val="000099"/>
                </a:solidFill>
                <a:latin typeface="Arial" panose="020B0604020202020204" pitchFamily="34" charset="0"/>
                <a:cs typeface="Arial" panose="020B0604020202020204" pitchFamily="34" charset="0"/>
              </a:rPr>
              <a:t>ường</a:t>
            </a:r>
            <a:endParaRPr lang="en-US" sz="3990" b="1" dirty="0">
              <a:solidFill>
                <a:srgbClr val="000099"/>
              </a:solidFill>
              <a:latin typeface="Arial" panose="020B0604020202020204" pitchFamily="34" charset="0"/>
              <a:cs typeface="Arial" panose="020B0604020202020204" pitchFamily="34" charset="0"/>
            </a:endParaRPr>
          </a:p>
        </p:txBody>
      </p:sp>
      <p:pic>
        <p:nvPicPr>
          <p:cNvPr id="3" name="Picture 5">
            <a:extLst>
              <a:ext uri="{FF2B5EF4-FFF2-40B4-BE49-F238E27FC236}">
                <a16:creationId xmlns:a16="http://schemas.microsoft.com/office/drawing/2014/main" id="{9516FB99-B29F-9640-91E1-3474C4CBC46A}"/>
              </a:ext>
            </a:extLst>
          </p:cNvPr>
          <p:cNvPicPr>
            <a:picLocks noChangeAspect="1"/>
          </p:cNvPicPr>
          <p:nvPr/>
        </p:nvPicPr>
        <p:blipFill>
          <a:blip r:embed="rId10"/>
          <a:srcRect/>
          <a:stretch>
            <a:fillRect/>
          </a:stretch>
        </p:blipFill>
        <p:spPr>
          <a:xfrm>
            <a:off x="2027" y="2091264"/>
            <a:ext cx="1394081" cy="4282646"/>
          </a:xfrm>
          <a:prstGeom prst="rect">
            <a:avLst/>
          </a:prstGeom>
        </p:spPr>
      </p:pic>
      <p:pic>
        <p:nvPicPr>
          <p:cNvPr id="5" name="图片 16">
            <a:extLst>
              <a:ext uri="{FF2B5EF4-FFF2-40B4-BE49-F238E27FC236}">
                <a16:creationId xmlns:a16="http://schemas.microsoft.com/office/drawing/2014/main" id="{FD096B8E-3944-E7F8-C8E1-CB2897E9680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16574" y="107312"/>
            <a:ext cx="1107096" cy="1005649"/>
          </a:xfrm>
          <a:prstGeom prst="rect">
            <a:avLst/>
          </a:prstGeom>
        </p:spPr>
      </p:pic>
      <p:sp>
        <p:nvSpPr>
          <p:cNvPr id="4" name="TextBox 3">
            <a:extLst>
              <a:ext uri="{FF2B5EF4-FFF2-40B4-BE49-F238E27FC236}">
                <a16:creationId xmlns:a16="http://schemas.microsoft.com/office/drawing/2014/main" id="{F49E294E-5C80-D664-DC44-C23CA3A3A4F8}"/>
              </a:ext>
            </a:extLst>
          </p:cNvPr>
          <p:cNvSpPr txBox="1"/>
          <p:nvPr/>
        </p:nvSpPr>
        <p:spPr>
          <a:xfrm>
            <a:off x="1833950" y="515814"/>
            <a:ext cx="9128432" cy="630494"/>
          </a:xfrm>
          <a:prstGeom prst="rect">
            <a:avLst/>
          </a:prstGeom>
          <a:noFill/>
        </p:spPr>
        <p:txBody>
          <a:bodyPr wrap="square" rtlCol="0">
            <a:spAutoFit/>
          </a:bodyPr>
          <a:lstStyle/>
          <a:p>
            <a:pPr algn="ctr">
              <a:lnSpc>
                <a:spcPct val="150000"/>
              </a:lnSpc>
            </a:pPr>
            <a:r>
              <a:rPr lang="vi-VN" sz="2660" dirty="0">
                <a:solidFill>
                  <a:srgbClr val="000099"/>
                </a:solidFill>
                <a:latin typeface="Arial" panose="020B0604020202020204" pitchFamily="34" charset="0"/>
                <a:cs typeface="Arial" panose="020B0604020202020204" pitchFamily="34" charset="0"/>
              </a:rPr>
              <a:t>PHÒNG </a:t>
            </a:r>
            <a:r>
              <a:rPr lang="en-US" sz="2660" dirty="0">
                <a:solidFill>
                  <a:srgbClr val="000099"/>
                </a:solidFill>
                <a:latin typeface="Arial" panose="020B0604020202020204" pitchFamily="34" charset="0"/>
                <a:cs typeface="Arial" panose="020B0604020202020204" pitchFamily="34" charset="0"/>
              </a:rPr>
              <a:t>GDĐT HUYỆN ỨNG HÒA</a:t>
            </a:r>
          </a:p>
        </p:txBody>
      </p:sp>
      <p:sp>
        <p:nvSpPr>
          <p:cNvPr id="8" name="TextBox 7">
            <a:extLst>
              <a:ext uri="{FF2B5EF4-FFF2-40B4-BE49-F238E27FC236}">
                <a16:creationId xmlns:a16="http://schemas.microsoft.com/office/drawing/2014/main" id="{160C5603-8CBD-4F2C-4503-FCD8ECBA8991}"/>
              </a:ext>
            </a:extLst>
          </p:cNvPr>
          <p:cNvSpPr txBox="1"/>
          <p:nvPr/>
        </p:nvSpPr>
        <p:spPr>
          <a:xfrm>
            <a:off x="1707508" y="1097527"/>
            <a:ext cx="9128432" cy="630494"/>
          </a:xfrm>
          <a:prstGeom prst="rect">
            <a:avLst/>
          </a:prstGeom>
          <a:noFill/>
        </p:spPr>
        <p:txBody>
          <a:bodyPr wrap="square" rtlCol="0">
            <a:spAutoFit/>
          </a:bodyPr>
          <a:lstStyle/>
          <a:p>
            <a:pPr algn="ctr">
              <a:lnSpc>
                <a:spcPct val="150000"/>
              </a:lnSpc>
            </a:pPr>
            <a:r>
              <a:rPr lang="vi-VN" sz="2660" b="1" dirty="0">
                <a:solidFill>
                  <a:srgbClr val="000099"/>
                </a:solidFill>
                <a:latin typeface="Arial" panose="020B0604020202020204" pitchFamily="34" charset="0"/>
                <a:cs typeface="Arial" panose="020B0604020202020204" pitchFamily="34" charset="0"/>
              </a:rPr>
              <a:t>TRƯỜNG TH </a:t>
            </a:r>
            <a:r>
              <a:rPr lang="en-US" sz="2660" b="1" dirty="0">
                <a:solidFill>
                  <a:srgbClr val="000099"/>
                </a:solidFill>
                <a:latin typeface="Arial" panose="020B0604020202020204" pitchFamily="34" charset="0"/>
                <a:cs typeface="Arial" panose="020B0604020202020204" pitchFamily="34" charset="0"/>
              </a:rPr>
              <a:t>ĐỘI BÌNH</a:t>
            </a:r>
          </a:p>
        </p:txBody>
      </p:sp>
      <p:cxnSp>
        <p:nvCxnSpPr>
          <p:cNvPr id="9" name="Straight Connector 8">
            <a:extLst>
              <a:ext uri="{FF2B5EF4-FFF2-40B4-BE49-F238E27FC236}">
                <a16:creationId xmlns:a16="http://schemas.microsoft.com/office/drawing/2014/main" id="{3FA375B7-1883-D7B0-90F4-8FE0B51F3C8B}"/>
              </a:ext>
            </a:extLst>
          </p:cNvPr>
          <p:cNvCxnSpPr/>
          <p:nvPr/>
        </p:nvCxnSpPr>
        <p:spPr>
          <a:xfrm>
            <a:off x="4712712" y="1697101"/>
            <a:ext cx="3192482" cy="0"/>
          </a:xfrm>
          <a:prstGeom prst="line">
            <a:avLst/>
          </a:prstGeom>
          <a:ln/>
        </p:spPr>
        <p:style>
          <a:lnRef idx="2">
            <a:schemeClr val="dk1"/>
          </a:lnRef>
          <a:fillRef idx="0">
            <a:schemeClr val="dk1"/>
          </a:fillRef>
          <a:effectRef idx="1">
            <a:schemeClr val="dk1"/>
          </a:effectRef>
          <a:fontRef idx="minor">
            <a:schemeClr val="tx1"/>
          </a:fontRef>
        </p:style>
      </p:cxnSp>
      <p:pic>
        <p:nvPicPr>
          <p:cNvPr id="6" name="VUI DEN TRUONG">
            <a:hlinkClick r:id="" action="ppaction://media"/>
            <a:extLst>
              <a:ext uri="{FF2B5EF4-FFF2-40B4-BE49-F238E27FC236}">
                <a16:creationId xmlns:a16="http://schemas.microsoft.com/office/drawing/2014/main" id="{EA361B73-8DE1-0779-7FEB-5A83D351304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55285" y="1097526"/>
            <a:ext cx="405395" cy="405395"/>
          </a:xfrm>
          <a:prstGeom prst="rect">
            <a:avLst/>
          </a:prstGeom>
        </p:spPr>
      </p:pic>
      <p:sp>
        <p:nvSpPr>
          <p:cNvPr id="10" name="Google Shape;93;p13">
            <a:extLst>
              <a:ext uri="{FF2B5EF4-FFF2-40B4-BE49-F238E27FC236}">
                <a16:creationId xmlns:a16="http://schemas.microsoft.com/office/drawing/2014/main" id="{66D96CE9-7C46-7500-7C1E-F88FC6E848F0}"/>
              </a:ext>
            </a:extLst>
          </p:cNvPr>
          <p:cNvSpPr txBox="1"/>
          <p:nvPr/>
        </p:nvSpPr>
        <p:spPr>
          <a:xfrm>
            <a:off x="1388870" y="4192282"/>
            <a:ext cx="9202457" cy="876778"/>
          </a:xfrm>
          <a:prstGeom prst="rect">
            <a:avLst/>
          </a:prstGeom>
          <a:noFill/>
          <a:ln>
            <a:noFill/>
          </a:ln>
        </p:spPr>
        <p:txBody>
          <a:bodyPr spcFirstLastPara="1" wrap="square" lIns="0" tIns="0" rIns="0" bIns="0" anchor="t" anchorCtr="0">
            <a:spAutoFit/>
          </a:bodyPr>
          <a:lstStyle/>
          <a:p>
            <a:pPr algn="ctr">
              <a:lnSpc>
                <a:spcPct val="119003"/>
              </a:lnSpc>
            </a:pPr>
            <a:r>
              <a:rPr lang="vi-VN" sz="4788" b="1">
                <a:latin typeface="+mj-lt"/>
              </a:rPr>
              <a:t>BÀI 76 : oan, oăn, oat, oăt</a:t>
            </a:r>
            <a:endParaRPr lang="vi-VN" sz="4788" b="1" dirty="0">
              <a:latin typeface="+mj-lt"/>
            </a:endParaRPr>
          </a:p>
        </p:txBody>
      </p:sp>
    </p:spTree>
    <p:extLst>
      <p:ext uri="{BB962C8B-B14F-4D97-AF65-F5344CB8AC3E}">
        <p14:creationId xmlns:p14="http://schemas.microsoft.com/office/powerpoint/2010/main" val="995376347"/>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3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OĂ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99853"/>
            <a:ext cx="12040393" cy="4508818"/>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07714260"/>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7678" y="1628776"/>
            <a:ext cx="9553902" cy="4524118"/>
          </a:xfrm>
          <a:prstGeom prst="rect">
            <a:avLst/>
          </a:prstGeom>
          <a:noFill/>
        </p:spPr>
        <p:txBody>
          <a:bodyPr wrap="square" lIns="121725" tIns="60862" rIns="121725" bIns="60862" rtlCol="0">
            <a:spAutoFit/>
          </a:bodyPr>
          <a:lstStyle/>
          <a:p>
            <a:r>
              <a:rPr lang="el-GR" sz="28600">
                <a:solidFill>
                  <a:srgbClr val="FF0000"/>
                </a:solidFill>
                <a:latin typeface="HP001 4 hàng"/>
              </a:rPr>
              <a:t>Ξ</a:t>
            </a:r>
            <a:r>
              <a:rPr lang="en-US" sz="28600">
                <a:solidFill>
                  <a:srgbClr val="FF0000"/>
                </a:solidFill>
                <a:latin typeface="HP001 4 hàng"/>
              </a:rPr>
              <a:t>t  </a:t>
            </a:r>
            <a:endParaRPr lang="en-US" sz="28600">
              <a:solidFill>
                <a:srgbClr val="FF0000"/>
              </a:solidFill>
              <a:latin typeface="HP001 4 hàng" pitchFamily="34" charset="0"/>
            </a:endParaRPr>
          </a:p>
        </p:txBody>
      </p:sp>
      <p:sp>
        <p:nvSpPr>
          <p:cNvPr id="8" name="TextBox 7"/>
          <p:cNvSpPr txBox="1"/>
          <p:nvPr/>
        </p:nvSpPr>
        <p:spPr>
          <a:xfrm>
            <a:off x="7410663"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Ξ</a:t>
            </a:r>
            <a:r>
              <a:rPr lang="en-US" sz="14000">
                <a:solidFill>
                  <a:srgbClr val="FF0000"/>
                </a:solidFill>
                <a:latin typeface="HP001 4 hàng"/>
              </a:rPr>
              <a:t>t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279619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OA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22780"/>
            <a:ext cx="12040393" cy="4528026"/>
          </a:xfrm>
        </p:spPr>
      </p:pic>
    </p:spTree>
    <p:extLst>
      <p:ext uri="{BB962C8B-B14F-4D97-AF65-F5344CB8AC3E}">
        <p14:creationId xmlns:p14="http://schemas.microsoft.com/office/powerpoint/2010/main" val="32497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45408528"/>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7678" y="1628776"/>
            <a:ext cx="9553902" cy="4524118"/>
          </a:xfrm>
          <a:prstGeom prst="rect">
            <a:avLst/>
          </a:prstGeom>
          <a:noFill/>
        </p:spPr>
        <p:txBody>
          <a:bodyPr wrap="square" lIns="121725" tIns="60862" rIns="121725" bIns="60862" rtlCol="0">
            <a:spAutoFit/>
          </a:bodyPr>
          <a:lstStyle/>
          <a:p>
            <a:r>
              <a:rPr lang="en-US" sz="28600">
                <a:solidFill>
                  <a:srgbClr val="FF0000"/>
                </a:solidFill>
                <a:latin typeface="HP001 4 hàng"/>
              </a:rPr>
              <a:t>ęt </a:t>
            </a:r>
            <a:endParaRPr lang="en-US" sz="28600">
              <a:solidFill>
                <a:srgbClr val="FF0000"/>
              </a:solidFill>
              <a:latin typeface="HP001 4 hàng" pitchFamily="34" charset="0"/>
            </a:endParaRPr>
          </a:p>
        </p:txBody>
      </p:sp>
      <p:sp>
        <p:nvSpPr>
          <p:cNvPr id="8" name="TextBox 7"/>
          <p:cNvSpPr txBox="1"/>
          <p:nvPr/>
        </p:nvSpPr>
        <p:spPr>
          <a:xfrm>
            <a:off x="7410663"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ęt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2172758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OĂ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76200"/>
            <a:ext cx="12040393" cy="4508818"/>
          </a:xfrm>
        </p:spPr>
      </p:pic>
    </p:spTree>
    <p:extLst>
      <p:ext uri="{BB962C8B-B14F-4D97-AF65-F5344CB8AC3E}">
        <p14:creationId xmlns:p14="http://schemas.microsoft.com/office/powerpoint/2010/main" val="147448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0"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22434"/>
            <a:ext cx="3414777" cy="1415574"/>
          </a:xfrm>
          <a:prstGeom prst="rect">
            <a:avLst/>
          </a:prstGeom>
          <a:noFill/>
        </p:spPr>
        <p:txBody>
          <a:bodyPr wrap="square" lIns="121725" tIns="60862" rIns="121725" bIns="60862" rtlCol="0">
            <a:spAutoFit/>
          </a:bodyPr>
          <a:lstStyle/>
          <a:p>
            <a:r>
              <a:rPr lang="vi-VN" sz="8400">
                <a:solidFill>
                  <a:srgbClr val="FF0000"/>
                </a:solidFill>
                <a:latin typeface="HP001 4 hàng"/>
              </a:rPr>
              <a:t>xęn</a:t>
            </a:r>
            <a:endParaRPr lang="en-US" sz="8400">
              <a:solidFill>
                <a:srgbClr val="FF0000"/>
              </a:solidFill>
              <a:latin typeface="HP001 4 hàng" pitchFamily="34" charset="0"/>
            </a:endParaRPr>
          </a:p>
        </p:txBody>
      </p:sp>
      <p:sp>
        <p:nvSpPr>
          <p:cNvPr id="8" name="TextBox 7"/>
          <p:cNvSpPr txBox="1"/>
          <p:nvPr/>
        </p:nvSpPr>
        <p:spPr>
          <a:xfrm>
            <a:off x="3921619" y="1223070"/>
            <a:ext cx="2297569" cy="769243"/>
          </a:xfrm>
          <a:prstGeom prst="rect">
            <a:avLst/>
          </a:prstGeom>
          <a:noFill/>
        </p:spPr>
        <p:txBody>
          <a:bodyPr wrap="square" lIns="121725" tIns="60862" rIns="121725" bIns="60862" rtlCol="0">
            <a:spAutoFit/>
          </a:bodyPr>
          <a:lstStyle/>
          <a:p>
            <a:r>
              <a:rPr lang="vi-VN" sz="4200">
                <a:solidFill>
                  <a:srgbClr val="FF0000"/>
                </a:solidFill>
                <a:latin typeface="HP001 4 hàng"/>
              </a:rPr>
              <a:t>xęn</a:t>
            </a:r>
            <a:endParaRPr lang="en-US" sz="4200">
              <a:solidFill>
                <a:srgbClr val="FF0000"/>
              </a:solidFill>
              <a:latin typeface="HP001 4 hàng" pitchFamily="34" charset="0"/>
            </a:endParaRPr>
          </a:p>
        </p:txBody>
      </p:sp>
      <p:sp>
        <p:nvSpPr>
          <p:cNvPr id="13" name="TextBox 12"/>
          <p:cNvSpPr txBox="1"/>
          <p:nvPr/>
        </p:nvSpPr>
        <p:spPr>
          <a:xfrm>
            <a:off x="610193" y="2474408"/>
            <a:ext cx="3414777" cy="1415574"/>
          </a:xfrm>
          <a:prstGeom prst="rect">
            <a:avLst/>
          </a:prstGeom>
          <a:noFill/>
        </p:spPr>
        <p:txBody>
          <a:bodyPr wrap="square" lIns="121725" tIns="60862" rIns="121725" bIns="60862" rtlCol="0">
            <a:spAutoFit/>
          </a:bodyPr>
          <a:lstStyle/>
          <a:p>
            <a:r>
              <a:rPr lang="nl" sz="8400">
                <a:solidFill>
                  <a:srgbClr val="FF0000"/>
                </a:solidFill>
                <a:latin typeface="HP001 4 hàng"/>
              </a:rPr>
              <a:t>hĳt </a:t>
            </a:r>
            <a:endParaRPr lang="en-US" sz="8400">
              <a:solidFill>
                <a:srgbClr val="FF0000"/>
              </a:solidFill>
              <a:latin typeface="HP001 4 hàng" pitchFamily="34" charset="0"/>
            </a:endParaRPr>
          </a:p>
        </p:txBody>
      </p:sp>
      <p:sp>
        <p:nvSpPr>
          <p:cNvPr id="14" name="TextBox 13"/>
          <p:cNvSpPr txBox="1"/>
          <p:nvPr/>
        </p:nvSpPr>
        <p:spPr>
          <a:xfrm>
            <a:off x="3903674" y="2876742"/>
            <a:ext cx="2297569" cy="769243"/>
          </a:xfrm>
          <a:prstGeom prst="rect">
            <a:avLst/>
          </a:prstGeom>
          <a:noFill/>
        </p:spPr>
        <p:txBody>
          <a:bodyPr wrap="square" lIns="121725" tIns="60862" rIns="121725" bIns="60862" rtlCol="0">
            <a:spAutoFit/>
          </a:bodyPr>
          <a:lstStyle/>
          <a:p>
            <a:r>
              <a:rPr lang="nl" sz="4200">
                <a:solidFill>
                  <a:srgbClr val="FF0000"/>
                </a:solidFill>
                <a:latin typeface="HP001 4 hàng"/>
              </a:rPr>
              <a:t>hĳt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0"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963879"/>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Ξ</a:t>
            </a:r>
            <a:r>
              <a:rPr lang="en-US" sz="8400">
                <a:solidFill>
                  <a:srgbClr val="FF0000"/>
                </a:solidFill>
                <a:latin typeface="HP001 4 hàng"/>
              </a:rPr>
              <a:t>n</a:t>
            </a:r>
            <a:endParaRPr lang="en-US" sz="8400">
              <a:solidFill>
                <a:srgbClr val="FF0000"/>
              </a:solidFill>
              <a:latin typeface="HP001 4 hàng" pitchFamily="34" charset="0"/>
            </a:endParaRPr>
          </a:p>
        </p:txBody>
      </p:sp>
      <p:sp>
        <p:nvSpPr>
          <p:cNvPr id="8" name="TextBox 7"/>
          <p:cNvSpPr txBox="1"/>
          <p:nvPr/>
        </p:nvSpPr>
        <p:spPr>
          <a:xfrm>
            <a:off x="3072152" y="1350447"/>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Ξ</a:t>
            </a:r>
            <a:r>
              <a:rPr lang="en-US" sz="4200">
                <a:solidFill>
                  <a:srgbClr val="FF0000"/>
                </a:solidFill>
                <a:latin typeface="HP001 4 hàng"/>
              </a:rPr>
              <a:t>n</a:t>
            </a:r>
            <a:endParaRPr lang="en-US" sz="4200">
              <a:solidFill>
                <a:srgbClr val="FF0000"/>
              </a:solidFill>
              <a:latin typeface="HP001 4 hàng" pitchFamily="34" charset="0"/>
            </a:endParaRPr>
          </a:p>
        </p:txBody>
      </p:sp>
      <p:grpSp>
        <p:nvGrpSpPr>
          <p:cNvPr id="9" name="Group 8"/>
          <p:cNvGrpSpPr/>
          <p:nvPr/>
        </p:nvGrpSpPr>
        <p:grpSpPr>
          <a:xfrm>
            <a:off x="215396" y="203422"/>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5</a:t>
              </a:r>
            </a:p>
          </p:txBody>
        </p:sp>
      </p:grpSp>
      <p:sp>
        <p:nvSpPr>
          <p:cNvPr id="13" name="TextBox 12"/>
          <p:cNvSpPr txBox="1"/>
          <p:nvPr/>
        </p:nvSpPr>
        <p:spPr>
          <a:xfrm>
            <a:off x="627446" y="2590800"/>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ęn </a:t>
            </a:r>
            <a:endParaRPr lang="en-US" sz="8400">
              <a:solidFill>
                <a:srgbClr val="FF0000"/>
              </a:solidFill>
              <a:latin typeface="HP001 4 hàng" pitchFamily="34" charset="0"/>
            </a:endParaRPr>
          </a:p>
        </p:txBody>
      </p:sp>
      <p:sp>
        <p:nvSpPr>
          <p:cNvPr id="14" name="TextBox 13"/>
          <p:cNvSpPr txBox="1"/>
          <p:nvPr/>
        </p:nvSpPr>
        <p:spPr>
          <a:xfrm>
            <a:off x="3069973" y="2977368"/>
            <a:ext cx="2297569" cy="800021"/>
          </a:xfrm>
          <a:prstGeom prst="rect">
            <a:avLst/>
          </a:prstGeom>
          <a:noFill/>
        </p:spPr>
        <p:txBody>
          <a:bodyPr wrap="square" lIns="121725" tIns="60862" rIns="121725" bIns="60862" rtlCol="0">
            <a:spAutoFit/>
          </a:bodyPr>
          <a:lstStyle/>
          <a:p>
            <a:r>
              <a:rPr lang="en-US" sz="4400">
                <a:solidFill>
                  <a:srgbClr val="FF0000"/>
                </a:solidFill>
                <a:latin typeface="HP001 4 hàng"/>
              </a:rPr>
              <a:t>ęn </a:t>
            </a:r>
            <a:endParaRPr lang="en-US" sz="4400">
              <a:solidFill>
                <a:srgbClr val="FF0000"/>
              </a:solidFill>
              <a:latin typeface="HP001 4 hàng" pitchFamily="34" charset="0"/>
            </a:endParaRPr>
          </a:p>
        </p:txBody>
      </p:sp>
      <p:sp>
        <p:nvSpPr>
          <p:cNvPr id="12" name="TextBox 11"/>
          <p:cNvSpPr txBox="1"/>
          <p:nvPr/>
        </p:nvSpPr>
        <p:spPr>
          <a:xfrm>
            <a:off x="613951" y="4272705"/>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Ξ</a:t>
            </a:r>
            <a:r>
              <a:rPr lang="en-US" sz="8400">
                <a:solidFill>
                  <a:srgbClr val="FF0000"/>
                </a:solidFill>
                <a:latin typeface="HP001 4 hàng"/>
              </a:rPr>
              <a:t>t</a:t>
            </a:r>
            <a:endParaRPr lang="en-US" sz="8400">
              <a:solidFill>
                <a:srgbClr val="FF0000"/>
              </a:solidFill>
              <a:latin typeface="HP001 4 hàng" pitchFamily="34" charset="0"/>
            </a:endParaRPr>
          </a:p>
        </p:txBody>
      </p:sp>
      <p:sp>
        <p:nvSpPr>
          <p:cNvPr id="15" name="TextBox 14"/>
          <p:cNvSpPr txBox="1"/>
          <p:nvPr/>
        </p:nvSpPr>
        <p:spPr>
          <a:xfrm>
            <a:off x="3073731" y="465927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Ξ</a:t>
            </a:r>
            <a:r>
              <a:rPr lang="en-US" sz="4200">
                <a:solidFill>
                  <a:srgbClr val="FF0000"/>
                </a:solidFill>
                <a:latin typeface="HP001 4 hàng"/>
              </a:rPr>
              <a:t>t</a:t>
            </a:r>
            <a:endParaRPr lang="en-US" sz="4200">
              <a:solidFill>
                <a:srgbClr val="FF0000"/>
              </a:solidFill>
              <a:latin typeface="HP001 4 hàng" pitchFamily="34" charset="0"/>
            </a:endParaRPr>
          </a:p>
        </p:txBody>
      </p:sp>
      <p:sp>
        <p:nvSpPr>
          <p:cNvPr id="16" name="TextBox 15"/>
          <p:cNvSpPr txBox="1"/>
          <p:nvPr/>
        </p:nvSpPr>
        <p:spPr>
          <a:xfrm>
            <a:off x="611772" y="5899626"/>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ęt </a:t>
            </a:r>
            <a:endParaRPr lang="en-US" sz="8400">
              <a:solidFill>
                <a:srgbClr val="FF0000"/>
              </a:solidFill>
              <a:latin typeface="HP001 4 hàng" pitchFamily="34" charset="0"/>
            </a:endParaRPr>
          </a:p>
        </p:txBody>
      </p:sp>
      <p:sp>
        <p:nvSpPr>
          <p:cNvPr id="17" name="TextBox 16"/>
          <p:cNvSpPr txBox="1"/>
          <p:nvPr/>
        </p:nvSpPr>
        <p:spPr>
          <a:xfrm>
            <a:off x="3071552" y="6286194"/>
            <a:ext cx="2297569" cy="800021"/>
          </a:xfrm>
          <a:prstGeom prst="rect">
            <a:avLst/>
          </a:prstGeom>
          <a:noFill/>
        </p:spPr>
        <p:txBody>
          <a:bodyPr wrap="square" lIns="121725" tIns="60862" rIns="121725" bIns="60862" rtlCol="0">
            <a:spAutoFit/>
          </a:bodyPr>
          <a:lstStyle/>
          <a:p>
            <a:r>
              <a:rPr lang="en-US" sz="4400">
                <a:solidFill>
                  <a:srgbClr val="FF0000"/>
                </a:solidFill>
                <a:latin typeface="HP001 4 hàng"/>
              </a:rPr>
              <a:t>ęt </a:t>
            </a:r>
            <a:endParaRPr lang="en-US" sz="44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Ǉŉ xęn </a:t>
            </a:r>
            <a:endParaRPr lang="en-US" sz="8400">
              <a:solidFill>
                <a:srgbClr val="FF0000"/>
              </a:solidFill>
              <a:latin typeface="HP001 4 hàng" pitchFamily="34" charset="0"/>
            </a:endParaRPr>
          </a:p>
        </p:txBody>
      </p:sp>
      <p:sp>
        <p:nvSpPr>
          <p:cNvPr id="8" name="TextBox 7"/>
          <p:cNvSpPr txBox="1"/>
          <p:nvPr/>
        </p:nvSpPr>
        <p:spPr>
          <a:xfrm>
            <a:off x="7212350" y="1190353"/>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Ǉŉ xęn</a:t>
            </a:r>
            <a:endParaRPr lang="en-US" sz="4200">
              <a:solidFill>
                <a:srgbClr val="FF0000"/>
              </a:solidFill>
              <a:latin typeface="HP001 4 hàng" pitchFamily="34" charset="0"/>
            </a:endParaRPr>
          </a:p>
        </p:txBody>
      </p:sp>
      <p:sp>
        <p:nvSpPr>
          <p:cNvPr id="13" name="TextBox 12"/>
          <p:cNvSpPr txBox="1"/>
          <p:nvPr/>
        </p:nvSpPr>
        <p:spPr>
          <a:xfrm>
            <a:off x="610193" y="2458944"/>
            <a:ext cx="5851726" cy="1415574"/>
          </a:xfrm>
          <a:prstGeom prst="rect">
            <a:avLst/>
          </a:prstGeom>
          <a:noFill/>
        </p:spPr>
        <p:txBody>
          <a:bodyPr wrap="square" lIns="121725" tIns="60862" rIns="121725" bIns="60862" rtlCol="0">
            <a:spAutoFit/>
          </a:bodyPr>
          <a:lstStyle/>
          <a:p>
            <a:r>
              <a:rPr lang="el-GR" sz="8400">
                <a:solidFill>
                  <a:srgbClr val="FF0000"/>
                </a:solidFill>
                <a:latin typeface="HP001 4 hàng"/>
              </a:rPr>
              <a:t>η</a:t>
            </a:r>
            <a:r>
              <a:rPr lang="nl" sz="8400">
                <a:solidFill>
                  <a:srgbClr val="FF0000"/>
                </a:solidFill>
                <a:latin typeface="HP001 4 hàng"/>
              </a:rPr>
              <a:t>ŧ hĳt </a:t>
            </a:r>
            <a:endParaRPr lang="en-US" sz="8400">
              <a:solidFill>
                <a:srgbClr val="FF0000"/>
              </a:solidFill>
              <a:latin typeface="HP001 4 hàng" pitchFamily="34" charset="0"/>
            </a:endParaRPr>
          </a:p>
        </p:txBody>
      </p:sp>
      <p:sp>
        <p:nvSpPr>
          <p:cNvPr id="14" name="TextBox 13"/>
          <p:cNvSpPr txBox="1"/>
          <p:nvPr/>
        </p:nvSpPr>
        <p:spPr>
          <a:xfrm>
            <a:off x="7210171" y="2829746"/>
            <a:ext cx="3747548" cy="800021"/>
          </a:xfrm>
          <a:prstGeom prst="rect">
            <a:avLst/>
          </a:prstGeom>
          <a:noFill/>
        </p:spPr>
        <p:txBody>
          <a:bodyPr wrap="square" lIns="121725" tIns="60862" rIns="121725" bIns="60862" rtlCol="0">
            <a:spAutoFit/>
          </a:bodyPr>
          <a:lstStyle/>
          <a:p>
            <a:r>
              <a:rPr lang="el-GR" sz="4400">
                <a:solidFill>
                  <a:srgbClr val="FF0000"/>
                </a:solidFill>
                <a:latin typeface="HP001 4 hàng"/>
              </a:rPr>
              <a:t>η</a:t>
            </a:r>
            <a:r>
              <a:rPr lang="nl" sz="4400">
                <a:solidFill>
                  <a:srgbClr val="FF0000"/>
                </a:solidFill>
                <a:latin typeface="HP001 4 hàng"/>
              </a:rPr>
              <a:t>ŧ hĳt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75719" y="609600"/>
            <a:ext cx="6671094" cy="5638800"/>
            <a:chOff x="2915025" y="609600"/>
            <a:chExt cx="5880339" cy="463239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15" t="37971" r="28397" b="26888"/>
            <a:stretch/>
          </p:blipFill>
          <p:spPr bwMode="auto">
            <a:xfrm>
              <a:off x="3032919" y="609600"/>
              <a:ext cx="5762445" cy="257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005" t="29029" r="30441" b="43102"/>
            <a:stretch/>
          </p:blipFill>
          <p:spPr bwMode="auto">
            <a:xfrm>
              <a:off x="2915025" y="3203279"/>
              <a:ext cx="5796952" cy="203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18" b="66792"/>
          <a:stretch/>
        </p:blipFill>
        <p:spPr>
          <a:xfrm>
            <a:off x="1618626" y="-428710"/>
            <a:ext cx="8055566" cy="4034505"/>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
        <p:nvSpPr>
          <p:cNvPr id="25" name="Title 1"/>
          <p:cNvSpPr txBox="1">
            <a:spLocks/>
          </p:cNvSpPr>
          <p:nvPr/>
        </p:nvSpPr>
        <p:spPr>
          <a:xfrm>
            <a:off x="247650" y="4015541"/>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a:solidFill>
                  <a:srgbClr val="0070C0"/>
                </a:solidFill>
                <a:latin typeface="Arial-Rounded" pitchFamily="34" charset="0"/>
                <a:ea typeface="Arial-Rounded" pitchFamily="34" charset="0"/>
                <a:cs typeface="Arial-Rounded" pitchFamily="34" charset="0"/>
              </a:rPr>
              <a:t>	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cxnSp>
        <p:nvCxnSpPr>
          <p:cNvPr id="11" name="Straight Connector 10"/>
          <p:cNvCxnSpPr/>
          <p:nvPr/>
        </p:nvCxnSpPr>
        <p:spPr>
          <a:xfrm flipH="1">
            <a:off x="7496854" y="3991350"/>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309268" y="328652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1</a:t>
            </a:r>
          </a:p>
        </p:txBody>
      </p:sp>
      <p:sp>
        <p:nvSpPr>
          <p:cNvPr id="13" name="Oval 12"/>
          <p:cNvSpPr/>
          <p:nvPr/>
        </p:nvSpPr>
        <p:spPr>
          <a:xfrm>
            <a:off x="1739397" y="3886275"/>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243540" y="4015367"/>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51029" y="5072223"/>
            <a:ext cx="8012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806802" y="3860216"/>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3</a:t>
            </a:r>
          </a:p>
        </p:txBody>
      </p:sp>
      <p:cxnSp>
        <p:nvCxnSpPr>
          <p:cNvPr id="17" name="Straight Connector 16"/>
          <p:cNvCxnSpPr/>
          <p:nvPr/>
        </p:nvCxnSpPr>
        <p:spPr>
          <a:xfrm>
            <a:off x="4713889" y="3979775"/>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939223" y="5628045"/>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022375" y="4931988"/>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5482927" y="6148972"/>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939223" y="5528733"/>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5</a:t>
            </a:r>
          </a:p>
        </p:txBody>
      </p:sp>
      <p:cxnSp>
        <p:nvCxnSpPr>
          <p:cNvPr id="28" name="Straight Connector 27"/>
          <p:cNvCxnSpPr/>
          <p:nvPr/>
        </p:nvCxnSpPr>
        <p:spPr>
          <a:xfrm>
            <a:off x="343684" y="4567473"/>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870313" y="5643021"/>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66157" y="5643021"/>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1444" y="3814425"/>
            <a:ext cx="1143000" cy="1143000"/>
          </a:xfrm>
          <a:prstGeom prst="rect">
            <a:avLst/>
          </a:prstGeom>
        </p:spPr>
      </p:pic>
      <p:sp>
        <p:nvSpPr>
          <p:cNvPr id="8" name="Title 1"/>
          <p:cNvSpPr txBox="1">
            <a:spLocks/>
          </p:cNvSpPr>
          <p:nvPr/>
        </p:nvSpPr>
        <p:spPr>
          <a:xfrm>
            <a:off x="518319" y="4025163"/>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B0F0"/>
                </a:solidFill>
                <a:latin typeface="Arial-Rounded" pitchFamily="34" charset="0"/>
                <a:ea typeface="Arial-Rounded" pitchFamily="34" charset="0"/>
                <a:cs typeface="Arial-Rounded" pitchFamily="34" charset="0"/>
              </a:rPr>
              <a:t>Em hãy đọc bài thơ </a:t>
            </a:r>
          </a:p>
          <a:p>
            <a:pPr algn="ctr"/>
            <a:r>
              <a:rPr lang="en-US" sz="4000" i="1">
                <a:solidFill>
                  <a:srgbClr val="00B0F0"/>
                </a:solidFill>
                <a:latin typeface="Arial-Rounded" pitchFamily="34" charset="0"/>
                <a:ea typeface="Arial-Rounded" pitchFamily="34" charset="0"/>
                <a:cs typeface="Arial-Rounded" pitchFamily="34" charset="0"/>
              </a:rPr>
              <a:t>Buổi sáng </a:t>
            </a:r>
            <a:r>
              <a:rPr lang="en-US" sz="4000">
                <a:solidFill>
                  <a:srgbClr val="00B0F0"/>
                </a:solidFill>
                <a:latin typeface="Arial-Rounded" pitchFamily="34" charset="0"/>
                <a:ea typeface="Arial-Rounded" pitchFamily="34" charset="0"/>
                <a:cs typeface="Arial-Rounded" pitchFamily="34" charset="0"/>
              </a:rPr>
              <a:t>trang 162/SGK</a:t>
            </a:r>
          </a:p>
        </p:txBody>
      </p:sp>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0319" y="457200"/>
            <a:ext cx="5048250" cy="6096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278" t="22449" r="29480" b="12439"/>
          <a:stretch/>
        </p:blipFill>
        <p:spPr>
          <a:xfrm>
            <a:off x="-243681" y="1826155"/>
            <a:ext cx="3894354" cy="439801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519" y="3048000"/>
            <a:ext cx="3655671" cy="2310254"/>
          </a:xfrm>
          <a:prstGeom prst="rect">
            <a:avLst/>
          </a:prstGeom>
        </p:spPr>
      </p:pic>
      <p:sp>
        <p:nvSpPr>
          <p:cNvPr id="12" name="TextBox 11"/>
          <p:cNvSpPr txBox="1"/>
          <p:nvPr/>
        </p:nvSpPr>
        <p:spPr>
          <a:xfrm>
            <a:off x="3584463" y="3814425"/>
            <a:ext cx="5468547" cy="1138575"/>
          </a:xfrm>
          <a:prstGeom prst="rect">
            <a:avLst/>
          </a:prstGeom>
          <a:noFill/>
        </p:spPr>
        <p:txBody>
          <a:bodyPr wrap="square" lIns="121725" tIns="60862" rIns="121725" bIns="60862" rtlCol="0">
            <a:spAutoFit/>
          </a:bodyPr>
          <a:lstStyle/>
          <a:p>
            <a:pPr algn="ctr"/>
            <a:r>
              <a:rPr lang="vi-VN" sz="6600">
                <a:solidFill>
                  <a:schemeClr val="bg1"/>
                </a:solidFill>
                <a:latin typeface="HP001 4 hàng" pitchFamily="34" charset="0"/>
              </a:rPr>
              <a:t>đǨ h</a:t>
            </a:r>
            <a:r>
              <a:rPr lang="el-GR" sz="6600">
                <a:solidFill>
                  <a:schemeClr val="bg1"/>
                </a:solidFill>
                <a:latin typeface="HP001 4 hàng" pitchFamily="34" charset="0"/>
              </a:rPr>
              <a:t>Ξ</a:t>
            </a:r>
            <a:endParaRPr lang="en-US" sz="6600">
              <a:solidFill>
                <a:schemeClr val="bg1"/>
              </a:solidFill>
              <a:latin typeface="HP001 4 hàng"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0673" y="1826155"/>
            <a:ext cx="4910214" cy="4419192"/>
          </a:xfrm>
          <a:prstGeom prst="rect">
            <a:avLst/>
          </a:prstGeom>
        </p:spPr>
      </p:pic>
    </p:spTree>
    <p:extLst>
      <p:ext uri="{BB962C8B-B14F-4D97-AF65-F5344CB8AC3E}">
        <p14:creationId xmlns:p14="http://schemas.microsoft.com/office/powerpoint/2010/main" val="2643819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7"/>
                                        </p:tgtEl>
                                        <p:attrNameLst>
                                          <p:attrName>ppt_x</p:attrName>
                                        </p:attrNameLst>
                                      </p:cBhvr>
                                      <p:tavLst>
                                        <p:tav tm="0">
                                          <p:val>
                                            <p:strVal val="ppt_x"/>
                                          </p:val>
                                        </p:tav>
                                        <p:tav tm="100000">
                                          <p:val>
                                            <p:strVal val="ppt_x"/>
                                          </p:val>
                                        </p:tav>
                                      </p:tavLst>
                                    </p:anim>
                                    <p:anim calcmode="lin" valueType="num">
                                      <p:cBhvr additive="base">
                                        <p:cTn id="21" dur="500"/>
                                        <p:tgtEl>
                                          <p:spTgt spid="7"/>
                                        </p:tgtEl>
                                        <p:attrNameLst>
                                          <p:attrName>ppt_y</p:attrName>
                                        </p:attrNameLst>
                                      </p:cBhvr>
                                      <p:tavLst>
                                        <p:tav tm="0">
                                          <p:val>
                                            <p:strVal val="ppt_y"/>
                                          </p:val>
                                        </p:tav>
                                        <p:tav tm="100000">
                                          <p:val>
                                            <p:strVal val="1+ppt_h/2"/>
                                          </p:val>
                                        </p:tav>
                                      </p:tavLst>
                                    </p:anim>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3"/>
                                        </p:tgtEl>
                                        <p:attrNameLst>
                                          <p:attrName>ppt_x</p:attrName>
                                        </p:attrNameLst>
                                      </p:cBhvr>
                                      <p:tavLst>
                                        <p:tav tm="0">
                                          <p:val>
                                            <p:strVal val="ppt_x"/>
                                          </p:val>
                                        </p:tav>
                                        <p:tav tm="100000">
                                          <p:val>
                                            <p:strVal val="ppt_x"/>
                                          </p:val>
                                        </p:tav>
                                      </p:tavLst>
                                    </p:anim>
                                    <p:anim calcmode="lin" valueType="num">
                                      <p:cBhvr additive="base">
                                        <p:cTn id="32" dur="500"/>
                                        <p:tgtEl>
                                          <p:spTgt spid="3"/>
                                        </p:tgtEl>
                                        <p:attrNameLst>
                                          <p:attrName>ppt_y</p:attrName>
                                        </p:attrNameLst>
                                      </p:cBhvr>
                                      <p:tavLst>
                                        <p:tav tm="0">
                                          <p:val>
                                            <p:strVal val="ppt_y"/>
                                          </p:val>
                                        </p:tav>
                                        <p:tav tm="100000">
                                          <p:val>
                                            <p:strVal val="1+ppt_h/2"/>
                                          </p:val>
                                        </p:tav>
                                      </p:tavLst>
                                    </p:anim>
                                    <p:set>
                                      <p:cBhvr>
                                        <p:cTn id="3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8"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64813" y="1524001"/>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xoan</a:t>
            </a:r>
          </a:p>
        </p:txBody>
      </p:sp>
      <p:sp>
        <p:nvSpPr>
          <p:cNvPr id="6" name="Title 1"/>
          <p:cNvSpPr txBox="1">
            <a:spLocks/>
          </p:cNvSpPr>
          <p:nvPr/>
        </p:nvSpPr>
        <p:spPr>
          <a:xfrm>
            <a:off x="6592724" y="1524000"/>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loạt</a:t>
            </a:r>
          </a:p>
        </p:txBody>
      </p:sp>
      <p:sp>
        <p:nvSpPr>
          <p:cNvPr id="4" name="Title 1"/>
          <p:cNvSpPr txBox="1">
            <a:spLocks/>
          </p:cNvSpPr>
          <p:nvPr/>
        </p:nvSpPr>
        <p:spPr>
          <a:xfrm>
            <a:off x="864813" y="3505201"/>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thoăn</a:t>
            </a:r>
          </a:p>
        </p:txBody>
      </p:sp>
      <p:sp>
        <p:nvSpPr>
          <p:cNvPr id="5" name="Title 1"/>
          <p:cNvSpPr txBox="1">
            <a:spLocks/>
          </p:cNvSpPr>
          <p:nvPr/>
        </p:nvSpPr>
        <p:spPr>
          <a:xfrm>
            <a:off x="6592724" y="3505200"/>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thoắt</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ắc đào ngày xu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Cây gỗ xoan ta là gì, xoan ta có tốt không đặc tính ứng dụng gỗ xoan 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719" y="2162174"/>
            <a:ext cx="6592975" cy="4391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a Xoan - Ý Nghĩa Và Công Dụng Tuyệt Vời Trong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4" y="160338"/>
            <a:ext cx="4970241" cy="3725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ây Khế • Sài Gòn Hoa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519" y="1184694"/>
            <a:ext cx="54864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ướng dẫn trồng cây khế chuẩn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9" y="121920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88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sp>
        <p:nvSpPr>
          <p:cNvPr id="14" name="Rounded Rectangle 13"/>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Hai loài cây nào được nhắc đến trong bài?</a:t>
            </a:r>
          </a:p>
        </p:txBody>
      </p:sp>
      <p:sp>
        <p:nvSpPr>
          <p:cNvPr id="19" name="Rounded Rectangle 18"/>
          <p:cNvSpPr/>
          <p:nvPr/>
        </p:nvSpPr>
        <p:spPr>
          <a:xfrm>
            <a:off x="442119" y="5486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Hoa xoan và hoa khế có màu gì?</a:t>
            </a:r>
          </a:p>
        </p:txBody>
      </p:sp>
      <p:sp>
        <p:nvSpPr>
          <p:cNvPr id="24" name="Rounded Rectangle 23"/>
          <p:cNvSpPr/>
          <p:nvPr/>
        </p:nvSpPr>
        <p:spPr>
          <a:xfrm>
            <a:off x="0" y="5460242"/>
            <a:ext cx="12085637"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latin typeface="Arial-Rounded" pitchFamily="34" charset="0"/>
                <a:ea typeface="Arial-Rounded" pitchFamily="34" charset="0"/>
                <a:cs typeface="Arial-Rounded" pitchFamily="34" charset="0"/>
              </a:rPr>
              <a:t>Những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chú</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chích</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bông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làm</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gì</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trong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vườn</a:t>
            </a:r>
            <a:r>
              <a:rPr lang="en-US" sz="4800"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654" y="-152400"/>
            <a:ext cx="8115865" cy="485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1737519" y="914400"/>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Trồng cây</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9392"/>
          <a:stretch/>
        </p:blipFill>
        <p:spPr>
          <a:xfrm>
            <a:off x="2852667" y="1889337"/>
            <a:ext cx="6352452" cy="4342698"/>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654" y="-152400"/>
            <a:ext cx="8115865" cy="485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243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665"/>
          <a:stretch/>
        </p:blipFill>
        <p:spPr>
          <a:xfrm>
            <a:off x="734965" y="168122"/>
            <a:ext cx="10503711" cy="5683038"/>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VnCooper" pitchFamily="34" charset="0"/>
                <a:ea typeface="Arial-Rounded" pitchFamily="34" charset="0"/>
                <a:cs typeface="Arial-Rounded" pitchFamily="34" charset="0"/>
              </a:rPr>
              <a:t>76</a:t>
            </a: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600" b="1">
                <a:solidFill>
                  <a:schemeClr val="bg1"/>
                </a:solidFill>
                <a:latin typeface="Arial-Rounded" pitchFamily="34" charset="0"/>
                <a:ea typeface="Arial-Rounded" pitchFamily="34" charset="0"/>
                <a:cs typeface="Arial-Rounded" pitchFamily="34" charset="0"/>
              </a:rPr>
              <a:t>oan  oăn  oat  oăt</a:t>
            </a:r>
          </a:p>
        </p:txBody>
      </p:sp>
      <p:grpSp>
        <p:nvGrpSpPr>
          <p:cNvPr id="27" name="Group 26"/>
          <p:cNvGrpSpPr/>
          <p:nvPr/>
        </p:nvGrpSpPr>
        <p:grpSpPr>
          <a:xfrm>
            <a:off x="137319"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grpSp>
        <p:nvGrpSpPr>
          <p:cNvPr id="6" name="Group 5"/>
          <p:cNvGrpSpPr/>
          <p:nvPr/>
        </p:nvGrpSpPr>
        <p:grpSpPr>
          <a:xfrm>
            <a:off x="494307" y="4797133"/>
            <a:ext cx="11174569" cy="2083035"/>
            <a:chOff x="494307" y="4797133"/>
            <a:chExt cx="11174569" cy="2083035"/>
          </a:xfrm>
        </p:grpSpPr>
        <p:sp>
          <p:nvSpPr>
            <p:cNvPr id="18" name="Title 1"/>
            <p:cNvSpPr txBox="1">
              <a:spLocks/>
            </p:cNvSpPr>
            <p:nvPr/>
          </p:nvSpPr>
          <p:spPr>
            <a:xfrm>
              <a:off x="494307" y="5029200"/>
              <a:ext cx="1117456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b="1">
                  <a:solidFill>
                    <a:srgbClr val="0070C0"/>
                  </a:solidFill>
                  <a:latin typeface="Arial-Rounded" pitchFamily="34" charset="0"/>
                  <a:ea typeface="Arial-Rounded" pitchFamily="34" charset="0"/>
                  <a:cs typeface="Arial-Rounded" pitchFamily="34" charset="0"/>
                </a:rPr>
                <a:t>	Trên phim </a:t>
              </a:r>
              <a:r>
                <a:rPr lang="en-US" b="1">
                  <a:solidFill>
                    <a:srgbClr val="FF0000"/>
                  </a:solidFill>
                  <a:latin typeface="Arial-Rounded" pitchFamily="34" charset="0"/>
                  <a:ea typeface="Arial-Rounded" pitchFamily="34" charset="0"/>
                  <a:cs typeface="Arial-Rounded" pitchFamily="34" charset="0"/>
                </a:rPr>
                <a:t>hoat</a:t>
              </a:r>
              <a:r>
                <a:rPr lang="en-US" b="1">
                  <a:solidFill>
                    <a:srgbClr val="0070C0"/>
                  </a:solidFill>
                  <a:latin typeface="Arial-Rounded" pitchFamily="34" charset="0"/>
                  <a:ea typeface="Arial-Rounded" pitchFamily="34" charset="0"/>
                  <a:cs typeface="Arial-Rounded" pitchFamily="34" charset="0"/>
                </a:rPr>
                <a:t> hình, voi bước </a:t>
              </a:r>
            </a:p>
            <a:p>
              <a:pPr algn="just">
                <a:lnSpc>
                  <a:spcPct val="100000"/>
                </a:lnSpc>
              </a:pPr>
              <a:r>
                <a:rPr lang="en-US" b="1">
                  <a:solidFill>
                    <a:srgbClr val="0070C0"/>
                  </a:solidFill>
                  <a:latin typeface="Arial-Rounded" pitchFamily="34" charset="0"/>
                  <a:ea typeface="Arial-Rounded" pitchFamily="34" charset="0"/>
                  <a:cs typeface="Arial-Rounded" pitchFamily="34" charset="0"/>
                </a:rPr>
                <a:t>kh</a:t>
              </a:r>
              <a:r>
                <a:rPr lang="en-US" b="1">
                  <a:solidFill>
                    <a:srgbClr val="FF0000"/>
                  </a:solidFill>
                  <a:latin typeface="Arial-Rounded" pitchFamily="34" charset="0"/>
                  <a:ea typeface="Arial-Rounded" pitchFamily="34" charset="0"/>
                  <a:cs typeface="Arial-Rounded" pitchFamily="34" charset="0"/>
                </a:rPr>
                <a:t>oan</a:t>
              </a:r>
              <a:r>
                <a:rPr lang="en-US" b="1">
                  <a:solidFill>
                    <a:srgbClr val="0070C0"/>
                  </a:solidFill>
                  <a:latin typeface="Arial-Rounded" pitchFamily="34" charset="0"/>
                  <a:ea typeface="Arial-Rounded" pitchFamily="34" charset="0"/>
                  <a:cs typeface="Arial-Rounded" pitchFamily="34" charset="0"/>
                </a:rPr>
                <a:t> thai, thỏ chạy th</a:t>
              </a:r>
              <a:r>
                <a:rPr lang="en-US" b="1">
                  <a:solidFill>
                    <a:srgbClr val="FF0000"/>
                  </a:solidFill>
                  <a:latin typeface="Arial-Rounded" pitchFamily="34" charset="0"/>
                  <a:ea typeface="Arial-Rounded" pitchFamily="34" charset="0"/>
                  <a:cs typeface="Arial-Rounded" pitchFamily="34" charset="0"/>
                </a:rPr>
                <a:t>oăn</a:t>
              </a:r>
              <a:r>
                <a:rPr lang="en-US" b="1">
                  <a:solidFill>
                    <a:srgbClr val="0070C0"/>
                  </a:solidFill>
                  <a:latin typeface="Arial-Rounded" pitchFamily="34" charset="0"/>
                  <a:ea typeface="Arial-Rounded" pitchFamily="34" charset="0"/>
                  <a:cs typeface="Arial-Rounded" pitchFamily="34" charset="0"/>
                </a:rPr>
                <a:t> </a:t>
              </a:r>
              <a:r>
                <a:rPr lang="en-US" b="1">
                  <a:solidFill>
                    <a:srgbClr val="FF0000"/>
                  </a:solidFill>
                  <a:latin typeface="Arial-Rounded" pitchFamily="34" charset="0"/>
                  <a:ea typeface="Arial-Rounded" pitchFamily="34" charset="0"/>
                  <a:cs typeface="Arial-Rounded" pitchFamily="34" charset="0"/>
                </a:rPr>
                <a:t>thoăt</a:t>
              </a:r>
              <a:r>
                <a:rPr lang="en-US" b="1">
                  <a:solidFill>
                    <a:srgbClr val="0070C0"/>
                  </a:solidFill>
                  <a:latin typeface="Arial-Rounded" pitchFamily="34" charset="0"/>
                  <a:ea typeface="Arial-Rounded" pitchFamily="34" charset="0"/>
                  <a:cs typeface="Arial-Rounded" pitchFamily="34" charset="0"/>
                </a:rPr>
                <a:t>.  </a:t>
              </a:r>
            </a:p>
          </p:txBody>
        </p:sp>
        <p:sp>
          <p:nvSpPr>
            <p:cNvPr id="12" name="Title 1"/>
            <p:cNvSpPr txBox="1">
              <a:spLocks/>
            </p:cNvSpPr>
            <p:nvPr/>
          </p:nvSpPr>
          <p:spPr>
            <a:xfrm>
              <a:off x="3743946" y="4797133"/>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b="1">
                  <a:solidFill>
                    <a:srgbClr val="0070C0"/>
                  </a:solidFill>
                  <a:latin typeface="Arial-Rounded" pitchFamily="34" charset="0"/>
                  <a:ea typeface="Arial-Rounded" pitchFamily="34" charset="0"/>
                  <a:cs typeface="Arial-Rounded" pitchFamily="34" charset="0"/>
                </a:rPr>
                <a:t>.</a:t>
              </a:r>
            </a:p>
          </p:txBody>
        </p:sp>
        <p:sp>
          <p:nvSpPr>
            <p:cNvPr id="13" name="Title 1"/>
            <p:cNvSpPr txBox="1">
              <a:spLocks/>
            </p:cNvSpPr>
            <p:nvPr/>
          </p:nvSpPr>
          <p:spPr>
            <a:xfrm>
              <a:off x="6995319" y="5379080"/>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kh</a:t>
            </a:r>
          </a:p>
        </p:txBody>
      </p:sp>
      <p:sp>
        <p:nvSpPr>
          <p:cNvPr id="9" name="Title 1"/>
          <p:cNvSpPr txBox="1">
            <a:spLocks/>
          </p:cNvSpPr>
          <p:nvPr/>
        </p:nvSpPr>
        <p:spPr>
          <a:xfrm>
            <a:off x="6121244"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oan</a:t>
            </a:r>
          </a:p>
        </p:txBody>
      </p:sp>
      <p:sp>
        <p:nvSpPr>
          <p:cNvPr id="10" name="Title 1"/>
          <p:cNvSpPr txBox="1">
            <a:spLocks/>
          </p:cNvSpPr>
          <p:nvPr/>
        </p:nvSpPr>
        <p:spPr>
          <a:xfrm>
            <a:off x="3925738"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kh</a:t>
            </a:r>
            <a:r>
              <a:rPr lang="en-US" sz="8800">
                <a:solidFill>
                  <a:srgbClr val="FF0000"/>
                </a:solidFill>
                <a:latin typeface="Arial-Rounded" pitchFamily="34" charset="0"/>
                <a:ea typeface="Arial-Rounded" pitchFamily="34" charset="0"/>
                <a:cs typeface="Arial-Rounded" pitchFamily="34" charset="0"/>
              </a:rPr>
              <a:t>oan</a:t>
            </a: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24" name="Title 1"/>
          <p:cNvSpPr txBox="1">
            <a:spLocks/>
          </p:cNvSpPr>
          <p:nvPr/>
        </p:nvSpPr>
        <p:spPr>
          <a:xfrm>
            <a:off x="1442851"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oan</a:t>
            </a:r>
          </a:p>
        </p:txBody>
      </p:sp>
      <p:sp>
        <p:nvSpPr>
          <p:cNvPr id="26" name="Title 1"/>
          <p:cNvSpPr txBox="1">
            <a:spLocks/>
          </p:cNvSpPr>
          <p:nvPr/>
        </p:nvSpPr>
        <p:spPr>
          <a:xfrm>
            <a:off x="3574372"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oăn</a:t>
            </a:r>
          </a:p>
        </p:txBody>
      </p:sp>
      <p:sp>
        <p:nvSpPr>
          <p:cNvPr id="11" name="Title 1"/>
          <p:cNvSpPr txBox="1">
            <a:spLocks/>
          </p:cNvSpPr>
          <p:nvPr/>
        </p:nvSpPr>
        <p:spPr>
          <a:xfrm>
            <a:off x="6233319"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oat</a:t>
            </a:r>
          </a:p>
        </p:txBody>
      </p:sp>
      <p:sp>
        <p:nvSpPr>
          <p:cNvPr id="12" name="Title 1"/>
          <p:cNvSpPr txBox="1">
            <a:spLocks/>
          </p:cNvSpPr>
          <p:nvPr/>
        </p:nvSpPr>
        <p:spPr>
          <a:xfrm>
            <a:off x="8092099"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oăt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a:solidFill>
                  <a:schemeClr val="bg1"/>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07847" y="347203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oan</a:t>
            </a:r>
          </a:p>
        </p:txBody>
      </p:sp>
      <p:sp>
        <p:nvSpPr>
          <p:cNvPr id="7" name="TextBox 6"/>
          <p:cNvSpPr txBox="1"/>
          <p:nvPr/>
        </p:nvSpPr>
        <p:spPr>
          <a:xfrm>
            <a:off x="6419113" y="3470372"/>
            <a:ext cx="3397644" cy="1865376"/>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oăn</a:t>
            </a:r>
          </a:p>
        </p:txBody>
      </p:sp>
      <p:sp>
        <p:nvSpPr>
          <p:cNvPr id="10" name="TextBox 9"/>
          <p:cNvSpPr txBox="1"/>
          <p:nvPr/>
        </p:nvSpPr>
        <p:spPr>
          <a:xfrm>
            <a:off x="2300899"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2" name="TextBox 11"/>
          <p:cNvSpPr txBox="1"/>
          <p:nvPr/>
        </p:nvSpPr>
        <p:spPr>
          <a:xfrm>
            <a:off x="2875880" y="3481614"/>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a</a:t>
            </a:r>
          </a:p>
        </p:txBody>
      </p:sp>
      <p:sp>
        <p:nvSpPr>
          <p:cNvPr id="8" name="TextBox 7"/>
          <p:cNvSpPr txBox="1"/>
          <p:nvPr/>
        </p:nvSpPr>
        <p:spPr>
          <a:xfrm>
            <a:off x="6841585" y="347522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ă</a:t>
            </a:r>
          </a:p>
        </p:txBody>
      </p:sp>
      <p:sp>
        <p:nvSpPr>
          <p:cNvPr id="11" name="TextBox 10"/>
          <p:cNvSpPr txBox="1"/>
          <p:nvPr/>
        </p:nvSpPr>
        <p:spPr>
          <a:xfrm>
            <a:off x="3896432"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n</a:t>
            </a:r>
          </a:p>
        </p:txBody>
      </p:sp>
      <p:sp>
        <p:nvSpPr>
          <p:cNvPr id="13" name="TextBox 12"/>
          <p:cNvSpPr txBox="1"/>
          <p:nvPr/>
        </p:nvSpPr>
        <p:spPr>
          <a:xfrm>
            <a:off x="6261917"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4" name="TextBox 13"/>
          <p:cNvSpPr txBox="1"/>
          <p:nvPr/>
        </p:nvSpPr>
        <p:spPr>
          <a:xfrm>
            <a:off x="7857450"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n</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2" grpId="0"/>
      <p:bldP spid="8" grpId="0"/>
      <p:bldP spid="11"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a:solidFill>
                  <a:schemeClr val="bg1"/>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07847" y="347203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oat</a:t>
            </a:r>
          </a:p>
        </p:txBody>
      </p:sp>
      <p:sp>
        <p:nvSpPr>
          <p:cNvPr id="7" name="TextBox 6"/>
          <p:cNvSpPr txBox="1"/>
          <p:nvPr/>
        </p:nvSpPr>
        <p:spPr>
          <a:xfrm>
            <a:off x="6419113" y="3470372"/>
            <a:ext cx="3397644" cy="1865376"/>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oăt</a:t>
            </a:r>
          </a:p>
        </p:txBody>
      </p:sp>
      <p:sp>
        <p:nvSpPr>
          <p:cNvPr id="9" name="TextBox 8"/>
          <p:cNvSpPr txBox="1"/>
          <p:nvPr/>
        </p:nvSpPr>
        <p:spPr>
          <a:xfrm>
            <a:off x="-3278860" y="1981200"/>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0" name="TextBox 9"/>
          <p:cNvSpPr txBox="1"/>
          <p:nvPr/>
        </p:nvSpPr>
        <p:spPr>
          <a:xfrm>
            <a:off x="2523450"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2" name="TextBox 11"/>
          <p:cNvSpPr txBox="1"/>
          <p:nvPr/>
        </p:nvSpPr>
        <p:spPr>
          <a:xfrm>
            <a:off x="3086009" y="3481614"/>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a</a:t>
            </a:r>
          </a:p>
        </p:txBody>
      </p:sp>
      <p:sp>
        <p:nvSpPr>
          <p:cNvPr id="8" name="TextBox 7"/>
          <p:cNvSpPr txBox="1"/>
          <p:nvPr/>
        </p:nvSpPr>
        <p:spPr>
          <a:xfrm>
            <a:off x="7036455" y="347522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ă</a:t>
            </a:r>
          </a:p>
        </p:txBody>
      </p:sp>
      <p:sp>
        <p:nvSpPr>
          <p:cNvPr id="11" name="TextBox 10"/>
          <p:cNvSpPr txBox="1"/>
          <p:nvPr/>
        </p:nvSpPr>
        <p:spPr>
          <a:xfrm>
            <a:off x="3896432"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t</a:t>
            </a:r>
          </a:p>
        </p:txBody>
      </p:sp>
      <p:sp>
        <p:nvSpPr>
          <p:cNvPr id="13" name="TextBox 12"/>
          <p:cNvSpPr txBox="1"/>
          <p:nvPr/>
        </p:nvSpPr>
        <p:spPr>
          <a:xfrm>
            <a:off x="6470860"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4" name="TextBox 13"/>
          <p:cNvSpPr txBox="1"/>
          <p:nvPr/>
        </p:nvSpPr>
        <p:spPr>
          <a:xfrm>
            <a:off x="7857450"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t</a:t>
            </a:r>
          </a:p>
        </p:txBody>
      </p:sp>
    </p:spTree>
    <p:extLst>
      <p:ext uri="{BB962C8B-B14F-4D97-AF65-F5344CB8AC3E}">
        <p14:creationId xmlns:p14="http://schemas.microsoft.com/office/powerpoint/2010/main" val="23489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P spid="11"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hoạt</a:t>
            </a:r>
          </a:p>
        </p:txBody>
      </p:sp>
      <p:sp>
        <p:nvSpPr>
          <p:cNvPr id="5" name="Title 1"/>
          <p:cNvSpPr txBox="1">
            <a:spLocks/>
          </p:cNvSpPr>
          <p:nvPr/>
        </p:nvSpPr>
        <p:spPr>
          <a:xfrm>
            <a:off x="3473325"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khoát</a:t>
            </a:r>
          </a:p>
        </p:txBody>
      </p:sp>
      <p:sp>
        <p:nvSpPr>
          <p:cNvPr id="7" name="Title 1"/>
          <p:cNvSpPr txBox="1">
            <a:spLocks/>
          </p:cNvSpPr>
          <p:nvPr/>
        </p:nvSpPr>
        <p:spPr>
          <a:xfrm>
            <a:off x="6186551"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toán</a:t>
            </a:r>
          </a:p>
        </p:txBody>
      </p:sp>
      <p:sp>
        <p:nvSpPr>
          <p:cNvPr id="8" name="Title 1"/>
          <p:cNvSpPr txBox="1">
            <a:spLocks/>
          </p:cNvSpPr>
          <p:nvPr/>
        </p:nvSpPr>
        <p:spPr>
          <a:xfrm>
            <a:off x="1250235"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oat</a:t>
            </a:r>
          </a:p>
        </p:txBody>
      </p:sp>
      <p:sp>
        <p:nvSpPr>
          <p:cNvPr id="11" name="Title 1"/>
          <p:cNvSpPr txBox="1">
            <a:spLocks/>
          </p:cNvSpPr>
          <p:nvPr/>
        </p:nvSpPr>
        <p:spPr>
          <a:xfrm>
            <a:off x="4215929"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oat</a:t>
            </a:r>
          </a:p>
        </p:txBody>
      </p:sp>
      <p:sp>
        <p:nvSpPr>
          <p:cNvPr id="13" name="Title 1"/>
          <p:cNvSpPr txBox="1">
            <a:spLocks/>
          </p:cNvSpPr>
          <p:nvPr/>
        </p:nvSpPr>
        <p:spPr>
          <a:xfrm>
            <a:off x="6646853"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oan</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 name="Title 1"/>
          <p:cNvSpPr txBox="1">
            <a:spLocks/>
          </p:cNvSpPr>
          <p:nvPr/>
        </p:nvSpPr>
        <p:spPr>
          <a:xfrm>
            <a:off x="8862775"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xoan</a:t>
            </a:r>
          </a:p>
        </p:txBody>
      </p:sp>
      <p:sp>
        <p:nvSpPr>
          <p:cNvPr id="18" name="Title 1"/>
          <p:cNvSpPr txBox="1">
            <a:spLocks/>
          </p:cNvSpPr>
          <p:nvPr/>
        </p:nvSpPr>
        <p:spPr>
          <a:xfrm>
            <a:off x="9524090"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oan</a:t>
            </a:r>
          </a:p>
        </p:txBody>
      </p:sp>
      <p:sp>
        <p:nvSpPr>
          <p:cNvPr id="22" name="Title 1"/>
          <p:cNvSpPr txBox="1">
            <a:spLocks/>
          </p:cNvSpPr>
          <p:nvPr/>
        </p:nvSpPr>
        <p:spPr>
          <a:xfrm>
            <a:off x="615922"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choắt</a:t>
            </a:r>
          </a:p>
        </p:txBody>
      </p:sp>
      <p:sp>
        <p:nvSpPr>
          <p:cNvPr id="23" name="Title 1"/>
          <p:cNvSpPr txBox="1">
            <a:spLocks/>
          </p:cNvSpPr>
          <p:nvPr/>
        </p:nvSpPr>
        <p:spPr>
          <a:xfrm>
            <a:off x="3481841"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hoắt</a:t>
            </a:r>
          </a:p>
        </p:txBody>
      </p:sp>
      <p:sp>
        <p:nvSpPr>
          <p:cNvPr id="24" name="Title 1"/>
          <p:cNvSpPr txBox="1">
            <a:spLocks/>
          </p:cNvSpPr>
          <p:nvPr/>
        </p:nvSpPr>
        <p:spPr>
          <a:xfrm>
            <a:off x="6195067"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ngoằn</a:t>
            </a:r>
          </a:p>
        </p:txBody>
      </p:sp>
      <p:sp>
        <p:nvSpPr>
          <p:cNvPr id="25" name="Title 1"/>
          <p:cNvSpPr txBox="1">
            <a:spLocks/>
          </p:cNvSpPr>
          <p:nvPr/>
        </p:nvSpPr>
        <p:spPr>
          <a:xfrm>
            <a:off x="1473443"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oăt</a:t>
            </a:r>
          </a:p>
        </p:txBody>
      </p:sp>
      <p:sp>
        <p:nvSpPr>
          <p:cNvPr id="26" name="Title 1"/>
          <p:cNvSpPr txBox="1">
            <a:spLocks/>
          </p:cNvSpPr>
          <p:nvPr/>
        </p:nvSpPr>
        <p:spPr>
          <a:xfrm>
            <a:off x="4048539"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oăt</a:t>
            </a:r>
          </a:p>
        </p:txBody>
      </p:sp>
      <p:sp>
        <p:nvSpPr>
          <p:cNvPr id="27" name="Title 1"/>
          <p:cNvSpPr txBox="1">
            <a:spLocks/>
          </p:cNvSpPr>
          <p:nvPr/>
        </p:nvSpPr>
        <p:spPr>
          <a:xfrm>
            <a:off x="6970146"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oăn</a:t>
            </a:r>
          </a:p>
        </p:txBody>
      </p:sp>
      <p:sp>
        <p:nvSpPr>
          <p:cNvPr id="28" name="Title 1"/>
          <p:cNvSpPr txBox="1">
            <a:spLocks/>
          </p:cNvSpPr>
          <p:nvPr/>
        </p:nvSpPr>
        <p:spPr>
          <a:xfrm>
            <a:off x="8838633"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thoăn</a:t>
            </a:r>
          </a:p>
        </p:txBody>
      </p:sp>
      <p:sp>
        <p:nvSpPr>
          <p:cNvPr id="29" name="Title 1"/>
          <p:cNvSpPr txBox="1">
            <a:spLocks/>
          </p:cNvSpPr>
          <p:nvPr/>
        </p:nvSpPr>
        <p:spPr>
          <a:xfrm>
            <a:off x="9622156"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oăn</a:t>
            </a: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P spid="22" grpId="0"/>
      <p:bldP spid="23" grpId="0"/>
      <p:bldP spid="24" grpId="0"/>
      <p:bldP spid="25" grpId="0"/>
      <p:bldP spid="26" grpId="0"/>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5376</TotalTime>
  <Words>604</Words>
  <Application>Microsoft Office PowerPoint</Application>
  <PresentationFormat>Custom</PresentationFormat>
  <Paragraphs>181</Paragraphs>
  <Slides>38</Slides>
  <Notes>21</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.VnArial</vt:lpstr>
      <vt:lpstr>.VnCooper</vt:lpstr>
      <vt:lpstr>Arial</vt:lpstr>
      <vt:lpstr>Arial Rounded MT Bold</vt:lpstr>
      <vt:lpstr>Arial-Rounded</vt:lpstr>
      <vt:lpstr>Arrus-Black</vt:lpstr>
      <vt:lpstr>AvantGarde</vt:lpstr>
      <vt:lpstr>Bandit</vt:lpstr>
      <vt:lpstr>Calibri</vt:lpstr>
      <vt:lpstr>DomCasual</vt:lpstr>
      <vt:lpstr>HP001 4 hàng</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658</cp:revision>
  <dcterms:created xsi:type="dcterms:W3CDTF">2021-05-08T14:00:55Z</dcterms:created>
  <dcterms:modified xsi:type="dcterms:W3CDTF">2025-01-01T14:43:56Z</dcterms:modified>
</cp:coreProperties>
</file>