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4" r:id="rId2"/>
    <p:sldId id="36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5" r:id="rId11"/>
    <p:sldId id="276" r:id="rId12"/>
    <p:sldId id="309" r:id="rId13"/>
    <p:sldId id="310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8" r:id="rId22"/>
    <p:sldId id="287" r:id="rId23"/>
    <p:sldId id="286" r:id="rId24"/>
    <p:sldId id="289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14" r:id="rId33"/>
    <p:sldId id="299" r:id="rId34"/>
    <p:sldId id="302" r:id="rId35"/>
    <p:sldId id="315" r:id="rId36"/>
    <p:sldId id="311" r:id="rId37"/>
    <p:sldId id="312" r:id="rId38"/>
    <p:sldId id="313" r:id="rId39"/>
    <p:sldId id="304" r:id="rId40"/>
    <p:sldId id="305" r:id="rId41"/>
    <p:sldId id="306" r:id="rId42"/>
    <p:sldId id="316" r:id="rId43"/>
    <p:sldId id="30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7E"/>
    <a:srgbClr val="F27A16"/>
    <a:srgbClr val="E99805"/>
    <a:srgbClr val="FAA306"/>
    <a:srgbClr val="F8A15A"/>
    <a:srgbClr val="E78503"/>
    <a:srgbClr val="E18409"/>
    <a:srgbClr val="DC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1281" autoAdjust="0"/>
  </p:normalViewPr>
  <p:slideViewPr>
    <p:cSldViewPr snapToGrid="0">
      <p:cViewPr varScale="1">
        <p:scale>
          <a:sx n="61" d="100"/>
          <a:sy n="61" d="100"/>
        </p:scale>
        <p:origin x="108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C6BA1-A61D-4B6C-87D4-416E1F7A95A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C08EA-5AAE-4F0E-90D5-410810BA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9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0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0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8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18" Type="http://schemas.openxmlformats.org/officeDocument/2006/relationships/slide" Target="slide7.xml"/><Relationship Id="rId3" Type="http://schemas.openxmlformats.org/officeDocument/2006/relationships/image" Target="../media/image13.png"/><Relationship Id="rId21" Type="http://schemas.openxmlformats.org/officeDocument/2006/relationships/image" Target="../media/image24.gif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image" Target="../media/image12.jpeg"/><Relationship Id="rId16" Type="http://schemas.openxmlformats.org/officeDocument/2006/relationships/slide" Target="slide8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9.gif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slide" Target="slide6.xml"/><Relationship Id="rId22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1" y="462491"/>
            <a:ext cx="2044700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1"/>
            <a:ext cx="12192000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" y="-16933"/>
            <a:ext cx="12180016" cy="56309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015" y="-281607"/>
            <a:ext cx="11725016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2" y="-16933"/>
            <a:ext cx="2208822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638" y="32013"/>
            <a:ext cx="1130300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7629" y="481572"/>
            <a:ext cx="1130300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5160" y="175312"/>
            <a:ext cx="1074395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  uât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7660" y="1937274"/>
            <a:ext cx="3457249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984" y="5323014"/>
            <a:ext cx="11526178" cy="1594638"/>
            <a:chOff x="603056" y="5585512"/>
            <a:chExt cx="11497663" cy="1594638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Chúng em xem chương trình nghệ th</a:t>
              </a:r>
              <a:r>
                <a:rPr lang="en-US" sz="3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uât</a:t>
              </a:r>
              <a:r>
                <a:rPr lang="en-US" sz="3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chào x</a:t>
              </a:r>
              <a:r>
                <a:rPr lang="en-US" sz="3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uân</a:t>
              </a:r>
              <a:r>
                <a:rPr lang="en-US" sz="3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8347122" y="5679062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3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0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4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425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430574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29380" y="1219200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3094" y="1219200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</p:spTree>
    <p:extLst>
      <p:ext uri="{BB962C8B-B14F-4D97-AF65-F5344CB8AC3E}">
        <p14:creationId xmlns:p14="http://schemas.microsoft.com/office/powerpoint/2010/main" val="3832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2" y="1143000"/>
            <a:ext cx="5118062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315" y="3472036"/>
            <a:ext cx="309642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3" y="3470372"/>
            <a:ext cx="3406070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1767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6096" y="3472036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139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7348" y="3470372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2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7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342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8848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1011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38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7973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7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16171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7655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49016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38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96422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32963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146" y="2523807"/>
            <a:ext cx="6529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751167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3" y="4005490"/>
            <a:ext cx="112061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1" y="-247218"/>
            <a:ext cx="5104946" cy="45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4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0" y="5591906"/>
            <a:ext cx="69964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38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3056" y="5591906"/>
            <a:ext cx="23655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7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68" y="244475"/>
            <a:ext cx="7050815" cy="4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6"/>
            <a:ext cx="72696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2812" y="5439505"/>
            <a:ext cx="29023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2052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1" y="356171"/>
            <a:ext cx="6459909" cy="4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3308" y="5524328"/>
            <a:ext cx="66550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6495" y="5524328"/>
            <a:ext cx="31925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pic>
        <p:nvPicPr>
          <p:cNvPr id="4098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152399"/>
            <a:ext cx="9446281" cy="49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1831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0752" y="47190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14498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6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22005"/>
          <a:stretch/>
        </p:blipFill>
        <p:spPr bwMode="auto">
          <a:xfrm>
            <a:off x="8415007" y="1314450"/>
            <a:ext cx="3303592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3" y="1314450"/>
            <a:ext cx="3804553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31"/>
          <a:stretch/>
        </p:blipFill>
        <p:spPr bwMode="auto">
          <a:xfrm>
            <a:off x="519269" y="1314449"/>
            <a:ext cx="3294525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6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D583-B1C0-1359-F0DC-8D24ED3F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F12B75-FAB1-83F6-2290-D537ECCF4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71965" y="3935744"/>
            <a:ext cx="20335930" cy="1016796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9EDAB2B-883F-0A03-241A-4F28779B2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7198" y="3162230"/>
            <a:ext cx="3006087" cy="200588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399AD19-1C6F-4A3E-34B9-9E31D6AA38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53414" flipH="1">
            <a:off x="843205" y="466238"/>
            <a:ext cx="595664" cy="712207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9C156861-AF46-DEBF-51C4-CEF1E0DB42B4}"/>
              </a:ext>
            </a:extLst>
          </p:cNvPr>
          <p:cNvGrpSpPr/>
          <p:nvPr/>
        </p:nvGrpSpPr>
        <p:grpSpPr>
          <a:xfrm>
            <a:off x="1576947" y="842855"/>
            <a:ext cx="9147633" cy="4509189"/>
            <a:chOff x="0" y="-86703"/>
            <a:chExt cx="4263800" cy="2281614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FF444C6-0B62-54CC-3A86-2FA2DECAE664}"/>
                </a:ext>
              </a:extLst>
            </p:cNvPr>
            <p:cNvSpPr/>
            <p:nvPr/>
          </p:nvSpPr>
          <p:spPr>
            <a:xfrm>
              <a:off x="0" y="-86703"/>
              <a:ext cx="4263800" cy="2281614"/>
            </a:xfrm>
            <a:custGeom>
              <a:avLst/>
              <a:gdLst/>
              <a:ahLst/>
              <a:cxnLst/>
              <a:rect l="l" t="t" r="r" b="b"/>
              <a:pathLst>
                <a:path w="4103860" h="1559526">
                  <a:moveTo>
                    <a:pt x="3979400" y="1559526"/>
                  </a:moveTo>
                  <a:lnTo>
                    <a:pt x="124460" y="1559526"/>
                  </a:lnTo>
                  <a:cubicBezTo>
                    <a:pt x="55880" y="1559526"/>
                    <a:pt x="0" y="1503646"/>
                    <a:pt x="0" y="14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9400" y="0"/>
                  </a:lnTo>
                  <a:cubicBezTo>
                    <a:pt x="4047980" y="0"/>
                    <a:pt x="4103860" y="55880"/>
                    <a:pt x="4103860" y="124460"/>
                  </a:cubicBezTo>
                  <a:lnTo>
                    <a:pt x="4103860" y="1435066"/>
                  </a:lnTo>
                  <a:cubicBezTo>
                    <a:pt x="4103860" y="1503646"/>
                    <a:pt x="4047980" y="1559526"/>
                    <a:pt x="3979400" y="1559526"/>
                  </a:cubicBezTo>
                  <a:close/>
                </a:path>
              </a:pathLst>
            </a:custGeom>
            <a:solidFill>
              <a:srgbClr val="FFFDFC"/>
            </a:solidFill>
          </p:spPr>
          <p:txBody>
            <a:bodyPr/>
            <a:lstStyle/>
            <a:p>
              <a:endParaRPr lang="en-US" sz="1197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54F076-B8C9-9958-6C0A-B4E09646AE6A}"/>
              </a:ext>
            </a:extLst>
          </p:cNvPr>
          <p:cNvSpPr txBox="1"/>
          <p:nvPr/>
        </p:nvSpPr>
        <p:spPr>
          <a:xfrm>
            <a:off x="1581679" y="2142264"/>
            <a:ext cx="9308656" cy="16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</a:t>
            </a:r>
            <a:r>
              <a:rPr lang="vi-VN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IẾNG VIỆT</a:t>
            </a:r>
            <a:r>
              <a:rPr lang="en-US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LỚP </a:t>
            </a:r>
            <a:r>
              <a:rPr lang="vi-VN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99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99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99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99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Thị Thu Thuỷ</a:t>
            </a:r>
            <a:endParaRPr lang="en-US" sz="399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516FB99-B29F-9640-91E1-3474C4CBC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109" y="2091264"/>
            <a:ext cx="1394081" cy="4282646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FD096B8E-3944-E7F8-C8E1-CB2897E968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55" y="107313"/>
            <a:ext cx="1107096" cy="1005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E294E-5C80-D664-DC44-C23CA3A3A4F8}"/>
              </a:ext>
            </a:extLst>
          </p:cNvPr>
          <p:cNvSpPr txBox="1"/>
          <p:nvPr/>
        </p:nvSpPr>
        <p:spPr>
          <a:xfrm>
            <a:off x="1849031" y="515814"/>
            <a:ext cx="9128432" cy="63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</a:t>
            </a:r>
            <a:r>
              <a:rPr lang="en-US" sz="266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GDĐT HUYỆN ỨNG HÒA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C5603-8CBD-4F2C-4503-FCD8ECBA8991}"/>
              </a:ext>
            </a:extLst>
          </p:cNvPr>
          <p:cNvSpPr txBox="1"/>
          <p:nvPr/>
        </p:nvSpPr>
        <p:spPr>
          <a:xfrm>
            <a:off x="1722589" y="1097527"/>
            <a:ext cx="9128432" cy="63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 </a:t>
            </a:r>
            <a:r>
              <a:rPr lang="en-US" sz="266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A375B7-1883-D7B0-90F4-8FE0B51F3C8B}"/>
              </a:ext>
            </a:extLst>
          </p:cNvPr>
          <p:cNvCxnSpPr/>
          <p:nvPr/>
        </p:nvCxnSpPr>
        <p:spPr>
          <a:xfrm>
            <a:off x="4727793" y="1697101"/>
            <a:ext cx="319248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VUI DEN TRUONG">
            <a:hlinkClick r:id="" action="ppaction://media"/>
            <a:extLst>
              <a:ext uri="{FF2B5EF4-FFF2-40B4-BE49-F238E27FC236}">
                <a16:creationId xmlns:a16="http://schemas.microsoft.com/office/drawing/2014/main" id="{EA361B73-8DE1-0779-7FEB-5A83D3513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70367" y="1097527"/>
            <a:ext cx="405395" cy="405395"/>
          </a:xfrm>
          <a:prstGeom prst="rect">
            <a:avLst/>
          </a:prstGeom>
        </p:spPr>
      </p:pic>
      <p:sp>
        <p:nvSpPr>
          <p:cNvPr id="10" name="Google Shape;93;p13">
            <a:extLst>
              <a:ext uri="{FF2B5EF4-FFF2-40B4-BE49-F238E27FC236}">
                <a16:creationId xmlns:a16="http://schemas.microsoft.com/office/drawing/2014/main" id="{66D96CE9-7C46-7500-7C1E-F88FC6E848F0}"/>
              </a:ext>
            </a:extLst>
          </p:cNvPr>
          <p:cNvSpPr txBox="1"/>
          <p:nvPr/>
        </p:nvSpPr>
        <p:spPr>
          <a:xfrm>
            <a:off x="1403952" y="4192282"/>
            <a:ext cx="9202457" cy="87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4788" b="1" dirty="0">
                <a:latin typeface="+mj-lt"/>
              </a:rPr>
              <a:t>BÀI 76 : uân, uât</a:t>
            </a:r>
          </a:p>
        </p:txBody>
      </p:sp>
    </p:spTree>
    <p:extLst>
      <p:ext uri="{BB962C8B-B14F-4D97-AF65-F5344CB8AC3E}">
        <p14:creationId xmlns:p14="http://schemas.microsoft.com/office/powerpoint/2010/main" val="9953763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491831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0752" y="56334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14498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7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38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7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38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54" y="0"/>
            <a:ext cx="4218964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94302"/>
              </p:ext>
            </p:extLst>
          </p:nvPr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8714" y="1628776"/>
            <a:ext cx="9577596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Ďân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042" y="3009903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Ďân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4565" y="76203"/>
            <a:ext cx="6773662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10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" y="-12859"/>
            <a:ext cx="11567160" cy="4369118"/>
          </a:xfrm>
        </p:spPr>
      </p:pic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55148"/>
              </p:ext>
            </p:extLst>
          </p:nvPr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130" y="1628776"/>
            <a:ext cx="8071834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Ďât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2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Ďât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8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Ǉuần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345" y="1223071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 Ǉuần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707" y="2474408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uật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56" y="2876743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uật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3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977350"/>
            <a:ext cx="12192000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1768281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Ďân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772" y="2154850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Ďân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931" y="203423"/>
            <a:ext cx="3390631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9003" y="3429000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Ďât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587" y="3811267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Ďât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45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06970"/>
            <a:ext cx="5482109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0237" y="1190354"/>
            <a:ext cx="3143546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844" y="2458944"/>
            <a:ext cx="5866239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võ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uật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7622" y="2829747"/>
            <a:ext cx="3756842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võ 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uật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8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1421978" y="427551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152650" y="0"/>
            <a:ext cx="7148941" cy="39796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8264" y="4231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Gần Tết, bố và Hà đi chợ hoa mua đào vào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lang="en-US" sz="3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857368" y="3967793"/>
            <a:ext cx="9718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84066" y="3662278"/>
            <a:ext cx="431196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88181" y="4215287"/>
            <a:ext cx="431196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470563" y="5035867"/>
            <a:ext cx="9718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039384" y="4987376"/>
            <a:ext cx="10690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485553" y="4802619"/>
            <a:ext cx="431196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996635" y="6139626"/>
            <a:ext cx="12935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116312" y="4876622"/>
            <a:ext cx="431196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870465" y="6147156"/>
            <a:ext cx="142294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66075" y="5980381"/>
            <a:ext cx="431196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0784272" y="4461477"/>
            <a:ext cx="984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131981" y="6109646"/>
            <a:ext cx="984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562909" y="5544004"/>
            <a:ext cx="984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61103" y="6654971"/>
            <a:ext cx="984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518" y="-1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15" y="49695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351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81" y="4294351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06" y="4057650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353119" y="13234"/>
            <a:ext cx="4544259" cy="15983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Đuổi con trùng</a:t>
            </a: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4254649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1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Gần Tết, bố và Hà đi chợ hoa mua đào vào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07105" y="1290403"/>
            <a:ext cx="1055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291" y="1962182"/>
            <a:ext cx="224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66859" y="1950939"/>
            <a:ext cx="869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291" y="2634244"/>
            <a:ext cx="863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38674" y="2613005"/>
            <a:ext cx="2136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1334" y="3296310"/>
            <a:ext cx="638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vào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5590" y="8020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93" y="346276"/>
            <a:ext cx="6059221" cy="6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18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741828" y="914401"/>
            <a:ext cx="84027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vườn ước mơ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2447" r="28" b="-297"/>
          <a:stretch/>
        </p:blipFill>
        <p:spPr>
          <a:xfrm>
            <a:off x="1614471" y="1828800"/>
            <a:ext cx="865750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3" y="1981201"/>
            <a:ext cx="5067136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817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vào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486" y="1752600"/>
            <a:ext cx="7925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6765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0"/>
          <a:stretch/>
        </p:blipFill>
        <p:spPr bwMode="auto">
          <a:xfrm>
            <a:off x="3643086" y="496957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97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359987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88" y="595116"/>
            <a:ext cx="755702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7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45" y="105696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9" r="36611"/>
          <a:stretch/>
        </p:blipFill>
        <p:spPr bwMode="auto">
          <a:xfrm>
            <a:off x="3759200" y="627586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8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0"/>
          <a:stretch/>
        </p:blipFill>
        <p:spPr bwMode="auto">
          <a:xfrm>
            <a:off x="4238171" y="830786"/>
            <a:ext cx="3672114" cy="4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13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725</Words>
  <Application>Microsoft Office PowerPoint</Application>
  <PresentationFormat>Widescreen</PresentationFormat>
  <Paragraphs>145</Paragraphs>
  <Slides>43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Calibri Light</vt:lpstr>
      <vt:lpstr>DomCasual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ThanhHoai</dc:creator>
  <cp:lastModifiedBy>Administrator</cp:lastModifiedBy>
  <cp:revision>78</cp:revision>
  <dcterms:created xsi:type="dcterms:W3CDTF">2020-08-22T01:30:44Z</dcterms:created>
  <dcterms:modified xsi:type="dcterms:W3CDTF">2025-01-01T14:49:30Z</dcterms:modified>
</cp:coreProperties>
</file>