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367" r:id="rId2"/>
    <p:sldId id="3240" r:id="rId3"/>
    <p:sldId id="3253" r:id="rId4"/>
    <p:sldId id="298" r:id="rId5"/>
    <p:sldId id="3242" r:id="rId6"/>
    <p:sldId id="3249" r:id="rId7"/>
    <p:sldId id="3254" r:id="rId8"/>
    <p:sldId id="362" r:id="rId9"/>
    <p:sldId id="262" r:id="rId10"/>
    <p:sldId id="368" r:id="rId11"/>
    <p:sldId id="369" r:id="rId12"/>
    <p:sldId id="3250" r:id="rId13"/>
    <p:sldId id="3251" r:id="rId14"/>
    <p:sldId id="3252" r:id="rId15"/>
    <p:sldId id="3243" r:id="rId16"/>
    <p:sldId id="370" r:id="rId17"/>
    <p:sldId id="3244" r:id="rId18"/>
    <p:sldId id="3245" r:id="rId19"/>
    <p:sldId id="283" r:id="rId20"/>
    <p:sldId id="3007" r:id="rId21"/>
    <p:sldId id="610" r:id="rId22"/>
    <p:sldId id="609" r:id="rId23"/>
    <p:sldId id="607" r:id="rId24"/>
    <p:sldId id="612" r:id="rId25"/>
    <p:sldId id="297" r:id="rId26"/>
  </p:sldIdLst>
  <p:sldSz cx="18288000" cy="10287000"/>
  <p:notesSz cx="6858000" cy="9144000"/>
  <p:embeddedFontLst>
    <p:embeddedFont>
      <p:font typeface="Roboto" panose="02000000000000000000" pitchFamily="2"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99CC"/>
    <a:srgbClr val="CCFFFF"/>
    <a:srgbClr val="78B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7982" autoAdjust="0"/>
  </p:normalViewPr>
  <p:slideViewPr>
    <p:cSldViewPr>
      <p:cViewPr varScale="1">
        <p:scale>
          <a:sx n="37" d="100"/>
          <a:sy n="37" d="100"/>
        </p:scale>
        <p:origin x="1084"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A5CFC-C3AC-4F88-B093-E1CEE133D77B}" type="datetimeFigureOut">
              <a:rPr lang="vi-VN" smtClean="0"/>
              <a:t>29/12/2024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AA34F-F5A8-4B05-B1C4-D795AB117958}" type="slidenum">
              <a:rPr lang="vi-VN" smtClean="0"/>
              <a:t>‹#›</a:t>
            </a:fld>
            <a:endParaRPr lang="vi-VN"/>
          </a:p>
        </p:txBody>
      </p:sp>
    </p:spTree>
    <p:extLst>
      <p:ext uri="{BB962C8B-B14F-4D97-AF65-F5344CB8AC3E}">
        <p14:creationId xmlns:p14="http://schemas.microsoft.com/office/powerpoint/2010/main" val="650159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a:ea typeface="字魂70号-灵悦黑体" panose="00000500000000000000" pitchFamily="2" charset="-122"/>
              <a:cs typeface="+mn-cs"/>
            </a:endParaRPr>
          </a:p>
        </p:txBody>
      </p:sp>
    </p:spTree>
    <p:extLst>
      <p:ext uri="{BB962C8B-B14F-4D97-AF65-F5344CB8AC3E}">
        <p14:creationId xmlns:p14="http://schemas.microsoft.com/office/powerpoint/2010/main" val="2957988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D3BB7-9580-B1EA-E770-C05A758CA0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F8EE3-CEA1-41CE-BBBA-73616C693C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39EAC-F913-1006-681A-2F85DC041F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4BF594-DF0B-515E-9F14-9BC1DD2B8C1D}"/>
              </a:ext>
            </a:extLst>
          </p:cNvPr>
          <p:cNvSpPr>
            <a:spLocks noGrp="1"/>
          </p:cNvSpPr>
          <p:nvPr>
            <p:ph type="sldNum" sz="quarter" idx="5"/>
          </p:nvPr>
        </p:nvSpPr>
        <p:spPr/>
        <p:txBody>
          <a:bodyPr/>
          <a:lstStyle/>
          <a:p>
            <a:fld id="{6E9AA34F-F5A8-4B05-B1C4-D795AB117958}" type="slidenum">
              <a:rPr lang="vi-VN" smtClean="0"/>
              <a:t>16</a:t>
            </a:fld>
            <a:endParaRPr lang="vi-VN"/>
          </a:p>
        </p:txBody>
      </p:sp>
    </p:spTree>
    <p:extLst>
      <p:ext uri="{BB962C8B-B14F-4D97-AF65-F5344CB8AC3E}">
        <p14:creationId xmlns:p14="http://schemas.microsoft.com/office/powerpoint/2010/main" val="271671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2CE4C-94C9-1C78-ACC7-AE188207B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311E7-0772-E891-BFDF-3F56A026C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03CB6-B38E-3B06-B373-872CC7EF69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0C5ADE-A578-877F-9678-499DB91B85EB}"/>
              </a:ext>
            </a:extLst>
          </p:cNvPr>
          <p:cNvSpPr>
            <a:spLocks noGrp="1"/>
          </p:cNvSpPr>
          <p:nvPr>
            <p:ph type="sldNum" sz="quarter" idx="5"/>
          </p:nvPr>
        </p:nvSpPr>
        <p:spPr/>
        <p:txBody>
          <a:bodyPr/>
          <a:lstStyle/>
          <a:p>
            <a:fld id="{6E9AA34F-F5A8-4B05-B1C4-D795AB117958}" type="slidenum">
              <a:rPr lang="vi-VN" smtClean="0"/>
              <a:t>17</a:t>
            </a:fld>
            <a:endParaRPr lang="vi-VN"/>
          </a:p>
        </p:txBody>
      </p:sp>
    </p:spTree>
    <p:extLst>
      <p:ext uri="{BB962C8B-B14F-4D97-AF65-F5344CB8AC3E}">
        <p14:creationId xmlns:p14="http://schemas.microsoft.com/office/powerpoint/2010/main" val="641998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B690-D818-C822-2F71-66A1A32B4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3B3F9-8FF6-6036-E4EB-86C969912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41130-775A-A7E1-4959-AE6BFB07B3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210231-049C-7365-59AF-76ACFFEBEF7B}"/>
              </a:ext>
            </a:extLst>
          </p:cNvPr>
          <p:cNvSpPr>
            <a:spLocks noGrp="1"/>
          </p:cNvSpPr>
          <p:nvPr>
            <p:ph type="sldNum" sz="quarter" idx="5"/>
          </p:nvPr>
        </p:nvSpPr>
        <p:spPr/>
        <p:txBody>
          <a:bodyPr/>
          <a:lstStyle/>
          <a:p>
            <a:fld id="{6E9AA34F-F5A8-4B05-B1C4-D795AB117958}" type="slidenum">
              <a:rPr lang="vi-VN" smtClean="0"/>
              <a:t>18</a:t>
            </a:fld>
            <a:endParaRPr lang="vi-VN"/>
          </a:p>
        </p:txBody>
      </p:sp>
    </p:spTree>
    <p:extLst>
      <p:ext uri="{BB962C8B-B14F-4D97-AF65-F5344CB8AC3E}">
        <p14:creationId xmlns:p14="http://schemas.microsoft.com/office/powerpoint/2010/main" val="4119167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A34F-F5A8-4B05-B1C4-D795AB117958}" type="slidenum">
              <a:rPr lang="vi-VN" smtClean="0"/>
              <a:t>20</a:t>
            </a:fld>
            <a:endParaRPr lang="vi-VN"/>
          </a:p>
        </p:txBody>
      </p:sp>
    </p:spTree>
    <p:extLst>
      <p:ext uri="{BB962C8B-B14F-4D97-AF65-F5344CB8AC3E}">
        <p14:creationId xmlns:p14="http://schemas.microsoft.com/office/powerpoint/2010/main" val="327620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22</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24</a:t>
            </a:fld>
            <a:endParaRPr lang="en-US"/>
          </a:p>
        </p:txBody>
      </p:sp>
    </p:spTree>
    <p:extLst>
      <p:ext uri="{BB962C8B-B14F-4D97-AF65-F5344CB8AC3E}">
        <p14:creationId xmlns:p14="http://schemas.microsoft.com/office/powerpoint/2010/main" val="283808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155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A34F-F5A8-4B05-B1C4-D795AB117958}" type="slidenum">
              <a:rPr lang="vi-VN" smtClean="0"/>
              <a:t>9</a:t>
            </a:fld>
            <a:endParaRPr lang="vi-VN"/>
          </a:p>
        </p:txBody>
      </p:sp>
    </p:spTree>
    <p:extLst>
      <p:ext uri="{BB962C8B-B14F-4D97-AF65-F5344CB8AC3E}">
        <p14:creationId xmlns:p14="http://schemas.microsoft.com/office/powerpoint/2010/main" val="396572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65B43-FDC1-C3BA-A19F-151C7BBAF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78AD4-AF85-C858-EC74-9F7A82393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CFF1D8-8B17-F6CF-8027-57D6440A04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6E600E-30BE-9DA7-5267-F478E37FC3CD}"/>
              </a:ext>
            </a:extLst>
          </p:cNvPr>
          <p:cNvSpPr>
            <a:spLocks noGrp="1"/>
          </p:cNvSpPr>
          <p:nvPr>
            <p:ph type="sldNum" sz="quarter" idx="5"/>
          </p:nvPr>
        </p:nvSpPr>
        <p:spPr/>
        <p:txBody>
          <a:bodyPr/>
          <a:lstStyle/>
          <a:p>
            <a:fld id="{6E9AA34F-F5A8-4B05-B1C4-D795AB117958}" type="slidenum">
              <a:rPr lang="vi-VN" smtClean="0"/>
              <a:t>10</a:t>
            </a:fld>
            <a:endParaRPr lang="vi-VN"/>
          </a:p>
        </p:txBody>
      </p:sp>
    </p:spTree>
    <p:extLst>
      <p:ext uri="{BB962C8B-B14F-4D97-AF65-F5344CB8AC3E}">
        <p14:creationId xmlns:p14="http://schemas.microsoft.com/office/powerpoint/2010/main" val="1428090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24C5C-881B-E17A-EDBE-B7DB22698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317FB-82E4-05A3-F1FF-2568BFFB57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0F307-D571-7DFC-E077-D260DF5F76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524EA7-F3E9-A092-F213-1EED04726B83}"/>
              </a:ext>
            </a:extLst>
          </p:cNvPr>
          <p:cNvSpPr>
            <a:spLocks noGrp="1"/>
          </p:cNvSpPr>
          <p:nvPr>
            <p:ph type="sldNum" sz="quarter" idx="5"/>
          </p:nvPr>
        </p:nvSpPr>
        <p:spPr/>
        <p:txBody>
          <a:bodyPr/>
          <a:lstStyle/>
          <a:p>
            <a:fld id="{6E9AA34F-F5A8-4B05-B1C4-D795AB117958}" type="slidenum">
              <a:rPr lang="vi-VN" smtClean="0"/>
              <a:t>11</a:t>
            </a:fld>
            <a:endParaRPr lang="vi-VN"/>
          </a:p>
        </p:txBody>
      </p:sp>
    </p:spTree>
    <p:extLst>
      <p:ext uri="{BB962C8B-B14F-4D97-AF65-F5344CB8AC3E}">
        <p14:creationId xmlns:p14="http://schemas.microsoft.com/office/powerpoint/2010/main" val="42390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65721-B009-6301-62FF-D4455F2C5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8A096-9DE8-2F0B-9C72-C217BFCC4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0ABE7-16AE-C281-E03F-995A1A1014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F67E3A-E176-0E8A-5FD2-846A5DD1E79C}"/>
              </a:ext>
            </a:extLst>
          </p:cNvPr>
          <p:cNvSpPr>
            <a:spLocks noGrp="1"/>
          </p:cNvSpPr>
          <p:nvPr>
            <p:ph type="sldNum" sz="quarter" idx="5"/>
          </p:nvPr>
        </p:nvSpPr>
        <p:spPr/>
        <p:txBody>
          <a:bodyPr/>
          <a:lstStyle/>
          <a:p>
            <a:fld id="{6E9AA34F-F5A8-4B05-B1C4-D795AB117958}" type="slidenum">
              <a:rPr lang="vi-VN" smtClean="0"/>
              <a:t>12</a:t>
            </a:fld>
            <a:endParaRPr lang="vi-VN"/>
          </a:p>
        </p:txBody>
      </p:sp>
    </p:spTree>
    <p:extLst>
      <p:ext uri="{BB962C8B-B14F-4D97-AF65-F5344CB8AC3E}">
        <p14:creationId xmlns:p14="http://schemas.microsoft.com/office/powerpoint/2010/main" val="3041117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B957E-3617-5480-8560-6C8D443EF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6C23B-321E-D8CB-4451-23B4FD170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54F37-1FB8-2B79-D9AF-C96456DC1D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591E6A-A954-4A0C-09AD-64C944B3426A}"/>
              </a:ext>
            </a:extLst>
          </p:cNvPr>
          <p:cNvSpPr>
            <a:spLocks noGrp="1"/>
          </p:cNvSpPr>
          <p:nvPr>
            <p:ph type="sldNum" sz="quarter" idx="5"/>
          </p:nvPr>
        </p:nvSpPr>
        <p:spPr/>
        <p:txBody>
          <a:bodyPr/>
          <a:lstStyle/>
          <a:p>
            <a:fld id="{6E9AA34F-F5A8-4B05-B1C4-D795AB117958}" type="slidenum">
              <a:rPr lang="vi-VN" smtClean="0"/>
              <a:t>13</a:t>
            </a:fld>
            <a:endParaRPr lang="vi-VN"/>
          </a:p>
        </p:txBody>
      </p:sp>
    </p:spTree>
    <p:extLst>
      <p:ext uri="{BB962C8B-B14F-4D97-AF65-F5344CB8AC3E}">
        <p14:creationId xmlns:p14="http://schemas.microsoft.com/office/powerpoint/2010/main" val="3873418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B5D15-D0AD-8715-8C50-6CD2FB04C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390A2-B23E-487A-3850-3DE301BC6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0EA74-5926-4701-5631-7987E5B970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B7013F-6C1A-1147-842C-DC13DBFD6E68}"/>
              </a:ext>
            </a:extLst>
          </p:cNvPr>
          <p:cNvSpPr>
            <a:spLocks noGrp="1"/>
          </p:cNvSpPr>
          <p:nvPr>
            <p:ph type="sldNum" sz="quarter" idx="5"/>
          </p:nvPr>
        </p:nvSpPr>
        <p:spPr/>
        <p:txBody>
          <a:bodyPr/>
          <a:lstStyle/>
          <a:p>
            <a:fld id="{6E9AA34F-F5A8-4B05-B1C4-D795AB117958}" type="slidenum">
              <a:rPr lang="vi-VN" smtClean="0"/>
              <a:t>14</a:t>
            </a:fld>
            <a:endParaRPr lang="vi-VN"/>
          </a:p>
        </p:txBody>
      </p:sp>
    </p:spTree>
    <p:extLst>
      <p:ext uri="{BB962C8B-B14F-4D97-AF65-F5344CB8AC3E}">
        <p14:creationId xmlns:p14="http://schemas.microsoft.com/office/powerpoint/2010/main" val="67451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45F25-5EC6-11B7-CB09-88D3807C1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FC93D-53E1-8F32-F530-CA1F68380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BD9B6F-43D1-6003-C320-CF1A91E318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82DD51-5842-5E4A-0DF6-7AD91E1C8D39}"/>
              </a:ext>
            </a:extLst>
          </p:cNvPr>
          <p:cNvSpPr>
            <a:spLocks noGrp="1"/>
          </p:cNvSpPr>
          <p:nvPr>
            <p:ph type="sldNum" sz="quarter" idx="5"/>
          </p:nvPr>
        </p:nvSpPr>
        <p:spPr/>
        <p:txBody>
          <a:bodyPr/>
          <a:lstStyle/>
          <a:p>
            <a:fld id="{6E9AA34F-F5A8-4B05-B1C4-D795AB117958}" type="slidenum">
              <a:rPr lang="vi-VN" smtClean="0"/>
              <a:t>15</a:t>
            </a:fld>
            <a:endParaRPr lang="vi-VN"/>
          </a:p>
        </p:txBody>
      </p:sp>
    </p:spTree>
    <p:extLst>
      <p:ext uri="{BB962C8B-B14F-4D97-AF65-F5344CB8AC3E}">
        <p14:creationId xmlns:p14="http://schemas.microsoft.com/office/powerpoint/2010/main" val="330225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z="2000" smtClean="0">
                <a:solidFill>
                  <a:srgbClr val="595959"/>
                </a:solidFill>
                <a:latin typeface="Arial"/>
              </a:rPr>
              <a:pPr defTabSz="1371600">
                <a:defRPr/>
              </a:pPr>
              <a:t>‹#›</a:t>
            </a:fld>
            <a:endParaRPr lang="en-GB" sz="2000">
              <a:solidFill>
                <a:srgbClr val="595959"/>
              </a:solidFill>
              <a:latin typeface="Arial"/>
            </a:endParaRPr>
          </a:p>
        </p:txBody>
      </p:sp>
    </p:spTree>
    <p:extLst>
      <p:ext uri="{BB962C8B-B14F-4D97-AF65-F5344CB8AC3E}">
        <p14:creationId xmlns:p14="http://schemas.microsoft.com/office/powerpoint/2010/main" val="4047508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19" name="组合 18"/>
          <p:cNvGrpSpPr/>
          <p:nvPr userDrawn="1"/>
        </p:nvGrpSpPr>
        <p:grpSpPr>
          <a:xfrm>
            <a:off x="6185344" y="2184844"/>
            <a:ext cx="5917313" cy="5917313"/>
            <a:chOff x="4123562" y="1456562"/>
            <a:chExt cx="3944875" cy="3944875"/>
          </a:xfrm>
        </p:grpSpPr>
        <p:sp>
          <p:nvSpPr>
            <p:cNvPr id="17" name="椭圆 16"/>
            <p:cNvSpPr/>
            <p:nvPr userDrawn="1"/>
          </p:nvSpPr>
          <p:spPr>
            <a:xfrm>
              <a:off x="4123562" y="1456562"/>
              <a:ext cx="3944875" cy="3944875"/>
            </a:xfrm>
            <a:prstGeom prst="ellipse">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sz="2700" dirty="0">
                <a:latin typeface="字魂70号-灵悦黑体" panose="00000500000000000000" pitchFamily="2" charset="-122"/>
                <a:ea typeface="字魂70号-灵悦黑体" panose="00000500000000000000" pitchFamily="2" charset="-122"/>
              </a:endParaRPr>
            </a:p>
          </p:txBody>
        </p:sp>
        <p:sp>
          <p:nvSpPr>
            <p:cNvPr id="18" name="椭圆 17"/>
            <p:cNvSpPr/>
            <p:nvPr userDrawn="1"/>
          </p:nvSpPr>
          <p:spPr>
            <a:xfrm>
              <a:off x="4251842" y="1584842"/>
              <a:ext cx="3688316" cy="3688316"/>
            </a:xfrm>
            <a:prstGeom prst="ellipse">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sz="2700" dirty="0">
                <a:latin typeface="字魂70号-灵悦黑体" panose="00000500000000000000" pitchFamily="2" charset="-122"/>
                <a:ea typeface="字魂70号-灵悦黑体" panose="00000500000000000000" pitchFamily="2" charset="-122"/>
              </a:endParaRPr>
            </a:p>
          </p:txBody>
        </p:sp>
      </p:grpSp>
      <p:pic>
        <p:nvPicPr>
          <p:cNvPr id="28" name="图片 27" descr="图片包含 玩具, LEGO&#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t="29273" r="50099"/>
          <a:stretch>
            <a:fillRect/>
          </a:stretch>
        </p:blipFill>
        <p:spPr>
          <a:xfrm>
            <a:off x="1036719" y="5265761"/>
            <a:ext cx="6960288" cy="4547987"/>
          </a:xfrm>
          <a:prstGeom prst="rect">
            <a:avLst/>
          </a:prstGeom>
        </p:spPr>
      </p:pic>
      <p:pic>
        <p:nvPicPr>
          <p:cNvPr id="29" name="图片 28" descr="图片包含 玩具, LEGO&#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49843" t="-4448" r="-2059" b="37722"/>
          <a:stretch>
            <a:fillRect/>
          </a:stretch>
        </p:blipFill>
        <p:spPr>
          <a:xfrm>
            <a:off x="10584181" y="5523011"/>
            <a:ext cx="7283270" cy="4290737"/>
          </a:xfrm>
          <a:prstGeom prst="rect">
            <a:avLst/>
          </a:prstGeom>
        </p:spPr>
      </p:pic>
      <p:pic>
        <p:nvPicPr>
          <p:cNvPr id="30" name="图片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1125" y="555873"/>
            <a:ext cx="5843636" cy="1207173"/>
          </a:xfrm>
          <a:prstGeom prst="rect">
            <a:avLst/>
          </a:prstGeom>
        </p:spPr>
      </p:pic>
      <p:pic>
        <p:nvPicPr>
          <p:cNvPr id="33" name="图片 32" descr="图片包含 物体, 时钟&#10;&#10;描述已自动生成"/>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69288" y="817778"/>
            <a:ext cx="2034524" cy="2088240"/>
          </a:xfrm>
          <a:prstGeom prst="rect">
            <a:avLst/>
          </a:prstGeom>
        </p:spPr>
      </p:pic>
    </p:spTree>
    <p:extLst>
      <p:ext uri="{BB962C8B-B14F-4D97-AF65-F5344CB8AC3E}">
        <p14:creationId xmlns:p14="http://schemas.microsoft.com/office/powerpoint/2010/main" val="281972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5" r:id="rId13"/>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8.mp3"/><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8.jpeg"/><Relationship Id="rId5" Type="http://schemas.openxmlformats.org/officeDocument/2006/relationships/slideLayout" Target="../slideLayouts/slideLayout7.xml"/><Relationship Id="rId10" Type="http://schemas.openxmlformats.org/officeDocument/2006/relationships/image" Target="../media/image32.png"/><Relationship Id="rId4" Type="http://schemas.openxmlformats.org/officeDocument/2006/relationships/audio" Target="../media/media8.mp3"/><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4.sv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3.png"/><Relationship Id="rId5" Type="http://schemas.openxmlformats.org/officeDocument/2006/relationships/image" Target="../media/image28.jpeg"/><Relationship Id="rId10" Type="http://schemas.openxmlformats.org/officeDocument/2006/relationships/image" Target="../media/image12.png"/><Relationship Id="rId4" Type="http://schemas.openxmlformats.org/officeDocument/2006/relationships/notesSlide" Target="../notesSlides/notesSlide13.xml"/><Relationship Id="rId9"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slide" Target="slide1.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hyperlink" Target="../Downloads/Kh&#7903;i%20&#273;&#7897;ng%203%20(Published)/Kh&#7903;i%20&#273;&#7897;ng%203%20(Published)/index.html"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BD583-B1C0-1359-F0DC-8D24ED3F954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1F12B75-FAB1-83F6-2290-D537ECCF4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45774" y="5905500"/>
            <a:ext cx="30579547" cy="15289774"/>
          </a:xfrm>
          <a:prstGeom prst="rect">
            <a:avLst/>
          </a:prstGeom>
        </p:spPr>
      </p:pic>
      <p:pic>
        <p:nvPicPr>
          <p:cNvPr id="11" name="Picture 11">
            <a:extLst>
              <a:ext uri="{FF2B5EF4-FFF2-40B4-BE49-F238E27FC236}">
                <a16:creationId xmlns:a16="http://schemas.microsoft.com/office/drawing/2014/main" id="{D9EDAB2B-883F-0A03-241A-4F28779B227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77950" y="4742352"/>
            <a:ext cx="4520314" cy="3016282"/>
          </a:xfrm>
          <a:prstGeom prst="rect">
            <a:avLst/>
          </a:prstGeom>
        </p:spPr>
      </p:pic>
      <p:pic>
        <p:nvPicPr>
          <p:cNvPr id="13" name="Picture 13">
            <a:extLst>
              <a:ext uri="{FF2B5EF4-FFF2-40B4-BE49-F238E27FC236}">
                <a16:creationId xmlns:a16="http://schemas.microsoft.com/office/drawing/2014/main" id="{6399AD19-1C6F-4A3E-34B9-9E31D6AA383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3414" flipH="1">
            <a:off x="1245266" y="688333"/>
            <a:ext cx="895712" cy="1070960"/>
          </a:xfrm>
          <a:prstGeom prst="rect">
            <a:avLst/>
          </a:prstGeom>
        </p:spPr>
      </p:pic>
      <p:grpSp>
        <p:nvGrpSpPr>
          <p:cNvPr id="14" name="Group 3">
            <a:extLst>
              <a:ext uri="{FF2B5EF4-FFF2-40B4-BE49-F238E27FC236}">
                <a16:creationId xmlns:a16="http://schemas.microsoft.com/office/drawing/2014/main" id="{9C156861-AF46-DEBF-51C4-CEF1E0DB42B4}"/>
              </a:ext>
            </a:extLst>
          </p:cNvPr>
          <p:cNvGrpSpPr/>
          <p:nvPr/>
        </p:nvGrpSpPr>
        <p:grpSpPr>
          <a:xfrm>
            <a:off x="2348607" y="1254660"/>
            <a:ext cx="13755480" cy="6780559"/>
            <a:chOff x="0" y="-86703"/>
            <a:chExt cx="4263800" cy="2281614"/>
          </a:xfrm>
        </p:grpSpPr>
        <p:sp>
          <p:nvSpPr>
            <p:cNvPr id="15" name="Freeform 4">
              <a:extLst>
                <a:ext uri="{FF2B5EF4-FFF2-40B4-BE49-F238E27FC236}">
                  <a16:creationId xmlns:a16="http://schemas.microsoft.com/office/drawing/2014/main" id="{DFF444C6-0B62-54CC-3A86-2FA2DECAE664}"/>
                </a:ext>
              </a:extLst>
            </p:cNvPr>
            <p:cNvSpPr/>
            <p:nvPr/>
          </p:nvSpPr>
          <p:spPr>
            <a:xfrm>
              <a:off x="0" y="-86703"/>
              <a:ext cx="4263800" cy="2281614"/>
            </a:xfrm>
            <a:custGeom>
              <a:avLst/>
              <a:gdLst/>
              <a:ahLst/>
              <a:cxnLst/>
              <a:rect l="l" t="t" r="r" b="b"/>
              <a:pathLst>
                <a:path w="4103860" h="1559526">
                  <a:moveTo>
                    <a:pt x="3979400" y="1559526"/>
                  </a:moveTo>
                  <a:lnTo>
                    <a:pt x="124460" y="1559526"/>
                  </a:lnTo>
                  <a:cubicBezTo>
                    <a:pt x="55880" y="1559526"/>
                    <a:pt x="0" y="1503646"/>
                    <a:pt x="0" y="1435066"/>
                  </a:cubicBezTo>
                  <a:lnTo>
                    <a:pt x="0" y="124460"/>
                  </a:lnTo>
                  <a:cubicBezTo>
                    <a:pt x="0" y="55880"/>
                    <a:pt x="55880" y="0"/>
                    <a:pt x="124460" y="0"/>
                  </a:cubicBezTo>
                  <a:lnTo>
                    <a:pt x="3979400" y="0"/>
                  </a:lnTo>
                  <a:cubicBezTo>
                    <a:pt x="4047980" y="0"/>
                    <a:pt x="4103860" y="55880"/>
                    <a:pt x="4103860" y="124460"/>
                  </a:cubicBezTo>
                  <a:lnTo>
                    <a:pt x="4103860" y="1435066"/>
                  </a:lnTo>
                  <a:cubicBezTo>
                    <a:pt x="4103860" y="1503646"/>
                    <a:pt x="4047980" y="1559526"/>
                    <a:pt x="3979400" y="1559526"/>
                  </a:cubicBezTo>
                  <a:close/>
                </a:path>
              </a:pathLst>
            </a:custGeom>
            <a:solidFill>
              <a:srgbClr val="FFFDFC"/>
            </a:solidFill>
          </p:spPr>
          <p:txBody>
            <a:bodyPr/>
            <a:lstStyle/>
            <a:p>
              <a:endParaRPr lang="en-US"/>
            </a:p>
          </p:txBody>
        </p:sp>
      </p:grpSp>
      <p:sp>
        <p:nvSpPr>
          <p:cNvPr id="16" name="TextBox 15">
            <a:extLst>
              <a:ext uri="{FF2B5EF4-FFF2-40B4-BE49-F238E27FC236}">
                <a16:creationId xmlns:a16="http://schemas.microsoft.com/office/drawing/2014/main" id="{6554F076-B8C9-9958-6C0A-B4E09646AE6A}"/>
              </a:ext>
            </a:extLst>
          </p:cNvPr>
          <p:cNvSpPr txBox="1"/>
          <p:nvPr/>
        </p:nvSpPr>
        <p:spPr>
          <a:xfrm>
            <a:off x="1905001" y="3106011"/>
            <a:ext cx="13997614" cy="5807487"/>
          </a:xfrm>
          <a:prstGeom prst="rect">
            <a:avLst/>
          </a:prstGeom>
          <a:noFill/>
        </p:spPr>
        <p:txBody>
          <a:bodyPr wrap="square" rtlCol="0">
            <a:spAutoFit/>
          </a:bodyPr>
          <a:lstStyle/>
          <a:p>
            <a:pPr algn="ctr">
              <a:lnSpc>
                <a:spcPct val="150000"/>
              </a:lnSpc>
            </a:pPr>
            <a:r>
              <a:rPr lang="en-US" sz="6000" b="1" dirty="0">
                <a:solidFill>
                  <a:srgbClr val="C00000"/>
                </a:solidFill>
                <a:latin typeface="Arial" panose="020B0604020202020204" pitchFamily="34" charset="0"/>
                <a:cs typeface="Arial" panose="020B0604020202020204" pitchFamily="34" charset="0"/>
              </a:rPr>
              <a:t>CHÀO MỪNG CÁC THẦY CÔ VỀ DỰ </a:t>
            </a:r>
          </a:p>
          <a:p>
            <a:pPr algn="ctr">
              <a:lnSpc>
                <a:spcPct val="120000"/>
              </a:lnSpc>
            </a:pPr>
            <a:r>
              <a:rPr lang="vi-VN" sz="6000" b="1" dirty="0">
                <a:solidFill>
                  <a:srgbClr val="0000FF"/>
                </a:solidFill>
                <a:latin typeface="Arial" panose="020B0604020202020204" pitchFamily="34" charset="0"/>
                <a:cs typeface="Arial" panose="020B0604020202020204" pitchFamily="34" charset="0"/>
              </a:rPr>
              <a:t>     </a:t>
            </a:r>
            <a:r>
              <a:rPr lang="en-US" sz="6000" b="1" dirty="0">
                <a:solidFill>
                  <a:srgbClr val="000099"/>
                </a:solidFill>
                <a:latin typeface="Arial" panose="020B0604020202020204" pitchFamily="34" charset="0"/>
                <a:cs typeface="Arial" panose="020B0604020202020204" pitchFamily="34" charset="0"/>
              </a:rPr>
              <a:t>MÔN: TIN HỌC - LỚP 4</a:t>
            </a:r>
          </a:p>
          <a:p>
            <a:pPr algn="ctr">
              <a:lnSpc>
                <a:spcPct val="120000"/>
              </a:lnSpc>
            </a:pPr>
            <a:r>
              <a:rPr lang="en-US" sz="6000" b="1" dirty="0" err="1">
                <a:solidFill>
                  <a:srgbClr val="000099"/>
                </a:solidFill>
                <a:latin typeface="Arial" panose="020B0604020202020204" pitchFamily="34" charset="0"/>
                <a:cs typeface="Arial" panose="020B0604020202020204" pitchFamily="34" charset="0"/>
              </a:rPr>
              <a:t>Giáo</a:t>
            </a:r>
            <a:r>
              <a:rPr lang="en-US" sz="6000" b="1" dirty="0">
                <a:solidFill>
                  <a:srgbClr val="000099"/>
                </a:solidFill>
                <a:latin typeface="Arial" panose="020B0604020202020204" pitchFamily="34" charset="0"/>
                <a:cs typeface="Arial" panose="020B0604020202020204" pitchFamily="34" charset="0"/>
              </a:rPr>
              <a:t> </a:t>
            </a:r>
            <a:r>
              <a:rPr lang="en-US" sz="6000" b="1" dirty="0" err="1">
                <a:solidFill>
                  <a:srgbClr val="000099"/>
                </a:solidFill>
                <a:latin typeface="Arial" panose="020B0604020202020204" pitchFamily="34" charset="0"/>
                <a:cs typeface="Arial" panose="020B0604020202020204" pitchFamily="34" charset="0"/>
              </a:rPr>
              <a:t>viên</a:t>
            </a:r>
            <a:r>
              <a:rPr lang="en-US" sz="6000" b="1" dirty="0">
                <a:solidFill>
                  <a:srgbClr val="000099"/>
                </a:solidFill>
                <a:latin typeface="Arial" panose="020B0604020202020204" pitchFamily="34" charset="0"/>
                <a:cs typeface="Arial" panose="020B0604020202020204" pitchFamily="34" charset="0"/>
              </a:rPr>
              <a:t>: Bùi </a:t>
            </a:r>
            <a:r>
              <a:rPr lang="en-US" sz="6000" b="1" dirty="0" err="1">
                <a:solidFill>
                  <a:srgbClr val="000099"/>
                </a:solidFill>
                <a:latin typeface="Arial" panose="020B0604020202020204" pitchFamily="34" charset="0"/>
                <a:cs typeface="Arial" panose="020B0604020202020204" pitchFamily="34" charset="0"/>
              </a:rPr>
              <a:t>Thị</a:t>
            </a:r>
            <a:r>
              <a:rPr lang="en-US" sz="6000" b="1" dirty="0">
                <a:solidFill>
                  <a:srgbClr val="000099"/>
                </a:solidFill>
                <a:latin typeface="Arial" panose="020B0604020202020204" pitchFamily="34" charset="0"/>
                <a:cs typeface="Arial" panose="020B0604020202020204" pitchFamily="34" charset="0"/>
              </a:rPr>
              <a:t> </a:t>
            </a:r>
            <a:r>
              <a:rPr lang="en-US" sz="6000" b="1" dirty="0" err="1">
                <a:solidFill>
                  <a:srgbClr val="000099"/>
                </a:solidFill>
                <a:latin typeface="Arial" panose="020B0604020202020204" pitchFamily="34" charset="0"/>
                <a:cs typeface="Arial" panose="020B0604020202020204" pitchFamily="34" charset="0"/>
              </a:rPr>
              <a:t>Hiền</a:t>
            </a:r>
            <a:endParaRPr lang="en-US" sz="6000" b="1" dirty="0">
              <a:solidFill>
                <a:srgbClr val="000099"/>
              </a:solidFill>
              <a:latin typeface="Arial" panose="020B0604020202020204" pitchFamily="34" charset="0"/>
              <a:cs typeface="Arial" panose="020B0604020202020204" pitchFamily="34" charset="0"/>
            </a:endParaRPr>
          </a:p>
          <a:p>
            <a:pPr algn="ctr">
              <a:lnSpc>
                <a:spcPct val="120000"/>
              </a:lnSpc>
            </a:pPr>
            <a:r>
              <a:rPr lang="en-US" sz="6000" b="1" dirty="0" err="1">
                <a:solidFill>
                  <a:srgbClr val="000099"/>
                </a:solidFill>
                <a:latin typeface="Arial" panose="020B0604020202020204" pitchFamily="34" charset="0"/>
                <a:cs typeface="Arial" panose="020B0604020202020204" pitchFamily="34" charset="0"/>
              </a:rPr>
              <a:t>Bài</a:t>
            </a:r>
            <a:r>
              <a:rPr lang="en-US" sz="6000" b="1" dirty="0">
                <a:solidFill>
                  <a:srgbClr val="000099"/>
                </a:solidFill>
                <a:latin typeface="Arial" panose="020B0604020202020204" pitchFamily="34" charset="0"/>
                <a:cs typeface="Arial" panose="020B0604020202020204" pitchFamily="34" charset="0"/>
              </a:rPr>
              <a:t> 4: </a:t>
            </a:r>
            <a:r>
              <a:rPr lang="en-US" sz="6000" b="1" dirty="0" err="1">
                <a:solidFill>
                  <a:srgbClr val="000099"/>
                </a:solidFill>
                <a:latin typeface="Arial" panose="020B0604020202020204" pitchFamily="34" charset="0"/>
                <a:cs typeface="Arial" panose="020B0604020202020204" pitchFamily="34" charset="0"/>
              </a:rPr>
              <a:t>Tìm</a:t>
            </a:r>
            <a:r>
              <a:rPr lang="en-US" sz="6000" b="1" dirty="0">
                <a:solidFill>
                  <a:srgbClr val="000099"/>
                </a:solidFill>
                <a:latin typeface="Arial" panose="020B0604020202020204" pitchFamily="34" charset="0"/>
                <a:cs typeface="Arial" panose="020B0604020202020204" pitchFamily="34" charset="0"/>
              </a:rPr>
              <a:t> </a:t>
            </a:r>
            <a:r>
              <a:rPr lang="en-US" sz="6000" b="1" dirty="0" err="1">
                <a:solidFill>
                  <a:srgbClr val="000099"/>
                </a:solidFill>
                <a:latin typeface="Arial" panose="020B0604020202020204" pitchFamily="34" charset="0"/>
                <a:cs typeface="Arial" panose="020B0604020202020204" pitchFamily="34" charset="0"/>
              </a:rPr>
              <a:t>kiếm</a:t>
            </a:r>
            <a:r>
              <a:rPr lang="en-US" sz="6000" b="1" dirty="0">
                <a:solidFill>
                  <a:srgbClr val="000099"/>
                </a:solidFill>
                <a:latin typeface="Arial" panose="020B0604020202020204" pitchFamily="34" charset="0"/>
                <a:cs typeface="Arial" panose="020B0604020202020204" pitchFamily="34" charset="0"/>
              </a:rPr>
              <a:t> </a:t>
            </a:r>
            <a:r>
              <a:rPr lang="en-US" sz="6000" b="1" dirty="0" err="1">
                <a:solidFill>
                  <a:srgbClr val="000099"/>
                </a:solidFill>
                <a:latin typeface="Arial" panose="020B0604020202020204" pitchFamily="34" charset="0"/>
                <a:cs typeface="Arial" panose="020B0604020202020204" pitchFamily="34" charset="0"/>
              </a:rPr>
              <a:t>thông</a:t>
            </a:r>
            <a:r>
              <a:rPr lang="en-US" sz="6000" b="1" dirty="0">
                <a:solidFill>
                  <a:srgbClr val="000099"/>
                </a:solidFill>
                <a:latin typeface="Arial" panose="020B0604020202020204" pitchFamily="34" charset="0"/>
                <a:cs typeface="Arial" panose="020B0604020202020204" pitchFamily="34" charset="0"/>
              </a:rPr>
              <a:t> tin </a:t>
            </a:r>
            <a:r>
              <a:rPr lang="en-US" sz="6000" b="1" dirty="0" err="1">
                <a:solidFill>
                  <a:srgbClr val="000099"/>
                </a:solidFill>
                <a:latin typeface="Arial" panose="020B0604020202020204" pitchFamily="34" charset="0"/>
                <a:cs typeface="Arial" panose="020B0604020202020204" pitchFamily="34" charset="0"/>
              </a:rPr>
              <a:t>trên</a:t>
            </a:r>
            <a:r>
              <a:rPr lang="en-US" sz="6000" b="1" dirty="0">
                <a:solidFill>
                  <a:srgbClr val="000099"/>
                </a:solidFill>
                <a:latin typeface="Arial" panose="020B0604020202020204" pitchFamily="34" charset="0"/>
                <a:cs typeface="Arial" panose="020B0604020202020204" pitchFamily="34" charset="0"/>
              </a:rPr>
              <a:t> Internet (</a:t>
            </a:r>
            <a:r>
              <a:rPr lang="en-US" sz="6000" b="1" dirty="0" err="1">
                <a:solidFill>
                  <a:srgbClr val="000099"/>
                </a:solidFill>
                <a:latin typeface="Arial" panose="020B0604020202020204" pitchFamily="34" charset="0"/>
                <a:cs typeface="Arial" panose="020B0604020202020204" pitchFamily="34" charset="0"/>
              </a:rPr>
              <a:t>Tiết</a:t>
            </a:r>
            <a:r>
              <a:rPr lang="en-US" sz="6000" b="1" dirty="0">
                <a:solidFill>
                  <a:srgbClr val="000099"/>
                </a:solidFill>
                <a:latin typeface="Arial" panose="020B0604020202020204" pitchFamily="34" charset="0"/>
                <a:cs typeface="Arial" panose="020B0604020202020204" pitchFamily="34" charset="0"/>
              </a:rPr>
              <a:t> 2)</a:t>
            </a:r>
          </a:p>
        </p:txBody>
      </p:sp>
      <p:pic>
        <p:nvPicPr>
          <p:cNvPr id="3" name="Picture 5">
            <a:extLst>
              <a:ext uri="{FF2B5EF4-FFF2-40B4-BE49-F238E27FC236}">
                <a16:creationId xmlns:a16="http://schemas.microsoft.com/office/drawing/2014/main" id="{9516FB99-B29F-9640-91E1-3474C4CBC46A}"/>
              </a:ext>
            </a:extLst>
          </p:cNvPr>
          <p:cNvPicPr>
            <a:picLocks noChangeAspect="1"/>
          </p:cNvPicPr>
          <p:nvPr/>
        </p:nvPicPr>
        <p:blipFill>
          <a:blip r:embed="rId10"/>
          <a:srcRect/>
          <a:stretch>
            <a:fillRect/>
          </a:stretch>
        </p:blipFill>
        <p:spPr>
          <a:xfrm>
            <a:off x="3048" y="3131919"/>
            <a:ext cx="2096307" cy="6439901"/>
          </a:xfrm>
          <a:prstGeom prst="rect">
            <a:avLst/>
          </a:prstGeom>
        </p:spPr>
      </p:pic>
      <p:pic>
        <p:nvPicPr>
          <p:cNvPr id="5" name="图片 16">
            <a:extLst>
              <a:ext uri="{FF2B5EF4-FFF2-40B4-BE49-F238E27FC236}">
                <a16:creationId xmlns:a16="http://schemas.microsoft.com/office/drawing/2014/main" id="{FD096B8E-3944-E7F8-C8E1-CB2897E968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14727" y="148610"/>
            <a:ext cx="1664763" cy="1512215"/>
          </a:xfrm>
          <a:prstGeom prst="rect">
            <a:avLst/>
          </a:prstGeom>
        </p:spPr>
      </p:pic>
      <p:sp>
        <p:nvSpPr>
          <p:cNvPr id="4" name="TextBox 3">
            <a:extLst>
              <a:ext uri="{FF2B5EF4-FFF2-40B4-BE49-F238E27FC236}">
                <a16:creationId xmlns:a16="http://schemas.microsoft.com/office/drawing/2014/main" id="{F49E294E-5C80-D664-DC44-C23CA3A3A4F8}"/>
              </a:ext>
            </a:extLst>
          </p:cNvPr>
          <p:cNvSpPr txBox="1"/>
          <p:nvPr/>
        </p:nvSpPr>
        <p:spPr>
          <a:xfrm>
            <a:off x="2757747" y="762883"/>
            <a:ext cx="13726607" cy="901593"/>
          </a:xfrm>
          <a:prstGeom prst="rect">
            <a:avLst/>
          </a:prstGeom>
          <a:noFill/>
        </p:spPr>
        <p:txBody>
          <a:bodyPr wrap="square" rtlCol="0">
            <a:spAutoFit/>
          </a:bodyPr>
          <a:lstStyle/>
          <a:p>
            <a:pPr algn="ctr">
              <a:lnSpc>
                <a:spcPct val="150000"/>
              </a:lnSpc>
            </a:pPr>
            <a:r>
              <a:rPr lang="vi-VN" sz="4000" dirty="0">
                <a:solidFill>
                  <a:srgbClr val="000099"/>
                </a:solidFill>
                <a:latin typeface="Arial" panose="020B0604020202020204" pitchFamily="34" charset="0"/>
                <a:cs typeface="Arial" panose="020B0604020202020204" pitchFamily="34" charset="0"/>
              </a:rPr>
              <a:t>PHÒNG </a:t>
            </a:r>
            <a:r>
              <a:rPr lang="en-US" sz="4000" dirty="0">
                <a:solidFill>
                  <a:srgbClr val="000099"/>
                </a:solidFill>
                <a:latin typeface="Arial" panose="020B0604020202020204" pitchFamily="34" charset="0"/>
                <a:cs typeface="Arial" panose="020B0604020202020204" pitchFamily="34" charset="0"/>
              </a:rPr>
              <a:t>GDĐT HUYỆN ỨNG HÒA</a:t>
            </a:r>
          </a:p>
        </p:txBody>
      </p:sp>
      <p:sp>
        <p:nvSpPr>
          <p:cNvPr id="8" name="TextBox 7">
            <a:extLst>
              <a:ext uri="{FF2B5EF4-FFF2-40B4-BE49-F238E27FC236}">
                <a16:creationId xmlns:a16="http://schemas.microsoft.com/office/drawing/2014/main" id="{160C5603-8CBD-4F2C-4503-FCD8ECBA8991}"/>
              </a:ext>
            </a:extLst>
          </p:cNvPr>
          <p:cNvSpPr txBox="1"/>
          <p:nvPr/>
        </p:nvSpPr>
        <p:spPr>
          <a:xfrm>
            <a:off x="2567613" y="1637616"/>
            <a:ext cx="13726607" cy="901593"/>
          </a:xfrm>
          <a:prstGeom prst="rect">
            <a:avLst/>
          </a:prstGeom>
          <a:noFill/>
        </p:spPr>
        <p:txBody>
          <a:bodyPr wrap="square" rtlCol="0">
            <a:spAutoFit/>
          </a:bodyPr>
          <a:lstStyle/>
          <a:p>
            <a:pPr algn="ctr">
              <a:lnSpc>
                <a:spcPct val="150000"/>
              </a:lnSpc>
            </a:pPr>
            <a:r>
              <a:rPr lang="vi-VN" sz="4000" b="1" dirty="0">
                <a:solidFill>
                  <a:srgbClr val="000099"/>
                </a:solidFill>
                <a:latin typeface="Arial" panose="020B0604020202020204" pitchFamily="34" charset="0"/>
                <a:cs typeface="Arial" panose="020B0604020202020204" pitchFamily="34" charset="0"/>
              </a:rPr>
              <a:t>TRƯỜNG TH </a:t>
            </a:r>
            <a:r>
              <a:rPr lang="en-US" sz="4000" b="1" dirty="0">
                <a:solidFill>
                  <a:srgbClr val="000099"/>
                </a:solidFill>
                <a:latin typeface="Arial" panose="020B0604020202020204" pitchFamily="34" charset="0"/>
                <a:cs typeface="Arial" panose="020B0604020202020204" pitchFamily="34" charset="0"/>
              </a:rPr>
              <a:t>ĐỘI BÌNH</a:t>
            </a:r>
          </a:p>
        </p:txBody>
      </p:sp>
      <p:cxnSp>
        <p:nvCxnSpPr>
          <p:cNvPr id="9" name="Straight Connector 8">
            <a:extLst>
              <a:ext uri="{FF2B5EF4-FFF2-40B4-BE49-F238E27FC236}">
                <a16:creationId xmlns:a16="http://schemas.microsoft.com/office/drawing/2014/main" id="{3FA375B7-1883-D7B0-90F4-8FE0B51F3C8B}"/>
              </a:ext>
            </a:extLst>
          </p:cNvPr>
          <p:cNvCxnSpPr/>
          <p:nvPr/>
        </p:nvCxnSpPr>
        <p:spPr>
          <a:xfrm>
            <a:off x="7086600" y="2539209"/>
            <a:ext cx="4800600" cy="0"/>
          </a:xfrm>
          <a:prstGeom prst="line">
            <a:avLst/>
          </a:prstGeom>
          <a:ln/>
        </p:spPr>
        <p:style>
          <a:lnRef idx="2">
            <a:schemeClr val="dk1"/>
          </a:lnRef>
          <a:fillRef idx="0">
            <a:schemeClr val="dk1"/>
          </a:fillRef>
          <a:effectRef idx="1">
            <a:schemeClr val="dk1"/>
          </a:effectRef>
          <a:fontRef idx="minor">
            <a:schemeClr val="tx1"/>
          </a:fontRef>
        </p:style>
      </p:cxnSp>
      <p:pic>
        <p:nvPicPr>
          <p:cNvPr id="6" name="VUI DEN TRUONG">
            <a:hlinkClick r:id="" action="ppaction://media"/>
            <a:extLst>
              <a:ext uri="{FF2B5EF4-FFF2-40B4-BE49-F238E27FC236}">
                <a16:creationId xmlns:a16="http://schemas.microsoft.com/office/drawing/2014/main" id="{EA361B73-8DE1-0779-7FEB-5A83D35130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819591" y="1637616"/>
            <a:ext cx="609600" cy="609600"/>
          </a:xfrm>
          <a:prstGeom prst="rect">
            <a:avLst/>
          </a:prstGeom>
        </p:spPr>
      </p:pic>
    </p:spTree>
    <p:extLst>
      <p:ext uri="{BB962C8B-B14F-4D97-AF65-F5344CB8AC3E}">
        <p14:creationId xmlns:p14="http://schemas.microsoft.com/office/powerpoint/2010/main" val="995376347"/>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841B7-361F-E1B7-BFD2-18F1D59C6818}"/>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96DF37A1-EA49-DB85-F6AE-CB605FDEE1C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E8DEB883-B330-9690-1739-32EA7DF968B0}"/>
              </a:ext>
            </a:extLst>
          </p:cNvPr>
          <p:cNvSpPr/>
          <p:nvPr/>
        </p:nvSpPr>
        <p:spPr>
          <a:xfrm>
            <a:off x="647699" y="34290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8E3EAF83-10C8-47B6-D2BA-31127F8A2725}"/>
              </a:ext>
            </a:extLst>
          </p:cNvPr>
          <p:cNvSpPr/>
          <p:nvPr/>
        </p:nvSpPr>
        <p:spPr>
          <a:xfrm>
            <a:off x="1052957" y="1409701"/>
            <a:ext cx="16396843" cy="2743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pP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l</a:t>
            </a:r>
            <a:r>
              <a:rPr lang="en-US" sz="6000" dirty="0" err="1">
                <a:latin typeface="Times New Roman" panose="02020603050405020304" pitchFamily="18" charset="0"/>
                <a:ea typeface="Calibri" panose="020F0502020204030204" pitchFamily="34" charset="0"/>
                <a:cs typeface="Times New Roman" panose="02020603050405020304" pitchFamily="18" charset="0"/>
              </a:rPr>
              <a:t>à</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8A3336B-12DA-4662-F4FA-4A816C824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66" y="8391870"/>
            <a:ext cx="1576448" cy="1320673"/>
          </a:xfrm>
          <a:prstGeom prst="rect">
            <a:avLst/>
          </a:prstGeom>
        </p:spPr>
      </p:pic>
      <p:pic>
        <p:nvPicPr>
          <p:cNvPr id="6" name="Picture 5">
            <a:extLst>
              <a:ext uri="{FF2B5EF4-FFF2-40B4-BE49-F238E27FC236}">
                <a16:creationId xmlns:a16="http://schemas.microsoft.com/office/drawing/2014/main" id="{69A09B87-9AD6-EBA0-96FA-30FCEDCC3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
        <p:nvSpPr>
          <p:cNvPr id="7" name="TextBox 6">
            <a:extLst>
              <a:ext uri="{FF2B5EF4-FFF2-40B4-BE49-F238E27FC236}">
                <a16:creationId xmlns:a16="http://schemas.microsoft.com/office/drawing/2014/main" id="{D8FDA79F-E661-065E-BA2D-EBFD1FB6A4AC}"/>
              </a:ext>
            </a:extLst>
          </p:cNvPr>
          <p:cNvSpPr txBox="1"/>
          <p:nvPr/>
        </p:nvSpPr>
        <p:spPr>
          <a:xfrm>
            <a:off x="10578789" y="2273469"/>
            <a:ext cx="58674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Hồ</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Gươm</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084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D85E2-4B52-AEF6-1EA6-7EDF1CDCEE50}"/>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A9E080FB-CBF3-8063-14DC-54AC83D60B4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D9223373-63F9-6324-7ACE-8FCFC2A5AC29}"/>
              </a:ext>
            </a:extLst>
          </p:cNvPr>
          <p:cNvSpPr/>
          <p:nvPr/>
        </p:nvSpPr>
        <p:spPr>
          <a:xfrm>
            <a:off x="647699" y="34290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AAB6419D-7642-421D-9EB7-B2AC15DD0E69}"/>
              </a:ext>
            </a:extLst>
          </p:cNvPr>
          <p:cNvSpPr/>
          <p:nvPr/>
        </p:nvSpPr>
        <p:spPr>
          <a:xfrm>
            <a:off x="1052957" y="1409701"/>
            <a:ext cx="16396843" cy="3581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pP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6000">
                <a:latin typeface="Times New Roman" panose="02020603050405020304" pitchFamily="18" charset="0"/>
                <a:ea typeface="Calibri" panose="020F0502020204030204" pitchFamily="34" charset="0"/>
                <a:cs typeface="Times New Roman" panose="02020603050405020304" pitchFamily="18" charset="0"/>
              </a:rPr>
              <a:t>M</a:t>
            </a:r>
            <a:r>
              <a:rPr lang="en-US" sz="6000">
                <a:effectLst/>
                <a:latin typeface="Times New Roman" panose="02020603050405020304" pitchFamily="18" charset="0"/>
                <a:ea typeface="Calibri" panose="020F0502020204030204" pitchFamily="34" charset="0"/>
                <a:cs typeface="Times New Roman" panose="02020603050405020304" pitchFamily="18" charset="0"/>
              </a:rPr>
              <a:t>ở</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Web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gõ</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E49A821-A400-F30E-FA84-B97A130D4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66" y="8391870"/>
            <a:ext cx="1576448" cy="1320673"/>
          </a:xfrm>
          <a:prstGeom prst="rect">
            <a:avLst/>
          </a:prstGeom>
        </p:spPr>
      </p:pic>
      <p:pic>
        <p:nvPicPr>
          <p:cNvPr id="6" name="Picture 5">
            <a:extLst>
              <a:ext uri="{FF2B5EF4-FFF2-40B4-BE49-F238E27FC236}">
                <a16:creationId xmlns:a16="http://schemas.microsoft.com/office/drawing/2014/main" id="{77B8F5AE-7429-265C-7D17-2D030F909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Tree>
    <p:extLst>
      <p:ext uri="{BB962C8B-B14F-4D97-AF65-F5344CB8AC3E}">
        <p14:creationId xmlns:p14="http://schemas.microsoft.com/office/powerpoint/2010/main" val="454976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781E9-8907-D9F6-A7A7-FA4DE371DAFE}"/>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36996BEC-2F18-A15B-C2FF-D68D20B7044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18FA1766-A3B4-1A75-50E9-FBC0F8385B5D}"/>
              </a:ext>
            </a:extLst>
          </p:cNvPr>
          <p:cNvSpPr/>
          <p:nvPr/>
        </p:nvSpPr>
        <p:spPr>
          <a:xfrm>
            <a:off x="647699" y="34290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85015767-0A4A-9559-4843-D210EE2BB11E}"/>
              </a:ext>
            </a:extLst>
          </p:cNvPr>
          <p:cNvSpPr/>
          <p:nvPr/>
        </p:nvSpPr>
        <p:spPr>
          <a:xfrm>
            <a:off x="1052957" y="1409701"/>
            <a:ext cx="16396843" cy="3276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pP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Gõ</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Gươm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phím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Enter</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36859F3-8BC3-E021-1B40-27C76BB08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66" y="8391870"/>
            <a:ext cx="1576448" cy="1320673"/>
          </a:xfrm>
          <a:prstGeom prst="rect">
            <a:avLst/>
          </a:prstGeom>
        </p:spPr>
      </p:pic>
      <p:pic>
        <p:nvPicPr>
          <p:cNvPr id="6" name="Picture 5">
            <a:extLst>
              <a:ext uri="{FF2B5EF4-FFF2-40B4-BE49-F238E27FC236}">
                <a16:creationId xmlns:a16="http://schemas.microsoft.com/office/drawing/2014/main" id="{91E49901-84DF-6413-6BBF-A54892B58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Tree>
    <p:extLst>
      <p:ext uri="{BB962C8B-B14F-4D97-AF65-F5344CB8AC3E}">
        <p14:creationId xmlns:p14="http://schemas.microsoft.com/office/powerpoint/2010/main" val="2844954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9E71D-92E4-FE35-0396-32952845F713}"/>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AA13CDBD-1354-CCEA-AB83-6C34E2FB824C}"/>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C8F900E3-F5B2-A1C3-4AB6-08B15C420623}"/>
              </a:ext>
            </a:extLst>
          </p:cNvPr>
          <p:cNvSpPr/>
          <p:nvPr/>
        </p:nvSpPr>
        <p:spPr>
          <a:xfrm>
            <a:off x="647699" y="34290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B4A66774-B72A-7485-64A2-5372A96058CF}"/>
              </a:ext>
            </a:extLst>
          </p:cNvPr>
          <p:cNvSpPr/>
          <p:nvPr/>
        </p:nvSpPr>
        <p:spPr>
          <a:xfrm>
            <a:off x="1052957" y="1409701"/>
            <a:ext cx="16396843" cy="434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pP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web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Em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958DC31-91D7-CE46-969C-606A45001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66" y="8391870"/>
            <a:ext cx="1576448" cy="1320673"/>
          </a:xfrm>
          <a:prstGeom prst="rect">
            <a:avLst/>
          </a:prstGeom>
        </p:spPr>
      </p:pic>
      <p:pic>
        <p:nvPicPr>
          <p:cNvPr id="6" name="Picture 5">
            <a:extLst>
              <a:ext uri="{FF2B5EF4-FFF2-40B4-BE49-F238E27FC236}">
                <a16:creationId xmlns:a16="http://schemas.microsoft.com/office/drawing/2014/main" id="{173E5EE6-3B87-FF1F-1992-69941439D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Tree>
    <p:extLst>
      <p:ext uri="{BB962C8B-B14F-4D97-AF65-F5344CB8AC3E}">
        <p14:creationId xmlns:p14="http://schemas.microsoft.com/office/powerpoint/2010/main" val="2186532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7A8E-70F3-1B86-36B2-EB58534C9510}"/>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5E4BF787-F8D7-5586-A6DD-9C347A79E13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DA1C94FB-AF3C-9FF1-94A5-1E52A69C38A0}"/>
              </a:ext>
            </a:extLst>
          </p:cNvPr>
          <p:cNvSpPr/>
          <p:nvPr/>
        </p:nvSpPr>
        <p:spPr>
          <a:xfrm>
            <a:off x="647699" y="34290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FF827AB0-A492-AC2A-7ED6-8A6DE7B56CC4}"/>
              </a:ext>
            </a:extLst>
          </p:cNvPr>
          <p:cNvSpPr/>
          <p:nvPr/>
        </p:nvSpPr>
        <p:spPr>
          <a:xfrm>
            <a:off x="1052957" y="1409701"/>
            <a:ext cx="16396843" cy="3505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pP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Nháy</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chuột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siêu</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Web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tin chi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Gươm</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8C24D43-CA60-7CEE-6634-575097AF9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66" y="8391870"/>
            <a:ext cx="1576448" cy="1320673"/>
          </a:xfrm>
          <a:prstGeom prst="rect">
            <a:avLst/>
          </a:prstGeom>
        </p:spPr>
      </p:pic>
      <p:pic>
        <p:nvPicPr>
          <p:cNvPr id="6" name="Picture 5">
            <a:extLst>
              <a:ext uri="{FF2B5EF4-FFF2-40B4-BE49-F238E27FC236}">
                <a16:creationId xmlns:a16="http://schemas.microsoft.com/office/drawing/2014/main" id="{72A4DC3C-2BB4-B4C1-D8B7-B5A7E4C906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Tree>
    <p:extLst>
      <p:ext uri="{BB962C8B-B14F-4D97-AF65-F5344CB8AC3E}">
        <p14:creationId xmlns:p14="http://schemas.microsoft.com/office/powerpoint/2010/main" val="2479835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24602-73F7-8C9F-5E12-7B38C2ED6155}"/>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A7899BF6-9951-9836-14E4-1AEB5E64E43D}"/>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67C7DE2C-6FD0-171C-F954-B484770B2260}"/>
              </a:ext>
            </a:extLst>
          </p:cNvPr>
          <p:cNvSpPr/>
          <p:nvPr/>
        </p:nvSpPr>
        <p:spPr>
          <a:xfrm>
            <a:off x="647699" y="34290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E5A066D1-0658-5A0A-FF9C-14205297339C}"/>
              </a:ext>
            </a:extLst>
          </p:cNvPr>
          <p:cNvSpPr/>
          <p:nvPr/>
        </p:nvSpPr>
        <p:spPr>
          <a:xfrm>
            <a:off x="1052957" y="1409700"/>
            <a:ext cx="16396843" cy="6831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6000" b="1" dirty="0">
              <a:solidFill>
                <a:srgbClr val="0000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05916C1-D8F8-6FA1-178C-B37C6E5D6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926" y="8583912"/>
            <a:ext cx="1576448" cy="1320673"/>
          </a:xfrm>
          <a:prstGeom prst="rect">
            <a:avLst/>
          </a:prstGeom>
        </p:spPr>
      </p:pic>
      <p:pic>
        <p:nvPicPr>
          <p:cNvPr id="6" name="Picture 5">
            <a:extLst>
              <a:ext uri="{FF2B5EF4-FFF2-40B4-BE49-F238E27FC236}">
                <a16:creationId xmlns:a16="http://schemas.microsoft.com/office/drawing/2014/main" id="{92ADFB60-21A7-2758-CDD1-181DC6043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
        <p:nvSpPr>
          <p:cNvPr id="7" name="Rectangle: Rounded Corners 6">
            <a:extLst>
              <a:ext uri="{FF2B5EF4-FFF2-40B4-BE49-F238E27FC236}">
                <a16:creationId xmlns:a16="http://schemas.microsoft.com/office/drawing/2014/main" id="{80E971F9-7FC7-FB86-E291-0D59A54064F8}"/>
              </a:ext>
            </a:extLst>
          </p:cNvPr>
          <p:cNvSpPr/>
          <p:nvPr/>
        </p:nvSpPr>
        <p:spPr>
          <a:xfrm>
            <a:off x="1345599" y="1441342"/>
            <a:ext cx="15711099" cy="6648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Nhiệm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vụ</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2: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Thực</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hành</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tìm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kiếm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thông</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tin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theo</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chủ</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đề</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tìm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hiểu</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về</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Văn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Miếu</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Quốc</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Tử</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Giám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theo</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các</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yêu</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cầu</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sau</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1143000" marR="0" lvl="0" indent="-1143000" algn="just" defTabSz="914400" rtl="0" eaLnBrk="1" fontAlgn="auto" latinLnBrk="0" hangingPunct="1">
              <a:lnSpc>
                <a:spcPct val="100000"/>
              </a:lnSpc>
              <a:spcBef>
                <a:spcPts val="0"/>
              </a:spcBef>
              <a:spcAft>
                <a:spcPts val="0"/>
              </a:spcAft>
              <a:buClrTx/>
              <a:buSzTx/>
              <a:buFontTx/>
              <a:buAutoNum type="arabicPeriod"/>
              <a:tabLst/>
              <a:defRPr/>
            </a:pPr>
            <a:r>
              <a:rPr lang="en-US" sz="6000" dirty="0" err="1">
                <a:solidFill>
                  <a:srgbClr val="002060"/>
                </a:solidFill>
                <a:latin typeface="Arial" panose="020B0604020202020204" pitchFamily="34" charset="0"/>
                <a:cs typeface="Arial" panose="020B0604020202020204" pitchFamily="34" charset="0"/>
              </a:rPr>
              <a:t>Xác</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định</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từ</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khóa</a:t>
            </a:r>
            <a:endParaRPr lang="en-US" sz="6000" dirty="0">
              <a:solidFill>
                <a:srgbClr val="002060"/>
              </a:solidFill>
              <a:latin typeface="Arial" panose="020B0604020202020204" pitchFamily="34" charset="0"/>
              <a:cs typeface="Arial" panose="020B0604020202020204" pitchFamily="34" charset="0"/>
            </a:endParaRPr>
          </a:p>
          <a:p>
            <a:pPr marL="1143000" marR="0" lvl="0" indent="-1143000" algn="just" defTabSz="914400" rtl="0" eaLnBrk="1" fontAlgn="auto" latinLnBrk="0" hangingPunct="1">
              <a:lnSpc>
                <a:spcPct val="100000"/>
              </a:lnSpc>
              <a:spcBef>
                <a:spcPts val="0"/>
              </a:spcBef>
              <a:spcAft>
                <a:spcPts val="0"/>
              </a:spcAft>
              <a:buClrTx/>
              <a:buSzTx/>
              <a:buFontTx/>
              <a:buAutoNum type="arabicPeriod"/>
              <a:tabLst/>
              <a:defRPr/>
            </a:pPr>
            <a:r>
              <a:rPr lang="en-US" sz="6000" dirty="0" err="1">
                <a:solidFill>
                  <a:srgbClr val="002060"/>
                </a:solidFill>
                <a:latin typeface="Arial" panose="020B0604020202020204" pitchFamily="34" charset="0"/>
                <a:cs typeface="Arial" panose="020B0604020202020204" pitchFamily="34" charset="0"/>
              </a:rPr>
              <a:t>Truy</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cập</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vào</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máy</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tìm</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kiếm</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và</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tìm</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kiếm</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thông</a:t>
            </a:r>
            <a:r>
              <a:rPr lang="en-US" sz="6000" dirty="0">
                <a:solidFill>
                  <a:srgbClr val="002060"/>
                </a:solidFill>
                <a:latin typeface="Arial" panose="020B0604020202020204" pitchFamily="34" charset="0"/>
                <a:cs typeface="Arial" panose="020B0604020202020204" pitchFamily="34" charset="0"/>
              </a:rPr>
              <a:t> tin.</a:t>
            </a:r>
          </a:p>
          <a:p>
            <a:pPr marL="1143000" marR="0" lvl="0" indent="-1143000" algn="just" defTabSz="914400" rtl="0" eaLnBrk="1" fontAlgn="auto" latinLnBrk="0" hangingPunct="1">
              <a:lnSpc>
                <a:spcPct val="100000"/>
              </a:lnSpc>
              <a:spcBef>
                <a:spcPts val="0"/>
              </a:spcBef>
              <a:spcAft>
                <a:spcPts val="0"/>
              </a:spcAft>
              <a:buClrTx/>
              <a:buSzTx/>
              <a:buFontTx/>
              <a:buAutoNum type="arabicPeriod"/>
              <a:tabLst/>
              <a:defRPr/>
            </a:pP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Nhận</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xét</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về</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kết</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quả</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nhận</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được</a:t>
            </a:r>
            <a:endPar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9" name="Nhiệm vụ 2 Thực hành (1)">
            <a:hlinkClick r:id="" action="ppaction://media"/>
            <a:extLst>
              <a:ext uri="{FF2B5EF4-FFF2-40B4-BE49-F238E27FC236}">
                <a16:creationId xmlns:a16="http://schemas.microsoft.com/office/drawing/2014/main" id="{CC693BAA-2FB9-E2CC-9AE1-0AD07738C1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55750" y="9069359"/>
            <a:ext cx="406400" cy="406400"/>
          </a:xfrm>
          <a:prstGeom prst="rect">
            <a:avLst/>
          </a:prstGeom>
        </p:spPr>
      </p:pic>
    </p:spTree>
    <p:extLst>
      <p:ext uri="{BB962C8B-B14F-4D97-AF65-F5344CB8AC3E}">
        <p14:creationId xmlns:p14="http://schemas.microsoft.com/office/powerpoint/2010/main" val="3064750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 presetClass="mediacall" presetSubtype="0" fill="hold" nodeType="afterEffect">
                                  <p:stCondLst>
                                    <p:cond delay="0"/>
                                  </p:stCondLst>
                                  <p:childTnLst>
                                    <p:cmd type="call" cmd="playFrom(0.0)">
                                      <p:cBhvr>
                                        <p:cTn id="3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1"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51EF3-D09E-BAF9-E482-F7120344C715}"/>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EB36F95-89F5-6348-0C57-ACE2CDE14F8C}"/>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1C834B7F-1342-76A2-1434-90AC0EED0D84}"/>
              </a:ext>
            </a:extLst>
          </p:cNvPr>
          <p:cNvSpPr/>
          <p:nvPr/>
        </p:nvSpPr>
        <p:spPr>
          <a:xfrm>
            <a:off x="647699" y="34290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FA13C26A-DB21-46BE-98E3-BBF3F4E81F49}"/>
              </a:ext>
            </a:extLst>
          </p:cNvPr>
          <p:cNvSpPr/>
          <p:nvPr/>
        </p:nvSpPr>
        <p:spPr>
          <a:xfrm>
            <a:off x="762000" y="1560159"/>
            <a:ext cx="16878301" cy="34309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6000" b="1" dirty="0">
                <a:solidFill>
                  <a:schemeClr val="tx1"/>
                </a:solidFill>
                <a:latin typeface="Arial" panose="020B0604020202020204" pitchFamily="34" charset="0"/>
                <a:cs typeface="Arial" panose="020B0604020202020204" pitchFamily="34" charset="0"/>
              </a:rPr>
              <a:t>1. </a:t>
            </a:r>
            <a:r>
              <a:rPr lang="en-US" sz="6000" b="1" dirty="0" err="1">
                <a:solidFill>
                  <a:schemeClr val="tx1"/>
                </a:solidFill>
                <a:latin typeface="Arial" panose="020B0604020202020204" pitchFamily="34" charset="0"/>
                <a:cs typeface="Arial" panose="020B0604020202020204" pitchFamily="34" charset="0"/>
              </a:rPr>
              <a:t>Xác</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định</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từ</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khóa</a:t>
            </a:r>
            <a:r>
              <a:rPr lang="en-US" sz="6000" b="1" dirty="0">
                <a:solidFill>
                  <a:schemeClr val="tx1"/>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EB30AECD-D98A-FC6B-9F4E-FB26249B7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66" y="8391870"/>
            <a:ext cx="1576448" cy="1320673"/>
          </a:xfrm>
          <a:prstGeom prst="rect">
            <a:avLst/>
          </a:prstGeom>
        </p:spPr>
      </p:pic>
      <p:pic>
        <p:nvPicPr>
          <p:cNvPr id="6" name="Picture 5">
            <a:extLst>
              <a:ext uri="{FF2B5EF4-FFF2-40B4-BE49-F238E27FC236}">
                <a16:creationId xmlns:a16="http://schemas.microsoft.com/office/drawing/2014/main" id="{B8B4A0F3-DBEB-4EAD-FB70-46608CC64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
        <p:nvSpPr>
          <p:cNvPr id="9" name="Rectangle: Rounded Corners 8">
            <a:extLst>
              <a:ext uri="{FF2B5EF4-FFF2-40B4-BE49-F238E27FC236}">
                <a16:creationId xmlns:a16="http://schemas.microsoft.com/office/drawing/2014/main" id="{E4985CB9-D914-D792-2DD7-84E05757FF72}"/>
              </a:ext>
            </a:extLst>
          </p:cNvPr>
          <p:cNvSpPr/>
          <p:nvPr/>
        </p:nvSpPr>
        <p:spPr>
          <a:xfrm>
            <a:off x="8458201" y="2181140"/>
            <a:ext cx="9182100" cy="250516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60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Miếu</a:t>
            </a:r>
            <a:r>
              <a:rPr kumimoji="0" lang="en-US" sz="60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60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Quốc</a:t>
            </a:r>
            <a:r>
              <a:rPr kumimoji="0" lang="en-US" sz="60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Tử</a:t>
            </a:r>
            <a:r>
              <a:rPr kumimoji="0" lang="en-US" sz="60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Giám</a:t>
            </a:r>
            <a:endParaRPr kumimoji="0" lang="en-US"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74145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B4E34-C813-A181-B51B-058E2B414B51}"/>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3B046CA3-CD47-4F12-E73C-72CF14EE0997}"/>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9D9E86F6-4F59-A307-CC4B-7355471B23B4}"/>
              </a:ext>
            </a:extLst>
          </p:cNvPr>
          <p:cNvSpPr/>
          <p:nvPr/>
        </p:nvSpPr>
        <p:spPr>
          <a:xfrm>
            <a:off x="647699" y="34290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14C810C5-E9B8-F874-3D7A-81E120BF2F88}"/>
              </a:ext>
            </a:extLst>
          </p:cNvPr>
          <p:cNvSpPr/>
          <p:nvPr/>
        </p:nvSpPr>
        <p:spPr>
          <a:xfrm>
            <a:off x="1052957" y="1409701"/>
            <a:ext cx="16396843" cy="3962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6000" b="1" dirty="0">
                <a:solidFill>
                  <a:schemeClr val="tx1"/>
                </a:solidFill>
                <a:latin typeface="Arial" panose="020B0604020202020204" pitchFamily="34" charset="0"/>
                <a:cs typeface="Arial" panose="020B0604020202020204" pitchFamily="34" charset="0"/>
              </a:rPr>
              <a:t>2. </a:t>
            </a:r>
            <a:r>
              <a:rPr lang="en-US" sz="6000" b="1" dirty="0" err="1">
                <a:solidFill>
                  <a:schemeClr val="tx1"/>
                </a:solidFill>
                <a:latin typeface="Arial" panose="020B0604020202020204" pitchFamily="34" charset="0"/>
                <a:cs typeface="Arial" panose="020B0604020202020204" pitchFamily="34" charset="0"/>
              </a:rPr>
              <a:t>Truy</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cập</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vào</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máy</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tìm</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kiếm</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và</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tìm</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kiếm</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thông</a:t>
            </a:r>
            <a:r>
              <a:rPr lang="en-US" sz="6000" b="1" dirty="0">
                <a:solidFill>
                  <a:schemeClr val="tx1"/>
                </a:solidFill>
                <a:latin typeface="Arial" panose="020B0604020202020204" pitchFamily="34" charset="0"/>
                <a:cs typeface="Arial" panose="020B0604020202020204" pitchFamily="34" charset="0"/>
              </a:rPr>
              <a:t> tin</a:t>
            </a:r>
          </a:p>
        </p:txBody>
      </p:sp>
      <p:pic>
        <p:nvPicPr>
          <p:cNvPr id="4" name="Picture 3">
            <a:extLst>
              <a:ext uri="{FF2B5EF4-FFF2-40B4-BE49-F238E27FC236}">
                <a16:creationId xmlns:a16="http://schemas.microsoft.com/office/drawing/2014/main" id="{C1D369B3-87F5-1E0E-9525-F67562C72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66" y="8391870"/>
            <a:ext cx="1576448" cy="1320673"/>
          </a:xfrm>
          <a:prstGeom prst="rect">
            <a:avLst/>
          </a:prstGeom>
        </p:spPr>
      </p:pic>
      <p:pic>
        <p:nvPicPr>
          <p:cNvPr id="6" name="Picture 5">
            <a:extLst>
              <a:ext uri="{FF2B5EF4-FFF2-40B4-BE49-F238E27FC236}">
                <a16:creationId xmlns:a16="http://schemas.microsoft.com/office/drawing/2014/main" id="{2C934E67-3A8A-D05D-D7D0-CC4C76E1CA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Tree>
    <p:extLst>
      <p:ext uri="{BB962C8B-B14F-4D97-AF65-F5344CB8AC3E}">
        <p14:creationId xmlns:p14="http://schemas.microsoft.com/office/powerpoint/2010/main" val="1043612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F93CB-F53B-D080-0C9C-C264ABFAFC79}"/>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D355EA14-8BD8-9802-AE48-519927078D7C}"/>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EF733120-E45E-6639-645E-5477856E41F9}"/>
              </a:ext>
            </a:extLst>
          </p:cNvPr>
          <p:cNvSpPr/>
          <p:nvPr/>
        </p:nvSpPr>
        <p:spPr>
          <a:xfrm>
            <a:off x="647699" y="34290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96A2AA18-CF69-ECA7-40BA-9029BA20FDDB}"/>
              </a:ext>
            </a:extLst>
          </p:cNvPr>
          <p:cNvSpPr/>
          <p:nvPr/>
        </p:nvSpPr>
        <p:spPr>
          <a:xfrm>
            <a:off x="1052957" y="1409701"/>
            <a:ext cx="16396843" cy="3276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3. </a:t>
            </a:r>
            <a:r>
              <a:rPr lang="en-US" sz="6000" b="1" dirty="0" err="1">
                <a:solidFill>
                  <a:schemeClr val="tx1"/>
                </a:solidFill>
                <a:latin typeface="Arial" panose="020B0604020202020204" pitchFamily="34" charset="0"/>
                <a:cs typeface="Arial" panose="020B0604020202020204" pitchFamily="34" charset="0"/>
              </a:rPr>
              <a:t>Nhận</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xét</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về</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kết</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quả</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nhận</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được</a:t>
            </a:r>
            <a:endParaRPr lang="en-US" sz="60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E067059-3674-C23E-9272-067684FFC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66" y="8391870"/>
            <a:ext cx="1576448" cy="1320673"/>
          </a:xfrm>
          <a:prstGeom prst="rect">
            <a:avLst/>
          </a:prstGeom>
        </p:spPr>
      </p:pic>
      <p:pic>
        <p:nvPicPr>
          <p:cNvPr id="6" name="Picture 5">
            <a:extLst>
              <a:ext uri="{FF2B5EF4-FFF2-40B4-BE49-F238E27FC236}">
                <a16:creationId xmlns:a16="http://schemas.microsoft.com/office/drawing/2014/main" id="{B46D8198-934C-8581-DD1B-B457334E7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Tree>
    <p:extLst>
      <p:ext uri="{BB962C8B-B14F-4D97-AF65-F5344CB8AC3E}">
        <p14:creationId xmlns:p14="http://schemas.microsoft.com/office/powerpoint/2010/main" val="3627053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E73E2-C1C6-69F3-FBDF-089216153927}"/>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934839BC-0B91-87B3-420C-323A1649F70B}"/>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B9DAF56B-4FDD-84A3-A270-DF61DBFD4D43}"/>
              </a:ext>
            </a:extLst>
          </p:cNvPr>
          <p:cNvSpPr/>
          <p:nvPr/>
        </p:nvSpPr>
        <p:spPr>
          <a:xfrm>
            <a:off x="647700" y="524664"/>
            <a:ext cx="16992600"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A50F89F6-5F87-808F-F3B0-23BB331AFB9E}"/>
              </a:ext>
            </a:extLst>
          </p:cNvPr>
          <p:cNvSpPr/>
          <p:nvPr/>
        </p:nvSpPr>
        <p:spPr>
          <a:xfrm>
            <a:off x="1139691" y="2181139"/>
            <a:ext cx="16500609" cy="3729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em hãy tạo thư mục thử nghiệm">
            <a:hlinkClick r:id="" action="ppaction://media"/>
            <a:extLst>
              <a:ext uri="{FF2B5EF4-FFF2-40B4-BE49-F238E27FC236}">
                <a16:creationId xmlns:a16="http://schemas.microsoft.com/office/drawing/2014/main" id="{18249860-0229-4272-828B-D92690D645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3130" y="8562327"/>
            <a:ext cx="609600" cy="609600"/>
          </a:xfrm>
          <a:prstGeom prst="rect">
            <a:avLst/>
          </a:prstGeom>
        </p:spPr>
      </p:pic>
      <p:pic>
        <p:nvPicPr>
          <p:cNvPr id="12" name="em hãy xoá thư mục thử nghiệm">
            <a:hlinkClick r:id="" action="ppaction://media"/>
            <a:extLst>
              <a:ext uri="{FF2B5EF4-FFF2-40B4-BE49-F238E27FC236}">
                <a16:creationId xmlns:a16="http://schemas.microsoft.com/office/drawing/2014/main" id="{E04CF711-BE70-48FD-9DD4-77DD2482EC7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14400" y="9476655"/>
            <a:ext cx="729095" cy="609600"/>
          </a:xfrm>
          <a:prstGeom prst="rect">
            <a:avLst/>
          </a:prstGeom>
        </p:spPr>
      </p:pic>
      <p:sp>
        <p:nvSpPr>
          <p:cNvPr id="10" name="Content Placeholder 2"/>
          <p:cNvSpPr txBox="1">
            <a:spLocks/>
          </p:cNvSpPr>
          <p:nvPr/>
        </p:nvSpPr>
        <p:spPr>
          <a:xfrm>
            <a:off x="1398335" y="2439517"/>
            <a:ext cx="15749973" cy="316118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Tìm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kiếm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tin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địa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muốn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được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thăm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chia </a:t>
            </a:r>
            <a:r>
              <a:rPr lang="en-US" sz="6000" dirty="0" err="1">
                <a:latin typeface="Times New Roman" panose="02020603050405020304" pitchFamily="18" charset="0"/>
                <a:cs typeface="Times New Roman" panose="02020603050405020304" pitchFamily="18" charset="0"/>
              </a:rPr>
              <a:t>sẻ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tin </a:t>
            </a:r>
            <a:r>
              <a:rPr lang="en-US" sz="6000" dirty="0" err="1">
                <a:latin typeface="Times New Roman" panose="02020603050405020304" pitchFamily="18" charset="0"/>
                <a:cs typeface="Times New Roman" panose="02020603050405020304" pitchFamily="18" charset="0"/>
              </a:rPr>
              <a:t>đó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thày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cô</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học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sinh</a:t>
            </a:r>
            <a:r>
              <a:rPr lang="en-US" sz="6000" dirty="0">
                <a:latin typeface="Times New Roman" panose="02020603050405020304" pitchFamily="18" charset="0"/>
                <a:cs typeface="Times New Roman" panose="02020603050405020304" pitchFamily="18" charset="0"/>
              </a:rPr>
              <a:t>.</a:t>
            </a:r>
            <a:endParaRPr lang="en-US" sz="6000" dirty="0">
              <a:solidFill>
                <a:srgbClr val="0000F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B41222A-739E-B821-FD80-02431DE7E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056" y="5940751"/>
            <a:ext cx="6608432" cy="3478967"/>
          </a:xfrm>
          <a:prstGeom prst="rect">
            <a:avLst/>
          </a:prstGeom>
        </p:spPr>
      </p:pic>
      <p:pic>
        <p:nvPicPr>
          <p:cNvPr id="16" name="Picture 15">
            <a:extLst>
              <a:ext uri="{FF2B5EF4-FFF2-40B4-BE49-F238E27FC236}">
                <a16:creationId xmlns:a16="http://schemas.microsoft.com/office/drawing/2014/main" id="{CF26C039-51EC-DABD-DE7C-0406BA4BDF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8337" y="765876"/>
            <a:ext cx="1573464" cy="1254526"/>
          </a:xfrm>
          <a:prstGeom prst="rect">
            <a:avLst/>
          </a:prstGeom>
        </p:spPr>
      </p:pic>
      <p:pic>
        <p:nvPicPr>
          <p:cNvPr id="14" name="Picture 13">
            <a:extLst>
              <a:ext uri="{FF2B5EF4-FFF2-40B4-BE49-F238E27FC236}">
                <a16:creationId xmlns:a16="http://schemas.microsoft.com/office/drawing/2014/main" id="{B3256627-4CC2-69C4-36F9-4294D5AE77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9400" y="1282700"/>
            <a:ext cx="3924300" cy="812800"/>
          </a:xfrm>
          <a:prstGeom prst="rect">
            <a:avLst/>
          </a:prstGeom>
        </p:spPr>
      </p:pic>
    </p:spTree>
    <p:extLst>
      <p:ext uri="{BB962C8B-B14F-4D97-AF65-F5344CB8AC3E}">
        <p14:creationId xmlns:p14="http://schemas.microsoft.com/office/powerpoint/2010/main" val="3042826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1680" fill="hold"/>
                                        <p:tgtEl>
                                          <p:spTgt spid="9"/>
                                        </p:tgtEl>
                                      </p:cBhvr>
                                    </p:cmd>
                                  </p:childTnLst>
                                </p:cTn>
                              </p:par>
                              <p:par>
                                <p:cTn id="10" presetID="1" presetClass="mediacall" presetSubtype="0" fill="hold" nodeType="withEffect">
                                  <p:stCondLst>
                                    <p:cond delay="0"/>
                                  </p:stCondLst>
                                  <p:childTnLst>
                                    <p:cmd type="call" cmd="playFrom(0.0)">
                                      <p:cBhvr>
                                        <p:cTn id="11" dur="17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9"/>
                </p:tgtEl>
              </p:cMediaNode>
            </p:audio>
            <p:audio>
              <p:cMediaNode vol="100000">
                <p:cTn id="13"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54140" y="3102099"/>
            <a:ext cx="5379720" cy="3785652"/>
          </a:xfrm>
          <a:prstGeom prst="rect">
            <a:avLst/>
          </a:prstGeom>
        </p:spPr>
        <p:txBody>
          <a:bodyPr wrap="square">
            <a:spAutoFit/>
          </a:bodyPr>
          <a:lstStyle/>
          <a:p>
            <a:pPr algn="ctr" defTabSz="1371600">
              <a:defRPr/>
            </a:pPr>
            <a:r>
              <a:rPr lang="en-US" altLang="zh-CN" sz="12000" b="1" dirty="0" err="1">
                <a:solidFill>
                  <a:srgbClr val="002060"/>
                </a:solidFill>
                <a:latin typeface="Times New Roman" panose="02020603050405020304" pitchFamily="18" charset="0"/>
                <a:ea typeface="字魂70号-灵悦黑体" panose="00000500000000000000" pitchFamily="2" charset="-122"/>
                <a:cs typeface="Times New Roman" panose="02020603050405020304" pitchFamily="18" charset="0"/>
              </a:rPr>
              <a:t>Khởi</a:t>
            </a:r>
            <a:r>
              <a:rPr lang="en-US" altLang="zh-CN" sz="12000" b="1" dirty="0">
                <a:solidFill>
                  <a:srgbClr val="002060"/>
                </a:solidFill>
                <a:latin typeface="Times New Roman" panose="02020603050405020304" pitchFamily="18" charset="0"/>
                <a:ea typeface="字魂70号-灵悦黑体" panose="00000500000000000000" pitchFamily="2" charset="-122"/>
                <a:cs typeface="Times New Roman" panose="02020603050405020304" pitchFamily="18" charset="0"/>
              </a:rPr>
              <a:t> </a:t>
            </a:r>
            <a:r>
              <a:rPr lang="en-US" altLang="zh-CN" sz="12000" b="1" dirty="0" err="1">
                <a:solidFill>
                  <a:srgbClr val="002060"/>
                </a:solidFill>
                <a:latin typeface="Times New Roman" panose="02020603050405020304" pitchFamily="18" charset="0"/>
                <a:ea typeface="字魂70号-灵悦黑体" panose="00000500000000000000" pitchFamily="2" charset="-122"/>
                <a:cs typeface="Times New Roman" panose="02020603050405020304" pitchFamily="18" charset="0"/>
              </a:rPr>
              <a:t>động</a:t>
            </a:r>
            <a:endParaRPr lang="zh-CN" altLang="en-US" sz="12000" b="1" dirty="0">
              <a:solidFill>
                <a:srgbClr val="002060"/>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44133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1E76-77A1-0EB2-A182-8C0D416EEEAD}"/>
            </a:ext>
          </a:extLst>
        </p:cNvPr>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C19157BB-E7B4-7502-A1E4-B273E2D55EEC}"/>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5641B3AB-A566-7B80-BA34-CE578036C56A}"/>
              </a:ext>
            </a:extLst>
          </p:cNvPr>
          <p:cNvSpPr/>
          <p:nvPr/>
        </p:nvSpPr>
        <p:spPr>
          <a:xfrm>
            <a:off x="304800" y="190500"/>
            <a:ext cx="17754600" cy="99060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Graphic 6">
            <a:extLst>
              <a:ext uri="{FF2B5EF4-FFF2-40B4-BE49-F238E27FC236}">
                <a16:creationId xmlns:a16="http://schemas.microsoft.com/office/drawing/2014/main" id="{920679FD-D353-463C-9296-33A2382D35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265" y="2755605"/>
            <a:ext cx="4551992" cy="6561144"/>
          </a:xfrm>
          <a:prstGeom prst="rect">
            <a:avLst/>
          </a:prstGeom>
        </p:spPr>
      </p:pic>
      <p:pic>
        <p:nvPicPr>
          <p:cNvPr id="12" name="Picture 11">
            <a:extLst>
              <a:ext uri="{FF2B5EF4-FFF2-40B4-BE49-F238E27FC236}">
                <a16:creationId xmlns:a16="http://schemas.microsoft.com/office/drawing/2014/main" id="{345BA76D-C157-B6D3-5904-247AFC275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7400" y="190500"/>
            <a:ext cx="11637335" cy="9456744"/>
          </a:xfrm>
          <a:prstGeom prst="rect">
            <a:avLst/>
          </a:prstGeom>
        </p:spPr>
      </p:pic>
      <p:sp>
        <p:nvSpPr>
          <p:cNvPr id="5" name="TextBox 4">
            <a:extLst>
              <a:ext uri="{FF2B5EF4-FFF2-40B4-BE49-F238E27FC236}">
                <a16:creationId xmlns:a16="http://schemas.microsoft.com/office/drawing/2014/main" id="{78F7C3BE-4D31-A3B4-E704-ACFC37890A73}"/>
              </a:ext>
            </a:extLst>
          </p:cNvPr>
          <p:cNvSpPr txBox="1"/>
          <p:nvPr/>
        </p:nvSpPr>
        <p:spPr>
          <a:xfrm>
            <a:off x="5876441" y="1866900"/>
            <a:ext cx="9675628" cy="1306255"/>
          </a:xfrm>
          <a:prstGeom prst="rect">
            <a:avLst/>
          </a:prstGeom>
          <a:noFill/>
        </p:spPr>
        <p:txBody>
          <a:bodyPr wrap="square">
            <a:spAutoFit/>
          </a:bodyPr>
          <a:lstStyle/>
          <a:p>
            <a:pPr algn="ctr">
              <a:lnSpc>
                <a:spcPct val="150000"/>
              </a:lnSpc>
            </a:pPr>
            <a:r>
              <a:rPr lang="en-US" sz="6000" b="1" dirty="0">
                <a:solidFill>
                  <a:srgbClr val="FF0000"/>
                </a:solidFill>
                <a:latin typeface="Arial" panose="020B0604020202020204" pitchFamily="34" charset="0"/>
                <a:ea typeface="Ayuthaya" pitchFamily="2" charset="-34"/>
                <a:cs typeface="Arial" panose="020B0604020202020204" pitchFamily="34" charset="0"/>
              </a:rPr>
              <a:t>Ai </a:t>
            </a:r>
            <a:r>
              <a:rPr lang="en-US" sz="6000" b="1" dirty="0" err="1">
                <a:solidFill>
                  <a:srgbClr val="FF0000"/>
                </a:solidFill>
                <a:latin typeface="Arial" panose="020B0604020202020204" pitchFamily="34" charset="0"/>
                <a:ea typeface="Ayuthaya" pitchFamily="2" charset="-34"/>
                <a:cs typeface="Arial" panose="020B0604020202020204" pitchFamily="34" charset="0"/>
              </a:rPr>
              <a:t>nhanh</a:t>
            </a:r>
            <a:r>
              <a:rPr lang="en-US" sz="6000" b="1" dirty="0">
                <a:solidFill>
                  <a:srgbClr val="FF0000"/>
                </a:solidFill>
                <a:latin typeface="Arial" panose="020B0604020202020204" pitchFamily="34" charset="0"/>
                <a:ea typeface="Ayuthaya" pitchFamily="2" charset="-34"/>
                <a:cs typeface="Arial" panose="020B0604020202020204" pitchFamily="34" charset="0"/>
              </a:rPr>
              <a:t>, ai </a:t>
            </a:r>
            <a:r>
              <a:rPr lang="en-US" sz="6000" b="1" dirty="0" err="1">
                <a:solidFill>
                  <a:srgbClr val="FF0000"/>
                </a:solidFill>
                <a:latin typeface="Arial" panose="020B0604020202020204" pitchFamily="34" charset="0"/>
                <a:ea typeface="Ayuthaya" pitchFamily="2" charset="-34"/>
                <a:cs typeface="Arial" panose="020B0604020202020204" pitchFamily="34" charset="0"/>
              </a:rPr>
              <a:t>đúng</a:t>
            </a:r>
            <a:r>
              <a:rPr lang="en-US" sz="6000" b="1" dirty="0">
                <a:solidFill>
                  <a:srgbClr val="FF0000"/>
                </a:solidFill>
                <a:latin typeface="Arial" panose="020B0604020202020204" pitchFamily="34" charset="0"/>
                <a:ea typeface="Ayuthaya" pitchFamily="2" charset="-34"/>
                <a:cs typeface="Arial" panose="020B0604020202020204" pitchFamily="34" charset="0"/>
              </a:rPr>
              <a:t>?</a:t>
            </a:r>
          </a:p>
        </p:txBody>
      </p:sp>
      <p:pic>
        <p:nvPicPr>
          <p:cNvPr id="6" name="Picture 5">
            <a:extLst>
              <a:ext uri="{FF2B5EF4-FFF2-40B4-BE49-F238E27FC236}">
                <a16:creationId xmlns:a16="http://schemas.microsoft.com/office/drawing/2014/main" id="{FFA6C5D7-B81A-947A-C1BB-13127B4F3A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012"/>
            <a:ext cx="6400800" cy="10258988"/>
          </a:xfrm>
          <a:prstGeom prst="rect">
            <a:avLst/>
          </a:prstGeom>
        </p:spPr>
      </p:pic>
      <p:pic>
        <p:nvPicPr>
          <p:cNvPr id="8" name="Cách chơi Trò chơi c">
            <a:hlinkClick r:id="" action="ppaction://media"/>
            <a:extLst>
              <a:ext uri="{FF2B5EF4-FFF2-40B4-BE49-F238E27FC236}">
                <a16:creationId xmlns:a16="http://schemas.microsoft.com/office/drawing/2014/main" id="{D5A5ACD2-E675-4D91-96FB-26AA48909B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882900" y="2443548"/>
            <a:ext cx="406400" cy="406400"/>
          </a:xfrm>
          <a:prstGeom prst="rect">
            <a:avLst/>
          </a:prstGeom>
        </p:spPr>
      </p:pic>
    </p:spTree>
    <p:extLst>
      <p:ext uri="{BB962C8B-B14F-4D97-AF65-F5344CB8AC3E}">
        <p14:creationId xmlns:p14="http://schemas.microsoft.com/office/powerpoint/2010/main" val="4206963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558AAA-846D-AAF6-39F9-9C9B32878720}"/>
              </a:ext>
            </a:extLst>
          </p:cNvPr>
          <p:cNvGrpSpPr/>
          <p:nvPr/>
        </p:nvGrpSpPr>
        <p:grpSpPr>
          <a:xfrm>
            <a:off x="8445190" y="626867"/>
            <a:ext cx="1397621" cy="1061933"/>
            <a:chOff x="7329184" y="3580591"/>
            <a:chExt cx="950026" cy="730422"/>
          </a:xfrm>
        </p:grpSpPr>
        <p:grpSp>
          <p:nvGrpSpPr>
            <p:cNvPr id="3" name="Group 2">
              <a:extLst>
                <a:ext uri="{FF2B5EF4-FFF2-40B4-BE49-F238E27FC236}">
                  <a16:creationId xmlns:a16="http://schemas.microsoft.com/office/drawing/2014/main" id="{8C8A80A8-EC5A-2846-5F8D-549BC5A74FE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B9B854CA-CB1B-B5DB-7C3D-DF46A04572B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F3A5A54A-93FB-D808-2CB8-6B0626A58975}"/>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 name="TextBox 7">
              <a:extLst>
                <a:ext uri="{FF2B5EF4-FFF2-40B4-BE49-F238E27FC236}">
                  <a16:creationId xmlns:a16="http://schemas.microsoft.com/office/drawing/2014/main" id="{0162EBA5-29A8-778F-3F6E-B87596939ECA}"/>
                </a:ext>
              </a:extLst>
            </p:cNvPr>
            <p:cNvSpPr txBox="1"/>
            <p:nvPr/>
          </p:nvSpPr>
          <p:spPr>
            <a:xfrm>
              <a:off x="7564835" y="3696112"/>
              <a:ext cx="714375" cy="508070"/>
            </a:xfrm>
            <a:prstGeom prst="rect">
              <a:avLst/>
            </a:prstGeom>
            <a:noFill/>
          </p:spPr>
          <p:txBody>
            <a:bodyPr wrap="square" rtlCol="0">
              <a:spAutoFit/>
            </a:bodyPr>
            <a:lstStyle/>
            <a:p>
              <a:pPr algn="ctr"/>
              <a:r>
                <a:rPr lang="en-US" sz="4200" b="1" dirty="0">
                  <a:latin typeface="Roboto" panose="02000000000000000000" pitchFamily="2" charset="0"/>
                  <a:ea typeface="Roboto" panose="02000000000000000000" pitchFamily="2" charset="0"/>
                </a:rPr>
                <a:t>01</a:t>
              </a:r>
            </a:p>
          </p:txBody>
        </p:sp>
      </p:grpSp>
      <p:grpSp>
        <p:nvGrpSpPr>
          <p:cNvPr id="11" name="Group 10">
            <a:extLst>
              <a:ext uri="{FF2B5EF4-FFF2-40B4-BE49-F238E27FC236}">
                <a16:creationId xmlns:a16="http://schemas.microsoft.com/office/drawing/2014/main" id="{756040E0-EE06-5009-67EC-3204E7B7D3DC}"/>
              </a:ext>
            </a:extLst>
          </p:cNvPr>
          <p:cNvGrpSpPr/>
          <p:nvPr/>
        </p:nvGrpSpPr>
        <p:grpSpPr>
          <a:xfrm>
            <a:off x="1329438" y="2513930"/>
            <a:ext cx="14260050" cy="5892401"/>
            <a:chOff x="7489506" y="3541206"/>
            <a:chExt cx="789704" cy="782211"/>
          </a:xfrm>
        </p:grpSpPr>
        <p:grpSp>
          <p:nvGrpSpPr>
            <p:cNvPr id="12" name="Group 11">
              <a:extLst>
                <a:ext uri="{FF2B5EF4-FFF2-40B4-BE49-F238E27FC236}">
                  <a16:creationId xmlns:a16="http://schemas.microsoft.com/office/drawing/2014/main" id="{D971F57A-DDC8-7B31-C833-5C0EAD480A37}"/>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A3C554C6-B9AA-1655-C351-D30401F74328}"/>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18">
                <a:extLst>
                  <a:ext uri="{FF2B5EF4-FFF2-40B4-BE49-F238E27FC236}">
                    <a16:creationId xmlns:a16="http://schemas.microsoft.com/office/drawing/2014/main" id="{41A85B22-BBA4-5488-1228-410EB6FC1423}"/>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3" name="TextBox 12">
              <a:extLst>
                <a:ext uri="{FF2B5EF4-FFF2-40B4-BE49-F238E27FC236}">
                  <a16:creationId xmlns:a16="http://schemas.microsoft.com/office/drawing/2014/main" id="{CE636FAE-FFFB-5577-398A-7971D3E4AB6C}"/>
                </a:ext>
              </a:extLst>
            </p:cNvPr>
            <p:cNvSpPr txBox="1"/>
            <p:nvPr/>
          </p:nvSpPr>
          <p:spPr>
            <a:xfrm>
              <a:off x="7548184" y="3695393"/>
              <a:ext cx="714375" cy="175685"/>
            </a:xfrm>
            <a:prstGeom prst="rect">
              <a:avLst/>
            </a:prstGeom>
            <a:solidFill>
              <a:srgbClr val="75DAD4"/>
            </a:solidFill>
          </p:spPr>
          <p:txBody>
            <a:bodyPr wrap="square" rtlCol="0">
              <a:spAutoFit/>
            </a:bodyPr>
            <a:lstStyle/>
            <a:p>
              <a:r>
                <a:rPr lang="en-US" sz="4000" b="1" dirty="0" err="1">
                  <a:latin typeface="Arial" panose="020B0604020202020204" pitchFamily="34" charset="0"/>
                  <a:ea typeface="Roboto" panose="02000000000000000000" pitchFamily="2" charset="0"/>
                  <a:cs typeface="Arial" panose="020B0604020202020204" pitchFamily="34" charset="0"/>
                </a:rPr>
                <a:t>Câu</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hỏi</a:t>
              </a:r>
              <a:r>
                <a:rPr lang="en-US" sz="4000" b="1" dirty="0">
                  <a:latin typeface="Arial" panose="020B0604020202020204" pitchFamily="34" charset="0"/>
                  <a:ea typeface="Roboto" panose="02000000000000000000" pitchFamily="2" charset="0"/>
                  <a:cs typeface="Arial" panose="020B0604020202020204" pitchFamily="34" charset="0"/>
                </a:rPr>
                <a:t> 1: </a:t>
              </a:r>
              <a:r>
                <a:rPr lang="vi-VN" sz="4000" dirty="0">
                  <a:latin typeface="Arial" panose="020B0604020202020204" pitchFamily="34" charset="0"/>
                  <a:cs typeface="Arial" panose="020B0604020202020204" pitchFamily="34" charset="0"/>
                </a:rPr>
                <a:t>Thông tin nào dưới đây không có sẵn trên máy tính nhưng em có thể tìm thấy trên Internet?</a:t>
              </a:r>
              <a:endParaRPr lang="en-US" sz="4000" b="1" dirty="0">
                <a:latin typeface="Arial" panose="020B0604020202020204" pitchFamily="34" charset="0"/>
                <a:ea typeface="Roboto" panose="020000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4CFC79A9-86F1-1D90-F706-B607BCBC8666}"/>
                </a:ext>
              </a:extLst>
            </p:cNvPr>
            <p:cNvSpPr txBox="1"/>
            <p:nvPr/>
          </p:nvSpPr>
          <p:spPr>
            <a:xfrm>
              <a:off x="7548582" y="3991079"/>
              <a:ext cx="365449" cy="980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a:latin typeface="Roboto" panose="02000000000000000000" pitchFamily="2" charset="0"/>
                  <a:ea typeface="Roboto" panose="02000000000000000000" pitchFamily="2" charset="0"/>
                </a:rPr>
                <a:t>A.</a:t>
              </a:r>
              <a:r>
                <a:rPr lang="vi-VN" sz="4200" b="1" dirty="0">
                  <a:latin typeface="Roboto" panose="02000000000000000000" pitchFamily="2" charset="0"/>
                  <a:ea typeface="Roboto" panose="02000000000000000000" pitchFamily="2" charset="0"/>
                </a:rPr>
                <a:t> </a:t>
              </a:r>
              <a:r>
                <a:rPr lang="nn-NO" sz="2700" dirty="0">
                  <a:latin typeface="Arial" panose="020B0604020202020204" pitchFamily="34" charset="0"/>
                  <a:cs typeface="Arial" panose="020B0604020202020204" pitchFamily="34" charset="0"/>
                </a:rPr>
                <a:t>Thông tin về ca sĩ mà em thích</a:t>
              </a:r>
            </a:p>
          </p:txBody>
        </p:sp>
        <p:sp>
          <p:nvSpPr>
            <p:cNvPr id="15" name="TextBox 14">
              <a:extLst>
                <a:ext uri="{FF2B5EF4-FFF2-40B4-BE49-F238E27FC236}">
                  <a16:creationId xmlns:a16="http://schemas.microsoft.com/office/drawing/2014/main" id="{42A94535-E093-151F-9EC5-08DE8EBBB3D9}"/>
                </a:ext>
              </a:extLst>
            </p:cNvPr>
            <p:cNvSpPr txBox="1"/>
            <p:nvPr/>
          </p:nvSpPr>
          <p:spPr>
            <a:xfrm>
              <a:off x="7945332" y="3993776"/>
              <a:ext cx="317227" cy="980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a:latin typeface="Roboto" panose="02000000000000000000" pitchFamily="2" charset="0"/>
                  <a:ea typeface="Roboto" panose="02000000000000000000" pitchFamily="2" charset="0"/>
                </a:rPr>
                <a:t>B.</a:t>
              </a:r>
              <a:r>
                <a:rPr lang="en-US" sz="4200" b="1" dirty="0">
                  <a:latin typeface="Roboto" panose="02000000000000000000" pitchFamily="2" charset="0"/>
                  <a:ea typeface="Roboto" panose="02000000000000000000" pitchFamily="2" charset="0"/>
                </a:rPr>
                <a:t> </a:t>
              </a:r>
              <a:r>
                <a:rPr lang="en-US" sz="2700" dirty="0" err="1">
                  <a:latin typeface="Arial" panose="020B0604020202020204" pitchFamily="34" charset="0"/>
                  <a:cs typeface="Arial" panose="020B0604020202020204" pitchFamily="34" charset="0"/>
                </a:rPr>
                <a:t>Thông</a:t>
              </a:r>
              <a:r>
                <a:rPr lang="en-US" sz="2700" dirty="0">
                  <a:latin typeface="Arial" panose="020B0604020202020204" pitchFamily="34" charset="0"/>
                  <a:cs typeface="Arial" panose="020B0604020202020204" pitchFamily="34" charset="0"/>
                </a:rPr>
                <a:t> tin </a:t>
              </a:r>
              <a:r>
                <a:rPr lang="en-US" sz="2700" dirty="0" err="1">
                  <a:latin typeface="Arial" panose="020B0604020202020204" pitchFamily="34" charset="0"/>
                  <a:cs typeface="Arial" panose="020B0604020202020204" pitchFamily="34" charset="0"/>
                </a:rPr>
                <a:t>về</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thời</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tiết</a:t>
              </a:r>
              <a:endParaRPr lang="en-US" sz="27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7D21231-BB2A-5CF4-7C16-04D4A18B5B29}"/>
                </a:ext>
              </a:extLst>
            </p:cNvPr>
            <p:cNvSpPr txBox="1"/>
            <p:nvPr/>
          </p:nvSpPr>
          <p:spPr>
            <a:xfrm>
              <a:off x="7548184" y="4169318"/>
              <a:ext cx="365449" cy="85800"/>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a:latin typeface="Roboto" panose="02000000000000000000" pitchFamily="2" charset="0"/>
                  <a:ea typeface="Roboto" panose="02000000000000000000" pitchFamily="2" charset="0"/>
                </a:rPr>
                <a:t>C. </a:t>
              </a:r>
              <a:r>
                <a:rPr lang="en-US" sz="2700" dirty="0" err="1">
                  <a:latin typeface="Arial" panose="020B0604020202020204" pitchFamily="34" charset="0"/>
                  <a:cs typeface="Arial" panose="020B0604020202020204" pitchFamily="34" charset="0"/>
                </a:rPr>
                <a:t>Thông</a:t>
              </a:r>
              <a:r>
                <a:rPr lang="en-US" sz="2700" dirty="0">
                  <a:latin typeface="Arial" panose="020B0604020202020204" pitchFamily="34" charset="0"/>
                  <a:cs typeface="Arial" panose="020B0604020202020204" pitchFamily="34" charset="0"/>
                </a:rPr>
                <a:t> tin </a:t>
              </a:r>
              <a:r>
                <a:rPr lang="en-US" sz="2700" dirty="0" err="1">
                  <a:latin typeface="Arial" panose="020B0604020202020204" pitchFamily="34" charset="0"/>
                  <a:cs typeface="Arial" panose="020B0604020202020204" pitchFamily="34" charset="0"/>
                </a:rPr>
                <a:t>về</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động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vật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em</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yêu</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thích</a:t>
              </a:r>
              <a:endParaRPr lang="en-US" sz="27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01E6D62-B8E9-77AE-4F99-3A967ECB07C6}"/>
                </a:ext>
              </a:extLst>
            </p:cNvPr>
            <p:cNvSpPr txBox="1"/>
            <p:nvPr/>
          </p:nvSpPr>
          <p:spPr>
            <a:xfrm>
              <a:off x="7946977" y="4153453"/>
              <a:ext cx="315582" cy="85800"/>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a:latin typeface="Roboto" panose="02000000000000000000" pitchFamily="2" charset="0"/>
                  <a:ea typeface="Roboto" panose="02000000000000000000" pitchFamily="2" charset="0"/>
                </a:rPr>
                <a:t>D. </a:t>
              </a:r>
              <a:r>
                <a:rPr lang="en-US" sz="2700" dirty="0" err="1">
                  <a:latin typeface="Arial" panose="020B0604020202020204" pitchFamily="34" charset="0"/>
                  <a:cs typeface="Arial" panose="020B0604020202020204" pitchFamily="34" charset="0"/>
                </a:rPr>
                <a:t>Cả</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ba</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đáp</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án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trên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đều</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đúng</a:t>
              </a:r>
              <a:endParaRPr lang="en-US" sz="2700"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22771702-9475-0307-B035-63E941597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3353" y="6554786"/>
            <a:ext cx="2327739" cy="3800391"/>
          </a:xfrm>
          <a:prstGeom prst="rect">
            <a:avLst/>
          </a:prstGeom>
        </p:spPr>
      </p:pic>
      <p:pic>
        <p:nvPicPr>
          <p:cNvPr id="21" name="Nhà 2" descr="Home">
            <a:hlinkClick r:id="rId4" action="ppaction://hlinksldjump"/>
            <a:extLst>
              <a:ext uri="{FF2B5EF4-FFF2-40B4-BE49-F238E27FC236}">
                <a16:creationId xmlns:a16="http://schemas.microsoft.com/office/drawing/2014/main" id="{3FAE0D87-7D2B-9389-D025-698526AF47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115" y="8915400"/>
            <a:ext cx="1371600" cy="1371600"/>
          </a:xfrm>
          <a:prstGeom prst="rect">
            <a:avLst/>
          </a:prstGeom>
        </p:spPr>
      </p:pic>
      <p:grpSp>
        <p:nvGrpSpPr>
          <p:cNvPr id="22" name="Group 21">
            <a:extLst>
              <a:ext uri="{FF2B5EF4-FFF2-40B4-BE49-F238E27FC236}">
                <a16:creationId xmlns:a16="http://schemas.microsoft.com/office/drawing/2014/main" id="{F252C0EA-5B9D-5849-16E1-5D64760200E7}"/>
              </a:ext>
            </a:extLst>
          </p:cNvPr>
          <p:cNvGrpSpPr/>
          <p:nvPr/>
        </p:nvGrpSpPr>
        <p:grpSpPr>
          <a:xfrm>
            <a:off x="6945940" y="8267053"/>
            <a:ext cx="4964249" cy="1088612"/>
            <a:chOff x="4630626" y="5511366"/>
            <a:chExt cx="3309499" cy="725741"/>
          </a:xfrm>
        </p:grpSpPr>
        <p:sp>
          <p:nvSpPr>
            <p:cNvPr id="23" name="TextBox 22">
              <a:extLst>
                <a:ext uri="{FF2B5EF4-FFF2-40B4-BE49-F238E27FC236}">
                  <a16:creationId xmlns:a16="http://schemas.microsoft.com/office/drawing/2014/main" id="{8788C182-0DCF-5DE2-944C-FD08C6B528B1}"/>
                </a:ext>
              </a:extLst>
            </p:cNvPr>
            <p:cNvSpPr txBox="1"/>
            <p:nvPr/>
          </p:nvSpPr>
          <p:spPr>
            <a:xfrm>
              <a:off x="4757810" y="5744664"/>
              <a:ext cx="3182315" cy="4924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200" b="1" dirty="0">
                  <a:latin typeface="Roboto" panose="02000000000000000000" pitchFamily="2" charset="0"/>
                  <a:ea typeface="Roboto" panose="02000000000000000000" pitchFamily="2" charset="0"/>
                </a:rPr>
                <a:t>D</a:t>
              </a:r>
            </a:p>
          </p:txBody>
        </p:sp>
        <p:sp>
          <p:nvSpPr>
            <p:cNvPr id="24" name="Rectangle 23">
              <a:extLst>
                <a:ext uri="{FF2B5EF4-FFF2-40B4-BE49-F238E27FC236}">
                  <a16:creationId xmlns:a16="http://schemas.microsoft.com/office/drawing/2014/main" id="{BE4AD082-7E16-3C05-D5F8-030873578006}"/>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3161228439"/>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83AD24-5D84-80AB-F81F-D15F3D7D92CE}"/>
              </a:ext>
            </a:extLst>
          </p:cNvPr>
          <p:cNvGrpSpPr/>
          <p:nvPr/>
        </p:nvGrpSpPr>
        <p:grpSpPr>
          <a:xfrm>
            <a:off x="8445190" y="626867"/>
            <a:ext cx="1397621" cy="1061933"/>
            <a:chOff x="7329184" y="3580591"/>
            <a:chExt cx="950026" cy="730422"/>
          </a:xfrm>
        </p:grpSpPr>
        <p:grpSp>
          <p:nvGrpSpPr>
            <p:cNvPr id="3" name="Group 2">
              <a:extLst>
                <a:ext uri="{FF2B5EF4-FFF2-40B4-BE49-F238E27FC236}">
                  <a16:creationId xmlns:a16="http://schemas.microsoft.com/office/drawing/2014/main" id="{77B55A76-7CD9-285B-E3A8-166BFD42640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66926F12-71DC-5D35-CCD4-9424F189B24A}"/>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602552FF-55FF-6438-9145-489BA1EEF1B9}"/>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 name="TextBox 7">
              <a:extLst>
                <a:ext uri="{FF2B5EF4-FFF2-40B4-BE49-F238E27FC236}">
                  <a16:creationId xmlns:a16="http://schemas.microsoft.com/office/drawing/2014/main" id="{16B31F4D-6353-50BA-E56A-A85B04505B75}"/>
                </a:ext>
              </a:extLst>
            </p:cNvPr>
            <p:cNvSpPr txBox="1"/>
            <p:nvPr/>
          </p:nvSpPr>
          <p:spPr>
            <a:xfrm>
              <a:off x="7564835" y="3696112"/>
              <a:ext cx="714375" cy="508070"/>
            </a:xfrm>
            <a:prstGeom prst="rect">
              <a:avLst/>
            </a:prstGeom>
            <a:noFill/>
          </p:spPr>
          <p:txBody>
            <a:bodyPr wrap="square" rtlCol="0">
              <a:spAutoFit/>
            </a:bodyPr>
            <a:lstStyle/>
            <a:p>
              <a:pPr algn="ctr"/>
              <a:r>
                <a:rPr lang="en-US" sz="4200" b="1" dirty="0">
                  <a:latin typeface="Roboto" panose="02000000000000000000" pitchFamily="2" charset="0"/>
                  <a:ea typeface="Roboto" panose="02000000000000000000" pitchFamily="2" charset="0"/>
                </a:rPr>
                <a:t>02</a:t>
              </a:r>
            </a:p>
          </p:txBody>
        </p:sp>
      </p:grpSp>
      <p:grpSp>
        <p:nvGrpSpPr>
          <p:cNvPr id="11" name="Group 10">
            <a:extLst>
              <a:ext uri="{FF2B5EF4-FFF2-40B4-BE49-F238E27FC236}">
                <a16:creationId xmlns:a16="http://schemas.microsoft.com/office/drawing/2014/main" id="{06033BA1-9C55-5DF9-65AF-5C21A8AB17E9}"/>
              </a:ext>
            </a:extLst>
          </p:cNvPr>
          <p:cNvGrpSpPr/>
          <p:nvPr/>
        </p:nvGrpSpPr>
        <p:grpSpPr>
          <a:xfrm>
            <a:off x="2013975" y="2028281"/>
            <a:ext cx="14260050" cy="6136008"/>
            <a:chOff x="7489506" y="3541206"/>
            <a:chExt cx="789704" cy="782211"/>
          </a:xfrm>
        </p:grpSpPr>
        <p:grpSp>
          <p:nvGrpSpPr>
            <p:cNvPr id="12" name="Group 11">
              <a:extLst>
                <a:ext uri="{FF2B5EF4-FFF2-40B4-BE49-F238E27FC236}">
                  <a16:creationId xmlns:a16="http://schemas.microsoft.com/office/drawing/2014/main" id="{9F6B8EBC-556B-2F00-2270-05EEFB8DBA8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1CFB1663-3C98-A565-A386-11E55F74A4AD}"/>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18">
                <a:extLst>
                  <a:ext uri="{FF2B5EF4-FFF2-40B4-BE49-F238E27FC236}">
                    <a16:creationId xmlns:a16="http://schemas.microsoft.com/office/drawing/2014/main" id="{CF450061-0420-CAA7-2A2B-E6D04E79DEB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3" name="TextBox 12">
              <a:extLst>
                <a:ext uri="{FF2B5EF4-FFF2-40B4-BE49-F238E27FC236}">
                  <a16:creationId xmlns:a16="http://schemas.microsoft.com/office/drawing/2014/main" id="{CCAF0FC4-536D-6979-E71D-28066030572C}"/>
                </a:ext>
              </a:extLst>
            </p:cNvPr>
            <p:cNvSpPr txBox="1"/>
            <p:nvPr/>
          </p:nvSpPr>
          <p:spPr>
            <a:xfrm>
              <a:off x="7548184" y="3706709"/>
              <a:ext cx="714375" cy="200098"/>
            </a:xfrm>
            <a:prstGeom prst="rect">
              <a:avLst/>
            </a:prstGeom>
            <a:solidFill>
              <a:srgbClr val="75DAD4"/>
            </a:solidFill>
          </p:spPr>
          <p:txBody>
            <a:bodyPr wrap="square" rtlCol="0">
              <a:spAutoFit/>
            </a:bodyPr>
            <a:lstStyle/>
            <a:p>
              <a:r>
                <a:rPr lang="en-US" sz="4200" b="1" dirty="0" err="1">
                  <a:latin typeface="Roboto" panose="02000000000000000000" pitchFamily="2" charset="0"/>
                  <a:ea typeface="Roboto" panose="02000000000000000000" pitchFamily="2" charset="0"/>
                </a:rPr>
                <a:t>Câu</a:t>
              </a:r>
              <a:r>
                <a:rPr lang="en-US"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hỏi</a:t>
              </a:r>
              <a:r>
                <a:rPr lang="en-US" sz="4200" b="1" dirty="0">
                  <a:latin typeface="Roboto" panose="02000000000000000000" pitchFamily="2" charset="0"/>
                  <a:ea typeface="Roboto" panose="02000000000000000000" pitchFamily="2" charset="0"/>
                </a:rPr>
                <a:t> 2: </a:t>
              </a:r>
              <a:r>
                <a:rPr lang="vi-VN" sz="2700" dirty="0"/>
                <a:t>Các bạn chọn từ khóa cho chủ đề về vai trò của không khí đối với con người. Mỗi bạn lựa chọn từ khóa tìm kiếm khác nhau, theo em bạn nào sau đây chọn từ khóa phù hợp nhất?</a:t>
              </a:r>
              <a:endParaRPr lang="en-US" sz="42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9C20E3AB-D048-E351-9C71-19A8B5A6C638}"/>
                </a:ext>
              </a:extLst>
            </p:cNvPr>
            <p:cNvSpPr txBox="1"/>
            <p:nvPr/>
          </p:nvSpPr>
          <p:spPr>
            <a:xfrm>
              <a:off x="7587903" y="3963936"/>
              <a:ext cx="264349" cy="980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a:latin typeface="Roboto" panose="02000000000000000000" pitchFamily="2" charset="0"/>
                  <a:ea typeface="Roboto" panose="02000000000000000000" pitchFamily="2" charset="0"/>
                </a:rPr>
                <a:t>A.</a:t>
              </a:r>
              <a:r>
                <a:rPr lang="vi-VN" sz="4200" b="1" dirty="0">
                  <a:latin typeface="Roboto" panose="02000000000000000000" pitchFamily="2" charset="0"/>
                  <a:ea typeface="Roboto" panose="02000000000000000000" pitchFamily="2" charset="0"/>
                </a:rPr>
                <a:t> </a:t>
              </a:r>
              <a:r>
                <a:rPr lang="en-US" sz="2700" dirty="0">
                  <a:latin typeface="Arial" panose="020B0604020202020204" pitchFamily="34" charset="0"/>
                  <a:cs typeface="Arial" panose="020B0604020202020204" pitchFamily="34" charset="0"/>
                </a:rPr>
                <a:t>Khoa: </a:t>
              </a:r>
              <a:r>
                <a:rPr lang="en-US" sz="2700" dirty="0" err="1">
                  <a:latin typeface="Arial" panose="020B0604020202020204" pitchFamily="34" charset="0"/>
                  <a:cs typeface="Arial" panose="020B0604020202020204" pitchFamily="34" charset="0"/>
                </a:rPr>
                <a:t>Không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khí</a:t>
              </a:r>
              <a:r>
                <a:rPr lang="en-US" sz="2700"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BB27A4F0-200C-91BF-06AD-E8F23E1A654A}"/>
                </a:ext>
              </a:extLst>
            </p:cNvPr>
            <p:cNvSpPr txBox="1"/>
            <p:nvPr/>
          </p:nvSpPr>
          <p:spPr>
            <a:xfrm>
              <a:off x="7941769" y="3948443"/>
              <a:ext cx="264349" cy="153214"/>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a:latin typeface="Roboto" panose="02000000000000000000" pitchFamily="2" charset="0"/>
                  <a:ea typeface="Roboto" panose="02000000000000000000" pitchFamily="2" charset="0"/>
                </a:rPr>
                <a:t>B.</a:t>
              </a:r>
              <a:r>
                <a:rPr lang="en-US" sz="4200" b="1" dirty="0">
                  <a:latin typeface="Roboto" panose="02000000000000000000" pitchFamily="2" charset="0"/>
                  <a:ea typeface="Roboto" panose="02000000000000000000" pitchFamily="2" charset="0"/>
                </a:rPr>
                <a:t> </a:t>
              </a:r>
              <a:r>
                <a:rPr lang="vi-VN" sz="2700" dirty="0">
                  <a:latin typeface="Arial" panose="020B0604020202020204" pitchFamily="34" charset="0"/>
                  <a:cs typeface="Arial" panose="020B0604020202020204" pitchFamily="34" charset="0"/>
                </a:rPr>
                <a:t>An: Không khí và con người.</a:t>
              </a:r>
              <a:endParaRPr lang="en-US" sz="27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0F1FC7F-70E5-6F9B-CB08-AE9D50DD0604}"/>
                </a:ext>
              </a:extLst>
            </p:cNvPr>
            <p:cNvSpPr txBox="1"/>
            <p:nvPr/>
          </p:nvSpPr>
          <p:spPr>
            <a:xfrm>
              <a:off x="7584032" y="4139497"/>
              <a:ext cx="264349" cy="153214"/>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a:latin typeface="Roboto" panose="02000000000000000000" pitchFamily="2" charset="0"/>
                  <a:ea typeface="Roboto" panose="02000000000000000000" pitchFamily="2" charset="0"/>
                </a:rPr>
                <a:t>C.</a:t>
              </a:r>
              <a:r>
                <a:rPr lang="en-US" sz="4200" b="1" dirty="0">
                  <a:latin typeface="Roboto" panose="02000000000000000000" pitchFamily="2" charset="0"/>
                  <a:ea typeface="Roboto" panose="02000000000000000000" pitchFamily="2" charset="0"/>
                </a:rPr>
                <a:t> </a:t>
              </a:r>
              <a:r>
                <a:rPr lang="vi-VN" sz="2700" dirty="0"/>
                <a:t>Minh: Vai trò c</a:t>
              </a:r>
              <a:r>
                <a:rPr lang="en-US" sz="2700" dirty="0">
                  <a:latin typeface="Arial" panose="020B0604020202020204" pitchFamily="34" charset="0"/>
                  <a:cs typeface="Arial" panose="020B0604020202020204" pitchFamily="34" charset="0"/>
                </a:rPr>
                <a:t>ủ</a:t>
              </a:r>
              <a:r>
                <a:rPr lang="vi-VN" sz="2700" dirty="0"/>
                <a:t>a không khí đối với con người.</a:t>
              </a:r>
              <a:endParaRPr lang="en-US" sz="4200" b="1"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BE9932AE-399F-ACB9-3A72-12634498629F}"/>
                </a:ext>
              </a:extLst>
            </p:cNvPr>
            <p:cNvSpPr txBox="1"/>
            <p:nvPr/>
          </p:nvSpPr>
          <p:spPr>
            <a:xfrm>
              <a:off x="7946977" y="4153453"/>
              <a:ext cx="264349" cy="153214"/>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a:latin typeface="Roboto" panose="02000000000000000000" pitchFamily="2" charset="0"/>
                  <a:ea typeface="Roboto" panose="02000000000000000000" pitchFamily="2" charset="0"/>
                </a:rPr>
                <a:t>D.</a:t>
              </a:r>
              <a:r>
                <a:rPr lang="vi-VN" sz="4200" b="1" dirty="0">
                  <a:latin typeface="Roboto" panose="02000000000000000000" pitchFamily="2" charset="0"/>
                  <a:ea typeface="Roboto" panose="02000000000000000000" pitchFamily="2" charset="0"/>
                </a:rPr>
                <a:t> </a:t>
              </a:r>
              <a:r>
                <a:rPr lang="vi-VN" sz="2700" dirty="0">
                  <a:latin typeface="Arial" panose="020B0604020202020204" pitchFamily="34" charset="0"/>
                  <a:cs typeface="Arial" panose="020B0604020202020204" pitchFamily="34" charset="0"/>
                </a:rPr>
                <a:t>Hoa: Con người cần không khí không?</a:t>
              </a:r>
              <a:endParaRPr lang="en-US" sz="2700"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3CEFC14D-6777-9D0E-A640-BBB2EF28F5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3353" y="6554786"/>
            <a:ext cx="2327739" cy="3800391"/>
          </a:xfrm>
          <a:prstGeom prst="rect">
            <a:avLst/>
          </a:prstGeom>
        </p:spPr>
      </p:pic>
      <p:pic>
        <p:nvPicPr>
          <p:cNvPr id="21" name="Nhà 1" descr="Home">
            <a:hlinkClick r:id="rId5" action="ppaction://hlinksldjump"/>
            <a:extLst>
              <a:ext uri="{FF2B5EF4-FFF2-40B4-BE49-F238E27FC236}">
                <a16:creationId xmlns:a16="http://schemas.microsoft.com/office/drawing/2014/main" id="{3E677FD0-1F03-3473-1F9A-89BCA2EC25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1115" y="8915400"/>
            <a:ext cx="1371600" cy="1371600"/>
          </a:xfrm>
          <a:prstGeom prst="rect">
            <a:avLst/>
          </a:prstGeom>
        </p:spPr>
      </p:pic>
      <p:grpSp>
        <p:nvGrpSpPr>
          <p:cNvPr id="22" name="Group 21">
            <a:extLst>
              <a:ext uri="{FF2B5EF4-FFF2-40B4-BE49-F238E27FC236}">
                <a16:creationId xmlns:a16="http://schemas.microsoft.com/office/drawing/2014/main" id="{02CD4CCD-5BEC-69AD-9B39-F984DE7E3207}"/>
              </a:ext>
            </a:extLst>
          </p:cNvPr>
          <p:cNvGrpSpPr/>
          <p:nvPr/>
        </p:nvGrpSpPr>
        <p:grpSpPr>
          <a:xfrm>
            <a:off x="6945940" y="8267053"/>
            <a:ext cx="4964249" cy="1088612"/>
            <a:chOff x="4630626" y="5511366"/>
            <a:chExt cx="3309499" cy="725741"/>
          </a:xfrm>
        </p:grpSpPr>
        <p:sp>
          <p:nvSpPr>
            <p:cNvPr id="23" name="TextBox 22">
              <a:extLst>
                <a:ext uri="{FF2B5EF4-FFF2-40B4-BE49-F238E27FC236}">
                  <a16:creationId xmlns:a16="http://schemas.microsoft.com/office/drawing/2014/main" id="{3593D8E9-AC5B-C4D3-FEC8-83EEBA46961E}"/>
                </a:ext>
              </a:extLst>
            </p:cNvPr>
            <p:cNvSpPr txBox="1"/>
            <p:nvPr/>
          </p:nvSpPr>
          <p:spPr>
            <a:xfrm>
              <a:off x="4757810" y="5744664"/>
              <a:ext cx="3182315" cy="4924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200" b="1" dirty="0">
                  <a:latin typeface="Roboto" panose="02000000000000000000" pitchFamily="2" charset="0"/>
                  <a:ea typeface="Roboto" panose="02000000000000000000" pitchFamily="2" charset="0"/>
                </a:rPr>
                <a:t>C</a:t>
              </a:r>
            </a:p>
          </p:txBody>
        </p:sp>
        <p:sp>
          <p:nvSpPr>
            <p:cNvPr id="24" name="Rectangle 23">
              <a:extLst>
                <a:ext uri="{FF2B5EF4-FFF2-40B4-BE49-F238E27FC236}">
                  <a16:creationId xmlns:a16="http://schemas.microsoft.com/office/drawing/2014/main" id="{5A41FAB4-2C58-AB25-999D-F1029DBC0847}"/>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2593430409"/>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8445190" y="626867"/>
            <a:ext cx="1397621" cy="1061933"/>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08070"/>
            </a:xfrm>
            <a:prstGeom prst="rect">
              <a:avLst/>
            </a:prstGeom>
            <a:noFill/>
          </p:spPr>
          <p:txBody>
            <a:bodyPr wrap="square" rtlCol="0">
              <a:spAutoFit/>
            </a:bodyPr>
            <a:lstStyle/>
            <a:p>
              <a:pPr algn="ctr"/>
              <a:r>
                <a:rPr lang="en-US" sz="4200" b="1" dirty="0">
                  <a:latin typeface="Roboto" panose="02000000000000000000" pitchFamily="2" charset="0"/>
                  <a:ea typeface="Roboto" panose="02000000000000000000" pitchFamily="2" charset="0"/>
                </a:rPr>
                <a:t>03</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2013975" y="2271891"/>
            <a:ext cx="14260050" cy="5892402"/>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98057"/>
            </a:xfrm>
            <a:prstGeom prst="rect">
              <a:avLst/>
            </a:prstGeom>
            <a:solidFill>
              <a:srgbClr val="75DAD4"/>
            </a:solidFill>
          </p:spPr>
          <p:txBody>
            <a:bodyPr wrap="square" rtlCol="0">
              <a:spAutoFit/>
            </a:bodyPr>
            <a:lstStyle/>
            <a:p>
              <a:r>
                <a:rPr lang="en-US" sz="4200" b="1" dirty="0" err="1">
                  <a:latin typeface="Roboto" panose="02000000000000000000" pitchFamily="2" charset="0"/>
                  <a:ea typeface="Roboto" panose="02000000000000000000" pitchFamily="2" charset="0"/>
                </a:rPr>
                <a:t>Câu</a:t>
              </a:r>
              <a:r>
                <a:rPr lang="en-US"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hỏi</a:t>
              </a:r>
              <a:r>
                <a:rPr lang="en-US" sz="4200" b="1" dirty="0">
                  <a:latin typeface="Roboto" panose="02000000000000000000" pitchFamily="2" charset="0"/>
                  <a:ea typeface="Roboto" panose="02000000000000000000" pitchFamily="2" charset="0"/>
                </a:rPr>
                <a:t> 3: </a:t>
              </a:r>
              <a:r>
                <a:rPr lang="en-US" sz="2700" dirty="0" err="1"/>
                <a:t>Trên</a:t>
              </a:r>
              <a:r>
                <a:rPr lang="en-US" sz="2700" dirty="0"/>
                <a:t> </a:t>
              </a:r>
              <a:r>
                <a:rPr lang="en-US" sz="2700" dirty="0" err="1"/>
                <a:t>trang</a:t>
              </a:r>
              <a:r>
                <a:rPr lang="en-US" sz="2700" dirty="0"/>
                <a:t> web </a:t>
              </a:r>
              <a:r>
                <a:rPr lang="en-US" sz="2700" dirty="0" err="1"/>
                <a:t>có</a:t>
              </a:r>
              <a:r>
                <a:rPr lang="en-US" sz="2700" dirty="0"/>
                <a:t> </a:t>
              </a:r>
              <a:r>
                <a:rPr lang="en-US" sz="2700" dirty="0" err="1"/>
                <a:t>các</a:t>
              </a:r>
              <a:r>
                <a:rPr lang="en-US" sz="2700" dirty="0"/>
                <a:t> </a:t>
              </a:r>
              <a:r>
                <a:rPr lang="en-US" sz="2700" dirty="0" err="1"/>
                <a:t>loại</a:t>
              </a:r>
              <a:r>
                <a:rPr lang="en-US" sz="2700" dirty="0"/>
                <a:t> </a:t>
              </a:r>
              <a:r>
                <a:rPr lang="en-US" sz="2700" dirty="0" err="1"/>
                <a:t>thông</a:t>
              </a:r>
              <a:r>
                <a:rPr lang="en-US" sz="2700" dirty="0"/>
                <a:t> tin </a:t>
              </a:r>
              <a:r>
                <a:rPr lang="en-US" sz="2700" dirty="0" err="1"/>
                <a:t>nào</a:t>
              </a:r>
              <a:r>
                <a:rPr lang="en-US" sz="2700" dirty="0"/>
                <a:t>?</a:t>
              </a:r>
              <a:endParaRPr lang="en-US" sz="42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87903" y="3878373"/>
              <a:ext cx="264349" cy="153214"/>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200" b="1" dirty="0">
                  <a:latin typeface="Roboto" panose="02000000000000000000" pitchFamily="2" charset="0"/>
                  <a:ea typeface="Roboto" panose="02000000000000000000" pitchFamily="2" charset="0"/>
                </a:rPr>
                <a:t>A. </a:t>
              </a:r>
              <a:r>
                <a:rPr lang="en-US" sz="2700" dirty="0" err="1"/>
                <a:t>Chỉ</a:t>
              </a:r>
              <a:r>
                <a:rPr lang="en-US" sz="2700" dirty="0"/>
                <a:t> </a:t>
              </a:r>
              <a:r>
                <a:rPr lang="en-US" sz="2700" dirty="0" err="1"/>
                <a:t>có</a:t>
              </a:r>
              <a:r>
                <a:rPr lang="en-US" sz="2700" dirty="0"/>
                <a:t> </a:t>
              </a:r>
              <a:r>
                <a:rPr lang="en-US" sz="2700" dirty="0" err="1"/>
                <a:t>thông</a:t>
              </a:r>
              <a:r>
                <a:rPr lang="en-US" sz="2700" dirty="0"/>
                <a:t> tin </a:t>
              </a:r>
              <a:r>
                <a:rPr lang="en-US" sz="2700" dirty="0" err="1"/>
                <a:t>là</a:t>
              </a:r>
              <a:r>
                <a:rPr lang="en-US" sz="2700" dirty="0"/>
                <a:t> </a:t>
              </a:r>
              <a:r>
                <a:rPr lang="en-US" sz="2700" dirty="0" err="1"/>
                <a:t>văn</a:t>
              </a:r>
              <a:r>
                <a:rPr lang="en-US" sz="2700" dirty="0"/>
                <a:t> </a:t>
              </a:r>
              <a:r>
                <a:rPr lang="en-US" sz="2700" dirty="0" err="1"/>
                <a:t>bản</a:t>
              </a:r>
              <a:r>
                <a:rPr lang="en-US" sz="2700" dirty="0"/>
                <a:t> </a:t>
              </a:r>
              <a:r>
                <a:rPr lang="en-US" sz="2700" dirty="0" err="1"/>
                <a:t>và</a:t>
              </a:r>
              <a:r>
                <a:rPr lang="en-US" sz="2700" dirty="0"/>
                <a:t> </a:t>
              </a:r>
              <a:r>
                <a:rPr lang="en-US" sz="2700" dirty="0" err="1"/>
                <a:t>hình</a:t>
              </a:r>
              <a:r>
                <a:rPr lang="en-US" sz="2700" dirty="0"/>
                <a:t> </a:t>
              </a:r>
              <a:r>
                <a:rPr lang="en-US" sz="2700" dirty="0" err="1"/>
                <a:t>ảnh</a:t>
              </a:r>
              <a:endParaRPr lang="en-US" sz="42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1518D7B5-4746-9B98-CB96-EA90D5ED9D2B}"/>
                </a:ext>
              </a:extLst>
            </p:cNvPr>
            <p:cNvSpPr txBox="1"/>
            <p:nvPr/>
          </p:nvSpPr>
          <p:spPr>
            <a:xfrm>
              <a:off x="7902972" y="3878136"/>
              <a:ext cx="308354" cy="153214"/>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200" b="1" dirty="0">
                  <a:latin typeface="Roboto" panose="02000000000000000000" pitchFamily="2" charset="0"/>
                  <a:ea typeface="Roboto" panose="02000000000000000000" pitchFamily="2" charset="0"/>
                </a:rPr>
                <a:t>B. </a:t>
              </a:r>
              <a:r>
                <a:rPr lang="en-US" sz="2700" dirty="0" err="1"/>
                <a:t>Có</a:t>
              </a:r>
              <a:r>
                <a:rPr lang="en-US" sz="2700" dirty="0"/>
                <a:t> </a:t>
              </a:r>
              <a:r>
                <a:rPr lang="en-US" sz="2700" dirty="0" err="1"/>
                <a:t>các</a:t>
              </a:r>
              <a:r>
                <a:rPr lang="en-US" sz="2700" dirty="0"/>
                <a:t> </a:t>
              </a:r>
              <a:r>
                <a:rPr lang="en-US" sz="2700" dirty="0" err="1"/>
                <a:t>thông</a:t>
              </a:r>
              <a:r>
                <a:rPr lang="en-US" sz="2700" dirty="0"/>
                <a:t> tin </a:t>
              </a:r>
              <a:r>
                <a:rPr lang="en-US" sz="2700" dirty="0" err="1"/>
                <a:t>là</a:t>
              </a:r>
              <a:r>
                <a:rPr lang="en-US" sz="2700" dirty="0"/>
                <a:t> </a:t>
              </a:r>
              <a:r>
                <a:rPr lang="en-US" sz="2700" dirty="0" err="1"/>
                <a:t>văn</a:t>
              </a:r>
              <a:r>
                <a:rPr lang="en-US" sz="2700" dirty="0"/>
                <a:t> </a:t>
              </a:r>
              <a:r>
                <a:rPr lang="en-US" sz="2700" dirty="0" err="1"/>
                <a:t>bản</a:t>
              </a:r>
              <a:r>
                <a:rPr lang="en-US" sz="2700" dirty="0"/>
                <a:t>, </a:t>
              </a:r>
              <a:r>
                <a:rPr lang="en-US" sz="2700" dirty="0" err="1"/>
                <a:t>hình</a:t>
              </a:r>
              <a:r>
                <a:rPr lang="en-US" sz="2700" dirty="0"/>
                <a:t> </a:t>
              </a:r>
              <a:r>
                <a:rPr lang="en-US" sz="2700" dirty="0" err="1"/>
                <a:t>ảnh</a:t>
              </a:r>
              <a:r>
                <a:rPr lang="en-US" sz="2700" dirty="0"/>
                <a:t>, </a:t>
              </a:r>
              <a:r>
                <a:rPr lang="en-US" sz="2700" dirty="0" err="1"/>
                <a:t>âm</a:t>
              </a:r>
              <a:r>
                <a:rPr lang="en-US" sz="2700" dirty="0"/>
                <a:t> </a:t>
              </a:r>
              <a:r>
                <a:rPr lang="en-US" sz="2700" dirty="0" err="1"/>
                <a:t>thanh</a:t>
              </a:r>
              <a:r>
                <a:rPr lang="en-US" sz="2700" dirty="0"/>
                <a:t>, video </a:t>
              </a:r>
              <a:r>
                <a:rPr lang="en-US" sz="2700" dirty="0" err="1"/>
                <a:t>và</a:t>
              </a:r>
              <a:r>
                <a:rPr lang="en-US" sz="2700" dirty="0"/>
                <a:t> </a:t>
              </a:r>
              <a:r>
                <a:rPr lang="en-US" sz="2700" dirty="0" err="1"/>
                <a:t>siêu</a:t>
              </a:r>
              <a:r>
                <a:rPr lang="en-US" sz="2700" dirty="0"/>
                <a:t> </a:t>
              </a:r>
              <a:r>
                <a:rPr lang="en-US" sz="2700" dirty="0" err="1"/>
                <a:t>liên</a:t>
              </a:r>
              <a:r>
                <a:rPr lang="en-US" sz="2700" dirty="0"/>
                <a:t> </a:t>
              </a:r>
              <a:r>
                <a:rPr lang="en-US" sz="2700" dirty="0" err="1"/>
                <a:t>kết</a:t>
              </a:r>
              <a:endParaRPr lang="en-US" sz="4200" b="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75F8643-1F35-5529-8158-F14DCFA8871C}"/>
                </a:ext>
              </a:extLst>
            </p:cNvPr>
            <p:cNvSpPr txBox="1"/>
            <p:nvPr/>
          </p:nvSpPr>
          <p:spPr>
            <a:xfrm>
              <a:off x="7586564" y="4094641"/>
              <a:ext cx="264349" cy="153214"/>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200" b="1" dirty="0">
                  <a:latin typeface="Roboto" panose="02000000000000000000" pitchFamily="2" charset="0"/>
                  <a:ea typeface="Roboto" panose="02000000000000000000" pitchFamily="2" charset="0"/>
                </a:rPr>
                <a:t>C.</a:t>
              </a:r>
              <a:r>
                <a:rPr lang="en-US" sz="2700" dirty="0"/>
                <a:t> </a:t>
              </a:r>
              <a:r>
                <a:rPr lang="en-US" sz="2700" dirty="0" err="1"/>
                <a:t>Chỉ</a:t>
              </a:r>
              <a:r>
                <a:rPr lang="en-US" sz="2700" dirty="0"/>
                <a:t> </a:t>
              </a:r>
              <a:r>
                <a:rPr lang="en-US" sz="2700" dirty="0" err="1"/>
                <a:t>có</a:t>
              </a:r>
              <a:r>
                <a:rPr lang="en-US" sz="2700" dirty="0"/>
                <a:t> </a:t>
              </a:r>
              <a:r>
                <a:rPr lang="en-US" sz="2700" dirty="0" err="1"/>
                <a:t>thông</a:t>
              </a:r>
              <a:r>
                <a:rPr lang="en-US" sz="2700" dirty="0"/>
                <a:t> tin </a:t>
              </a:r>
              <a:r>
                <a:rPr lang="en-US" sz="2700" dirty="0" err="1"/>
                <a:t>là</a:t>
              </a:r>
              <a:r>
                <a:rPr lang="en-US" sz="2700" dirty="0"/>
                <a:t> </a:t>
              </a:r>
              <a:r>
                <a:rPr lang="en-US" sz="2700" dirty="0" err="1"/>
                <a:t>hình</a:t>
              </a:r>
              <a:r>
                <a:rPr lang="en-US" sz="2700" dirty="0"/>
                <a:t> </a:t>
              </a:r>
              <a:r>
                <a:rPr lang="en-US" sz="2700" dirty="0" err="1"/>
                <a:t>ảnh</a:t>
              </a:r>
              <a:r>
                <a:rPr lang="en-US" sz="2700" dirty="0"/>
                <a:t> </a:t>
              </a:r>
              <a:r>
                <a:rPr lang="en-US" sz="2700" dirty="0" err="1"/>
                <a:t>và</a:t>
              </a:r>
              <a:r>
                <a:rPr lang="en-US" sz="2700" dirty="0"/>
                <a:t> </a:t>
              </a:r>
              <a:r>
                <a:rPr lang="en-US" sz="2700" dirty="0" err="1"/>
                <a:t>âm</a:t>
              </a:r>
              <a:r>
                <a:rPr lang="en-US" sz="2700" dirty="0"/>
                <a:t> </a:t>
              </a:r>
              <a:r>
                <a:rPr lang="en-US" sz="2700" dirty="0" err="1"/>
                <a:t>thanh</a:t>
              </a:r>
              <a:endParaRPr lang="en-US" sz="4200" b="1"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4384CD88-A9EB-C059-5E83-7D5226001A93}"/>
                </a:ext>
              </a:extLst>
            </p:cNvPr>
            <p:cNvSpPr txBox="1"/>
            <p:nvPr/>
          </p:nvSpPr>
          <p:spPr>
            <a:xfrm>
              <a:off x="7905372" y="4116037"/>
              <a:ext cx="264349" cy="980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200" b="1" dirty="0">
                  <a:latin typeface="Roboto" panose="02000000000000000000" pitchFamily="2" charset="0"/>
                  <a:ea typeface="Roboto" panose="02000000000000000000" pitchFamily="2" charset="0"/>
                </a:rPr>
                <a:t>D.</a:t>
              </a:r>
              <a:r>
                <a:rPr lang="vi-VN" sz="4200" b="1" dirty="0">
                  <a:latin typeface="Roboto" panose="02000000000000000000" pitchFamily="2" charset="0"/>
                  <a:ea typeface="Roboto" panose="02000000000000000000" pitchFamily="2" charset="0"/>
                </a:rPr>
                <a:t> </a:t>
              </a:r>
              <a:r>
                <a:rPr lang="en-US" sz="2700" dirty="0" err="1"/>
                <a:t>Chỉ</a:t>
              </a:r>
              <a:r>
                <a:rPr lang="en-US" sz="2700" dirty="0"/>
                <a:t> </a:t>
              </a:r>
              <a:r>
                <a:rPr lang="en-US" sz="2700" dirty="0" err="1"/>
                <a:t>có</a:t>
              </a:r>
              <a:r>
                <a:rPr lang="en-US" sz="2700" dirty="0"/>
                <a:t> </a:t>
              </a:r>
              <a:r>
                <a:rPr lang="en-US" sz="2700" dirty="0" err="1"/>
                <a:t>thông</a:t>
              </a:r>
              <a:r>
                <a:rPr lang="en-US" sz="2700" dirty="0"/>
                <a:t> tin </a:t>
              </a:r>
              <a:r>
                <a:rPr lang="en-US" sz="2700" dirty="0" err="1"/>
                <a:t>là</a:t>
              </a:r>
              <a:r>
                <a:rPr lang="en-US" sz="2700" dirty="0"/>
                <a:t> video</a:t>
              </a:r>
              <a:endParaRPr lang="en-US" sz="4200" b="1" dirty="0">
                <a:latin typeface="Roboto" panose="02000000000000000000" pitchFamily="2" charset="0"/>
                <a:ea typeface="Roboto" panose="02000000000000000000" pitchFamily="2" charset="0"/>
              </a:endParaRP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3353" y="6554786"/>
            <a:ext cx="2327739" cy="3800391"/>
          </a:xfrm>
          <a:prstGeom prst="rect">
            <a:avLst/>
          </a:prstGeom>
        </p:spPr>
      </p:pic>
      <p:pic>
        <p:nvPicPr>
          <p:cNvPr id="21" name="Graphic 20" descr="Home">
            <a:hlinkClick r:id="rId4"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115" y="8915400"/>
            <a:ext cx="1371600" cy="13716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6945940" y="8267053"/>
            <a:ext cx="4964249" cy="1088612"/>
            <a:chOff x="4630626" y="5511366"/>
            <a:chExt cx="3309499" cy="725741"/>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4924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200" b="1" dirty="0">
                  <a:latin typeface="Roboto" panose="02000000000000000000" pitchFamily="2" charset="0"/>
                  <a:ea typeface="Roboto" panose="02000000000000000000" pitchFamily="2" charset="0"/>
                </a:rPr>
                <a:t>B</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363902305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8445190" y="626867"/>
            <a:ext cx="1397621" cy="1061933"/>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08070"/>
            </a:xfrm>
            <a:prstGeom prst="rect">
              <a:avLst/>
            </a:prstGeom>
            <a:noFill/>
          </p:spPr>
          <p:txBody>
            <a:bodyPr wrap="square" rtlCol="0">
              <a:spAutoFit/>
            </a:bodyPr>
            <a:lstStyle/>
            <a:p>
              <a:pPr algn="ctr"/>
              <a:r>
                <a:rPr lang="en-US" sz="4200" b="1" dirty="0">
                  <a:latin typeface="Roboto" panose="02000000000000000000" pitchFamily="2" charset="0"/>
                  <a:ea typeface="Roboto" panose="02000000000000000000" pitchFamily="2" charset="0"/>
                </a:rPr>
                <a:t>04</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2013975" y="2271886"/>
            <a:ext cx="14260050" cy="5892401"/>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75685"/>
            </a:xfrm>
            <a:prstGeom prst="rect">
              <a:avLst/>
            </a:prstGeom>
            <a:solidFill>
              <a:srgbClr val="75DAD4"/>
            </a:solidFill>
          </p:spPr>
          <p:txBody>
            <a:bodyPr wrap="square" rtlCol="0">
              <a:spAutoFit/>
            </a:bodyPr>
            <a:lstStyle/>
            <a:p>
              <a:r>
                <a:rPr lang="en-US" sz="4000" b="1" dirty="0" err="1">
                  <a:latin typeface="Arial" panose="020B0604020202020204" pitchFamily="34" charset="0"/>
                  <a:ea typeface="Roboto" panose="02000000000000000000" pitchFamily="2" charset="0"/>
                  <a:cs typeface="Arial" panose="020B0604020202020204" pitchFamily="34" charset="0"/>
                </a:rPr>
                <a:t>Câu</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hỏi</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Từ</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hoặc</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cụm</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từ</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thể</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hiện</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nội</a:t>
              </a:r>
              <a:r>
                <a:rPr lang="en-US" sz="4000" b="1" dirty="0">
                  <a:latin typeface="Arial" panose="020B0604020202020204" pitchFamily="34" charset="0"/>
                  <a:ea typeface="Roboto" panose="02000000000000000000" pitchFamily="2" charset="0"/>
                  <a:cs typeface="Arial" panose="020B0604020202020204" pitchFamily="34" charset="0"/>
                </a:rPr>
                <a:t> dung </a:t>
              </a:r>
              <a:r>
                <a:rPr lang="en-US" sz="4000" b="1" dirty="0" err="1">
                  <a:latin typeface="Arial" panose="020B0604020202020204" pitchFamily="34" charset="0"/>
                  <a:ea typeface="Roboto" panose="02000000000000000000" pitchFamily="2" charset="0"/>
                  <a:cs typeface="Arial" panose="020B0604020202020204" pitchFamily="34" charset="0"/>
                </a:rPr>
                <a:t>muốn</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tìm</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kiếm</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là</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từ</a:t>
              </a:r>
              <a:r>
                <a:rPr lang="en-US" sz="4000" b="1" dirty="0">
                  <a:latin typeface="Arial" panose="020B0604020202020204" pitchFamily="34" charset="0"/>
                  <a:ea typeface="Roboto" panose="02000000000000000000" pitchFamily="2" charset="0"/>
                  <a:cs typeface="Arial" panose="020B0604020202020204" pitchFamily="34" charset="0"/>
                </a:rPr>
                <a:t> </a:t>
              </a:r>
              <a:r>
                <a:rPr lang="en-US" sz="4000" b="1" dirty="0" err="1">
                  <a:latin typeface="Arial" panose="020B0604020202020204" pitchFamily="34" charset="0"/>
                  <a:ea typeface="Roboto" panose="02000000000000000000" pitchFamily="2" charset="0"/>
                  <a:cs typeface="Arial" panose="020B0604020202020204" pitchFamily="34" charset="0"/>
                </a:rPr>
                <a:t>gì</a:t>
              </a:r>
              <a:r>
                <a:rPr lang="en-US" sz="4000" b="1" dirty="0">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4D2F1ED1-7A74-2BCD-1BA6-3B15E72CCD67}"/>
                </a:ext>
              </a:extLst>
            </p:cNvPr>
            <p:cNvSpPr txBox="1"/>
            <p:nvPr/>
          </p:nvSpPr>
          <p:spPr>
            <a:xfrm>
              <a:off x="7587903" y="3963936"/>
              <a:ext cx="220497" cy="980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200" b="1" dirty="0">
                  <a:latin typeface="Roboto" panose="02000000000000000000" pitchFamily="2" charset="0"/>
                  <a:ea typeface="Roboto" panose="02000000000000000000" pitchFamily="2" charset="0"/>
                </a:rPr>
                <a:t>A. </a:t>
              </a:r>
              <a:r>
                <a:rPr lang="en-US" sz="4200" b="1" dirty="0" err="1">
                  <a:latin typeface="Roboto" panose="02000000000000000000" pitchFamily="2" charset="0"/>
                  <a:ea typeface="Roboto" panose="02000000000000000000" pitchFamily="2" charset="0"/>
                </a:rPr>
                <a:t>Từ</a:t>
              </a:r>
              <a:r>
                <a:rPr lang="en-US"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khóa</a:t>
              </a:r>
              <a:endParaRPr lang="en-US" sz="42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1518D7B5-4746-9B98-CB96-EA90D5ED9D2B}"/>
                </a:ext>
              </a:extLst>
            </p:cNvPr>
            <p:cNvSpPr txBox="1"/>
            <p:nvPr/>
          </p:nvSpPr>
          <p:spPr>
            <a:xfrm>
              <a:off x="7946977" y="3963936"/>
              <a:ext cx="258091" cy="980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200" b="1" dirty="0">
                  <a:latin typeface="Roboto" panose="02000000000000000000" pitchFamily="2" charset="0"/>
                  <a:ea typeface="Roboto" panose="02000000000000000000" pitchFamily="2" charset="0"/>
                </a:rPr>
                <a:t>B. </a:t>
              </a:r>
              <a:r>
                <a:rPr lang="en-US" sz="4200" b="1" dirty="0" err="1">
                  <a:latin typeface="Roboto" panose="02000000000000000000" pitchFamily="2" charset="0"/>
                  <a:ea typeface="Roboto" panose="02000000000000000000" pitchFamily="2" charset="0"/>
                </a:rPr>
                <a:t>Từ</a:t>
              </a:r>
              <a:r>
                <a:rPr lang="en-US"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cần</a:t>
              </a:r>
              <a:r>
                <a:rPr lang="en-US"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tìm</a:t>
              </a:r>
              <a:r>
                <a:rPr lang="en-US"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hiểu</a:t>
              </a:r>
              <a:endParaRPr lang="en-US" sz="4200" b="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75F8643-1F35-5529-8158-F14DCFA8871C}"/>
                </a:ext>
              </a:extLst>
            </p:cNvPr>
            <p:cNvSpPr txBox="1"/>
            <p:nvPr/>
          </p:nvSpPr>
          <p:spPr>
            <a:xfrm>
              <a:off x="7587903" y="4153453"/>
              <a:ext cx="220497" cy="980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200" b="1" dirty="0">
                  <a:latin typeface="Roboto" panose="02000000000000000000" pitchFamily="2" charset="0"/>
                  <a:ea typeface="Roboto" panose="02000000000000000000" pitchFamily="2" charset="0"/>
                </a:rPr>
                <a:t>C. </a:t>
              </a:r>
              <a:r>
                <a:rPr lang="en-US" sz="4200" b="1" dirty="0" err="1">
                  <a:latin typeface="Roboto" panose="02000000000000000000" pitchFamily="2" charset="0"/>
                  <a:ea typeface="Roboto" panose="02000000000000000000" pitchFamily="2" charset="0"/>
                </a:rPr>
                <a:t>Từ</a:t>
              </a:r>
              <a:r>
                <a:rPr lang="en-US"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chính</a:t>
              </a:r>
              <a:endParaRPr lang="en-US" sz="4200" b="1"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4384CD88-A9EB-C059-5E83-7D5226001A93}"/>
                </a:ext>
              </a:extLst>
            </p:cNvPr>
            <p:cNvSpPr txBox="1"/>
            <p:nvPr/>
          </p:nvSpPr>
          <p:spPr>
            <a:xfrm>
              <a:off x="7946977" y="4153453"/>
              <a:ext cx="258091" cy="980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200" b="1" dirty="0">
                  <a:latin typeface="Roboto" panose="02000000000000000000" pitchFamily="2" charset="0"/>
                  <a:ea typeface="Roboto" panose="02000000000000000000" pitchFamily="2" charset="0"/>
                </a:rPr>
                <a:t>D.</a:t>
              </a:r>
              <a:r>
                <a:rPr lang="vi-VN"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Từ</a:t>
              </a:r>
              <a:r>
                <a:rPr lang="en-US"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quan</a:t>
              </a:r>
              <a:r>
                <a:rPr lang="en-US" sz="4200" b="1" dirty="0">
                  <a:latin typeface="Roboto" panose="02000000000000000000" pitchFamily="2" charset="0"/>
                  <a:ea typeface="Roboto" panose="02000000000000000000" pitchFamily="2" charset="0"/>
                </a:rPr>
                <a:t> </a:t>
              </a:r>
              <a:r>
                <a:rPr lang="en-US" sz="4200" b="1" dirty="0" err="1">
                  <a:latin typeface="Roboto" panose="02000000000000000000" pitchFamily="2" charset="0"/>
                  <a:ea typeface="Roboto" panose="02000000000000000000" pitchFamily="2" charset="0"/>
                </a:rPr>
                <a:t>trọng</a:t>
              </a:r>
              <a:endParaRPr lang="en-US" sz="4200" b="1" dirty="0">
                <a:latin typeface="Roboto" panose="02000000000000000000" pitchFamily="2" charset="0"/>
                <a:ea typeface="Roboto" panose="02000000000000000000" pitchFamily="2" charset="0"/>
              </a:endParaRP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3353" y="6554786"/>
            <a:ext cx="2327739" cy="3800391"/>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1115" y="8915400"/>
            <a:ext cx="1371600" cy="13716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6945940" y="8267053"/>
            <a:ext cx="4964249" cy="1088612"/>
            <a:chOff x="4630626" y="5511366"/>
            <a:chExt cx="3309499" cy="725741"/>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4924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200" b="1" dirty="0">
                  <a:latin typeface="Roboto" panose="02000000000000000000" pitchFamily="2" charset="0"/>
                  <a:ea typeface="Roboto" panose="02000000000000000000" pitchFamily="2" charset="0"/>
                </a:rPr>
                <a:t>A</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1248249569"/>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D92D2-1490-C5B7-4D50-04234194B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2" y="0"/>
            <a:ext cx="18265478" cy="10299698"/>
          </a:xfrm>
          <a:prstGeom prst="rect">
            <a:avLst/>
          </a:prstGeom>
        </p:spPr>
      </p:pic>
    </p:spTree>
    <p:extLst>
      <p:ext uri="{BB962C8B-B14F-4D97-AF65-F5344CB8AC3E}">
        <p14:creationId xmlns:p14="http://schemas.microsoft.com/office/powerpoint/2010/main" val="82674051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ự hào Thủ đô mến yêu - Tập huấn hè 2024 - Nhạc và lời - NSƯT Thuý My - Hoà âm - Tư Dung (online-video-cutter.com)">
            <a:hlinkClick r:id="" action="ppaction://media"/>
            <a:extLst>
              <a:ext uri="{FF2B5EF4-FFF2-40B4-BE49-F238E27FC236}">
                <a16:creationId xmlns:a16="http://schemas.microsoft.com/office/drawing/2014/main" id="{ED3B0CCC-0994-3B23-DB7C-DEC0715095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5027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84832" y="-190500"/>
            <a:ext cx="18772832" cy="10287000"/>
          </a:xfrm>
          <a:prstGeom prst="rect">
            <a:avLst/>
          </a:prstGeom>
        </p:spPr>
      </p:pic>
      <p:pic>
        <p:nvPicPr>
          <p:cNvPr id="9" name="1">
            <a:hlinkClick r:id="" action="ppaction://media"/>
            <a:extLst>
              <a:ext uri="{FF2B5EF4-FFF2-40B4-BE49-F238E27FC236}">
                <a16:creationId xmlns:a16="http://schemas.microsoft.com/office/drawing/2014/main" id="{8CF52F8A-D6A8-3D76-0DEA-77787F8E54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832" y="-190500"/>
            <a:ext cx="18772832" cy="10134600"/>
          </a:xfrm>
          <a:prstGeom prst="rect">
            <a:avLst/>
          </a:prstGeom>
        </p:spPr>
      </p:pic>
    </p:spTree>
    <p:extLst>
      <p:ext uri="{BB962C8B-B14F-4D97-AF65-F5344CB8AC3E}">
        <p14:creationId xmlns:p14="http://schemas.microsoft.com/office/powerpoint/2010/main" val="1115349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hlinkClick r:id="rId2" action="ppaction://hlinkfile"/>
            <a:extLst>
              <a:ext uri="{FF2B5EF4-FFF2-40B4-BE49-F238E27FC236}">
                <a16:creationId xmlns:a16="http://schemas.microsoft.com/office/drawing/2014/main" id="{EFE96F23-A180-8D68-7F78-FFF6580D863B}"/>
              </a:ext>
            </a:extLst>
          </p:cNvPr>
          <p:cNvSpPr/>
          <p:nvPr/>
        </p:nvSpPr>
        <p:spPr>
          <a:xfrm>
            <a:off x="6454140" y="4174004"/>
            <a:ext cx="5379720" cy="1938992"/>
          </a:xfrm>
          <a:prstGeom prst="rect">
            <a:avLst/>
          </a:prstGeom>
        </p:spPr>
        <p:txBody>
          <a:bodyPr wrap="square">
            <a:spAutoFit/>
          </a:bodyPr>
          <a:lstStyle/>
          <a:p>
            <a:pPr algn="ctr" defTabSz="1371600">
              <a:defRPr/>
            </a:pPr>
            <a:r>
              <a:rPr lang="en-US" altLang="zh-CN" sz="12000" b="1" dirty="0">
                <a:solidFill>
                  <a:srgbClr val="002060"/>
                </a:solidFill>
                <a:latin typeface="Times New Roman" panose="02020603050405020304" pitchFamily="18" charset="0"/>
                <a:ea typeface="字魂70号-灵悦黑体" panose="00000500000000000000" pitchFamily="2" charset="-122"/>
                <a:cs typeface="Times New Roman" panose="02020603050405020304" pitchFamily="18" charset="0"/>
              </a:rPr>
              <a:t>?</a:t>
            </a:r>
            <a:endParaRPr lang="zh-CN" altLang="en-US" sz="12000" b="1" dirty="0">
              <a:solidFill>
                <a:srgbClr val="002060"/>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7761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7E1B-F438-6553-12ED-6D899366F167}"/>
              </a:ext>
            </a:extLst>
          </p:cNvPr>
          <p:cNvSpPr>
            <a:spLocks noGrp="1"/>
          </p:cNvSpPr>
          <p:nvPr>
            <p:ph type="title"/>
          </p:nvPr>
        </p:nvSpPr>
        <p:spPr/>
        <p:txBody>
          <a:bodyPr/>
          <a:lstStyle/>
          <a:p>
            <a:endParaRPr lang="en-US"/>
          </a:p>
        </p:txBody>
      </p:sp>
      <p:pic>
        <p:nvPicPr>
          <p:cNvPr id="4" name="vào bài">
            <a:hlinkClick r:id="" action="ppaction://media"/>
            <a:extLst>
              <a:ext uri="{FF2B5EF4-FFF2-40B4-BE49-F238E27FC236}">
                <a16:creationId xmlns:a16="http://schemas.microsoft.com/office/drawing/2014/main" id="{36CAB34C-868C-7787-42A2-E6EB981FA9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8287999" cy="10287000"/>
          </a:xfrm>
        </p:spPr>
      </p:pic>
    </p:spTree>
    <p:extLst>
      <p:ext uri="{BB962C8B-B14F-4D97-AF65-F5344CB8AC3E}">
        <p14:creationId xmlns:p14="http://schemas.microsoft.com/office/powerpoint/2010/main" val="4060752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7146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3123133"/>
            <a:ext cx="8784201" cy="3427574"/>
          </a:xfrm>
          <a:prstGeom prst="rect">
            <a:avLst/>
          </a:prstGeom>
          <a:solidFill>
            <a:srgbClr val="FFFFFF"/>
          </a:solidFill>
          <a:ln>
            <a:noFill/>
          </a:ln>
        </p:spPr>
        <p:txBody>
          <a:bodyPr spcFirstLastPara="1" wrap="square" lIns="182850" tIns="182850" rIns="182850" bIns="182850" anchor="t" anchorCtr="0">
            <a:noAutofit/>
          </a:bodyPr>
          <a:lstStyle/>
          <a:p>
            <a:pPr algn="ctr"/>
            <a:r>
              <a:rPr lang="en-US" sz="7200" b="1" dirty="0">
                <a:solidFill>
                  <a:srgbClr val="0000FF"/>
                </a:solidFill>
                <a:latin typeface="Times New Roman" panose="02020603050405020304" pitchFamily="18" charset="0"/>
                <a:cs typeface="Times New Roman" panose="02020603050405020304" pitchFamily="18" charset="0"/>
              </a:rPr>
              <a:t>2. </a:t>
            </a:r>
            <a:r>
              <a:rPr lang="en-US" sz="7200" b="1" dirty="0" err="1">
                <a:solidFill>
                  <a:srgbClr val="0000FF"/>
                </a:solidFill>
                <a:latin typeface="Times New Roman" panose="02020603050405020304" pitchFamily="18" charset="0"/>
                <a:cs typeface="Times New Roman" panose="02020603050405020304" pitchFamily="18" charset="0"/>
              </a:rPr>
              <a:t>Thực</a:t>
            </a:r>
            <a:r>
              <a:rPr lang="en-US" sz="7200" b="1" dirty="0">
                <a:solidFill>
                  <a:srgbClr val="0000FF"/>
                </a:solidFill>
                <a:latin typeface="Times New Roman" panose="02020603050405020304" pitchFamily="18" charset="0"/>
                <a:cs typeface="Times New Roman" panose="02020603050405020304" pitchFamily="18" charset="0"/>
              </a:rPr>
              <a:t> </a:t>
            </a:r>
            <a:r>
              <a:rPr lang="en-US" sz="7200" b="1" dirty="0" err="1">
                <a:solidFill>
                  <a:srgbClr val="0000FF"/>
                </a:solidFill>
                <a:latin typeface="Times New Roman" panose="02020603050405020304" pitchFamily="18" charset="0"/>
                <a:cs typeface="Times New Roman" panose="02020603050405020304" pitchFamily="18" charset="0"/>
              </a:rPr>
              <a:t>hành</a:t>
            </a:r>
            <a:r>
              <a:rPr lang="en-US" sz="7200" b="1" dirty="0">
                <a:solidFill>
                  <a:srgbClr val="0000FF"/>
                </a:solidFill>
                <a:latin typeface="Times New Roman" panose="02020603050405020304" pitchFamily="18" charset="0"/>
                <a:cs typeface="Times New Roman" panose="02020603050405020304" pitchFamily="18" charset="0"/>
              </a:rPr>
              <a:t> </a:t>
            </a:r>
            <a:r>
              <a:rPr lang="en-US" sz="7200" b="1" dirty="0" err="1">
                <a:solidFill>
                  <a:srgbClr val="0000FF"/>
                </a:solidFill>
                <a:latin typeface="Times New Roman" panose="02020603050405020304" pitchFamily="18" charset="0"/>
                <a:cs typeface="Times New Roman" panose="02020603050405020304" pitchFamily="18" charset="0"/>
              </a:rPr>
              <a:t>tìm</a:t>
            </a:r>
            <a:r>
              <a:rPr lang="en-US" sz="7200" b="1" dirty="0">
                <a:solidFill>
                  <a:srgbClr val="0000FF"/>
                </a:solidFill>
                <a:latin typeface="Times New Roman" panose="02020603050405020304" pitchFamily="18" charset="0"/>
                <a:cs typeface="Times New Roman" panose="02020603050405020304" pitchFamily="18" charset="0"/>
              </a:rPr>
              <a:t> </a:t>
            </a:r>
            <a:r>
              <a:rPr lang="en-US" sz="7200" b="1" dirty="0" err="1">
                <a:solidFill>
                  <a:srgbClr val="0000FF"/>
                </a:solidFill>
                <a:latin typeface="Times New Roman" panose="02020603050405020304" pitchFamily="18" charset="0"/>
                <a:cs typeface="Times New Roman" panose="02020603050405020304" pitchFamily="18" charset="0"/>
              </a:rPr>
              <a:t>kiếm</a:t>
            </a:r>
            <a:r>
              <a:rPr lang="en-US" sz="7200" b="1" dirty="0">
                <a:solidFill>
                  <a:srgbClr val="0000FF"/>
                </a:solidFill>
                <a:latin typeface="Times New Roman" panose="02020603050405020304" pitchFamily="18" charset="0"/>
                <a:cs typeface="Times New Roman" panose="02020603050405020304" pitchFamily="18" charset="0"/>
              </a:rPr>
              <a:t> </a:t>
            </a:r>
            <a:r>
              <a:rPr lang="en-US" sz="7200" b="1" dirty="0" err="1">
                <a:solidFill>
                  <a:srgbClr val="0000FF"/>
                </a:solidFill>
                <a:latin typeface="Times New Roman" panose="02020603050405020304" pitchFamily="18" charset="0"/>
                <a:cs typeface="Times New Roman" panose="02020603050405020304" pitchFamily="18" charset="0"/>
              </a:rPr>
              <a:t>thông</a:t>
            </a:r>
            <a:r>
              <a:rPr lang="en-US" sz="7200" b="1" dirty="0">
                <a:solidFill>
                  <a:srgbClr val="0000FF"/>
                </a:solidFill>
                <a:latin typeface="Times New Roman" panose="02020603050405020304" pitchFamily="18" charset="0"/>
                <a:cs typeface="Times New Roman" panose="02020603050405020304" pitchFamily="18" charset="0"/>
              </a:rPr>
              <a:t> tin </a:t>
            </a:r>
            <a:r>
              <a:rPr lang="en-US" sz="7200" b="1" dirty="0" err="1">
                <a:solidFill>
                  <a:srgbClr val="0000FF"/>
                </a:solidFill>
                <a:latin typeface="Times New Roman" panose="02020603050405020304" pitchFamily="18" charset="0"/>
                <a:cs typeface="Times New Roman" panose="02020603050405020304" pitchFamily="18" charset="0"/>
              </a:rPr>
              <a:t>trên</a:t>
            </a:r>
            <a:r>
              <a:rPr lang="en-US" sz="7200" b="1" dirty="0">
                <a:solidFill>
                  <a:srgbClr val="0000FF"/>
                </a:solidFill>
                <a:latin typeface="Times New Roman" panose="02020603050405020304" pitchFamily="18" charset="0"/>
                <a:cs typeface="Times New Roman" panose="02020603050405020304" pitchFamily="18" charset="0"/>
              </a:rPr>
              <a:t> Internet</a:t>
            </a: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25D971-F5E1-775B-EBCF-7ECE28E80AEF}"/>
              </a:ext>
            </a:extLst>
          </p:cNvPr>
          <p:cNvPicPr>
            <a:picLocks noChangeAspect="1"/>
          </p:cNvPicPr>
          <p:nvPr/>
        </p:nvPicPr>
        <p:blipFill>
          <a:blip r:embed="rId14"/>
          <a:stretch>
            <a:fillRect/>
          </a:stretch>
        </p:blipFill>
        <p:spPr>
          <a:xfrm>
            <a:off x="6524641" y="1495360"/>
            <a:ext cx="5562601" cy="1627773"/>
          </a:xfrm>
          <a:prstGeom prst="rect">
            <a:avLst/>
          </a:prstGeom>
        </p:spPr>
      </p:pic>
    </p:spTree>
    <p:extLst>
      <p:ext uri="{BB962C8B-B14F-4D97-AF65-F5344CB8AC3E}">
        <p14:creationId xmlns:p14="http://schemas.microsoft.com/office/powerpoint/2010/main" val="3240739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399"/>
            <a:ext cx="18288000" cy="10286202"/>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647697" y="221850"/>
            <a:ext cx="17106901" cy="96012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6000" dirty="0">
              <a:solidFill>
                <a:srgbClr val="0000FF"/>
              </a:solidFill>
            </a:endParaRPr>
          </a:p>
        </p:txBody>
      </p:sp>
      <p:sp>
        <p:nvSpPr>
          <p:cNvPr id="5" name="Rectangle: Rounded Corners 4">
            <a:extLst>
              <a:ext uri="{FF2B5EF4-FFF2-40B4-BE49-F238E27FC236}">
                <a16:creationId xmlns:a16="http://schemas.microsoft.com/office/drawing/2014/main" id="{F2D6C339-B600-05FE-BEE4-1F6533CF5B49}"/>
              </a:ext>
            </a:extLst>
          </p:cNvPr>
          <p:cNvSpPr/>
          <p:nvPr/>
        </p:nvSpPr>
        <p:spPr>
          <a:xfrm>
            <a:off x="1017053" y="863676"/>
            <a:ext cx="16396843" cy="83175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6000" b="1" dirty="0">
              <a:solidFill>
                <a:srgbClr val="0000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0563D11-3B92-507D-9F14-1C9F32299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696" y="8432419"/>
            <a:ext cx="1576448" cy="1320673"/>
          </a:xfrm>
          <a:prstGeom prst="rect">
            <a:avLst/>
          </a:prstGeom>
        </p:spPr>
      </p:pic>
      <p:pic>
        <p:nvPicPr>
          <p:cNvPr id="6" name="Picture 5">
            <a:extLst>
              <a:ext uri="{FF2B5EF4-FFF2-40B4-BE49-F238E27FC236}">
                <a16:creationId xmlns:a16="http://schemas.microsoft.com/office/drawing/2014/main" id="{B74475B4-327D-C1AC-2275-810BE8E1D5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74489" y="8391869"/>
            <a:ext cx="2373169" cy="1431181"/>
          </a:xfrm>
          <a:prstGeom prst="rect">
            <a:avLst/>
          </a:prstGeom>
        </p:spPr>
      </p:pic>
      <p:sp>
        <p:nvSpPr>
          <p:cNvPr id="7" name="Rectangle: Rounded Corners 6">
            <a:extLst>
              <a:ext uri="{FF2B5EF4-FFF2-40B4-BE49-F238E27FC236}">
                <a16:creationId xmlns:a16="http://schemas.microsoft.com/office/drawing/2014/main" id="{D44E9767-858C-74A1-9AA5-854FBCFC9079}"/>
              </a:ext>
            </a:extLst>
          </p:cNvPr>
          <p:cNvSpPr/>
          <p:nvPr/>
        </p:nvSpPr>
        <p:spPr>
          <a:xfrm>
            <a:off x="1288450" y="2705100"/>
            <a:ext cx="15711099" cy="16447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Nhiệm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vụ</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1: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Sử</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dụng</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máy</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tìm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kiếm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để</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tìm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kiếm</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các</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thông</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tin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về</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Hồ</a:t>
            </a:r>
            <a:r>
              <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60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Gươm</a:t>
            </a:r>
            <a:endParaRPr kumimoji="0" lang="en-US" sz="6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8" name="Nhiệm vụ 1 Sử dụng m">
            <a:hlinkClick r:id="" action="ppaction://media"/>
            <a:extLst>
              <a:ext uri="{FF2B5EF4-FFF2-40B4-BE49-F238E27FC236}">
                <a16:creationId xmlns:a16="http://schemas.microsoft.com/office/drawing/2014/main" id="{BF8F25BC-0DF7-2390-3C1E-18545153E1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40342" y="8959513"/>
            <a:ext cx="406400" cy="406400"/>
          </a:xfrm>
          <a:prstGeom prst="rect">
            <a:avLst/>
          </a:prstGeom>
        </p:spPr>
      </p:pic>
    </p:spTree>
    <p:extLst>
      <p:ext uri="{BB962C8B-B14F-4D97-AF65-F5344CB8AC3E}">
        <p14:creationId xmlns:p14="http://schemas.microsoft.com/office/powerpoint/2010/main" val="1250456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7959</TotalTime>
  <Words>588</Words>
  <Application>Microsoft Office PowerPoint</Application>
  <PresentationFormat>Custom</PresentationFormat>
  <Paragraphs>69</Paragraphs>
  <Slides>25</Slides>
  <Notes>15</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Times New Roman</vt:lpstr>
      <vt:lpstr>Roboto</vt:lpstr>
      <vt:lpstr>字魂70号-灵悦黑体</vt: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PHIẾU HỌC TẬP</dc:title>
  <dc:creator>ADMIN</dc:creator>
  <cp:lastModifiedBy>ADMIN</cp:lastModifiedBy>
  <cp:revision>130</cp:revision>
  <dcterms:created xsi:type="dcterms:W3CDTF">2006-08-16T00:00:00Z</dcterms:created>
  <dcterms:modified xsi:type="dcterms:W3CDTF">2024-12-29T13:02:48Z</dcterms:modified>
  <dc:identifier>DAGNWVmsOs8</dc:identifier>
</cp:coreProperties>
</file>