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07" r:id="rId2"/>
    <p:sldId id="272" r:id="rId3"/>
    <p:sldId id="350" r:id="rId4"/>
    <p:sldId id="351" r:id="rId5"/>
    <p:sldId id="261" r:id="rId6"/>
    <p:sldId id="262" r:id="rId7"/>
    <p:sldId id="263" r:id="rId8"/>
    <p:sldId id="365" r:id="rId9"/>
    <p:sldId id="323" r:id="rId10"/>
    <p:sldId id="310" r:id="rId11"/>
    <p:sldId id="260" r:id="rId12"/>
    <p:sldId id="273" r:id="rId13"/>
    <p:sldId id="363" r:id="rId14"/>
    <p:sldId id="344" r:id="rId15"/>
    <p:sldId id="312" r:id="rId16"/>
    <p:sldId id="311" r:id="rId17"/>
    <p:sldId id="313" r:id="rId18"/>
    <p:sldId id="328" r:id="rId19"/>
    <p:sldId id="277" r:id="rId20"/>
    <p:sldId id="364" r:id="rId21"/>
    <p:sldId id="360" r:id="rId22"/>
    <p:sldId id="314" r:id="rId23"/>
    <p:sldId id="315" r:id="rId24"/>
    <p:sldId id="258" r:id="rId25"/>
    <p:sldId id="362" r:id="rId26"/>
    <p:sldId id="286" r:id="rId27"/>
    <p:sldId id="287" r:id="rId28"/>
    <p:sldId id="289" r:id="rId29"/>
    <p:sldId id="288" r:id="rId30"/>
    <p:sldId id="302" r:id="rId31"/>
    <p:sldId id="335" r:id="rId32"/>
    <p:sldId id="305" r:id="rId33"/>
  </p:sldIdLst>
  <p:sldSz cx="18288000" cy="10287000"/>
  <p:notesSz cx="6858000" cy="9144000"/>
  <p:embeddedFontLst>
    <p:embeddedFont>
      <p:font typeface="等线" panose="02010600030101010101" pitchFamily="2" charset="-122"/>
      <p:regular r:id="rId35"/>
    </p:embeddedFon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B0D769-7902-44F6-8AA0-6C69B0A03A25}">
          <p14:sldIdLst>
            <p14:sldId id="307"/>
            <p14:sldId id="272"/>
            <p14:sldId id="350"/>
            <p14:sldId id="351"/>
            <p14:sldId id="261"/>
            <p14:sldId id="262"/>
            <p14:sldId id="263"/>
            <p14:sldId id="365"/>
            <p14:sldId id="323"/>
            <p14:sldId id="310"/>
            <p14:sldId id="260"/>
            <p14:sldId id="273"/>
            <p14:sldId id="363"/>
            <p14:sldId id="344"/>
            <p14:sldId id="312"/>
            <p14:sldId id="311"/>
            <p14:sldId id="313"/>
            <p14:sldId id="328"/>
            <p14:sldId id="277"/>
            <p14:sldId id="364"/>
            <p14:sldId id="360"/>
            <p14:sldId id="314"/>
            <p14:sldId id="315"/>
            <p14:sldId id="258"/>
            <p14:sldId id="362"/>
            <p14:sldId id="286"/>
            <p14:sldId id="287"/>
            <p14:sldId id="289"/>
            <p14:sldId id="288"/>
            <p14:sldId id="302"/>
            <p14:sldId id="335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3333CC"/>
    <a:srgbClr val="FDBC96"/>
    <a:srgbClr val="FF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9" autoAdjust="0"/>
    <p:restoredTop sz="94622" autoAdjust="0"/>
  </p:normalViewPr>
  <p:slideViewPr>
    <p:cSldViewPr>
      <p:cViewPr varScale="1">
        <p:scale>
          <a:sx n="40" d="100"/>
          <a:sy n="40" d="100"/>
        </p:scale>
        <p:origin x="75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45B9B-61FF-4F57-9918-D0211E4CCBE6}" type="datetimeFigureOut">
              <a:rPr lang="en-US" smtClean="0"/>
              <a:t>12/29/2024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8C281-3321-4AE3-9E75-180F470F6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2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84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4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9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9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15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video.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76384E-8BE3-45E5-BB12-B7714E331EB5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5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2" y="0"/>
            <a:ext cx="18288000" cy="10287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1" y="-484"/>
            <a:ext cx="18287999" cy="10287485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700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10898324" y="8756348"/>
            <a:ext cx="7389675" cy="15306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2" y="-484"/>
            <a:ext cx="2000250" cy="13749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15849" y="7876221"/>
            <a:ext cx="5772150" cy="241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z="2000" smtClean="0">
                <a:solidFill>
                  <a:srgbClr val="595959"/>
                </a:solidFill>
                <a:latin typeface="Arial"/>
              </a:rPr>
              <a:pPr defTabSz="1371600">
                <a:defRPr/>
              </a:pPr>
              <a:t>‹#›</a:t>
            </a:fld>
            <a:endParaRPr lang="en-GB" sz="2000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24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svg"/><Relationship Id="rId3" Type="http://schemas.openxmlformats.org/officeDocument/2006/relationships/audio" Target="../media/audio4.wav"/><Relationship Id="rId7" Type="http://schemas.openxmlformats.org/officeDocument/2006/relationships/image" Target="../media/image32.svg"/><Relationship Id="rId12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5.svg"/><Relationship Id="rId7" Type="http://schemas.openxmlformats.org/officeDocument/2006/relationships/image" Target="../media/image3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67.png"/><Relationship Id="rId18" Type="http://schemas.openxmlformats.org/officeDocument/2006/relationships/image" Target="../media/image71.svg"/><Relationship Id="rId3" Type="http://schemas.microsoft.com/office/2007/relationships/media" Target="../media/media5.mp3"/><Relationship Id="rId21" Type="http://schemas.openxmlformats.org/officeDocument/2006/relationships/image" Target="../media/image7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4.mp3"/><Relationship Id="rId16" Type="http://schemas.openxmlformats.org/officeDocument/2006/relationships/image" Target="../media/image13.png"/><Relationship Id="rId20" Type="http://schemas.openxmlformats.org/officeDocument/2006/relationships/image" Target="../media/image73.emf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65.svg"/><Relationship Id="rId5" Type="http://schemas.microsoft.com/office/2007/relationships/media" Target="../media/media6.mp4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audio" Target="../media/media5.mp3"/><Relationship Id="rId9" Type="http://schemas.openxmlformats.org/officeDocument/2006/relationships/image" Target="../media/image58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8.png"/><Relationship Id="rId18" Type="http://schemas.openxmlformats.org/officeDocument/2006/relationships/image" Target="../media/image75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7.png"/><Relationship Id="rId17" Type="http://schemas.openxmlformats.org/officeDocument/2006/relationships/image" Target="../media/image71.svg"/><Relationship Id="rId2" Type="http://schemas.openxmlformats.org/officeDocument/2006/relationships/audio" Target="../media/media4.mp3"/><Relationship Id="rId16" Type="http://schemas.openxmlformats.org/officeDocument/2006/relationships/image" Target="../media/image70.png"/><Relationship Id="rId1" Type="http://schemas.microsoft.com/office/2007/relationships/media" Target="../media/media4.mp3"/><Relationship Id="rId6" Type="http://schemas.openxmlformats.org/officeDocument/2006/relationships/video" Target="../media/media7.mp4"/><Relationship Id="rId11" Type="http://schemas.openxmlformats.org/officeDocument/2006/relationships/image" Target="../media/image66.png"/><Relationship Id="rId5" Type="http://schemas.microsoft.com/office/2007/relationships/media" Target="../media/media7.mp4"/><Relationship Id="rId15" Type="http://schemas.openxmlformats.org/officeDocument/2006/relationships/image" Target="../media/image13.png"/><Relationship Id="rId10" Type="http://schemas.openxmlformats.org/officeDocument/2006/relationships/image" Target="../media/image65.svg"/><Relationship Id="rId19" Type="http://schemas.openxmlformats.org/officeDocument/2006/relationships/image" Target="../media/image76.png"/><Relationship Id="rId4" Type="http://schemas.openxmlformats.org/officeDocument/2006/relationships/audio" Target="../media/media5.mp3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8.png"/><Relationship Id="rId18" Type="http://schemas.openxmlformats.org/officeDocument/2006/relationships/image" Target="../media/image71.sv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audio" Target="../media/media4.mp3"/><Relationship Id="rId16" Type="http://schemas.openxmlformats.org/officeDocument/2006/relationships/image" Target="../media/image78.png"/><Relationship Id="rId20" Type="http://schemas.openxmlformats.org/officeDocument/2006/relationships/image" Target="../media/image69.png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66.png"/><Relationship Id="rId5" Type="http://schemas.microsoft.com/office/2007/relationships/media" Target="../media/media5.mp3"/><Relationship Id="rId15" Type="http://schemas.openxmlformats.org/officeDocument/2006/relationships/image" Target="../media/image77.png"/><Relationship Id="rId10" Type="http://schemas.openxmlformats.org/officeDocument/2006/relationships/image" Target="../media/image65.svg"/><Relationship Id="rId19" Type="http://schemas.openxmlformats.org/officeDocument/2006/relationships/image" Target="../media/image79.png"/><Relationship Id="rId4" Type="http://schemas.microsoft.com/office/2007/relationships/media" Target="../media/media8.mp4"/><Relationship Id="rId9" Type="http://schemas.openxmlformats.org/officeDocument/2006/relationships/image" Target="../media/image64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18.jpg"/><Relationship Id="rId9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audio" Target="../media/media9.m4a"/><Relationship Id="rId16" Type="http://schemas.openxmlformats.org/officeDocument/2006/relationships/image" Target="../media/image13.png"/><Relationship Id="rId1" Type="http://schemas.microsoft.com/office/2007/relationships/media" Target="../media/media9.m4a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97.svg"/><Relationship Id="rId3" Type="http://schemas.openxmlformats.org/officeDocument/2006/relationships/image" Target="../media/image93.svg"/><Relationship Id="rId7" Type="http://schemas.openxmlformats.org/officeDocument/2006/relationships/image" Target="../media/image8.svg"/><Relationship Id="rId12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5.svg"/><Relationship Id="rId5" Type="http://schemas.openxmlformats.org/officeDocument/2006/relationships/image" Target="../media/image6.svg"/><Relationship Id="rId15" Type="http://schemas.openxmlformats.org/officeDocument/2006/relationships/image" Target="../media/image99.svg"/><Relationship Id="rId10" Type="http://schemas.openxmlformats.org/officeDocument/2006/relationships/image" Target="../media/image94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45774" y="5905500"/>
            <a:ext cx="30579547" cy="152897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7950" y="4742352"/>
            <a:ext cx="4520314" cy="30162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53414" flipH="1">
            <a:off x="1245266" y="688333"/>
            <a:ext cx="895712" cy="1070960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>
            <a:off x="2348607" y="1254660"/>
            <a:ext cx="13755480" cy="6780559"/>
            <a:chOff x="0" y="-86703"/>
            <a:chExt cx="4263800" cy="2281614"/>
          </a:xfrm>
        </p:grpSpPr>
        <p:sp>
          <p:nvSpPr>
            <p:cNvPr id="15" name="Freeform 4"/>
            <p:cNvSpPr/>
            <p:nvPr/>
          </p:nvSpPr>
          <p:spPr>
            <a:xfrm>
              <a:off x="0" y="-86703"/>
              <a:ext cx="4263800" cy="2281614"/>
            </a:xfrm>
            <a:custGeom>
              <a:avLst/>
              <a:gdLst/>
              <a:ahLst/>
              <a:cxnLst/>
              <a:rect l="l" t="t" r="r" b="b"/>
              <a:pathLst>
                <a:path w="4103860" h="1559526">
                  <a:moveTo>
                    <a:pt x="3979400" y="1559526"/>
                  </a:moveTo>
                  <a:lnTo>
                    <a:pt x="124460" y="1559526"/>
                  </a:lnTo>
                  <a:cubicBezTo>
                    <a:pt x="55880" y="1559526"/>
                    <a:pt x="0" y="1503646"/>
                    <a:pt x="0" y="14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9400" y="0"/>
                  </a:lnTo>
                  <a:cubicBezTo>
                    <a:pt x="4047980" y="0"/>
                    <a:pt x="4103860" y="55880"/>
                    <a:pt x="4103860" y="124460"/>
                  </a:cubicBezTo>
                  <a:lnTo>
                    <a:pt x="4103860" y="1435066"/>
                  </a:lnTo>
                  <a:cubicBezTo>
                    <a:pt x="4103860" y="1503646"/>
                    <a:pt x="4047980" y="1559526"/>
                    <a:pt x="3979400" y="1559526"/>
                  </a:cubicBezTo>
                  <a:close/>
                </a:path>
              </a:pathLst>
            </a:custGeom>
            <a:solidFill>
              <a:srgbClr val="FFFDF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81239" y="2437016"/>
            <a:ext cx="14022847" cy="580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THẦY CÔ VỀ DỰ </a:t>
            </a:r>
          </a:p>
          <a:p>
            <a:pPr algn="ctr">
              <a:lnSpc>
                <a:spcPct val="120000"/>
              </a:lnSpc>
            </a:pPr>
            <a:r>
              <a:rPr lang="vi-VN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TIN HỌC - LỚP 4</a:t>
            </a:r>
          </a:p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Bùi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6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(</a:t>
            </a:r>
            <a:r>
              <a:rPr lang="en-US" sz="6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8CA08D5-4DFC-6322-9CDB-6DBB97FEB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048" y="3131919"/>
            <a:ext cx="2096307" cy="643990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727" y="148610"/>
            <a:ext cx="1664763" cy="15122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BBBB6-A6DB-87E9-CAA2-8178369D5567}"/>
              </a:ext>
            </a:extLst>
          </p:cNvPr>
          <p:cNvSpPr txBox="1"/>
          <p:nvPr/>
        </p:nvSpPr>
        <p:spPr>
          <a:xfrm>
            <a:off x="2757747" y="762883"/>
            <a:ext cx="137266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</a:t>
            </a:r>
            <a:r>
              <a:rPr lang="en-US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GDĐT HUYỆN ỨNG HÒA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28528-065F-A695-1759-98455378695F}"/>
              </a:ext>
            </a:extLst>
          </p:cNvPr>
          <p:cNvSpPr txBox="1"/>
          <p:nvPr/>
        </p:nvSpPr>
        <p:spPr>
          <a:xfrm>
            <a:off x="2567613" y="1637616"/>
            <a:ext cx="13726607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 </a:t>
            </a:r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BÌNH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086600" y="2539209"/>
            <a:ext cx="48006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VUI DEN TR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9591" y="1637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99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685800" y="800100"/>
            <a:ext cx="12367097" cy="5985290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11663537" y="3424694"/>
            <a:ext cx="4928921" cy="5691897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62700" y="2504504"/>
            <a:ext cx="11579539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1: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Xác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định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khóa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31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95400" y="-1270020"/>
            <a:ext cx="3846287" cy="32356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896" y="95974"/>
            <a:ext cx="1720698" cy="18527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43425">
            <a:off x="16697177" y="-52615"/>
            <a:ext cx="1657647" cy="1796907"/>
          </a:xfrm>
          <a:prstGeom prst="rect">
            <a:avLst/>
          </a:prstGeom>
        </p:spPr>
      </p:pic>
      <p:pic>
        <p:nvPicPr>
          <p:cNvPr id="3" name="41581154588782532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1600" y="1181100"/>
            <a:ext cx="14259353" cy="9453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95400" y="-1270020"/>
            <a:ext cx="3846287" cy="32356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2854" y="7886700"/>
            <a:ext cx="4336786" cy="29544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896" y="95974"/>
            <a:ext cx="1720698" cy="18527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43425">
            <a:off x="16404032" y="8118881"/>
            <a:ext cx="1657647" cy="179690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6ECA105-CF9E-7B4F-6859-29E1C59AC0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8666" y="7351692"/>
            <a:ext cx="3716519" cy="279586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66DC8A2-8FCB-07FB-00F0-C91F97AD164F}"/>
              </a:ext>
            </a:extLst>
          </p:cNvPr>
          <p:cNvSpPr/>
          <p:nvPr/>
        </p:nvSpPr>
        <p:spPr>
          <a:xfrm>
            <a:off x="1143000" y="1028701"/>
            <a:ext cx="14325600" cy="1447800"/>
          </a:xfrm>
          <a:prstGeom prst="wedgeRoundRectCallout">
            <a:avLst>
              <a:gd name="adj1" fmla="val -55055"/>
              <a:gd name="adj2" fmla="val 429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0BDB556-DF54-AE9B-D139-EF37CE980418}"/>
              </a:ext>
            </a:extLst>
          </p:cNvPr>
          <p:cNvSpPr/>
          <p:nvPr/>
        </p:nvSpPr>
        <p:spPr>
          <a:xfrm>
            <a:off x="4292353" y="5219700"/>
            <a:ext cx="12918894" cy="1985496"/>
          </a:xfrm>
          <a:prstGeom prst="wedgeRoundRectCallout">
            <a:avLst>
              <a:gd name="adj1" fmla="val -54157"/>
              <a:gd name="adj2" fmla="val -314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2D9530C1-3898-F9BD-79D6-A1D1FA9B7A65}"/>
              </a:ext>
            </a:extLst>
          </p:cNvPr>
          <p:cNvSpPr/>
          <p:nvPr/>
        </p:nvSpPr>
        <p:spPr>
          <a:xfrm>
            <a:off x="762000" y="3086100"/>
            <a:ext cx="16644256" cy="1600229"/>
          </a:xfrm>
          <a:prstGeom prst="wedgeRoundRectCallout">
            <a:avLst>
              <a:gd name="adj1" fmla="val -53871"/>
              <a:gd name="adj2" fmla="val -3511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tìm các từ hoặc cụm từ gợi ý để tìm kiếm thông tin trên internet về chủ đề đó?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DAC5F360-9424-C163-9010-B541210EC4B6}"/>
              </a:ext>
            </a:extLst>
          </p:cNvPr>
          <p:cNvSpPr/>
          <p:nvPr/>
        </p:nvSpPr>
        <p:spPr>
          <a:xfrm>
            <a:off x="4292353" y="7470667"/>
            <a:ext cx="12174638" cy="2168633"/>
          </a:xfrm>
          <a:prstGeom prst="wedgeRoundRectCallout">
            <a:avLst>
              <a:gd name="adj1" fmla="val 54298"/>
              <a:gd name="adj2" fmla="val -3757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id="{2DC8F4D4-3D7F-D466-A596-C5D9C6D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22857C7B-F59E-D99B-CDE2-EF7679CAF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0094" y="454723"/>
            <a:ext cx="1147762" cy="439737"/>
          </a:xfrm>
          <a:prstGeom prst="rect">
            <a:avLst/>
          </a:prstGeom>
          <a:solidFill>
            <a:srgbClr val="FFFF00"/>
          </a:solidFill>
          <a:ln w="63500">
            <a:solidFill>
              <a:srgbClr val="00C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7" name="Oval 4">
            <a:extLst>
              <a:ext uri="{FF2B5EF4-FFF2-40B4-BE49-F238E27FC236}">
                <a16:creationId xmlns:a16="http://schemas.microsoft.com/office/drawing/2014/main" id="{FE41725D-6F6F-E1AE-1A32-A7948B1A3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</a:t>
            </a: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C0CB349A-ED5C-5698-D147-0F848310F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</a:t>
            </a: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id="{084E119F-6EC7-8062-A23F-5440278D4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</a:t>
            </a:r>
          </a:p>
        </p:txBody>
      </p:sp>
      <p:sp>
        <p:nvSpPr>
          <p:cNvPr id="30" name="Oval 7">
            <a:extLst>
              <a:ext uri="{FF2B5EF4-FFF2-40B4-BE49-F238E27FC236}">
                <a16:creationId xmlns:a16="http://schemas.microsoft.com/office/drawing/2014/main" id="{6C6CC749-E1B6-BB33-B93D-2D51C64C3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</a:t>
            </a:r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id="{2954CED9-6910-279C-335B-F0208FADC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</a:t>
            </a:r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A46E749C-6133-D12D-04CD-A24208F0A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</a:t>
            </a:r>
          </a:p>
        </p:txBody>
      </p:sp>
      <p:sp>
        <p:nvSpPr>
          <p:cNvPr id="33" name="Oval 10">
            <a:extLst>
              <a:ext uri="{FF2B5EF4-FFF2-40B4-BE49-F238E27FC236}">
                <a16:creationId xmlns:a16="http://schemas.microsoft.com/office/drawing/2014/main" id="{F0B6426C-992E-2E4B-4071-B8905A3F4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</a:t>
            </a: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id="{4BCD2D68-7452-7739-14CC-0E5F7614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</a:t>
            </a:r>
          </a:p>
        </p:txBody>
      </p:sp>
      <p:sp>
        <p:nvSpPr>
          <p:cNvPr id="35" name="Oval 12">
            <a:extLst>
              <a:ext uri="{FF2B5EF4-FFF2-40B4-BE49-F238E27FC236}">
                <a16:creationId xmlns:a16="http://schemas.microsoft.com/office/drawing/2014/main" id="{86CE1F35-1755-6662-F4B6-93F7DA4C3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9456" y="208660"/>
            <a:ext cx="1219200" cy="10668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</a:t>
            </a:r>
          </a:p>
        </p:txBody>
      </p:sp>
      <p:sp>
        <p:nvSpPr>
          <p:cNvPr id="36" name="Oval 13">
            <a:extLst>
              <a:ext uri="{FF2B5EF4-FFF2-40B4-BE49-F238E27FC236}">
                <a16:creationId xmlns:a16="http://schemas.microsoft.com/office/drawing/2014/main" id="{151A4F51-EAC3-CCD7-413B-F07225125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856" y="1504060"/>
            <a:ext cx="9144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600">
                <a:solidFill>
                  <a:srgbClr val="FF0000"/>
                </a:solidFill>
              </a:rPr>
              <a:t>Thời gian</a:t>
            </a:r>
            <a:endParaRPr lang="vi-VN" altLang="vi-VN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245C72-D141-AF88-EB0D-6FF44BD3B79E}"/>
              </a:ext>
            </a:extLst>
          </p:cNvPr>
          <p:cNvSpPr txBox="1"/>
          <p:nvPr/>
        </p:nvSpPr>
        <p:spPr>
          <a:xfrm>
            <a:off x="381000" y="2095500"/>
            <a:ext cx="17678400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6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6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DA1AE-4051-AD30-3521-196481318DB7}"/>
              </a:ext>
            </a:extLst>
          </p:cNvPr>
          <p:cNvSpPr txBox="1"/>
          <p:nvPr/>
        </p:nvSpPr>
        <p:spPr>
          <a:xfrm>
            <a:off x="533400" y="4229100"/>
            <a:ext cx="16267824" cy="2240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1800"/>
              </a:spcAft>
            </a:pP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67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E6E0EBCC-564F-47E5-B4A0-86CCD318CC6E}"/>
              </a:ext>
            </a:extLst>
          </p:cNvPr>
          <p:cNvSpPr/>
          <p:nvPr/>
        </p:nvSpPr>
        <p:spPr>
          <a:xfrm>
            <a:off x="1066800" y="2552700"/>
            <a:ext cx="16687800" cy="2803071"/>
          </a:xfrm>
          <a:prstGeom prst="roundRect">
            <a:avLst/>
          </a:prstGeom>
          <a:solidFill>
            <a:srgbClr val="F2E9C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019481-B64F-43CC-9258-D5CA23052905}"/>
              </a:ext>
            </a:extLst>
          </p:cNvPr>
          <p:cNvSpPr/>
          <p:nvPr/>
        </p:nvSpPr>
        <p:spPr>
          <a:xfrm>
            <a:off x="1524000" y="2664521"/>
            <a:ext cx="15925800" cy="2691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4350">
              <a:lnSpc>
                <a:spcPct val="150000"/>
              </a:lnSpc>
            </a:pPr>
            <a:r>
              <a:rPr lang="vi-VN" sz="6000" b="1" dirty="0">
                <a:solidFill>
                  <a:srgbClr val="F03C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khoá là từ hoặc cụm từ thể hiện nội dung muốn tìm kiếm.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02501" y="629009"/>
            <a:ext cx="5554070" cy="119978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539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330233" y="525141"/>
            <a:ext cx="12509536" cy="6682124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11663537" y="3424694"/>
            <a:ext cx="4928921" cy="5691897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774688" y="1371739"/>
            <a:ext cx="11658979" cy="2600712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Hoạt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động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2.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Tìm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kiếm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tin </a:t>
            </a:r>
            <a:r>
              <a:rPr lang="en-US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trên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33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Internet.</a:t>
            </a:r>
          </a:p>
        </p:txBody>
      </p:sp>
    </p:spTree>
    <p:extLst>
      <p:ext uri="{BB962C8B-B14F-4D97-AF65-F5344CB8AC3E}">
        <p14:creationId xmlns:p14="http://schemas.microsoft.com/office/powerpoint/2010/main" val="308640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6914042540055921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44" y="0"/>
            <a:ext cx="17533144" cy="98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70C06D-A2EE-4078-995E-C4FD6181DBF4}"/>
              </a:ext>
            </a:extLst>
          </p:cNvPr>
          <p:cNvSpPr/>
          <p:nvPr/>
        </p:nvSpPr>
        <p:spPr>
          <a:xfrm>
            <a:off x="609600" y="7954173"/>
            <a:ext cx="15620999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14350" defTabSz="514350"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Bạn Khoa đã chỉ cho bạn Minh tìm thông tin trên Internet bằng</a:t>
            </a:r>
            <a:r>
              <a:rPr 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cách truy cập vào trang</a:t>
            </a:r>
            <a:r>
              <a:rPr lang="en-US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  <a:r>
              <a:rPr lang="vi-VN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web nào? Em hãy nhận xét kết quả tìm kiếm.</a:t>
            </a:r>
          </a:p>
        </p:txBody>
      </p:sp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2FB051-9DAB-4F2D-A876-CC6EC7F81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95300"/>
            <a:ext cx="1410902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38200" y="1104900"/>
            <a:ext cx="16267824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10000"/>
              </a:lnSpc>
              <a:spcAft>
                <a:spcPts val="9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45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google.com.</a:t>
            </a:r>
            <a:endParaRPr lang="en-US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  <a:buClr>
                <a:srgbClr val="FF0000"/>
              </a:buClr>
            </a:pPr>
            <a:b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3314700"/>
            <a:ext cx="16267824" cy="160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10000"/>
              </a:lnSpc>
              <a:spcAft>
                <a:spcPts val="9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800" b="1" dirty="0" err="1">
                <a:solidFill>
                  <a:srgbClr val="0000CC"/>
                </a:solidFill>
              </a:rPr>
              <a:t>Kết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quả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tìm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kiếm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cho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kết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quả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liên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quan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đến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vua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Hùng</a:t>
            </a:r>
            <a: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5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99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3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8519322"/>
            <a:ext cx="3846287" cy="32356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512" y="9853"/>
            <a:ext cx="1720698" cy="1852704"/>
          </a:xfrm>
          <a:prstGeom prst="rect">
            <a:avLst/>
          </a:prstGeom>
        </p:spPr>
      </p:pic>
      <p:pic>
        <p:nvPicPr>
          <p:cNvPr id="5" name="Picture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2ED6B3C-F23D-2256-CBC7-CFA2CA8BD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12" y="695140"/>
            <a:ext cx="15955464" cy="8991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20B9C5-63AF-68D0-A34E-F166F5BA7891}"/>
              </a:ext>
            </a:extLst>
          </p:cNvPr>
          <p:cNvSpPr/>
          <p:nvPr/>
        </p:nvSpPr>
        <p:spPr>
          <a:xfrm>
            <a:off x="1295400" y="967679"/>
            <a:ext cx="2819400" cy="7576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google.com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E1324-7927-C994-344A-B47B06FDB5EB}"/>
              </a:ext>
            </a:extLst>
          </p:cNvPr>
          <p:cNvSpPr txBox="1"/>
          <p:nvPr/>
        </p:nvSpPr>
        <p:spPr>
          <a:xfrm>
            <a:off x="-152400" y="2134592"/>
            <a:ext cx="15697200" cy="84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Aft>
                <a:spcPts val="900"/>
              </a:spcAft>
              <a:buClr>
                <a:srgbClr val="FF0000"/>
              </a:buClr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A08E810-7B57-EA4D-9D54-32A995AE0FC6}"/>
              </a:ext>
            </a:extLst>
          </p:cNvPr>
          <p:cNvSpPr/>
          <p:nvPr/>
        </p:nvSpPr>
        <p:spPr>
          <a:xfrm>
            <a:off x="2474687" y="1725336"/>
            <a:ext cx="344713" cy="4463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70" y="-1"/>
            <a:ext cx="18214660" cy="102870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4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02" y="3367532"/>
            <a:ext cx="7074574" cy="529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681" y="5456298"/>
            <a:ext cx="4758319" cy="43016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89" y="1047829"/>
            <a:ext cx="11921541" cy="88242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478" y="999574"/>
            <a:ext cx="4467064" cy="39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492458" y="4970297"/>
            <a:ext cx="56142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LẬT MẢNH GHÉP</a:t>
            </a:r>
            <a:endParaRPr lang="zh-CN" altLang="en-US" sz="5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476500"/>
            <a:ext cx="18288000" cy="2240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10000"/>
              </a:lnSpc>
              <a:spcAft>
                <a:spcPts val="9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Trang web </a:t>
            </a:r>
            <a:r>
              <a:rPr lang="en-US" sz="6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79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8519322"/>
            <a:ext cx="3846287" cy="32356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512" y="9853"/>
            <a:ext cx="1720698" cy="1852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F19F32-F7F7-9B68-EBC7-BBE4D9999E4C}"/>
              </a:ext>
            </a:extLst>
          </p:cNvPr>
          <p:cNvSpPr txBox="1"/>
          <p:nvPr/>
        </p:nvSpPr>
        <p:spPr>
          <a:xfrm>
            <a:off x="2410894" y="133380"/>
            <a:ext cx="1272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F0FA3BC-FE9B-067F-424A-B77531A3B5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73" y="5592077"/>
            <a:ext cx="6369782" cy="358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327C07B-CACF-6450-145B-C7331D6A9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643239"/>
            <a:ext cx="6158295" cy="3462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57600" y="9327059"/>
            <a:ext cx="3240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bing.com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1812947" y="9297743"/>
            <a:ext cx="33233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ask.com…..</a:t>
            </a:r>
          </a:p>
        </p:txBody>
      </p:sp>
      <p:pic>
        <p:nvPicPr>
          <p:cNvPr id="11" name="Picture 10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2ED6B3C-F23D-2256-CBC7-CFA2CA8BD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7" y="1092253"/>
            <a:ext cx="6442927" cy="36223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647087" y="4762500"/>
            <a:ext cx="4165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google.com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860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2FB051-9DAB-4F2D-A876-CC6EC7F8113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 t="5178" b="26214"/>
          <a:stretch/>
        </p:blipFill>
        <p:spPr bwMode="auto">
          <a:xfrm>
            <a:off x="3962400" y="4533900"/>
            <a:ext cx="10515600" cy="38862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927" y="266700"/>
            <a:ext cx="17907000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KIẾM THÔNG TIN TRÊN INTERNET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Quan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sát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10.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Tìm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kiếm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thông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tin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trên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internet (SGK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trang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19)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và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điền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cụm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siêu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liên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kết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địa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chỉ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trang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web,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từ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khóa</a:t>
            </a:r>
            <a:r>
              <a:rPr lang="en-US" sz="4000" b="1" i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vào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ô </a:t>
            </a:r>
            <a:r>
              <a:rPr lang="en-US" sz="4000" b="1" dirty="0" err="1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trống</a:t>
            </a:r>
            <a:r>
              <a:rPr lang="en-US" sz="4000" b="1" dirty="0">
                <a:solidFill>
                  <a:schemeClr val="tx2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</a:t>
            </a:r>
            <a:endParaRPr lang="en-US" sz="4000" dirty="0">
              <a:solidFill>
                <a:schemeClr val="tx2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3582249"/>
            <a:ext cx="4193598" cy="91505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…………………………………………………………………….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14800" y="3582249"/>
            <a:ext cx="847725" cy="6617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4400" y="8618618"/>
            <a:ext cx="4000500" cy="792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……………………………………………………...........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749617" y="8676426"/>
            <a:ext cx="974783" cy="73191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591800" y="8456693"/>
            <a:ext cx="3733800" cy="9516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……………………………………………………...........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699683" y="8618618"/>
            <a:ext cx="883227" cy="6492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26" t="29171" r="4993" b="2254"/>
          <a:stretch/>
        </p:blipFill>
        <p:spPr>
          <a:xfrm>
            <a:off x="195944" y="464378"/>
            <a:ext cx="17809028" cy="9180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3" y="2863903"/>
            <a:ext cx="17345943" cy="49765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982686" y="1737836"/>
            <a:ext cx="6640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7115" y="8519636"/>
            <a:ext cx="6640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endParaRPr lang="en-US" sz="4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1" y="8443436"/>
            <a:ext cx="6640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endParaRPr lang="en-US" sz="4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>
            <a:extLst>
              <a:ext uri="{FF2B5EF4-FFF2-40B4-BE49-F238E27FC236}">
                <a16:creationId xmlns:a16="http://schemas.microsoft.com/office/drawing/2014/main" id="{EF707B04-CBCE-D520-5FF7-E66EC565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58" y="3545683"/>
            <a:ext cx="10041731" cy="672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2B7C7ED5-C642-D631-25DD-12FCB148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58" y="3467100"/>
            <a:ext cx="9898856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858FAAC-7752-EA6D-28A5-556185D0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57" y="2640807"/>
            <a:ext cx="9770268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E51BEAC0-E675-6040-C9F1-AF3B9C02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58" y="0"/>
            <a:ext cx="9755981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A31387B-22E0-BE73-251E-8CAE69EC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90700"/>
            <a:ext cx="663178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endParaRPr sz="7001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25D971-F5E1-775B-EBCF-7ECE28E80A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25787" y="3044659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-228600" y="834715"/>
            <a:ext cx="18821399" cy="8880788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266735" y="818127"/>
              <a:ext cx="2738682" cy="599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>
                <a:defRPr/>
              </a:pPr>
              <a:r>
                <a:rPr lang="en-US" sz="7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5058629" y="6947834"/>
            <a:ext cx="3701381" cy="422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2" y="7877534"/>
            <a:ext cx="2300831" cy="2842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9818963" y="7247729"/>
            <a:ext cx="3488840" cy="364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52600" y="2682468"/>
            <a:ext cx="15316200" cy="6511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828755">
              <a:lnSpc>
                <a:spcPct val="150000"/>
              </a:lnSpc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Oẳn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Tù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  <a:p>
            <a:pPr algn="just" defTabSz="1828755">
              <a:lnSpc>
                <a:spcPct val="150000"/>
              </a:lnSpc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</a:t>
            </a:r>
            <a:b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KÉO - BÚA - BAO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(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thay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vi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phạm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trừ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10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).</a:t>
            </a:r>
          </a:p>
          <a:p>
            <a:pPr algn="just" defTabSz="1828755">
              <a:lnSpc>
                <a:spcPct val="150000"/>
              </a:lnSpc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thúc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0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12"/>
          <a:stretch/>
        </p:blipFill>
        <p:spPr>
          <a:xfrm>
            <a:off x="42374" y="0"/>
            <a:ext cx="18264677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86300" y="261809"/>
            <a:ext cx="13620750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1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1204" y="990601"/>
              <a:ext cx="143735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828755">
                <a:defRPr/>
              </a:pPr>
              <a:r>
                <a:rPr lang="en-US" sz="5600" b="1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831723" y="800768"/>
            <a:ext cx="13644230" cy="1822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828755">
              <a:lnSpc>
                <a:spcPct val="150000"/>
              </a:lnSpc>
              <a:defRPr/>
            </a:pP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602908" y="7278470"/>
            <a:ext cx="3379404" cy="2627318"/>
            <a:chOff x="490264" y="2136963"/>
            <a:chExt cx="22529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4478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51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7117613" y="7841327"/>
            <a:ext cx="3337115" cy="2202516"/>
            <a:chOff x="5557264" y="5356523"/>
            <a:chExt cx="222474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6432571" y="5609761"/>
              <a:ext cx="1349436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51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5557264" y="5356523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2729002" y="7460825"/>
            <a:ext cx="3700617" cy="2469827"/>
            <a:chOff x="8832809" y="5224446"/>
            <a:chExt cx="2467078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9917925" y="5675787"/>
              <a:ext cx="1381962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51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8832809" y="522444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66240" y="2789722"/>
            <a:ext cx="2076587" cy="2076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3056642" y="4998302"/>
            <a:ext cx="238526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828755">
              <a:defRPr/>
            </a:pP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Âm thanh</a:t>
            </a:r>
            <a:b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kiểm tra đáp án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4536F9B3-FE1A-4AAF-A3FB-095DCBF77C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420874" y="8313553"/>
            <a:ext cx="1275185" cy="1136072"/>
          </a:xfrm>
          <a:prstGeom prst="rect">
            <a:avLst/>
          </a:prstGeom>
        </p:spPr>
      </p:pic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D1C852-464B-30B9-7582-4F9DE609C2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6F3A3D4-50ED-8BB4-87DE-725493105C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093150" y="8275585"/>
            <a:ext cx="1275185" cy="11360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815341" y="10826876"/>
            <a:ext cx="11309459" cy="63104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rcRect/>
          <a:stretch>
            <a:fillRect/>
          </a:stretch>
        </p:blipFill>
        <p:spPr>
          <a:xfrm>
            <a:off x="4114801" y="11283770"/>
            <a:ext cx="10710536" cy="5853605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3529" y="10715364"/>
            <a:ext cx="8881637" cy="22676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36" y="7585744"/>
            <a:ext cx="2219987" cy="22199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7F8340-EEF1-EA48-04D1-39A8CCE6D08D}"/>
              </a:ext>
            </a:extLst>
          </p:cNvPr>
          <p:cNvSpPr txBox="1"/>
          <p:nvPr/>
        </p:nvSpPr>
        <p:spPr>
          <a:xfrm>
            <a:off x="4655375" y="383936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32193-FC25-75F4-01E5-585947EE713D}"/>
              </a:ext>
            </a:extLst>
          </p:cNvPr>
          <p:cNvSpPr txBox="1"/>
          <p:nvPr/>
        </p:nvSpPr>
        <p:spPr>
          <a:xfrm>
            <a:off x="4712804" y="585632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68326-B50C-81D9-3AF5-9820219419B7}"/>
              </a:ext>
            </a:extLst>
          </p:cNvPr>
          <p:cNvSpPr txBox="1"/>
          <p:nvPr/>
        </p:nvSpPr>
        <p:spPr>
          <a:xfrm>
            <a:off x="4662001" y="4786578"/>
            <a:ext cx="10462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0919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48148E-6 L -0.00326 -0.73217 " pathEditMode="relative" rAng="0" ptsTypes="AA" p14:bounceEnd="71000">
                                          <p:cBhvr>
                                            <p:cTn id="7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7.40741E-7 L -0.00326 -0.73102 " pathEditMode="relative" rAng="0" ptsTypes="AA" p14:bounceEnd="71000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29167E-6 -1.85185E-6 L -0.00325 -0.73102 " pathEditMode="relative" rAng="0" ptsTypes="AA" p14:bounceEnd="71000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48148E-6 L -0.00326 -0.73217 " pathEditMode="relative" rAng="0" ptsTypes="AA">
                                          <p:cBhvr>
                                            <p:cTn id="7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7.40741E-7 L -0.00326 -0.73102 " pathEditMode="relative" rAng="0" ptsTypes="AA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2.29167E-6 -1.85185E-6 L -0.00325 -0.73102 " pathEditMode="relative" rAng="0" ptsTypes="AA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28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-228600" y="-198864"/>
            <a:ext cx="18264677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6300" y="261809"/>
            <a:ext cx="13030200" cy="344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914400" y="698988"/>
            <a:ext cx="3200400" cy="2615712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1201" y="990601"/>
              <a:ext cx="143735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828755">
                <a:defRPr/>
              </a:pPr>
              <a:r>
                <a:rPr lang="en-US" sz="5600" b="1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682803" y="995207"/>
            <a:ext cx="1065177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web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5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82852" y="7460818"/>
            <a:ext cx="3426927" cy="2627318"/>
            <a:chOff x="521901" y="4973876"/>
            <a:chExt cx="2284618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16275" y="5641783"/>
              <a:ext cx="1190244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48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901" y="4973876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7412288" y="8136374"/>
            <a:ext cx="3596403" cy="2202516"/>
            <a:chOff x="609600" y="3935022"/>
            <a:chExt cx="2397602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483027" y="4214904"/>
              <a:ext cx="152417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48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3765082" y="7842889"/>
            <a:ext cx="3766133" cy="2469827"/>
            <a:chOff x="9176721" y="5228591"/>
            <a:chExt cx="2510755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9975674" y="5667030"/>
              <a:ext cx="1711802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r>
                <a:rPr lang="en-US" sz="4800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9176721" y="5228591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66240" y="2789722"/>
            <a:ext cx="2076587" cy="2076587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680744" y="8534063"/>
            <a:ext cx="1275185" cy="1136072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28923" y="8738177"/>
            <a:ext cx="1275185" cy="113607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4" y="10948805"/>
            <a:ext cx="11309459" cy="63104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en-US" sz="220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>
          <a:xfrm>
            <a:off x="3811594" y="11189742"/>
            <a:ext cx="10664819" cy="5828621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681" y="13789322"/>
            <a:ext cx="8832641" cy="226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36279A-910D-4898-1376-4349A435B30E}"/>
              </a:ext>
            </a:extLst>
          </p:cNvPr>
          <p:cNvSpPr txBox="1"/>
          <p:nvPr/>
        </p:nvSpPr>
        <p:spPr>
          <a:xfrm>
            <a:off x="2527852" y="4288738"/>
            <a:ext cx="9150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https://www.thieunhiviet.vn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EDEC0-7636-71CD-EED6-D0ED8DA7F660}"/>
              </a:ext>
            </a:extLst>
          </p:cNvPr>
          <p:cNvSpPr txBox="1"/>
          <p:nvPr/>
        </p:nvSpPr>
        <p:spPr>
          <a:xfrm>
            <a:off x="2558523" y="5459279"/>
            <a:ext cx="9150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https://www.vio.edu.vn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033EE-D015-7B14-F675-414763182924}"/>
              </a:ext>
            </a:extLst>
          </p:cNvPr>
          <p:cNvSpPr txBox="1"/>
          <p:nvPr/>
        </p:nvSpPr>
        <p:spPr>
          <a:xfrm>
            <a:off x="2558523" y="6608286"/>
            <a:ext cx="9150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https://www.google.com</a:t>
            </a:r>
          </a:p>
        </p:txBody>
      </p:sp>
    </p:spTree>
    <p:extLst>
      <p:ext uri="{BB962C8B-B14F-4D97-AF65-F5344CB8AC3E}">
        <p14:creationId xmlns:p14="http://schemas.microsoft.com/office/powerpoint/2010/main" val="299263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" fill="hold">
                          <p:stCondLst>
                            <p:cond delay="0"/>
                          </p:stCondLst>
                          <p:childTnLst>
                            <p:par>
                              <p:cTn id="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" fill="hold">
                          <p:stCondLst>
                            <p:cond delay="0"/>
                          </p:stCondLst>
                          <p:childTnLst>
                            <p:par>
                              <p:cTn id="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-132847" y="230335"/>
            <a:ext cx="18264677" cy="10287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7109" y="261808"/>
            <a:ext cx="14669392" cy="5333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14137" y="556487"/>
            <a:ext cx="3200400" cy="2615712"/>
            <a:chOff x="-238024" y="354489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38024" y="354489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24141" y="999516"/>
              <a:ext cx="143735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828755">
                <a:defRPr/>
              </a:pPr>
              <a:r>
                <a:rPr lang="en-US" sz="5600" b="1" dirty="0">
                  <a:solidFill>
                    <a:srgbClr val="092D6C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69289" y="638674"/>
            <a:ext cx="13600999" cy="7308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828755">
              <a:lnSpc>
                <a:spcPct val="150000"/>
              </a:lnSpc>
              <a:defRPr/>
            </a:pPr>
            <a:r>
              <a:rPr lang="vi-VN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Sắp xếp các bước theo đúng thứ tự để tìm kiếm thông tin.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981931" y="5197057"/>
            <a:ext cx="16761769" cy="2353915"/>
            <a:chOff x="508744" y="2737785"/>
            <a:chExt cx="11174512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43856" y="325562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US" sz="4800" dirty="0">
                <a:solidFill>
                  <a:srgbClr val="092D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744" y="2737785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34433" y="6819137"/>
            <a:ext cx="16539084" cy="3638450"/>
            <a:chOff x="763045" y="4976043"/>
            <a:chExt cx="11026056" cy="24256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23422" y="5330886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763045" y="4976043"/>
              <a:ext cx="1453885" cy="1468344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8DF9FEA-9197-BE15-A3F5-F6A2977D6480}"/>
                </a:ext>
              </a:extLst>
            </p:cNvPr>
            <p:cNvSpPr/>
            <p:nvPr/>
          </p:nvSpPr>
          <p:spPr>
            <a:xfrm>
              <a:off x="1349701" y="6551005"/>
              <a:ext cx="10439400" cy="8506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>
                <a:defRPr/>
              </a:pPr>
              <a:endParaRPr lang="en-US" sz="4800" dirty="0">
                <a:solidFill>
                  <a:srgbClr val="092D6C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66240" y="2789722"/>
            <a:ext cx="2076587" cy="20765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489274" y="10948805"/>
            <a:ext cx="11309459" cy="631049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3788734" y="11165216"/>
            <a:ext cx="10710539" cy="5877672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316" y="13789322"/>
            <a:ext cx="8651375" cy="2267651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2C800E0-7188-AC4A-F4F2-7A528F64B07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544800" y="7436428"/>
            <a:ext cx="1275185" cy="1136072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48499A2-B5E2-26EC-075D-6D7D48D960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47" y="8124776"/>
            <a:ext cx="2075948" cy="2075948"/>
          </a:xfrm>
          <a:prstGeom prst="rect">
            <a:avLst/>
          </a:prstGeom>
        </p:spPr>
      </p:pic>
      <p:pic>
        <p:nvPicPr>
          <p:cNvPr id="19" name="Graphic 23">
            <a:extLst>
              <a:ext uri="{FF2B5EF4-FFF2-40B4-BE49-F238E27FC236}">
                <a16:creationId xmlns:a16="http://schemas.microsoft.com/office/drawing/2014/main" id="{7233E74E-1670-7BF9-AAE5-51BD5E3EC1D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7755">
            <a:off x="972568" y="8148948"/>
            <a:ext cx="2396861" cy="2469827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44FBCB16-E972-D205-FAFF-A44960DA471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276202" y="9518559"/>
            <a:ext cx="1275185" cy="113607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6EA891F-1CCE-D77E-0F5A-EBD775780BD7}"/>
              </a:ext>
            </a:extLst>
          </p:cNvPr>
          <p:cNvSpPr txBox="1"/>
          <p:nvPr/>
        </p:nvSpPr>
        <p:spPr>
          <a:xfrm>
            <a:off x="3607636" y="1336797"/>
            <a:ext cx="8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EF5187-B21E-A107-4B4D-7C5AAA110427}"/>
              </a:ext>
            </a:extLst>
          </p:cNvPr>
          <p:cNvSpPr txBox="1"/>
          <p:nvPr/>
        </p:nvSpPr>
        <p:spPr>
          <a:xfrm>
            <a:off x="3468481" y="1698448"/>
            <a:ext cx="13701806" cy="1928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chi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1C7AA-6287-6E7D-C981-85D2BB609EFA}"/>
              </a:ext>
            </a:extLst>
          </p:cNvPr>
          <p:cNvSpPr txBox="1"/>
          <p:nvPr/>
        </p:nvSpPr>
        <p:spPr>
          <a:xfrm>
            <a:off x="3658294" y="3633025"/>
            <a:ext cx="14350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813BD8-E63D-63A1-90EB-86707B12F0A0}"/>
              </a:ext>
            </a:extLst>
          </p:cNvPr>
          <p:cNvSpPr txBox="1"/>
          <p:nvPr/>
        </p:nvSpPr>
        <p:spPr>
          <a:xfrm>
            <a:off x="3719879" y="4212352"/>
            <a:ext cx="143503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3AB4C3-8270-ACAF-4008-9DAEC87A8A48}"/>
              </a:ext>
            </a:extLst>
          </p:cNvPr>
          <p:cNvSpPr txBox="1"/>
          <p:nvPr/>
        </p:nvSpPr>
        <p:spPr>
          <a:xfrm>
            <a:off x="8288440" y="6128284"/>
            <a:ext cx="406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D- A- C- B</a:t>
            </a:r>
            <a:endParaRPr lang="vi-VN" sz="4800" b="1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52FC9E-56F9-C6C7-8416-20A8430521A9}"/>
              </a:ext>
            </a:extLst>
          </p:cNvPr>
          <p:cNvSpPr txBox="1"/>
          <p:nvPr/>
        </p:nvSpPr>
        <p:spPr>
          <a:xfrm>
            <a:off x="8281814" y="7650573"/>
            <a:ext cx="406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A- C- D- B</a:t>
            </a:r>
            <a:endParaRPr lang="vi-VN" sz="4800" b="1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D2D343-0DD1-7821-CAF7-E752F813E409}"/>
              </a:ext>
            </a:extLst>
          </p:cNvPr>
          <p:cNvSpPr txBox="1"/>
          <p:nvPr/>
        </p:nvSpPr>
        <p:spPr>
          <a:xfrm>
            <a:off x="8281814" y="9345738"/>
            <a:ext cx="4061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D- A- B- C</a:t>
            </a:r>
            <a:endParaRPr lang="vi-VN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1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2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1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2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47" y="2776540"/>
            <a:ext cx="15076707" cy="493307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710077" y="2009378"/>
          <a:ext cx="15076708" cy="7773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8354">
                  <a:extLst>
                    <a:ext uri="{9D8B030D-6E8A-4147-A177-3AD203B41FA5}">
                      <a16:colId xmlns:a16="http://schemas.microsoft.com/office/drawing/2014/main" val="1461801790"/>
                    </a:ext>
                  </a:extLst>
                </a:gridCol>
                <a:gridCol w="7538354">
                  <a:extLst>
                    <a:ext uri="{9D8B030D-6E8A-4147-A177-3AD203B41FA5}">
                      <a16:colId xmlns:a16="http://schemas.microsoft.com/office/drawing/2014/main" val="2401906472"/>
                    </a:ext>
                  </a:extLst>
                </a:gridCol>
              </a:tblGrid>
              <a:tr h="3886964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9799"/>
                  </a:ext>
                </a:extLst>
              </a:tr>
              <a:tr h="3886964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798883" y="1994055"/>
            <a:ext cx="7538354" cy="3863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9306251" y="2005977"/>
            <a:ext cx="7538354" cy="3863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829890" y="5800695"/>
            <a:ext cx="7538354" cy="3863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9294899" y="5800695"/>
            <a:ext cx="7538354" cy="38639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822995" y="2204053"/>
            <a:ext cx="751424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TextBox 10">
            <a:hlinkClick r:id="rId6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9088840" y="2453105"/>
            <a:ext cx="745396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1969132" y="5894945"/>
            <a:ext cx="753835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hlinkClick r:id="rId8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9105017" y="6143998"/>
            <a:ext cx="753835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68748215-4DF6-1567-ABD7-6B2B30154273}"/>
              </a:ext>
            </a:extLst>
          </p:cNvPr>
          <p:cNvSpPr/>
          <p:nvPr/>
        </p:nvSpPr>
        <p:spPr>
          <a:xfrm>
            <a:off x="15152407" y="821497"/>
            <a:ext cx="1390400" cy="7406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8E60D9D7-2C61-A3CF-5B1C-9BEEE7FD4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8088" y="114300"/>
            <a:ext cx="1049598" cy="1036479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31E25A76-5831-D7D5-30F8-7F4780B50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21473" y="3891072"/>
            <a:ext cx="925974" cy="914400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372C139B-09F2-772F-EE8A-589FD85CFA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26492">
            <a:off x="1832183" y="-3842988"/>
            <a:ext cx="7095195" cy="614621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E3236D-E3FA-1ACA-691D-31C180C09C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7840">
            <a:off x="4690909" y="7542734"/>
            <a:ext cx="8906181" cy="77149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4322337-B92D-32B8-F65D-24103AFAB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5349" y="8267700"/>
            <a:ext cx="1526912" cy="150782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F78CD3D-2070-170C-036A-4209EB6A0A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10330" y="7810500"/>
            <a:ext cx="1373608" cy="135643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EBA2AE0-5D7F-B59C-6B87-C111650D42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32202" y="130791"/>
            <a:ext cx="2077710" cy="226453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C51FF87-FE62-EB20-016D-CB9F23D5F36B}"/>
              </a:ext>
            </a:extLst>
          </p:cNvPr>
          <p:cNvGrpSpPr/>
          <p:nvPr/>
        </p:nvGrpSpPr>
        <p:grpSpPr>
          <a:xfrm>
            <a:off x="378089" y="3009900"/>
            <a:ext cx="17531824" cy="3098662"/>
            <a:chOff x="358642" y="2182249"/>
            <a:chExt cx="15519106" cy="34061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B94083F-6817-39C8-3D05-9FD67C660B3A}"/>
                </a:ext>
              </a:extLst>
            </p:cNvPr>
            <p:cNvSpPr/>
            <p:nvPr/>
          </p:nvSpPr>
          <p:spPr>
            <a:xfrm>
              <a:off x="358642" y="2182249"/>
              <a:ext cx="15475648" cy="323449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1AE669-A20F-9AE4-EBFD-34DE8F45A70D}"/>
                </a:ext>
              </a:extLst>
            </p:cNvPr>
            <p:cNvSpPr txBox="1"/>
            <p:nvPr/>
          </p:nvSpPr>
          <p:spPr>
            <a:xfrm>
              <a:off x="512784" y="2630089"/>
              <a:ext cx="15364964" cy="295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“Vai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ánh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60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2685264-733B-5C71-1C48-18819156578A}"/>
              </a:ext>
            </a:extLst>
          </p:cNvPr>
          <p:cNvSpPr txBox="1"/>
          <p:nvPr/>
        </p:nvSpPr>
        <p:spPr>
          <a:xfrm>
            <a:off x="4648200" y="1055103"/>
            <a:ext cx="721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642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8E60D9D7-2C61-A3CF-5B1C-9BEEE7FD4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8088" y="114300"/>
            <a:ext cx="1049598" cy="1036479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31E25A76-5831-D7D5-30F8-7F4780B50E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21473" y="3891072"/>
            <a:ext cx="925974" cy="914400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372C139B-09F2-772F-EE8A-589FD85CF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26492">
            <a:off x="1832183" y="-3842988"/>
            <a:ext cx="7095195" cy="614621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4E3236D-E3FA-1ACA-691D-31C180C09C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37840">
            <a:off x="4690909" y="7542734"/>
            <a:ext cx="8906181" cy="771498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4322337-B92D-32B8-F65D-24103AFAB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349" y="8267700"/>
            <a:ext cx="1526912" cy="150782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F78CD3D-2070-170C-036A-4209EB6A0A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10330" y="7810500"/>
            <a:ext cx="1373608" cy="135643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EBA2AE0-5D7F-B59C-6B87-C111650D42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832202" y="130791"/>
            <a:ext cx="2077710" cy="22645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22349" y="2678516"/>
            <a:ext cx="598895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thong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00CC"/>
              </a:solidFill>
            </a:endParaRPr>
          </a:p>
          <a:p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9828" y="2819899"/>
            <a:ext cx="598895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05768" y="2908084"/>
            <a:ext cx="598895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dirty="0">
              <a:solidFill>
                <a:srgbClr val="0000CC"/>
              </a:solidFill>
            </a:endParaRPr>
          </a:p>
          <a:p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0501" y="1062221"/>
            <a:ext cx="5538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VÈ TÌM KIẾM</a:t>
            </a:r>
          </a:p>
        </p:txBody>
      </p:sp>
      <p:pic>
        <p:nvPicPr>
          <p:cNvPr id="20" name="NHAC DOC VE 4 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295987" y="84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69508" flipV="1">
            <a:off x="-3209245" y="-1305255"/>
            <a:ext cx="6418490" cy="53594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5608" y="3174888"/>
            <a:ext cx="14496782" cy="3037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71"/>
              </a:lnSpc>
            </a:pP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28456" y="8109245"/>
            <a:ext cx="3231087" cy="22981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34226" y="401758"/>
            <a:ext cx="1219757" cy="19208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34226" y="7033356"/>
            <a:ext cx="6531945" cy="444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2836" y="7422088"/>
            <a:ext cx="1327362" cy="11962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87340" y="1028700"/>
            <a:ext cx="1688659" cy="1293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89955" y="7099356"/>
            <a:ext cx="1594769" cy="151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3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790113" y="545977"/>
            <a:ext cx="16605681" cy="1651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loại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thông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tin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chính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trang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web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gồm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loại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thông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tin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đây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4545" y="-204788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16565732" y="9175073"/>
            <a:ext cx="958790" cy="1012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EBA4B-9D36-3A9A-BB5D-E0EF68BB3B30}"/>
              </a:ext>
            </a:extLst>
          </p:cNvPr>
          <p:cNvSpPr txBox="1"/>
          <p:nvPr/>
        </p:nvSpPr>
        <p:spPr>
          <a:xfrm>
            <a:off x="1274658" y="2807019"/>
            <a:ext cx="17394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Văn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4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   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58774-2510-9CAE-9060-E2181C79EC91}"/>
              </a:ext>
            </a:extLst>
          </p:cNvPr>
          <p:cNvSpPr txBox="1"/>
          <p:nvPr/>
        </p:nvSpPr>
        <p:spPr>
          <a:xfrm>
            <a:off x="1326695" y="394435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4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C0334-9F9A-2C4F-D5A2-231EFC145AA5}"/>
              </a:ext>
            </a:extLst>
          </p:cNvPr>
          <p:cNvSpPr txBox="1"/>
          <p:nvPr/>
        </p:nvSpPr>
        <p:spPr>
          <a:xfrm>
            <a:off x="1246950" y="5178316"/>
            <a:ext cx="12038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Văn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2898F3-F54A-11DD-B173-FB031E750236}"/>
              </a:ext>
            </a:extLst>
          </p:cNvPr>
          <p:cNvSpPr txBox="1"/>
          <p:nvPr/>
        </p:nvSpPr>
        <p:spPr>
          <a:xfrm>
            <a:off x="1246950" y="6649393"/>
            <a:ext cx="13335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video.</a:t>
            </a:r>
            <a:endParaRPr lang="vi-VN" sz="4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22D6B3-93E8-B80C-5117-4F24BE49BB57}"/>
              </a:ext>
            </a:extLst>
          </p:cNvPr>
          <p:cNvSpPr/>
          <p:nvPr/>
        </p:nvSpPr>
        <p:spPr>
          <a:xfrm>
            <a:off x="990600" y="2756237"/>
            <a:ext cx="1052864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790113" y="901453"/>
            <a:ext cx="14145087" cy="1651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Đối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tượng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dưới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đây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siêu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bản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4545" y="-204788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6565732" y="9175073"/>
            <a:ext cx="958790" cy="1012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EEEE3-CBCA-60E6-2930-8878DDA26E3C}"/>
              </a:ext>
            </a:extLst>
          </p:cNvPr>
          <p:cNvSpPr txBox="1"/>
          <p:nvPr/>
        </p:nvSpPr>
        <p:spPr>
          <a:xfrm>
            <a:off x="3048000" y="3045389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Tờ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4A676-3B29-1209-FCF0-05397891FB91}"/>
              </a:ext>
            </a:extLst>
          </p:cNvPr>
          <p:cNvSpPr txBox="1"/>
          <p:nvPr/>
        </p:nvSpPr>
        <p:spPr>
          <a:xfrm>
            <a:off x="3048000" y="404573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Trang web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3019FF-28BE-423C-F517-29F77A0DB836}"/>
              </a:ext>
            </a:extLst>
          </p:cNvPr>
          <p:cNvSpPr txBox="1"/>
          <p:nvPr/>
        </p:nvSpPr>
        <p:spPr>
          <a:xfrm>
            <a:off x="3061855" y="5161651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Tờ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263F3F-2DED-4CE2-4041-CCA8B5DF7190}"/>
              </a:ext>
            </a:extLst>
          </p:cNvPr>
          <p:cNvSpPr txBox="1"/>
          <p:nvPr/>
        </p:nvSpPr>
        <p:spPr>
          <a:xfrm>
            <a:off x="3082637" y="6185237"/>
            <a:ext cx="9346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4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en-US" sz="4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9A2F3A-0C5A-953B-3E5D-4F8406619D4D}"/>
              </a:ext>
            </a:extLst>
          </p:cNvPr>
          <p:cNvSpPr/>
          <p:nvPr/>
        </p:nvSpPr>
        <p:spPr>
          <a:xfrm>
            <a:off x="2942492" y="3972943"/>
            <a:ext cx="990600" cy="1046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882360" y="438403"/>
            <a:ext cx="16605681" cy="1651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500" b="1" dirty="0"/>
          </a:p>
          <a:p>
            <a:pPr algn="just"/>
            <a:r>
              <a:rPr lang="en-US" sz="4500" b="1" dirty="0"/>
              <a:t>   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truy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cập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web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phù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gặp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hại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45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4545" y="-204788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16565732" y="9175073"/>
            <a:ext cx="958790" cy="1012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2482" y="2935495"/>
            <a:ext cx="161755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600"/>
              </a:lnSpc>
              <a:spcAft>
                <a:spcPts val="1200"/>
              </a:spcAft>
            </a:pP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A.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Em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thể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bị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dụ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dỗ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hướng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dẫn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làm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những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việc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không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đúng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3600" b="1" kern="100" dirty="0">
              <a:solidFill>
                <a:srgbClr val="0000CC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7400" y="3721539"/>
            <a:ext cx="77764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3600"/>
              </a:lnSpc>
              <a:spcAft>
                <a:spcPts val="1200"/>
              </a:spcAft>
            </a:pP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B.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Máy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của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em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thể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bị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hỏng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US" sz="3600" b="1" kern="100" dirty="0">
              <a:solidFill>
                <a:srgbClr val="0000CC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4521381"/>
            <a:ext cx="94131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3600"/>
              </a:lnSpc>
              <a:spcAft>
                <a:spcPts val="1200"/>
              </a:spcAft>
            </a:pP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C.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Em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có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thể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bị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bắt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nạt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đe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dọa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trên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mạng</a:t>
            </a:r>
            <a:r>
              <a:rPr lang="en-US" sz="4000" b="1" kern="0" dirty="0">
                <a:solidFill>
                  <a:srgbClr val="0000CC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0080" y="5466067"/>
            <a:ext cx="61766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3600"/>
              </a:lnSpc>
              <a:spcAft>
                <a:spcPts val="1200"/>
              </a:spcAft>
            </a:pP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D.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Em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bị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lãng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phí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thời</a:t>
            </a:r>
            <a:r>
              <a:rPr lang="en-US" sz="3600" b="1" kern="0" dirty="0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3600" b="1" kern="0" dirty="0" err="1">
                <a:solidFill>
                  <a:srgbClr val="0000CC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gian</a:t>
            </a:r>
            <a:r>
              <a:rPr lang="en-US" sz="4000" b="1" kern="0" dirty="0">
                <a:solidFill>
                  <a:srgbClr val="0000CC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kern="1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7A137-37E5-0615-2526-31C7CC294EDE}"/>
              </a:ext>
            </a:extLst>
          </p:cNvPr>
          <p:cNvSpPr txBox="1"/>
          <p:nvPr/>
        </p:nvSpPr>
        <p:spPr>
          <a:xfrm>
            <a:off x="2666321" y="6690541"/>
            <a:ext cx="381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6D91E68F-C841-1600-2AF3-191C5504E6C0}"/>
              </a:ext>
            </a:extLst>
          </p:cNvPr>
          <p:cNvSpPr/>
          <p:nvPr/>
        </p:nvSpPr>
        <p:spPr>
          <a:xfrm>
            <a:off x="1781464" y="6496830"/>
            <a:ext cx="4115481" cy="1447800"/>
          </a:xfrm>
          <a:prstGeom prst="flowChartAlternateProcess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31BED-B5E3-2EEB-0086-B9049EBE659B}"/>
              </a:ext>
            </a:extLst>
          </p:cNvPr>
          <p:cNvSpPr txBox="1"/>
          <p:nvPr/>
        </p:nvSpPr>
        <p:spPr>
          <a:xfrm>
            <a:off x="7159904" y="6769926"/>
            <a:ext cx="381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2BAC9D8-7231-9B7A-329A-63CFC211FF9C}"/>
              </a:ext>
            </a:extLst>
          </p:cNvPr>
          <p:cNvSpPr/>
          <p:nvPr/>
        </p:nvSpPr>
        <p:spPr>
          <a:xfrm>
            <a:off x="6444055" y="6532873"/>
            <a:ext cx="4115481" cy="1447800"/>
          </a:xfrm>
          <a:prstGeom prst="flowChartAlternateProcess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4CF6C-5C1F-A0C6-1C7F-3FFBB2907C75}"/>
              </a:ext>
            </a:extLst>
          </p:cNvPr>
          <p:cNvSpPr txBox="1"/>
          <p:nvPr/>
        </p:nvSpPr>
        <p:spPr>
          <a:xfrm>
            <a:off x="11734800" y="6811260"/>
            <a:ext cx="381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A, C </a:t>
            </a:r>
            <a:r>
              <a:rPr lang="en-US" sz="4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CC0EFC44-BFEA-AF46-9256-1845A3107334}"/>
              </a:ext>
            </a:extLst>
          </p:cNvPr>
          <p:cNvSpPr/>
          <p:nvPr/>
        </p:nvSpPr>
        <p:spPr>
          <a:xfrm>
            <a:off x="11303094" y="6472081"/>
            <a:ext cx="4115481" cy="1447800"/>
          </a:xfrm>
          <a:prstGeom prst="flowChartAlternateProcess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B7FE44B-E049-43AE-A258-0A44941E38C8}"/>
              </a:ext>
            </a:extLst>
          </p:cNvPr>
          <p:cNvSpPr/>
          <p:nvPr/>
        </p:nvSpPr>
        <p:spPr>
          <a:xfrm>
            <a:off x="790113" y="545977"/>
            <a:ext cx="16605681" cy="1651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trỏ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chuột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trang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web.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chứa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siêu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64545" y="-204788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16565732" y="9175073"/>
            <a:ext cx="958790" cy="1012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0B050"/>
              </a:solidFill>
            </a:endParaRPr>
          </a:p>
        </p:txBody>
      </p:sp>
      <p:pic>
        <p:nvPicPr>
          <p:cNvPr id="11" name="Picture 10" descr="Sau đây là hình ảnh khi đưa con trỏ chuột đến một vị trí trên trang web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12" y="3314700"/>
            <a:ext cx="210903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Sau đây là hình ảnh khi đưa con trỏ chuột đến một vị trí trên trang web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3314699"/>
            <a:ext cx="3115493" cy="182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Sau đây là hình ảnh khi đưa con trỏ chuột đến một vị trí trên trang we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82" y="3314699"/>
            <a:ext cx="2939142" cy="18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40549" y="5555709"/>
            <a:ext cx="107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3" name="Oval 2"/>
          <p:cNvSpPr/>
          <p:nvPr/>
        </p:nvSpPr>
        <p:spPr>
          <a:xfrm>
            <a:off x="3844083" y="5555709"/>
            <a:ext cx="1076312" cy="92333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1E71-6A16-C73A-F372-BD08E7FE3B5F}"/>
              </a:ext>
            </a:extLst>
          </p:cNvPr>
          <p:cNvSpPr txBox="1"/>
          <p:nvPr/>
        </p:nvSpPr>
        <p:spPr>
          <a:xfrm>
            <a:off x="8605844" y="5567330"/>
            <a:ext cx="107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E1370-7EC4-2CF0-79DB-A863AD42EF4B}"/>
              </a:ext>
            </a:extLst>
          </p:cNvPr>
          <p:cNvSpPr txBox="1"/>
          <p:nvPr/>
        </p:nvSpPr>
        <p:spPr>
          <a:xfrm>
            <a:off x="13440190" y="5455781"/>
            <a:ext cx="1076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5806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E85D-AAFD-64FF-D938-B626DEB6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4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2200277" y="820556"/>
            <a:ext cx="10852620" cy="5964834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11663537" y="3424694"/>
            <a:ext cx="4928921" cy="5691897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sz="2700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700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389" y="1705927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</TotalTime>
  <Words>1085</Words>
  <Application>Microsoft Office PowerPoint</Application>
  <PresentationFormat>Custom</PresentationFormat>
  <Paragraphs>150</Paragraphs>
  <Slides>32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Arial</vt:lpstr>
      <vt:lpstr>Wingdings</vt:lpstr>
      <vt:lpstr>Tahoma</vt:lpstr>
      <vt:lpstr>Times New Roman</vt:lpstr>
      <vt:lpstr>Arial-Rounded</vt:lpstr>
      <vt:lpstr>Roboto</vt:lpstr>
      <vt:lpstr>Arial</vt:lpstr>
      <vt:lpstr>Calibri</vt:lpstr>
      <vt:lpstr>.VnArial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Playful Group Project Education Presentation</dc:title>
  <dc:creator>Thảo Đào</dc:creator>
  <cp:lastModifiedBy>ADMIN</cp:lastModifiedBy>
  <cp:revision>227</cp:revision>
  <dcterms:created xsi:type="dcterms:W3CDTF">2006-08-16T00:00:00Z</dcterms:created>
  <dcterms:modified xsi:type="dcterms:W3CDTF">2024-12-29T13:01:16Z</dcterms:modified>
  <dc:identifier>DAFa9wLMBg8</dc:identifier>
</cp:coreProperties>
</file>