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291" r:id="rId3"/>
    <p:sldId id="292" r:id="rId4"/>
    <p:sldId id="293" r:id="rId5"/>
    <p:sldId id="281" r:id="rId6"/>
    <p:sldId id="282" r:id="rId7"/>
    <p:sldId id="264" r:id="rId8"/>
    <p:sldId id="265" r:id="rId9"/>
    <p:sldId id="294" r:id="rId10"/>
    <p:sldId id="284" r:id="rId11"/>
    <p:sldId id="267" r:id="rId12"/>
    <p:sldId id="296" r:id="rId13"/>
    <p:sldId id="295" r:id="rId14"/>
    <p:sldId id="297" r:id="rId15"/>
    <p:sldId id="269" r:id="rId16"/>
    <p:sldId id="298" r:id="rId17"/>
    <p:sldId id="299" r:id="rId18"/>
    <p:sldId id="300" r:id="rId19"/>
    <p:sldId id="302" r:id="rId20"/>
    <p:sldId id="301" r:id="rId21"/>
    <p:sldId id="303" r:id="rId22"/>
    <p:sldId id="268" r:id="rId23"/>
    <p:sldId id="270" r:id="rId24"/>
    <p:sldId id="304" r:id="rId25"/>
    <p:sldId id="305" r:id="rId26"/>
    <p:sldId id="306" r:id="rId27"/>
    <p:sldId id="280" r:id="rId28"/>
    <p:sldId id="260" r:id="rId29"/>
    <p:sldId id="288" r:id="rId30"/>
    <p:sldId id="307"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55" autoAdjust="0"/>
    <p:restoredTop sz="94660"/>
  </p:normalViewPr>
  <p:slideViewPr>
    <p:cSldViewPr snapToGrid="0">
      <p:cViewPr varScale="1">
        <p:scale>
          <a:sx n="131" d="100"/>
          <a:sy n="131" d="100"/>
        </p:scale>
        <p:origin x="4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928B-1B2B-4FB6-82BD-F8294C56AFE5}" type="datetimeFigureOut">
              <a:rPr lang="en-US" smtClean="0"/>
              <a:t>2/19/24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5E473-3E2A-4637-B1FA-886211FA607B}" type="slidenum">
              <a:rPr lang="en-US" smtClean="0"/>
              <a:t>‹#›</a:t>
            </a:fld>
            <a:endParaRPr lang="en-US"/>
          </a:p>
        </p:txBody>
      </p:sp>
    </p:spTree>
    <p:extLst>
      <p:ext uri="{BB962C8B-B14F-4D97-AF65-F5344CB8AC3E}">
        <p14:creationId xmlns:p14="http://schemas.microsoft.com/office/powerpoint/2010/main" val="102126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22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71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6024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19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301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1816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584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04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77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60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674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27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441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6290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66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4736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3185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630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436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8986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6699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144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76911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4397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A picture containing shape&#10;&#10;Description automatically generated">
            <a:extLst>
              <a:ext uri="{FF2B5EF4-FFF2-40B4-BE49-F238E27FC236}">
                <a16:creationId xmlns:a16="http://schemas.microsoft.com/office/drawing/2014/main" id="{2311E63F-BFE8-4762-AD8A-1A50BD47418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20456" y="288852"/>
            <a:ext cx="1247110" cy="1247110"/>
          </a:xfrm>
          <a:prstGeom prst="rect">
            <a:avLst/>
          </a:prstGeom>
        </p:spPr>
      </p:pic>
    </p:spTree>
    <p:extLst>
      <p:ext uri="{BB962C8B-B14F-4D97-AF65-F5344CB8AC3E}">
        <p14:creationId xmlns:p14="http://schemas.microsoft.com/office/powerpoint/2010/main" val="3091043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0.emf"/><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0.emf"/><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sp>
        <p:nvSpPr>
          <p:cNvPr id="11" name="Rounded Rectangle 10"/>
          <p:cNvSpPr/>
          <p:nvPr/>
        </p:nvSpPr>
        <p:spPr>
          <a:xfrm>
            <a:off x="962025" y="400050"/>
            <a:ext cx="8798201" cy="371475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38100">
                <a:noFill/>
                <a:prstDash val="solid"/>
              </a:ln>
              <a:solidFill>
                <a:srgbClr val="70AD47">
                  <a:lumMod val="75000"/>
                </a:srgbClr>
              </a:solidFill>
              <a:effectLst/>
              <a:uLnTx/>
              <a:uFillTx/>
              <a:latin typeface="UTM Flavour" panose="02040603050506020204" pitchFamily="18"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0" y="2653641"/>
            <a:ext cx="5727838" cy="458227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05" y="2988588"/>
            <a:ext cx="4833736" cy="4833736"/>
          </a:xfrm>
          <a:prstGeom prst="rect">
            <a:avLst/>
          </a:prstGeom>
        </p:spPr>
      </p:pic>
      <p:pic>
        <p:nvPicPr>
          <p:cNvPr id="3" name="Picture 2">
            <a:extLst>
              <a:ext uri="{FF2B5EF4-FFF2-40B4-BE49-F238E27FC236}">
                <a16:creationId xmlns:a16="http://schemas.microsoft.com/office/drawing/2014/main" id="{197B6B59-F405-4A49-B1F2-FF6392DCB8A3}"/>
              </a:ext>
            </a:extLst>
          </p:cNvPr>
          <p:cNvPicPr>
            <a:picLocks noChangeAspect="1"/>
          </p:cNvPicPr>
          <p:nvPr/>
        </p:nvPicPr>
        <p:blipFill>
          <a:blip r:embed="rId6"/>
          <a:stretch>
            <a:fillRect/>
          </a:stretch>
        </p:blipFill>
        <p:spPr>
          <a:xfrm>
            <a:off x="3652151" y="660620"/>
            <a:ext cx="2639797" cy="774259"/>
          </a:xfrm>
          <a:prstGeom prst="rect">
            <a:avLst/>
          </a:prstGeom>
        </p:spPr>
      </p:pic>
      <p:pic>
        <p:nvPicPr>
          <p:cNvPr id="12" name="Picture 11">
            <a:extLst>
              <a:ext uri="{FF2B5EF4-FFF2-40B4-BE49-F238E27FC236}">
                <a16:creationId xmlns:a16="http://schemas.microsoft.com/office/drawing/2014/main" id="{B11BD908-B25B-4FEE-8855-BF412DB8CDCF}"/>
              </a:ext>
            </a:extLst>
          </p:cNvPr>
          <p:cNvPicPr>
            <a:picLocks noChangeAspect="1"/>
          </p:cNvPicPr>
          <p:nvPr/>
        </p:nvPicPr>
        <p:blipFill>
          <a:blip r:embed="rId7"/>
          <a:stretch>
            <a:fillRect/>
          </a:stretch>
        </p:blipFill>
        <p:spPr>
          <a:xfrm>
            <a:off x="4224822" y="1479145"/>
            <a:ext cx="1579001" cy="676715"/>
          </a:xfrm>
          <a:prstGeom prst="rect">
            <a:avLst/>
          </a:prstGeom>
        </p:spPr>
      </p:pic>
      <p:pic>
        <p:nvPicPr>
          <p:cNvPr id="10" name="Picture 9">
            <a:extLst>
              <a:ext uri="{FF2B5EF4-FFF2-40B4-BE49-F238E27FC236}">
                <a16:creationId xmlns:a16="http://schemas.microsoft.com/office/drawing/2014/main" id="{00476E9C-64C2-4A89-BD5D-2AE2728DD62E}"/>
              </a:ext>
            </a:extLst>
          </p:cNvPr>
          <p:cNvPicPr>
            <a:picLocks noChangeAspect="1"/>
          </p:cNvPicPr>
          <p:nvPr/>
        </p:nvPicPr>
        <p:blipFill>
          <a:blip r:embed="rId8"/>
          <a:stretch>
            <a:fillRect/>
          </a:stretch>
        </p:blipFill>
        <p:spPr>
          <a:xfrm>
            <a:off x="939543" y="2397179"/>
            <a:ext cx="8846063" cy="16826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500" fill="hold"/>
                                        <p:tgtEl>
                                          <p:spTgt spid="14"/>
                                        </p:tgtEl>
                                        <p:attrNameLst>
                                          <p:attrName>ppt_x</p:attrName>
                                        </p:attrNameLst>
                                      </p:cBhvr>
                                      <p:tavLst>
                                        <p:tav tm="0">
                                          <p:val>
                                            <p:strVal val="#ppt_x"/>
                                          </p:val>
                                        </p:tav>
                                        <p:tav tm="100000">
                                          <p:val>
                                            <p:strVal val="#ppt_x"/>
                                          </p:val>
                                        </p:tav>
                                      </p:tavLst>
                                    </p:anim>
                                    <p:anim calcmode="lin" valueType="num">
                                      <p:cBhvr additive="base">
                                        <p:cTn id="13" dur="1500" fill="hold"/>
                                        <p:tgtEl>
                                          <p:spTgt spid="14"/>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a:extLst>
              <a:ext uri="{FF2B5EF4-FFF2-40B4-BE49-F238E27FC236}">
                <a16:creationId xmlns:a16="http://schemas.microsoft.com/office/drawing/2014/main" id="{E7FEAB0E-E687-41A1-B084-A7233DCDD543}"/>
              </a:ext>
            </a:extLst>
          </p:cNvPr>
          <p:cNvSpPr txBox="1">
            <a:spLocks noChangeArrowheads="1"/>
          </p:cNvSpPr>
          <p:nvPr/>
        </p:nvSpPr>
        <p:spPr bwMode="auto">
          <a:xfrm>
            <a:off x="676599" y="1803474"/>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600" b="1" dirty="0">
                <a:latin typeface="Arial-Rounded" panose="020B0500000000000000" pitchFamily="34" charset="0"/>
                <a:ea typeface="Arial-Rounded" panose="020B0500000000000000" pitchFamily="34" charset="0"/>
                <a:cs typeface="Arial-Rounded" panose="020B0500000000000000" pitchFamily="34" charset="0"/>
              </a:rPr>
              <a:t>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iữ gìn dân chủ,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xây dựng nước nhà,</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gây đời sống mới,</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việc gì </a:t>
            </a:r>
            <a:r>
              <a:rPr lang="en-US" altLang="en-US" sz="3600" b="1" dirty="0" err="1">
                <a:latin typeface="Arial-Rounded" panose="020B0500000000000000" pitchFamily="34" charset="0"/>
                <a:ea typeface="Arial-Rounded" panose="020B0500000000000000" pitchFamily="34" charset="0"/>
                <a:cs typeface="Arial-Rounded" panose="020B0500000000000000" pitchFamily="34" charset="0"/>
              </a:rPr>
              <a:t>cũng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cần có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mới làm thành công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D3C65947-E0C0-4FFB-AD77-093AC14EEB3B}"/>
              </a:ext>
            </a:extLst>
          </p:cNvPr>
          <p:cNvPicPr>
            <a:picLocks noChangeAspect="1"/>
          </p:cNvPicPr>
          <p:nvPr/>
        </p:nvPicPr>
        <p:blipFill>
          <a:blip r:embed="rId2"/>
          <a:stretch>
            <a:fillRect/>
          </a:stretch>
        </p:blipFill>
        <p:spPr>
          <a:xfrm>
            <a:off x="2189468" y="480767"/>
            <a:ext cx="7919390" cy="877900"/>
          </a:xfrm>
          <a:prstGeom prst="rect">
            <a:avLst/>
          </a:prstGeom>
        </p:spPr>
      </p:pic>
      <p:sp>
        <p:nvSpPr>
          <p:cNvPr id="24" name="Text Box 6">
            <a:extLst>
              <a:ext uri="{FF2B5EF4-FFF2-40B4-BE49-F238E27FC236}">
                <a16:creationId xmlns:a16="http://schemas.microsoft.com/office/drawing/2014/main" id="{C18ADCB6-35BF-488A-B810-509C946925F9}"/>
              </a:ext>
            </a:extLst>
          </p:cNvPr>
          <p:cNvSpPr txBox="1">
            <a:spLocks noChangeArrowheads="1"/>
          </p:cNvSpPr>
          <p:nvPr/>
        </p:nvSpPr>
        <p:spPr bwMode="auto">
          <a:xfrm>
            <a:off x="623436" y="3153809"/>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Mỗi một người dân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tức là cả nước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mỗi một người dân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là cả nước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 Box 6">
            <a:extLst>
              <a:ext uri="{FF2B5EF4-FFF2-40B4-BE49-F238E27FC236}">
                <a16:creationId xmlns:a16="http://schemas.microsoft.com/office/drawing/2014/main" id="{114D5558-EF18-4235-8CFF-107F9186A328}"/>
              </a:ext>
            </a:extLst>
          </p:cNvPr>
          <p:cNvSpPr txBox="1">
            <a:spLocks noChangeArrowheads="1"/>
          </p:cNvSpPr>
          <p:nvPr/>
        </p:nvSpPr>
        <p:spPr bwMode="auto">
          <a:xfrm>
            <a:off x="580906" y="4610470"/>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Ngày nào cũng tập</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thì khí huyết lưu thông,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tinh thần đầy đủ,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như vậy là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0" y="-453805"/>
            <a:ext cx="5804823" cy="6364273"/>
            <a:chOff x="-2699870" y="-504571"/>
            <a:chExt cx="2433548" cy="243354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64" name="Round Diagonal Corner Rectangle 63"/>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6" name="Picture 65">
            <a:extLst>
              <a:ext uri="{FF2B5EF4-FFF2-40B4-BE49-F238E27FC236}">
                <a16:creationId xmlns:a16="http://schemas.microsoft.com/office/drawing/2014/main" id="{93E06AC9-2748-46DB-9B2D-CC9404FD06EE}"/>
              </a:ext>
            </a:extLst>
          </p:cNvPr>
          <p:cNvPicPr>
            <a:picLocks noChangeAspect="1"/>
          </p:cNvPicPr>
          <p:nvPr/>
        </p:nvPicPr>
        <p:blipFill rotWithShape="1">
          <a:blip r:embed="rId4"/>
          <a:srcRect r="7109"/>
          <a:stretch/>
        </p:blipFill>
        <p:spPr>
          <a:xfrm>
            <a:off x="5904796" y="1027049"/>
            <a:ext cx="5176095" cy="2289312"/>
          </a:xfrm>
          <a:prstGeom prst="rect">
            <a:avLst/>
          </a:prstGeom>
        </p:spPr>
      </p:pic>
      <p:pic>
        <p:nvPicPr>
          <p:cNvPr id="9" name="Picture 8">
            <a:extLst>
              <a:ext uri="{FF2B5EF4-FFF2-40B4-BE49-F238E27FC236}">
                <a16:creationId xmlns:a16="http://schemas.microsoft.com/office/drawing/2014/main" id="{FB8C093D-39E6-49A0-AA64-14DF7C50A2B0}"/>
              </a:ext>
            </a:extLst>
          </p:cNvPr>
          <p:cNvPicPr>
            <a:picLocks noChangeAspect="1"/>
          </p:cNvPicPr>
          <p:nvPr/>
        </p:nvPicPr>
        <p:blipFill>
          <a:blip r:embed="rId5"/>
          <a:stretch>
            <a:fillRect/>
          </a:stretch>
        </p:blipFill>
        <p:spPr>
          <a:xfrm>
            <a:off x="6176051" y="3444526"/>
            <a:ext cx="5065398" cy="2548381"/>
          </a:xfrm>
          <a:prstGeom prst="rect">
            <a:avLst/>
          </a:prstGeom>
        </p:spPr>
      </p:pic>
      <p:pic>
        <p:nvPicPr>
          <p:cNvPr id="3" name="Picture 2">
            <a:extLst>
              <a:ext uri="{FF2B5EF4-FFF2-40B4-BE49-F238E27FC236}">
                <a16:creationId xmlns:a16="http://schemas.microsoft.com/office/drawing/2014/main" id="{60EEBED7-2B8A-4059-BF0A-AB9F04DDEBE9}"/>
              </a:ext>
            </a:extLst>
          </p:cNvPr>
          <p:cNvPicPr>
            <a:picLocks noChangeAspect="1"/>
          </p:cNvPicPr>
          <p:nvPr/>
        </p:nvPicPr>
        <p:blipFill>
          <a:blip r:embed="rId6"/>
          <a:stretch>
            <a:fillRect/>
          </a:stretch>
        </p:blipFill>
        <p:spPr>
          <a:xfrm>
            <a:off x="1484431" y="3728120"/>
            <a:ext cx="3609145" cy="184724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extLst>
      <p:ext uri="{BB962C8B-B14F-4D97-AF65-F5344CB8AC3E}">
        <p14:creationId xmlns:p14="http://schemas.microsoft.com/office/powerpoint/2010/main" val="4099148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8608B3-A183-4238-B94D-ACBFE998A66A}"/>
              </a:ext>
            </a:extLst>
          </p:cNvPr>
          <p:cNvPicPr>
            <a:picLocks noChangeAspect="1"/>
          </p:cNvPicPr>
          <p:nvPr/>
        </p:nvPicPr>
        <p:blipFill>
          <a:blip r:embed="rId3"/>
          <a:stretch>
            <a:fillRect/>
          </a:stretch>
        </p:blipFill>
        <p:spPr>
          <a:xfrm>
            <a:off x="2495191" y="1768236"/>
            <a:ext cx="7870618" cy="3932261"/>
          </a:xfrm>
          <a:prstGeom prst="rect">
            <a:avLst/>
          </a:prstGeom>
        </p:spPr>
      </p:pic>
      <p:pic>
        <p:nvPicPr>
          <p:cNvPr id="3" name="Picture 2">
            <a:extLst>
              <a:ext uri="{FF2B5EF4-FFF2-40B4-BE49-F238E27FC236}">
                <a16:creationId xmlns:a16="http://schemas.microsoft.com/office/drawing/2014/main" id="{D13B156C-3EC0-4B54-B622-90D67BD1D379}"/>
              </a:ext>
            </a:extLst>
          </p:cNvPr>
          <p:cNvPicPr>
            <a:picLocks noChangeAspect="1"/>
          </p:cNvPicPr>
          <p:nvPr/>
        </p:nvPicPr>
        <p:blipFill>
          <a:blip r:embed="rId4"/>
          <a:stretch>
            <a:fillRect/>
          </a:stretch>
        </p:blipFill>
        <p:spPr>
          <a:xfrm>
            <a:off x="3243333" y="362538"/>
            <a:ext cx="6201176" cy="838941"/>
          </a:xfrm>
          <a:prstGeom prst="rect">
            <a:avLst/>
          </a:prstGeom>
        </p:spPr>
      </p:pic>
    </p:spTree>
    <p:extLst>
      <p:ext uri="{BB962C8B-B14F-4D97-AF65-F5344CB8AC3E}">
        <p14:creationId xmlns:p14="http://schemas.microsoft.com/office/powerpoint/2010/main" val="2684453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1097313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5218445" y="-77274"/>
            <a:ext cx="6523834"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id="{CB2459A8-8561-4E7C-8D8B-72C6D49BD292}"/>
              </a:ext>
            </a:extLst>
          </p:cNvPr>
          <p:cNvPicPr>
            <a:picLocks noChangeAspect="1"/>
          </p:cNvPicPr>
          <p:nvPr/>
        </p:nvPicPr>
        <p:blipFill>
          <a:blip r:embed="rId7"/>
          <a:stretch>
            <a:fillRect/>
          </a:stretch>
        </p:blipFill>
        <p:spPr>
          <a:xfrm>
            <a:off x="5861667" y="1754167"/>
            <a:ext cx="4700423"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AEF5B-C8F9-44F8-8513-C2064B9F05C3}"/>
              </a:ext>
            </a:extLst>
          </p:cNvPr>
          <p:cNvGrpSpPr/>
          <p:nvPr/>
        </p:nvGrpSpPr>
        <p:grpSpPr>
          <a:xfrm>
            <a:off x="5263178" y="-623008"/>
            <a:ext cx="6558993" cy="7055706"/>
            <a:chOff x="4860842" y="-330398"/>
            <a:chExt cx="6558993" cy="7055706"/>
          </a:xfrm>
        </p:grpSpPr>
        <p:pic>
          <p:nvPicPr>
            <p:cNvPr id="5" name="图片 8">
              <a:extLst>
                <a:ext uri="{FF2B5EF4-FFF2-40B4-BE49-F238E27FC236}">
                  <a16:creationId xmlns:a16="http://schemas.microsoft.com/office/drawing/2014/main" id="{868E9509-DD28-4F1E-A5D8-88992F1A6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842" y="-330398"/>
              <a:ext cx="6558993" cy="7055706"/>
            </a:xfrm>
            <a:prstGeom prst="rect">
              <a:avLst/>
            </a:prstGeom>
          </p:spPr>
        </p:pic>
        <p:sp>
          <p:nvSpPr>
            <p:cNvPr id="6" name="TextBox 5">
              <a:extLst>
                <a:ext uri="{FF2B5EF4-FFF2-40B4-BE49-F238E27FC236}">
                  <a16:creationId xmlns:a16="http://schemas.microsoft.com/office/drawing/2014/main" id="{3A4FE310-7288-4477-B16A-3A510CB02685}"/>
                </a:ext>
              </a:extLst>
            </p:cNvPr>
            <p:cNvSpPr txBox="1"/>
            <p:nvPr/>
          </p:nvSpPr>
          <p:spPr>
            <a:xfrm>
              <a:off x="6178275" y="1577425"/>
              <a:ext cx="4730261" cy="2308324"/>
            </a:xfrm>
            <a:prstGeom prst="rect">
              <a:avLst/>
            </a:prstGeom>
            <a:noFill/>
          </p:spPr>
          <p:txBody>
            <a:bodyPr wrap="square" rtlCol="0">
              <a:spAutoFit/>
            </a:bodyPr>
            <a:lstStyle/>
            <a:p>
              <a:pPr algn="just"/>
              <a:r>
                <a:rPr lang="en-US" sz="3600" b="1" dirty="0" err="1">
                  <a:solidFill>
                    <a:srgbClr val="FF0000"/>
                  </a:solidFill>
                  <a:cs typeface="Calibri" panose="020F0502020204030204" pitchFamily="34" charset="0"/>
                </a:rPr>
                <a:t>Trong</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bài</a:t>
              </a:r>
              <a:r>
                <a:rPr lang="en-US" sz="3600" b="1" dirty="0">
                  <a:solidFill>
                    <a:srgbClr val="FF0000"/>
                  </a:solidFill>
                  <a:cs typeface="Calibri" panose="020F0502020204030204" pitchFamily="34" charset="0"/>
                </a:rPr>
                <a:t> “</a:t>
              </a:r>
              <a:r>
                <a:rPr lang="nl-NL" sz="3600" b="1" dirty="0">
                  <a:solidFill>
                    <a:srgbClr val="FF0000"/>
                  </a:solidFill>
                  <a:effectLst/>
                  <a:ea typeface="Times New Roman" panose="02020603050405020304" pitchFamily="18" charset="0"/>
                </a:rPr>
                <a:t>LỜI KÊU GỌI TOÀN DÂN TẬP THỂ DỤC</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có</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từ</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nào</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em</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chưa</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hiểu</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nghĩa</a:t>
              </a:r>
              <a:r>
                <a:rPr lang="en-US" sz="3600" b="1" dirty="0">
                  <a:solidFill>
                    <a:srgbClr val="FF0000"/>
                  </a:solidFill>
                  <a:cs typeface="Calibri" panose="020F0502020204030204" pitchFamily="34" charset="0"/>
                </a:rPr>
                <a:t>?</a:t>
              </a:r>
            </a:p>
          </p:txBody>
        </p:sp>
      </p:grpSp>
      <p:pic>
        <p:nvPicPr>
          <p:cNvPr id="7" name="Picture 6">
            <a:extLst>
              <a:ext uri="{FF2B5EF4-FFF2-40B4-BE49-F238E27FC236}">
                <a16:creationId xmlns:a16="http://schemas.microsoft.com/office/drawing/2014/main" id="{D0200B2C-746D-4720-882B-2786EF6D1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04" y="1488559"/>
            <a:ext cx="5630716" cy="5630716"/>
          </a:xfrm>
          <a:prstGeom prst="rect">
            <a:avLst/>
          </a:prstGeom>
        </p:spPr>
      </p:pic>
    </p:spTree>
    <p:extLst>
      <p:ext uri="{BB962C8B-B14F-4D97-AF65-F5344CB8AC3E}">
        <p14:creationId xmlns:p14="http://schemas.microsoft.com/office/powerpoint/2010/main" val="3405954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algn="ctr"/>
              <a:r>
                <a:rPr lang="en-US" sz="6600" b="1" dirty="0" err="1">
                  <a:solidFill>
                    <a:schemeClr val="accent6"/>
                  </a:solidFill>
                  <a:latin typeface="Calibri" panose="020F0502020204030204" pitchFamily="34" charset="0"/>
                  <a:cs typeface="Calibri" panose="020F0502020204030204" pitchFamily="34" charset="0"/>
                </a:rPr>
                <a:t>dân</a:t>
              </a:r>
              <a:r>
                <a:rPr lang="en-US" sz="6600" b="1" dirty="0">
                  <a:solidFill>
                    <a:schemeClr val="accent6"/>
                  </a:solidFill>
                  <a:latin typeface="Calibri" panose="020F0502020204030204" pitchFamily="34" charset="0"/>
                  <a:cs typeface="Calibri" panose="020F0502020204030204" pitchFamily="34" charset="0"/>
                </a:rPr>
                <a:t> </a:t>
              </a:r>
              <a:r>
                <a:rPr lang="en-US" sz="6600" b="1" dirty="0" err="1">
                  <a:solidFill>
                    <a:schemeClr val="accent6"/>
                  </a:solidFill>
                  <a:latin typeface="Calibri" panose="020F0502020204030204" pitchFamily="34" charset="0"/>
                  <a:cs typeface="Calibri" panose="020F0502020204030204" pitchFamily="34" charset="0"/>
                </a:rPr>
                <a:t>chủ</a:t>
              </a:r>
              <a:endParaRPr lang="en-US" sz="6600" b="1" dirty="0">
                <a:solidFill>
                  <a:schemeClr val="accent6"/>
                </a:solidFill>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173538" cy="1846659"/>
          </a:xfrm>
          <a:prstGeom prst="rect">
            <a:avLst/>
          </a:prstGeom>
          <a:noFill/>
        </p:spPr>
        <p:txBody>
          <a:bodyPr wrap="square" lIns="0" tIns="0" rIns="0" bIns="0" rtlCol="0">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hế độ xã hội đảm bảo quyền làm chủ của người dân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algn="ctr"/>
              <a:r>
                <a:rPr lang="en-US" sz="3200" b="1">
                  <a:solidFill>
                    <a:schemeClr val="bg1"/>
                  </a:solidFill>
                </a:rPr>
                <a:t>Giải nghĩa từ khó hiểu</a:t>
              </a:r>
              <a:endParaRPr lang="en-US" sz="3200" b="1" dirty="0">
                <a:solidFill>
                  <a:schemeClr val="bg1"/>
                </a:solidFill>
              </a:endParaRPr>
            </a:p>
          </p:txBody>
        </p:sp>
      </p:grpSp>
      <p:pic>
        <p:nvPicPr>
          <p:cNvPr id="1026" name="Picture 2" descr="Khái niệm về Dân chủ và đặc điểm của nền Dân chủ Xã Hội Chủ Nghĩa ?">
            <a:extLst>
              <a:ext uri="{FF2B5EF4-FFF2-40B4-BE49-F238E27FC236}">
                <a16:creationId xmlns:a16="http://schemas.microsoft.com/office/drawing/2014/main" id="{9F34105E-BC30-4D24-9805-FF0E401F4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082" y="3508744"/>
            <a:ext cx="4094620" cy="267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89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1477328"/>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cho khỏe mạnh hơn</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7 món ăn bồi bổ cơ thể bạn nên bổ sung thường xuyên">
            <a:extLst>
              <a:ext uri="{FF2B5EF4-FFF2-40B4-BE49-F238E27FC236}">
                <a16:creationId xmlns:a16="http://schemas.microsoft.com/office/drawing/2014/main" id="{ECB6C7AA-593B-48AF-BB75-A562049CA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465" y="3391831"/>
            <a:ext cx="4171284" cy="277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7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500" fill="hold"/>
                                        <p:tgtEl>
                                          <p:spTgt spid="2050"/>
                                        </p:tgtEl>
                                        <p:attrNameLst>
                                          <p:attrName>ppt_x</p:attrName>
                                        </p:attrNameLst>
                                      </p:cBhvr>
                                      <p:tavLst>
                                        <p:tav tm="0">
                                          <p:val>
                                            <p:strVal val="#ppt_x"/>
                                          </p:val>
                                        </p:tav>
                                        <p:tav tm="100000">
                                          <p:val>
                                            <p:strVal val="#ppt_x"/>
                                          </p:val>
                                        </p:tav>
                                      </p:tavLst>
                                    </p:anim>
                                    <p:anim calcmode="lin" valueType="num">
                                      <p:cBhvr additive="base">
                                        <p:cTn id="2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4693477" y="3710624"/>
            <a:ext cx="5896552" cy="738664"/>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255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29C70B-66F5-4F0A-82A5-9AC71296BFFF}"/>
              </a:ext>
            </a:extLst>
          </p:cNvPr>
          <p:cNvPicPr>
            <a:picLocks noChangeAspect="1"/>
          </p:cNvPicPr>
          <p:nvPr/>
        </p:nvPicPr>
        <p:blipFill>
          <a:blip r:embed="rId2"/>
          <a:stretch>
            <a:fillRect/>
          </a:stretch>
        </p:blipFill>
        <p:spPr>
          <a:xfrm>
            <a:off x="2399866" y="609896"/>
            <a:ext cx="8169348" cy="3609145"/>
          </a:xfrm>
          <a:prstGeom prst="rect">
            <a:avLst/>
          </a:prstGeom>
        </p:spPr>
      </p:pic>
      <p:pic>
        <p:nvPicPr>
          <p:cNvPr id="5" name="Picture 4">
            <a:extLst>
              <a:ext uri="{FF2B5EF4-FFF2-40B4-BE49-F238E27FC236}">
                <a16:creationId xmlns:a16="http://schemas.microsoft.com/office/drawing/2014/main" id="{69D9652A-98C3-4B87-8C01-D5425B58B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99" y="2969895"/>
            <a:ext cx="4661453" cy="3200400"/>
          </a:xfrm>
          <a:prstGeom prst="rect">
            <a:avLst/>
          </a:prstGeom>
        </p:spPr>
      </p:pic>
    </p:spTree>
    <p:extLst>
      <p:ext uri="{BB962C8B-B14F-4D97-AF65-F5344CB8AC3E}">
        <p14:creationId xmlns:p14="http://schemas.microsoft.com/office/powerpoint/2010/main" val="396168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AD47"/>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hí</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2215991"/>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sức và máu, tạo nên sức sống của con người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98" name="Picture 2" descr="Khí huyết kém lưu thông và các bệnh thường gặp">
            <a:extLst>
              <a:ext uri="{FF2B5EF4-FFF2-40B4-BE49-F238E27FC236}">
                <a16:creationId xmlns:a16="http://schemas.microsoft.com/office/drawing/2014/main" id="{5A35E845-5EA1-4667-B549-210FBE0E7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378" y="3508744"/>
            <a:ext cx="4361458" cy="27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38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wipe(down)">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2428741" y="3816949"/>
            <a:ext cx="10224003" cy="738664"/>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ứ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07616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34923" y="-914401"/>
            <a:ext cx="5303769" cy="3322750"/>
            <a:chOff x="3234923" y="-914401"/>
            <a:chExt cx="5303769" cy="33227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25" name="TextBox 24"/>
            <p:cNvSpPr txBox="1"/>
            <p:nvPr/>
          </p:nvSpPr>
          <p:spPr>
            <a:xfrm>
              <a:off x="4790941" y="360608"/>
              <a:ext cx="25113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sp>
        <p:nvSpPr>
          <p:cNvPr id="3" name="Rounded Rectangle 2"/>
          <p:cNvSpPr/>
          <p:nvPr/>
        </p:nvSpPr>
        <p:spPr>
          <a:xfrm>
            <a:off x="2224351" y="2408348"/>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Hồ đã khẳng định sức khỏe cần thiết thế nào trong xây dựng và bảo vệ đất nước?</a:t>
            </a:r>
          </a:p>
        </p:txBody>
      </p:sp>
      <p:sp>
        <p:nvSpPr>
          <p:cNvPr id="5" name="Rounded Rectangle 4"/>
          <p:cNvSpPr/>
          <p:nvPr/>
        </p:nvSpPr>
        <p:spPr>
          <a:xfrm>
            <a:off x="7196304" y="2408347"/>
            <a:ext cx="4665987"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sức khỏe, mỗi người dân cần làm gì?</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2224350" y="4188991"/>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 nào trong bài cho thấy tấm gương tập thể dục của Bác.</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7184274" y="4250400"/>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515" y="1842052"/>
            <a:ext cx="5188226" cy="5188226"/>
          </a:xfrm>
          <a:prstGeom prst="rect">
            <a:avLst/>
          </a:prstGeom>
        </p:spPr>
      </p:pic>
      <p:pic>
        <p:nvPicPr>
          <p:cNvPr id="1026"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23646 0.00139 " pathEditMode="relative" rAng="0" ptsTypes="AA">
                                      <p:cBhvr>
                                        <p:cTn id="6" dur="2000" fill="hold"/>
                                        <p:tgtEl>
                                          <p:spTgt spid="8"/>
                                        </p:tgtEl>
                                        <p:attrNameLst>
                                          <p:attrName>ppt_x</p:attrName>
                                          <p:attrName>ppt_y</p:attrName>
                                        </p:attrNameLst>
                                      </p:cBhvr>
                                      <p:rCtr x="11823" y="69"/>
                                    </p:animMotion>
                                  </p:childTnLst>
                                </p:cTn>
                              </p:par>
                              <p:par>
                                <p:cTn id="7" presetID="35" presetClass="path" presetSubtype="0" accel="50000" decel="50000" fill="hold" nodeType="withEffect">
                                  <p:stCondLst>
                                    <p:cond delay="0"/>
                                  </p:stCondLst>
                                  <p:childTnLst>
                                    <p:animMotion origin="layout" path="M 1.45833E-6 -1.48148E-6 L -0.20039 -0.00856 " pathEditMode="relative" rAng="0" ptsTypes="AA">
                                      <p:cBhvr>
                                        <p:cTn id="8" dur="2000" fill="hold"/>
                                        <p:tgtEl>
                                          <p:spTgt spid="1026"/>
                                        </p:tgtEl>
                                        <p:attrNameLst>
                                          <p:attrName>ppt_x</p:attrName>
                                          <p:attrName>ppt_y</p:attrName>
                                        </p:attrNameLst>
                                      </p:cBhvr>
                                      <p:rCtr x="-10026" y="-440"/>
                                    </p:animMotion>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699232" y="612470"/>
              <a:ext cx="643708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Bác Hồ đã khẳng định sức khỏe cần thiết thế nào trong xây dựng và bảo vệ đất nước?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2554545"/>
          </a:xfrm>
          <a:prstGeom prst="rect">
            <a:avLst/>
          </a:prstGeom>
          <a:noFill/>
        </p:spPr>
        <p:txBody>
          <a:bodyPr wrap="square" rtlCol="0">
            <a:spAutoFit/>
          </a:bodyPr>
          <a:lstStyle/>
          <a:p>
            <a:pPr algn="just"/>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iữ gìn dân chủ, xây dựng nước nhà, gây đời sống mới, việc gì cũng cần có sức khỏe thì mới làm thành công. Một người dân mạnh khỏe là cả nước mạnh khỏe</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Để có sức khỏe, mỗi người dân cần làm gì?</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 người dân cần tập thể dục hằng ngày để có sức khỏe</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5985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591107" y="90151"/>
            <a:ext cx="3600893"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2 câu văn cuối và tìm ra câu cho thấy tấm gương tập thể dục của Bác.</a:t>
            </a:r>
          </a:p>
        </p:txBody>
      </p:sp>
      <p:grpSp>
        <p:nvGrpSpPr>
          <p:cNvPr id="3" name="Group 2"/>
          <p:cNvGrpSpPr/>
          <p:nvPr/>
        </p:nvGrpSpPr>
        <p:grpSpPr>
          <a:xfrm>
            <a:off x="-74427" y="-624353"/>
            <a:ext cx="8941980"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Câu nào trong bài cho thấy tấm gương tập thể dục của Bác.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707886"/>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 tôi, ngày nào tôi cũng tập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4594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3741" y="-773209"/>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 Tìm ý tương ứng với mỗi đoạn trong bài</a:t>
              </a:r>
            </a:p>
          </p:txBody>
        </p:sp>
      </p:grpSp>
      <p:pic>
        <p:nvPicPr>
          <p:cNvPr id="6" name="Picture 5">
            <a:extLst>
              <a:ext uri="{FF2B5EF4-FFF2-40B4-BE49-F238E27FC236}">
                <a16:creationId xmlns:a16="http://schemas.microsoft.com/office/drawing/2014/main" id="{97FC0661-2BCA-4471-9056-4F624F4F5EDA}"/>
              </a:ext>
            </a:extLst>
          </p:cNvPr>
          <p:cNvPicPr>
            <a:picLocks noChangeAspect="1"/>
          </p:cNvPicPr>
          <p:nvPr/>
        </p:nvPicPr>
        <p:blipFill>
          <a:blip r:embed="rId4"/>
          <a:stretch>
            <a:fillRect/>
          </a:stretch>
        </p:blipFill>
        <p:spPr>
          <a:xfrm>
            <a:off x="1449128" y="2340935"/>
            <a:ext cx="9929261" cy="3411280"/>
          </a:xfrm>
          <a:prstGeom prst="rect">
            <a:avLst/>
          </a:prstGeom>
        </p:spPr>
      </p:pic>
      <p:cxnSp>
        <p:nvCxnSpPr>
          <p:cNvPr id="8" name="Straight Arrow Connector 7">
            <a:extLst>
              <a:ext uri="{FF2B5EF4-FFF2-40B4-BE49-F238E27FC236}">
                <a16:creationId xmlns:a16="http://schemas.microsoft.com/office/drawing/2014/main" id="{16BCD138-C22D-48F1-8C01-CA5C595256D0}"/>
              </a:ext>
            </a:extLst>
          </p:cNvPr>
          <p:cNvCxnSpPr/>
          <p:nvPr/>
        </p:nvCxnSpPr>
        <p:spPr>
          <a:xfrm>
            <a:off x="4146698" y="3657601"/>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D55F21-7983-4A0B-B40F-2F60684F2829}"/>
              </a:ext>
            </a:extLst>
          </p:cNvPr>
          <p:cNvCxnSpPr/>
          <p:nvPr/>
        </p:nvCxnSpPr>
        <p:spPr>
          <a:xfrm>
            <a:off x="4104168" y="4550736"/>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95ABB7-01DE-4F15-AAD2-178B532180EF}"/>
              </a:ext>
            </a:extLst>
          </p:cNvPr>
          <p:cNvCxnSpPr>
            <a:cxnSpLocks/>
          </p:cNvCxnSpPr>
          <p:nvPr/>
        </p:nvCxnSpPr>
        <p:spPr>
          <a:xfrm flipV="1">
            <a:off x="4104168" y="3700130"/>
            <a:ext cx="1201479" cy="1594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38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966A7B8-CA18-4810-8B0A-2D7AEADCC6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49" y="483351"/>
            <a:ext cx="10325100" cy="7212901"/>
          </a:xfrm>
          <a:prstGeom prst="rect">
            <a:avLst/>
          </a:prstGeom>
        </p:spPr>
      </p:pic>
      <p:pic>
        <p:nvPicPr>
          <p:cNvPr id="9" name="Picture 8">
            <a:extLst>
              <a:ext uri="{FF2B5EF4-FFF2-40B4-BE49-F238E27FC236}">
                <a16:creationId xmlns:a16="http://schemas.microsoft.com/office/drawing/2014/main" id="{79F61EB4-B856-474D-A0C5-DD8920929E3C}"/>
              </a:ext>
            </a:extLst>
          </p:cNvPr>
          <p:cNvPicPr>
            <a:picLocks noChangeAspect="1"/>
          </p:cNvPicPr>
          <p:nvPr/>
        </p:nvPicPr>
        <p:blipFill>
          <a:blip r:embed="rId5"/>
          <a:stretch>
            <a:fillRect/>
          </a:stretch>
        </p:blipFill>
        <p:spPr>
          <a:xfrm>
            <a:off x="10041532" y="3774331"/>
            <a:ext cx="1635684" cy="2600317"/>
          </a:xfrm>
          <a:prstGeom prst="rect">
            <a:avLst/>
          </a:prstGeom>
        </p:spPr>
      </p:pic>
      <p:pic>
        <p:nvPicPr>
          <p:cNvPr id="10" name="Graphic 9">
            <a:extLst>
              <a:ext uri="{FF2B5EF4-FFF2-40B4-BE49-F238E27FC236}">
                <a16:creationId xmlns:a16="http://schemas.microsoft.com/office/drawing/2014/main" id="{BE220450-45BE-40CE-B057-EBC98B5CBC6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4075888"/>
            <a:ext cx="1572733" cy="2324911"/>
          </a:xfrm>
          <a:prstGeom prst="rect">
            <a:avLst/>
          </a:prstGeom>
        </p:spPr>
      </p:pic>
      <p:sp>
        <p:nvSpPr>
          <p:cNvPr id="11" name="TextBox 10">
            <a:extLst>
              <a:ext uri="{FF2B5EF4-FFF2-40B4-BE49-F238E27FC236}">
                <a16:creationId xmlns:a16="http://schemas.microsoft.com/office/drawing/2014/main" id="{6833E7F4-4B29-4FA9-8B51-1E7BA924FFBD}"/>
              </a:ext>
            </a:extLst>
          </p:cNvPr>
          <p:cNvSpPr txBox="1"/>
          <p:nvPr/>
        </p:nvSpPr>
        <p:spPr>
          <a:xfrm>
            <a:off x="1568017" y="838200"/>
            <a:ext cx="9055966" cy="830997"/>
          </a:xfrm>
          <a:prstGeom prst="rect">
            <a:avLst/>
          </a:prstGeom>
          <a:noFill/>
        </p:spPr>
        <p:txBody>
          <a:bodyPr wrap="square" lIns="0" tIns="0" rIns="0" bIns="0" rtlCol="0">
            <a:spAutoFit/>
          </a:bodyPr>
          <a:lstStyle/>
          <a:p>
            <a:pPr algn="ctr"/>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2A842F2-219A-44D5-A928-EB897BD3E0ED}"/>
              </a:ext>
            </a:extLst>
          </p:cNvPr>
          <p:cNvSpPr txBox="1"/>
          <p:nvPr/>
        </p:nvSpPr>
        <p:spPr>
          <a:xfrm>
            <a:off x="1849637" y="2321004"/>
            <a:ext cx="8492725" cy="2215991"/>
          </a:xfrm>
          <a:prstGeom prst="rect">
            <a:avLst/>
          </a:prstGeom>
          <a:noFill/>
        </p:spPr>
        <p:txBody>
          <a:bodyPr wrap="square" lIns="0" tIns="0" rIns="0" bIns="0" rtlCol="0">
            <a:spAutoFit/>
          </a:bodyPr>
          <a:lstStyle/>
          <a:p>
            <a:pPr algn="just"/>
            <a:r>
              <a:rPr lang="vi-VN" sz="3600" b="1" dirty="0">
                <a:latin typeface="Arial-Rounded" panose="020B0500000000000000" pitchFamily="34" charset="0"/>
                <a:ea typeface="Arial-Rounded" panose="020B0500000000000000" pitchFamily="34" charset="0"/>
                <a:cs typeface="Arial-Rounded" panose="020B0500000000000000" pitchFamily="34" charset="0"/>
              </a:rPr>
              <a:t>Bài văn cho biết muốn xây dựng được đất nước giàu mạnh thì mỗi người dân cần phải mạnh khỏe. Tập thể dục là cách nâng cao sức khỏe.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2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0742" t="40073" r="-2165" b="31758"/>
          <a:stretch/>
        </p:blipFill>
        <p:spPr>
          <a:xfrm>
            <a:off x="436726" y="666163"/>
            <a:ext cx="7015733" cy="552503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3362" y="1878234"/>
            <a:ext cx="6096012" cy="6096012"/>
          </a:xfrm>
          <a:prstGeom prst="rect">
            <a:avLst/>
          </a:prstGeom>
        </p:spPr>
      </p:pic>
      <p:pic>
        <p:nvPicPr>
          <p:cNvPr id="3" name="Picture 2">
            <a:extLst>
              <a:ext uri="{FF2B5EF4-FFF2-40B4-BE49-F238E27FC236}">
                <a16:creationId xmlns:a16="http://schemas.microsoft.com/office/drawing/2014/main" id="{93557083-982B-4172-87AF-AA6B15AE06A2}"/>
              </a:ext>
            </a:extLst>
          </p:cNvPr>
          <p:cNvPicPr>
            <a:picLocks noChangeAspect="1"/>
          </p:cNvPicPr>
          <p:nvPr/>
        </p:nvPicPr>
        <p:blipFill>
          <a:blip r:embed="rId6"/>
          <a:stretch>
            <a:fillRect/>
          </a:stretch>
        </p:blipFill>
        <p:spPr>
          <a:xfrm>
            <a:off x="1370410" y="2692987"/>
            <a:ext cx="4560203" cy="22801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028033F-F073-432E-BE24-739DE92CA184}"/>
              </a:ext>
            </a:extLst>
          </p:cNvPr>
          <p:cNvGrpSpPr/>
          <p:nvPr/>
        </p:nvGrpSpPr>
        <p:grpSpPr>
          <a:xfrm>
            <a:off x="1066800" y="483352"/>
            <a:ext cx="10058400" cy="5891296"/>
            <a:chOff x="1066800" y="483352"/>
            <a:chExt cx="10058400" cy="5640168"/>
          </a:xfrm>
        </p:grpSpPr>
        <p:sp>
          <p:nvSpPr>
            <p:cNvPr id="15" name="Rectangle: Rounded Corners 14">
              <a:extLst>
                <a:ext uri="{FF2B5EF4-FFF2-40B4-BE49-F238E27FC236}">
                  <a16:creationId xmlns:a16="http://schemas.microsoft.com/office/drawing/2014/main" id="{5A4D20EF-FAAB-4E9A-8B6B-EFCB26ADB801}"/>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3"/>
            </a:solidFill>
            <a:ln w="19050">
              <a:solidFill>
                <a:schemeClr val="accent3"/>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A237CD7A-1532-45B2-A2FB-9457D25D17D2}"/>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D4B16770-B52B-4628-AD57-EBA3901EAFFE}"/>
              </a:ext>
            </a:extLst>
          </p:cNvPr>
          <p:cNvSpPr txBox="1"/>
          <p:nvPr/>
        </p:nvSpPr>
        <p:spPr>
          <a:xfrm>
            <a:off x="1568017" y="869440"/>
            <a:ext cx="9055966" cy="1477328"/>
          </a:xfrm>
          <a:prstGeom prst="rect">
            <a:avLst/>
          </a:prstGeom>
          <a:noFill/>
        </p:spPr>
        <p:txBody>
          <a:bodyPr wrap="square" lIns="0" tIns="0" rIns="0" bIns="0" rtlCol="0">
            <a:spAutoFit/>
          </a:bodyPr>
          <a:lstStyle/>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1D2FE8DE-02C4-4E8D-AEDF-BE52BDFC5B82}"/>
              </a:ext>
            </a:extLst>
          </p:cNvPr>
          <p:cNvSpPr txBox="1"/>
          <p:nvPr/>
        </p:nvSpPr>
        <p:spPr>
          <a:xfrm>
            <a:off x="2819400" y="2537243"/>
            <a:ext cx="7064059" cy="1846659"/>
          </a:xfrm>
          <a:prstGeom prst="rect">
            <a:avLst/>
          </a:prstGeom>
          <a:noFill/>
        </p:spPr>
        <p:txBody>
          <a:bodyPr wrap="square" lIns="0" tIns="0" rIns="0" bIns="0" rtlCol="0">
            <a:spAutoFit/>
          </a:bodyPr>
          <a:lstStyle/>
          <a:p>
            <a:pPr algn="just"/>
            <a:r>
              <a:rPr lang="vi-VN" sz="4000">
                <a:latin typeface="Arial-Rounded" panose="020B0500000000000000" pitchFamily="34" charset="0"/>
                <a:ea typeface="Arial-Rounded" panose="020B0500000000000000" pitchFamily="34" charset="0"/>
                <a:cs typeface="Arial-Rounded" panose="020B0500000000000000" pitchFamily="34" charset="0"/>
              </a:rPr>
              <a:t>Đọc rõ ràng, diễn cảm thể hiện được hiệu lực của lời kêu gọi, khích lệ. </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BACE17C-B82C-4FAF-B270-24489992A42F}"/>
              </a:ext>
            </a:extLst>
          </p:cNvPr>
          <p:cNvSpPr txBox="1"/>
          <p:nvPr/>
        </p:nvSpPr>
        <p:spPr>
          <a:xfrm>
            <a:off x="2819400" y="4444241"/>
            <a:ext cx="7372588" cy="1846659"/>
          </a:xfrm>
          <a:prstGeom prst="rect">
            <a:avLst/>
          </a:prstGeom>
          <a:noFill/>
        </p:spPr>
        <p:txBody>
          <a:bodyPr wrap="square" lIns="0" tIns="0" rIns="0" bIns="0" rtlCol="0">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dễ</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âm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sai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ngắt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4000" dirty="0">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a:extLst>
              <a:ext uri="{FF2B5EF4-FFF2-40B4-BE49-F238E27FC236}">
                <a16:creationId xmlns:a16="http://schemas.microsoft.com/office/drawing/2014/main" id="{CD199721-D3FA-4106-A184-C93A94AFB205}"/>
              </a:ext>
            </a:extLst>
          </p:cNvPr>
          <p:cNvPicPr>
            <a:picLocks noChangeAspect="1"/>
          </p:cNvPicPr>
          <p:nvPr/>
        </p:nvPicPr>
        <p:blipFill>
          <a:blip r:embed="rId2"/>
          <a:stretch>
            <a:fillRect/>
          </a:stretch>
        </p:blipFill>
        <p:spPr>
          <a:xfrm>
            <a:off x="1752600" y="2359068"/>
            <a:ext cx="1082040" cy="1077252"/>
          </a:xfrm>
          <a:prstGeom prst="rect">
            <a:avLst/>
          </a:prstGeom>
        </p:spPr>
      </p:pic>
      <p:pic>
        <p:nvPicPr>
          <p:cNvPr id="23" name="Picture 22">
            <a:extLst>
              <a:ext uri="{FF2B5EF4-FFF2-40B4-BE49-F238E27FC236}">
                <a16:creationId xmlns:a16="http://schemas.microsoft.com/office/drawing/2014/main" id="{7327F343-49CC-4EF4-8FD6-633E69382B39}"/>
              </a:ext>
            </a:extLst>
          </p:cNvPr>
          <p:cNvPicPr>
            <a:picLocks noChangeAspect="1"/>
          </p:cNvPicPr>
          <p:nvPr/>
        </p:nvPicPr>
        <p:blipFill>
          <a:blip r:embed="rId2"/>
          <a:stretch>
            <a:fillRect/>
          </a:stretch>
        </p:blipFill>
        <p:spPr>
          <a:xfrm>
            <a:off x="1752600" y="4600534"/>
            <a:ext cx="1082040" cy="1077252"/>
          </a:xfrm>
          <a:prstGeom prst="rect">
            <a:avLst/>
          </a:prstGeom>
        </p:spPr>
      </p:pic>
      <p:pic>
        <p:nvPicPr>
          <p:cNvPr id="24" name="Picture 23">
            <a:extLst>
              <a:ext uri="{FF2B5EF4-FFF2-40B4-BE49-F238E27FC236}">
                <a16:creationId xmlns:a16="http://schemas.microsoft.com/office/drawing/2014/main" id="{822915ED-03B2-44EA-BF1C-376265515108}"/>
              </a:ext>
            </a:extLst>
          </p:cNvPr>
          <p:cNvPicPr>
            <a:picLocks noChangeAspect="1"/>
          </p:cNvPicPr>
          <p:nvPr/>
        </p:nvPicPr>
        <p:blipFill>
          <a:blip r:embed="rId3">
            <a:lum contrast="40000"/>
          </a:blip>
          <a:stretch>
            <a:fillRect/>
          </a:stretch>
        </p:blipFill>
        <p:spPr>
          <a:xfrm>
            <a:off x="9920176" y="4511071"/>
            <a:ext cx="2153937" cy="2204366"/>
          </a:xfrm>
          <a:prstGeom prst="rect">
            <a:avLst/>
          </a:prstGeom>
        </p:spPr>
      </p:pic>
    </p:spTree>
    <p:extLst>
      <p:ext uri="{BB962C8B-B14F-4D97-AF65-F5344CB8AC3E}">
        <p14:creationId xmlns:p14="http://schemas.microsoft.com/office/powerpoint/2010/main" val="127726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34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4000">
                                          <p:cBhvr additive="base">
                                            <p:cTn id="7" dur="500" fill="hold"/>
                                            <p:tgtEl>
                                              <p:spTgt spid="24"/>
                                            </p:tgtEl>
                                            <p:attrNameLst>
                                              <p:attrName>ppt_x</p:attrName>
                                            </p:attrNameLst>
                                          </p:cBhvr>
                                          <p:tavLst>
                                            <p:tav tm="0">
                                              <p:val>
                                                <p:strVal val="#ppt_x"/>
                                              </p:val>
                                            </p:tav>
                                            <p:tav tm="100000">
                                              <p:val>
                                                <p:strVal val="#ppt_x"/>
                                              </p:val>
                                            </p:tav>
                                          </p:tavLst>
                                        </p:anim>
                                        <p:anim calcmode="lin" valueType="num" p14:bounceEnd="34000">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2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ập Thể Dục Buổi Sáng">
            <a:hlinkClick r:id="" action="ppaction://media"/>
            <a:extLst>
              <a:ext uri="{FF2B5EF4-FFF2-40B4-BE49-F238E27FC236}">
                <a16:creationId xmlns:a16="http://schemas.microsoft.com/office/drawing/2014/main" id="{C92957BD-308A-4916-BDCA-33FCE06C0C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0995" y="552893"/>
            <a:ext cx="11164186" cy="5661640"/>
          </a:xfrm>
          <a:prstGeom prst="rect">
            <a:avLst/>
          </a:prstGeom>
        </p:spPr>
      </p:pic>
    </p:spTree>
    <p:extLst>
      <p:ext uri="{BB962C8B-B14F-4D97-AF65-F5344CB8AC3E}">
        <p14:creationId xmlns:p14="http://schemas.microsoft.com/office/powerpoint/2010/main" val="1711279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328320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4799385" y="-558262"/>
            <a:ext cx="2593229" cy="3790183"/>
          </a:xfrm>
          <a:prstGeom prst="rect">
            <a:avLst/>
          </a:prstGeom>
        </p:spPr>
      </p:pic>
      <p:pic>
        <p:nvPicPr>
          <p:cNvPr id="10"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807337" y="4015130"/>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A5C63B-2593-4AF7-A2E2-62A382FBEB63}"/>
              </a:ext>
            </a:extLst>
          </p:cNvPr>
          <p:cNvPicPr>
            <a:picLocks noChangeAspect="1"/>
          </p:cNvPicPr>
          <p:nvPr/>
        </p:nvPicPr>
        <p:blipFill>
          <a:blip r:embed="rId7"/>
          <a:stretch>
            <a:fillRect/>
          </a:stretch>
        </p:blipFill>
        <p:spPr>
          <a:xfrm>
            <a:off x="3540430" y="2103222"/>
            <a:ext cx="4877223" cy="252396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flipH="1">
            <a:off x="1714247" y="1356232"/>
            <a:ext cx="3017242" cy="5828932"/>
          </a:xfrm>
          <a:prstGeom prst="rect">
            <a:avLst/>
          </a:prstGeom>
        </p:spPr>
      </p:pic>
      <p:sp>
        <p:nvSpPr>
          <p:cNvPr id="37" name="Rounded Rectangular Callout 36"/>
          <p:cNvSpPr/>
          <p:nvPr/>
        </p:nvSpPr>
        <p:spPr>
          <a:xfrm>
            <a:off x="3320053" y="696207"/>
            <a:ext cx="7705909"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C00000"/>
                </a:solidFill>
              </a:rPr>
              <a:t>Em</a:t>
            </a:r>
            <a:r>
              <a:rPr lang="en-US" sz="3600" b="1" dirty="0">
                <a:solidFill>
                  <a:srgbClr val="C00000"/>
                </a:solidFill>
              </a:rPr>
              <a:t> </a:t>
            </a:r>
            <a:r>
              <a:rPr lang="en-US" sz="3600" b="1" dirty="0" err="1">
                <a:solidFill>
                  <a:srgbClr val="C00000"/>
                </a:solidFill>
              </a:rPr>
              <a:t>cảm</a:t>
            </a:r>
            <a:r>
              <a:rPr lang="en-US" sz="3600" b="1" dirty="0">
                <a:solidFill>
                  <a:srgbClr val="C00000"/>
                </a:solidFill>
              </a:rPr>
              <a:t> </a:t>
            </a:r>
            <a:r>
              <a:rPr lang="en-US" sz="3600" b="1" dirty="0" err="1">
                <a:solidFill>
                  <a:srgbClr val="C00000"/>
                </a:solidFill>
              </a:rPr>
              <a:t>thấy</a:t>
            </a:r>
            <a:r>
              <a:rPr lang="en-US" sz="3600" b="1" dirty="0">
                <a:solidFill>
                  <a:srgbClr val="C00000"/>
                </a:solidFill>
              </a:rPr>
              <a:t> </a:t>
            </a:r>
            <a:r>
              <a:rPr lang="en-US" sz="3600" b="1" dirty="0" err="1">
                <a:solidFill>
                  <a:srgbClr val="C00000"/>
                </a:solidFill>
              </a:rPr>
              <a:t>thế</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khi</a:t>
            </a:r>
            <a:r>
              <a:rPr lang="en-US" sz="3600" b="1" dirty="0">
                <a:solidFill>
                  <a:srgbClr val="C00000"/>
                </a:solidFill>
              </a:rPr>
              <a:t> </a:t>
            </a:r>
            <a:r>
              <a:rPr lang="en-US" sz="3600" b="1" dirty="0" err="1">
                <a:solidFill>
                  <a:srgbClr val="C00000"/>
                </a:solidFill>
              </a:rPr>
              <a:t>tham</a:t>
            </a:r>
            <a:r>
              <a:rPr lang="en-US" sz="3600" b="1" dirty="0">
                <a:solidFill>
                  <a:srgbClr val="C00000"/>
                </a:solidFill>
              </a:rPr>
              <a:t> </a:t>
            </a:r>
            <a:r>
              <a:rPr lang="en-US" sz="3600" b="1" dirty="0" err="1">
                <a:solidFill>
                  <a:srgbClr val="C00000"/>
                </a:solidFill>
              </a:rPr>
              <a:t>gia</a:t>
            </a:r>
            <a:r>
              <a:rPr lang="en-US" sz="3600" b="1" dirty="0">
                <a:solidFill>
                  <a:srgbClr val="C00000"/>
                </a:solidFill>
              </a:rPr>
              <a:t> </a:t>
            </a:r>
            <a:r>
              <a:rPr lang="en-US" sz="3600" b="1" dirty="0" err="1">
                <a:solidFill>
                  <a:srgbClr val="C00000"/>
                </a:solidFill>
              </a:rPr>
              <a:t>một</a:t>
            </a:r>
            <a:r>
              <a:rPr lang="en-US" sz="3600" b="1" dirty="0">
                <a:solidFill>
                  <a:srgbClr val="C00000"/>
                </a:solidFill>
              </a:rPr>
              <a:t> </a:t>
            </a:r>
            <a:r>
              <a:rPr lang="en-US" sz="3600" b="1" dirty="0" err="1">
                <a:solidFill>
                  <a:srgbClr val="C00000"/>
                </a:solidFill>
              </a:rPr>
              <a:t>hoạt</a:t>
            </a:r>
            <a:r>
              <a:rPr lang="en-US" sz="3600" b="1" dirty="0">
                <a:solidFill>
                  <a:srgbClr val="C00000"/>
                </a:solidFill>
              </a:rPr>
              <a:t> </a:t>
            </a:r>
            <a:r>
              <a:rPr lang="en-US" sz="3600" b="1" dirty="0" err="1">
                <a:solidFill>
                  <a:srgbClr val="C00000"/>
                </a:solidFill>
              </a:rPr>
              <a:t>động</a:t>
            </a:r>
            <a:r>
              <a:rPr lang="en-US" sz="3600" b="1" dirty="0">
                <a:solidFill>
                  <a:srgbClr val="C00000"/>
                </a:solidFill>
              </a:rPr>
              <a:t> </a:t>
            </a:r>
            <a:r>
              <a:rPr lang="en-US" sz="3600" b="1" dirty="0" err="1">
                <a:solidFill>
                  <a:srgbClr val="C00000"/>
                </a:solidFill>
              </a:rPr>
              <a:t>thể</a:t>
            </a:r>
            <a:r>
              <a:rPr lang="en-US" sz="3600" b="1" dirty="0">
                <a:solidFill>
                  <a:srgbClr val="C00000"/>
                </a:solidFill>
              </a:rPr>
              <a:t> </a:t>
            </a:r>
            <a:r>
              <a:rPr lang="en-US" sz="3600" b="1" dirty="0" err="1">
                <a:solidFill>
                  <a:srgbClr val="C00000"/>
                </a:solidFill>
              </a:rPr>
              <a:t>dục</a:t>
            </a:r>
            <a:r>
              <a:rPr lang="en-US" sz="3600" b="1" dirty="0">
                <a:solidFill>
                  <a:srgbClr val="C00000"/>
                </a:solidFill>
              </a:rPr>
              <a:t>, </a:t>
            </a:r>
            <a:r>
              <a:rPr lang="en-US" sz="3600" b="1" dirty="0" err="1">
                <a:solidFill>
                  <a:srgbClr val="C00000"/>
                </a:solidFill>
              </a:rPr>
              <a:t>thể</a:t>
            </a:r>
            <a:r>
              <a:rPr lang="en-US" sz="3600" b="1" dirty="0">
                <a:solidFill>
                  <a:srgbClr val="C00000"/>
                </a:solidFill>
              </a:rPr>
              <a:t> thao?</a:t>
            </a:r>
            <a:endParaRPr kumimoji="0" lang="en-US" sz="3600" b="1" i="0" u="none" strike="noStrike" kern="1200" cap="none" spc="0" normalizeH="0" baseline="0" noProof="0" dirty="0">
              <a:ln>
                <a:noFill/>
              </a:ln>
              <a:solidFill>
                <a:srgbClr val="C00000"/>
              </a:solidFill>
              <a:effectLst/>
              <a:uLnTx/>
              <a:uFillTx/>
              <a:latin typeface="Calibri"/>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43662" t="48030" r="37260"/>
          <a:stretch/>
        </p:blipFill>
        <p:spPr>
          <a:xfrm rot="10066128">
            <a:off x="207781" y="-509260"/>
            <a:ext cx="2167390" cy="332108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77740" b="51743"/>
          <a:stretch/>
        </p:blipFill>
        <p:spPr>
          <a:xfrm rot="19628386" flipH="1">
            <a:off x="10157645" y="4943307"/>
            <a:ext cx="1626412" cy="1983294"/>
          </a:xfrm>
          <a:prstGeom prst="rect">
            <a:avLst/>
          </a:prstGeom>
        </p:spPr>
      </p:pic>
    </p:spTree>
    <p:extLst>
      <p:ext uri="{BB962C8B-B14F-4D97-AF65-F5344CB8AC3E}">
        <p14:creationId xmlns:p14="http://schemas.microsoft.com/office/powerpoint/2010/main" val="134891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6.25E-7 -4.07407E-6 L 0.16549 0.22362 " pathEditMode="relative" rAng="0" ptsTypes="AA">
                                      <p:cBhvr>
                                        <p:cTn id="6" dur="2000" fill="hold"/>
                                        <p:tgtEl>
                                          <p:spTgt spid="16"/>
                                        </p:tgtEl>
                                        <p:attrNameLst>
                                          <p:attrName>ppt_x</p:attrName>
                                          <p:attrName>ppt_y</p:attrName>
                                        </p:attrNameLst>
                                      </p:cBhvr>
                                      <p:rCtr x="8268" y="11181"/>
                                    </p:animMotion>
                                  </p:childTnLst>
                                </p:cTn>
                              </p:par>
                              <p:par>
                                <p:cTn id="7" presetID="64" presetClass="path" presetSubtype="0" accel="50000" decel="50000" fill="hold" nodeType="withEffect">
                                  <p:stCondLst>
                                    <p:cond delay="0"/>
                                  </p:stCondLst>
                                  <p:childTnLst>
                                    <p:animMotion origin="layout" path="M 2.08333E-7 2.22222E-6 L -0.16055 -0.09977 " pathEditMode="relative" rAng="0" ptsTypes="AA">
                                      <p:cBhvr>
                                        <p:cTn id="8" dur="2000" fill="hold"/>
                                        <p:tgtEl>
                                          <p:spTgt spid="17"/>
                                        </p:tgtEl>
                                        <p:attrNameLst>
                                          <p:attrName>ppt_x</p:attrName>
                                          <p:attrName>ppt_y</p:attrName>
                                        </p:attrNameLst>
                                      </p:cBhvr>
                                      <p:rCtr x="-8034" y="-500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pic>
        <p:nvPicPr>
          <p:cNvPr id="3" name="Picture 2">
            <a:extLst>
              <a:ext uri="{FF2B5EF4-FFF2-40B4-BE49-F238E27FC236}">
                <a16:creationId xmlns:a16="http://schemas.microsoft.com/office/drawing/2014/main" id="{D8EF04D2-C4D0-4F10-A38B-604323C7F36B}"/>
              </a:ext>
            </a:extLst>
          </p:cNvPr>
          <p:cNvPicPr>
            <a:picLocks noChangeAspect="1"/>
          </p:cNvPicPr>
          <p:nvPr/>
        </p:nvPicPr>
        <p:blipFill>
          <a:blip r:embed="rId4"/>
          <a:stretch>
            <a:fillRect/>
          </a:stretch>
        </p:blipFill>
        <p:spPr>
          <a:xfrm>
            <a:off x="1681115" y="2271460"/>
            <a:ext cx="4066384" cy="1847248"/>
          </a:xfrm>
          <a:prstGeom prst="rect">
            <a:avLst/>
          </a:prstGeom>
        </p:spPr>
      </p:pic>
    </p:spTree>
    <p:extLst>
      <p:ext uri="{BB962C8B-B14F-4D97-AF65-F5344CB8AC3E}">
        <p14:creationId xmlns:p14="http://schemas.microsoft.com/office/powerpoint/2010/main" val="301043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图片1"/>
          <p:cNvPicPr>
            <a:picLocks noChangeAspect="1"/>
          </p:cNvPicPr>
          <p:nvPr/>
        </p:nvPicPr>
        <p:blipFill>
          <a:blip r:embed="rId2"/>
          <a:stretch>
            <a:fillRect/>
          </a:stretch>
        </p:blipFill>
        <p:spPr>
          <a:xfrm>
            <a:off x="-15875" y="-31750"/>
            <a:ext cx="12222480" cy="6920865"/>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33" b="100000" l="1563" r="100000"/>
                    </a14:imgEffect>
                  </a14:imgLayer>
                </a14:imgProps>
              </a:ext>
              <a:ext uri="{28A0092B-C50C-407E-A947-70E740481C1C}">
                <a14:useLocalDpi xmlns:a14="http://schemas.microsoft.com/office/drawing/2010/main" val="0"/>
              </a:ext>
            </a:extLst>
          </a:blip>
          <a:stretch>
            <a:fillRect/>
          </a:stretch>
        </p:blipFill>
        <p:spPr>
          <a:xfrm>
            <a:off x="3477871" y="2253803"/>
            <a:ext cx="5382216" cy="5634507"/>
          </a:xfrm>
          <a:prstGeom prst="rect">
            <a:avLst/>
          </a:prstGeom>
        </p:spPr>
      </p:pic>
      <p:sp>
        <p:nvSpPr>
          <p:cNvPr id="4" name="Cloud 3"/>
          <p:cNvSpPr/>
          <p:nvPr/>
        </p:nvSpPr>
        <p:spPr>
          <a:xfrm>
            <a:off x="592428" y="2640169"/>
            <a:ext cx="3013656" cy="1790163"/>
          </a:xfrm>
          <a:prstGeom prst="cloud">
            <a:avLst/>
          </a:prstGeom>
          <a:solidFill>
            <a:schemeClr val="accent2">
              <a:lumMod val="40000"/>
              <a:lumOff val="60000"/>
            </a:schemeClr>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p:cNvSpPr/>
          <p:nvPr/>
        </p:nvSpPr>
        <p:spPr>
          <a:xfrm>
            <a:off x="4878947" y="616039"/>
            <a:ext cx="3013656" cy="1790163"/>
          </a:xfrm>
          <a:prstGeom prst="cloud">
            <a:avLst/>
          </a:prstGeom>
          <a:solidFill>
            <a:schemeClr val="accent6">
              <a:lumMod val="20000"/>
              <a:lumOff val="80000"/>
            </a:schemeClr>
          </a:solid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Tai </a:t>
            </a:r>
            <a:r>
              <a:rPr kumimoji="0" lang="en-US" sz="32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endPar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p:cNvSpPr/>
          <p:nvPr/>
        </p:nvSpPr>
        <p:spPr>
          <a:xfrm>
            <a:off x="8782239" y="2934237"/>
            <a:ext cx="3013656" cy="1790163"/>
          </a:xfrm>
          <a:prstGeom prst="cloud">
            <a:avLst/>
          </a:prstGeom>
          <a:solidFill>
            <a:schemeClr val="accent4">
              <a:lumMod val="20000"/>
              <a:lumOff val="80000"/>
            </a:schemeClr>
          </a:solid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p:cNvGrpSpPr/>
          <p:nvPr/>
        </p:nvGrpSpPr>
        <p:grpSpPr>
          <a:xfrm>
            <a:off x="-263807" y="-191868"/>
            <a:ext cx="3041139" cy="2113313"/>
            <a:chOff x="-263807" y="-191868"/>
            <a:chExt cx="3041139" cy="2113313"/>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2338" t="65972"/>
            <a:stretch/>
          </p:blipFill>
          <p:spPr>
            <a:xfrm>
              <a:off x="-263807" y="-191868"/>
              <a:ext cx="3041139" cy="2113313"/>
            </a:xfrm>
            <a:prstGeom prst="rect">
              <a:avLst/>
            </a:prstGeom>
          </p:spPr>
        </p:pic>
        <p:sp>
          <p:nvSpPr>
            <p:cNvPr id="10" name="TextBox 9"/>
            <p:cNvSpPr txBox="1"/>
            <p:nvPr/>
          </p:nvSpPr>
          <p:spPr>
            <a:xfrm>
              <a:off x="33269" y="541622"/>
              <a:ext cx="2446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grpSp>
    </p:spTree>
    <p:extLst>
      <p:ext uri="{BB962C8B-B14F-4D97-AF65-F5344CB8AC3E}">
        <p14:creationId xmlns:p14="http://schemas.microsoft.com/office/powerpoint/2010/main" val="1788352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32283" y="-399246"/>
            <a:ext cx="4272061" cy="2292439"/>
            <a:chOff x="-412517" y="-1"/>
            <a:chExt cx="4272061" cy="229243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3" name="TextBox 2"/>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p:cNvGrpSpPr/>
          <p:nvPr/>
        </p:nvGrpSpPr>
        <p:grpSpPr>
          <a:xfrm>
            <a:off x="0" y="909256"/>
            <a:ext cx="3657599" cy="3448032"/>
            <a:chOff x="-103030" y="1038045"/>
            <a:chExt cx="3657599" cy="3448032"/>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6" name="TextBox 5"/>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5231744" y="1124149"/>
            <a:ext cx="3657599" cy="3448032"/>
            <a:chOff x="4223602" y="1205470"/>
            <a:chExt cx="3657599" cy="344803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8" name="TextBox 7"/>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2287461" y="3646657"/>
            <a:ext cx="3657600" cy="3448032"/>
            <a:chOff x="2287461" y="3646657"/>
            <a:chExt cx="3657600" cy="3448032"/>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2" name="TextBox 11"/>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khí</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7793936" y="3981429"/>
            <a:ext cx="3657599" cy="2839252"/>
            <a:chOff x="7793936" y="3981429"/>
            <a:chExt cx="3657599" cy="2839252"/>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16" name="TextBox 15"/>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Leaves - Jitter.Bug.Girl, deco , gif , green , leaf , leaves , jitter , bug  , girl - PicMi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050"/>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052"/>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pic>
        <p:nvPicPr>
          <p:cNvPr id="2" name="Picture 1">
            <a:extLst>
              <a:ext uri="{FF2B5EF4-FFF2-40B4-BE49-F238E27FC236}">
                <a16:creationId xmlns:a16="http://schemas.microsoft.com/office/drawing/2014/main" id="{84C0433B-49C5-45D2-9DD8-2081CBD9D997}"/>
              </a:ext>
            </a:extLst>
          </p:cNvPr>
          <p:cNvPicPr>
            <a:picLocks noChangeAspect="1"/>
          </p:cNvPicPr>
          <p:nvPr/>
        </p:nvPicPr>
        <p:blipFill>
          <a:blip r:embed="rId5"/>
          <a:stretch>
            <a:fillRect/>
          </a:stretch>
        </p:blipFill>
        <p:spPr>
          <a:xfrm>
            <a:off x="166173" y="5892811"/>
            <a:ext cx="4395597" cy="835224"/>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75673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567</Words>
  <Application>Microsoft Macintosh PowerPoint</Application>
  <PresentationFormat>Widescreen</PresentationFormat>
  <Paragraphs>73</Paragraphs>
  <Slides>31</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等线</vt:lpstr>
      <vt:lpstr>微软雅黑</vt:lpstr>
      <vt:lpstr>Arial</vt:lpstr>
      <vt:lpstr>Arial-Rounded</vt:lpstr>
      <vt:lpstr>Calibri</vt:lpstr>
      <vt:lpstr>Coiny</vt:lpstr>
      <vt:lpstr>UTM Flavour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45</cp:revision>
  <dcterms:created xsi:type="dcterms:W3CDTF">2022-11-12T13:14:48Z</dcterms:created>
  <dcterms:modified xsi:type="dcterms:W3CDTF">2024-02-19T07:30:21Z</dcterms:modified>
</cp:coreProperties>
</file>