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7"/>
  </p:notesMasterIdLst>
  <p:sldIdLst>
    <p:sldId id="276" r:id="rId2"/>
    <p:sldId id="306" r:id="rId3"/>
    <p:sldId id="319" r:id="rId4"/>
    <p:sldId id="320" r:id="rId5"/>
    <p:sldId id="256" r:id="rId6"/>
    <p:sldId id="321" r:id="rId7"/>
    <p:sldId id="322" r:id="rId8"/>
    <p:sldId id="308" r:id="rId9"/>
    <p:sldId id="323" r:id="rId10"/>
    <p:sldId id="324" r:id="rId11"/>
    <p:sldId id="325" r:id="rId12"/>
    <p:sldId id="310" r:id="rId13"/>
    <p:sldId id="311" r:id="rId14"/>
    <p:sldId id="326" r:id="rId15"/>
    <p:sldId id="312" r:id="rId16"/>
  </p:sldIdLst>
  <p:sldSz cx="9144000" cy="5143500" type="screen16x9"/>
  <p:notesSz cx="6858000" cy="9144000"/>
  <p:embeddedFontLst>
    <p:embeddedFont>
      <p:font typeface="Josefin Sans" pitchFamily="2" charset="0"/>
      <p:regular r:id="rId18"/>
      <p:bold r:id="rId19"/>
      <p:italic r:id="rId20"/>
      <p:boldItalic r:id="rId21"/>
    </p:embeddedFont>
    <p:embeddedFont>
      <p:font typeface="Microsoft YaHei" panose="020B0503020204020204" pitchFamily="34" charset="-122"/>
      <p:regular r:id="rId22"/>
      <p:bold r:id="rId23"/>
    </p:embeddedFon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6C6"/>
    <a:srgbClr val="1A45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A7BA5A-D70D-4AB9-B345-6A31AE441587}">
  <a:tblStyle styleId="{45A7BA5A-D70D-4AB9-B345-6A31AE4415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0A171-F311-4C33-B5CC-E8E6034585F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477461A-8D99-45B4-A25A-3C1A56163A3A}">
      <dgm:prSet phldrT="[Text]"/>
      <dgm:spPr/>
      <dgm:t>
        <a:bodyPr/>
        <a:lstStyle/>
        <a:p>
          <a:r>
            <a:rPr lang="en-US" dirty="0" err="1"/>
            <a:t>Mở</a:t>
          </a:r>
          <a:r>
            <a:rPr lang="en-US" dirty="0"/>
            <a:t> </a:t>
          </a:r>
          <a:r>
            <a:rPr lang="en-US" dirty="0" err="1"/>
            <a:t>bài</a:t>
          </a:r>
          <a:endParaRPr lang="en-US" dirty="0"/>
        </a:p>
      </dgm:t>
    </dgm:pt>
    <dgm:pt modelId="{84C9E32D-D71D-4C8C-84E8-13F6318A0C90}" type="parTrans" cxnId="{FFFA4719-6070-4AA3-902A-D789FBAFEDCF}">
      <dgm:prSet/>
      <dgm:spPr/>
      <dgm:t>
        <a:bodyPr/>
        <a:lstStyle/>
        <a:p>
          <a:endParaRPr lang="en-US"/>
        </a:p>
      </dgm:t>
    </dgm:pt>
    <dgm:pt modelId="{6A3A8BBE-2B2D-4773-800A-D8C9DDA22FB4}" type="sibTrans" cxnId="{FFFA4719-6070-4AA3-902A-D789FBAFEDCF}">
      <dgm:prSet/>
      <dgm:spPr/>
      <dgm:t>
        <a:bodyPr/>
        <a:lstStyle/>
        <a:p>
          <a:endParaRPr lang="en-US"/>
        </a:p>
      </dgm:t>
    </dgm:pt>
    <dgm:pt modelId="{3BAA31CB-8AAA-4603-99D2-407CF0F35CDE}">
      <dgm:prSet phldrT="[Text]" custT="1"/>
      <dgm:spPr/>
      <dgm:t>
        <a:bodyPr/>
        <a:lstStyle/>
        <a:p>
          <a:r>
            <a:rPr lang="vi-VN" sz="2000" dirty="0">
              <a:latin typeface="Times New Roman" panose="02020603050405020304" pitchFamily="18" charset="0"/>
            </a:rPr>
            <a:t>Giới thiệu người hoặc sự việc mà em muốn viết</a:t>
          </a:r>
          <a:endParaRPr lang="en-US" sz="2000" dirty="0">
            <a:latin typeface="Times New Roman" panose="02020603050405020304" pitchFamily="18" charset="0"/>
            <a:cs typeface="Times New Roman" panose="02020603050405020304" pitchFamily="18" charset="0"/>
          </a:endParaRPr>
        </a:p>
      </dgm:t>
    </dgm:pt>
    <dgm:pt modelId="{9B82B47A-9474-46CE-9EB2-63DBB67999C4}" type="parTrans" cxnId="{7EC6ADF5-2A7E-4300-BE71-93ED072CBE79}">
      <dgm:prSet/>
      <dgm:spPr/>
      <dgm:t>
        <a:bodyPr/>
        <a:lstStyle/>
        <a:p>
          <a:endParaRPr lang="en-US"/>
        </a:p>
      </dgm:t>
    </dgm:pt>
    <dgm:pt modelId="{5E0965B2-AC1E-4243-911E-213CD1E05523}" type="sibTrans" cxnId="{7EC6ADF5-2A7E-4300-BE71-93ED072CBE79}">
      <dgm:prSet/>
      <dgm:spPr/>
      <dgm:t>
        <a:bodyPr/>
        <a:lstStyle/>
        <a:p>
          <a:endParaRPr lang="en-US"/>
        </a:p>
      </dgm:t>
    </dgm:pt>
    <dgm:pt modelId="{D3787463-C2A6-454C-9DF3-4BF4126C8C26}">
      <dgm:prSet phldrT="[Text]"/>
      <dgm:spPr/>
      <dgm:t>
        <a:bodyPr/>
        <a:lstStyle/>
        <a:p>
          <a:r>
            <a:rPr lang="en-US" dirty="0" err="1"/>
            <a:t>Thân</a:t>
          </a:r>
          <a:r>
            <a:rPr lang="en-US" dirty="0"/>
            <a:t> </a:t>
          </a:r>
          <a:r>
            <a:rPr lang="en-US" dirty="0" err="1"/>
            <a:t>bài</a:t>
          </a:r>
          <a:endParaRPr lang="en-US" dirty="0"/>
        </a:p>
      </dgm:t>
    </dgm:pt>
    <dgm:pt modelId="{7AC574C1-22D9-42D5-977E-3BDC53972825}" type="parTrans" cxnId="{26F90854-1C32-4C18-8AEE-9B398B1B35DD}">
      <dgm:prSet/>
      <dgm:spPr/>
      <dgm:t>
        <a:bodyPr/>
        <a:lstStyle/>
        <a:p>
          <a:endParaRPr lang="en-US"/>
        </a:p>
      </dgm:t>
    </dgm:pt>
    <dgm:pt modelId="{7145F7E0-F18E-4362-BC90-EC5AC7AE6B8A}" type="sibTrans" cxnId="{26F90854-1C32-4C18-8AEE-9B398B1B35DD}">
      <dgm:prSet/>
      <dgm:spPr/>
      <dgm:t>
        <a:bodyPr/>
        <a:lstStyle/>
        <a:p>
          <a:endParaRPr lang="en-US"/>
        </a:p>
      </dgm:t>
    </dgm:pt>
    <dgm:pt modelId="{A3E3266C-8E62-4218-8FF7-9420627BB7FD}">
      <dgm:prSet phldrT="[Text]" custT="1"/>
      <dgm:spPr/>
      <dgm:t>
        <a:bodyPr/>
        <a:lstStyle/>
        <a:p>
          <a:r>
            <a:rPr lang="vi-VN" sz="2000" dirty="0">
              <a:latin typeface="Times New Roman" panose="02020603050405020304" pitchFamily="18" charset="0"/>
            </a:rPr>
            <a:t> Trình bày tình cảm, suy nghĩ về những đặc điểm nổi bật của người hoặc sự việc</a:t>
          </a:r>
          <a:endParaRPr lang="en-US" sz="2000" dirty="0"/>
        </a:p>
      </dgm:t>
    </dgm:pt>
    <dgm:pt modelId="{22255951-5925-4D05-BCFF-104E72369C43}" type="parTrans" cxnId="{80C5C7EE-0D62-4C18-ABA7-42103386E169}">
      <dgm:prSet/>
      <dgm:spPr/>
      <dgm:t>
        <a:bodyPr/>
        <a:lstStyle/>
        <a:p>
          <a:endParaRPr lang="en-US"/>
        </a:p>
      </dgm:t>
    </dgm:pt>
    <dgm:pt modelId="{68DDF984-41B3-4CC4-AF9D-D79452DC4609}" type="sibTrans" cxnId="{80C5C7EE-0D62-4C18-ABA7-42103386E169}">
      <dgm:prSet/>
      <dgm:spPr/>
      <dgm:t>
        <a:bodyPr/>
        <a:lstStyle/>
        <a:p>
          <a:endParaRPr lang="en-US"/>
        </a:p>
      </dgm:t>
    </dgm:pt>
    <dgm:pt modelId="{EC220689-7583-43CB-89EA-420FA9CBB216}">
      <dgm:prSet phldrT="[Text]"/>
      <dgm:spPr/>
      <dgm:t>
        <a:bodyPr/>
        <a:lstStyle/>
        <a:p>
          <a:r>
            <a:rPr lang="en-US" dirty="0" err="1"/>
            <a:t>Kết</a:t>
          </a:r>
          <a:r>
            <a:rPr lang="en-US" dirty="0"/>
            <a:t> </a:t>
          </a:r>
          <a:r>
            <a:rPr lang="en-US" dirty="0" err="1"/>
            <a:t>bài</a:t>
          </a:r>
          <a:endParaRPr lang="en-US" dirty="0"/>
        </a:p>
      </dgm:t>
    </dgm:pt>
    <dgm:pt modelId="{10C7E81F-69B9-4851-85DA-5294F9131458}" type="parTrans" cxnId="{3653B166-F21E-415C-8B64-1B1B701BB4C1}">
      <dgm:prSet/>
      <dgm:spPr/>
      <dgm:t>
        <a:bodyPr/>
        <a:lstStyle/>
        <a:p>
          <a:endParaRPr lang="en-US"/>
        </a:p>
      </dgm:t>
    </dgm:pt>
    <dgm:pt modelId="{11EC0EFE-1CFC-4ADC-887B-A9B7083981FD}" type="sibTrans" cxnId="{3653B166-F21E-415C-8B64-1B1B701BB4C1}">
      <dgm:prSet/>
      <dgm:spPr/>
      <dgm:t>
        <a:bodyPr/>
        <a:lstStyle/>
        <a:p>
          <a:endParaRPr lang="en-US"/>
        </a:p>
      </dgm:t>
    </dgm:pt>
    <dgm:pt modelId="{CEF21FFF-6B80-40CA-946E-CEC51C054C77}">
      <dgm:prSet phldrT="[Text]" custT="1"/>
      <dgm:spPr/>
      <dgm:t>
        <a:bodyPr/>
        <a:lstStyle/>
        <a:p>
          <a:r>
            <a:rPr lang="vi-VN" sz="2000" dirty="0">
              <a:latin typeface="Times New Roman" panose="02020603050405020304" pitchFamily="18" charset="0"/>
            </a:rPr>
            <a:t>Khẳng định lại tình cảm, suy nghĩ của em đối với người hoặc sự việc được nói tới.</a:t>
          </a:r>
          <a:endParaRPr lang="en-US" sz="2000" dirty="0"/>
        </a:p>
      </dgm:t>
    </dgm:pt>
    <dgm:pt modelId="{57BB7AC3-B5FE-4FD2-B3B9-B20703D5A591}" type="parTrans" cxnId="{F14BDD54-BABB-49EC-9D9B-D0C0752C0124}">
      <dgm:prSet/>
      <dgm:spPr/>
      <dgm:t>
        <a:bodyPr/>
        <a:lstStyle/>
        <a:p>
          <a:endParaRPr lang="en-US"/>
        </a:p>
      </dgm:t>
    </dgm:pt>
    <dgm:pt modelId="{B34651AE-806F-48A9-BF9C-215158D805B5}" type="sibTrans" cxnId="{F14BDD54-BABB-49EC-9D9B-D0C0752C0124}">
      <dgm:prSet/>
      <dgm:spPr/>
      <dgm:t>
        <a:bodyPr/>
        <a:lstStyle/>
        <a:p>
          <a:endParaRPr lang="en-US"/>
        </a:p>
      </dgm:t>
    </dgm:pt>
    <dgm:pt modelId="{8E14EAAC-8FCE-4DF9-936C-DB31DCC74464}">
      <dgm:prSet custT="1"/>
      <dgm:spPr/>
      <dgm:t>
        <a:bodyPr/>
        <a:lstStyle/>
        <a:p>
          <a:r>
            <a:rPr lang="vi-VN" sz="2000" dirty="0">
              <a:latin typeface="Times New Roman" panose="02020603050405020304" pitchFamily="18" charset="0"/>
            </a:rPr>
            <a:t>Bày tỏ tình cảm, ấn tượng ban đầu của em về người hoặc sự việc đó</a:t>
          </a:r>
          <a:endParaRPr lang="vi-VN" sz="2000" dirty="0"/>
        </a:p>
      </dgm:t>
    </dgm:pt>
    <dgm:pt modelId="{3DB2CD60-A288-43E7-BF09-3B2B5311972F}" type="parTrans" cxnId="{8C6D50A5-9E24-4F76-9B3C-DC305CED6BB2}">
      <dgm:prSet/>
      <dgm:spPr/>
      <dgm:t>
        <a:bodyPr/>
        <a:lstStyle/>
        <a:p>
          <a:endParaRPr lang="en-US"/>
        </a:p>
      </dgm:t>
    </dgm:pt>
    <dgm:pt modelId="{7A7E2DC8-32EC-47D1-B5F3-A49B50137CE9}" type="sibTrans" cxnId="{8C6D50A5-9E24-4F76-9B3C-DC305CED6BB2}">
      <dgm:prSet/>
      <dgm:spPr/>
      <dgm:t>
        <a:bodyPr/>
        <a:lstStyle/>
        <a:p>
          <a:endParaRPr lang="en-US"/>
        </a:p>
      </dgm:t>
    </dgm:pt>
    <dgm:pt modelId="{F826DFDA-0C00-45A4-98A5-6AE5D6F5DC97}">
      <dgm:prSet custT="1"/>
      <dgm:spPr/>
      <dgm:t>
        <a:bodyPr/>
        <a:lstStyle/>
        <a:p>
          <a:r>
            <a:rPr lang="vi-VN" sz="2000" dirty="0">
              <a:latin typeface="Times New Roman" panose="02020603050405020304" pitchFamily="18" charset="0"/>
            </a:rPr>
            <a:t>Nêu ấn tượng về người hoặc sự việc đó</a:t>
          </a:r>
          <a:endParaRPr lang="vi-VN" sz="2000" dirty="0"/>
        </a:p>
      </dgm:t>
    </dgm:pt>
    <dgm:pt modelId="{B611B9FA-2EBC-434F-B24B-211EC04C70B3}" type="parTrans" cxnId="{5854828D-1A90-46E9-8576-926E78499471}">
      <dgm:prSet/>
      <dgm:spPr/>
      <dgm:t>
        <a:bodyPr/>
        <a:lstStyle/>
        <a:p>
          <a:endParaRPr lang="en-US"/>
        </a:p>
      </dgm:t>
    </dgm:pt>
    <dgm:pt modelId="{BDFE8CD9-B4E2-4CB4-AAE7-4D71669AC931}" type="sibTrans" cxnId="{5854828D-1A90-46E9-8576-926E78499471}">
      <dgm:prSet/>
      <dgm:spPr/>
      <dgm:t>
        <a:bodyPr/>
        <a:lstStyle/>
        <a:p>
          <a:endParaRPr lang="en-US"/>
        </a:p>
      </dgm:t>
    </dgm:pt>
    <dgm:pt modelId="{3620E881-085A-41DD-81F3-CBE701CA18D0}" type="pres">
      <dgm:prSet presAssocID="{4D00A171-F311-4C33-B5CC-E8E6034585FD}" presName="linearFlow" presStyleCnt="0">
        <dgm:presLayoutVars>
          <dgm:dir/>
          <dgm:animLvl val="lvl"/>
          <dgm:resizeHandles val="exact"/>
        </dgm:presLayoutVars>
      </dgm:prSet>
      <dgm:spPr/>
    </dgm:pt>
    <dgm:pt modelId="{0CFF4CB0-B380-4910-84E2-6A97DA68E0AF}" type="pres">
      <dgm:prSet presAssocID="{9477461A-8D99-45B4-A25A-3C1A56163A3A}" presName="composite" presStyleCnt="0"/>
      <dgm:spPr/>
    </dgm:pt>
    <dgm:pt modelId="{1D6ED9C8-3ECE-4256-A37E-C1CF4EBDC931}" type="pres">
      <dgm:prSet presAssocID="{9477461A-8D99-45B4-A25A-3C1A56163A3A}" presName="parentText" presStyleLbl="alignNode1" presStyleIdx="0" presStyleCnt="3">
        <dgm:presLayoutVars>
          <dgm:chMax val="1"/>
          <dgm:bulletEnabled val="1"/>
        </dgm:presLayoutVars>
      </dgm:prSet>
      <dgm:spPr/>
    </dgm:pt>
    <dgm:pt modelId="{A195AFF1-CBA8-49DD-B16D-A8E9B937D682}" type="pres">
      <dgm:prSet presAssocID="{9477461A-8D99-45B4-A25A-3C1A56163A3A}" presName="descendantText" presStyleLbl="alignAcc1" presStyleIdx="0" presStyleCnt="3" custScaleY="100000" custLinFactNeighborX="685">
        <dgm:presLayoutVars>
          <dgm:bulletEnabled val="1"/>
        </dgm:presLayoutVars>
      </dgm:prSet>
      <dgm:spPr/>
    </dgm:pt>
    <dgm:pt modelId="{7E9E44AE-C304-4DDA-9F58-EE73310A0C21}" type="pres">
      <dgm:prSet presAssocID="{6A3A8BBE-2B2D-4773-800A-D8C9DDA22FB4}" presName="sp" presStyleCnt="0"/>
      <dgm:spPr/>
    </dgm:pt>
    <dgm:pt modelId="{14066AC4-9A5A-47FD-BA9A-AA78079E069E}" type="pres">
      <dgm:prSet presAssocID="{D3787463-C2A6-454C-9DF3-4BF4126C8C26}" presName="composite" presStyleCnt="0"/>
      <dgm:spPr/>
    </dgm:pt>
    <dgm:pt modelId="{F4FC87B2-38E5-40B6-A05D-CB9BF229DE82}" type="pres">
      <dgm:prSet presAssocID="{D3787463-C2A6-454C-9DF3-4BF4126C8C26}" presName="parentText" presStyleLbl="alignNode1" presStyleIdx="1" presStyleCnt="3">
        <dgm:presLayoutVars>
          <dgm:chMax val="1"/>
          <dgm:bulletEnabled val="1"/>
        </dgm:presLayoutVars>
      </dgm:prSet>
      <dgm:spPr/>
    </dgm:pt>
    <dgm:pt modelId="{98ECF461-4FFA-426E-A046-4D3375F1547A}" type="pres">
      <dgm:prSet presAssocID="{D3787463-C2A6-454C-9DF3-4BF4126C8C26}" presName="descendantText" presStyleLbl="alignAcc1" presStyleIdx="1" presStyleCnt="3" custScaleY="104799">
        <dgm:presLayoutVars>
          <dgm:bulletEnabled val="1"/>
        </dgm:presLayoutVars>
      </dgm:prSet>
      <dgm:spPr/>
    </dgm:pt>
    <dgm:pt modelId="{CADF57B8-0312-404E-AEF8-C9D208B403A7}" type="pres">
      <dgm:prSet presAssocID="{7145F7E0-F18E-4362-BC90-EC5AC7AE6B8A}" presName="sp" presStyleCnt="0"/>
      <dgm:spPr/>
    </dgm:pt>
    <dgm:pt modelId="{A86B6302-723F-4613-862F-BB040A788FDC}" type="pres">
      <dgm:prSet presAssocID="{EC220689-7583-43CB-89EA-420FA9CBB216}" presName="composite" presStyleCnt="0"/>
      <dgm:spPr/>
    </dgm:pt>
    <dgm:pt modelId="{56E723AD-E01D-4B0D-BED8-69B45CA8DB1C}" type="pres">
      <dgm:prSet presAssocID="{EC220689-7583-43CB-89EA-420FA9CBB216}" presName="parentText" presStyleLbl="alignNode1" presStyleIdx="2" presStyleCnt="3" custLinFactNeighborY="992">
        <dgm:presLayoutVars>
          <dgm:chMax val="1"/>
          <dgm:bulletEnabled val="1"/>
        </dgm:presLayoutVars>
      </dgm:prSet>
      <dgm:spPr/>
    </dgm:pt>
    <dgm:pt modelId="{57379EC1-B2C8-46FF-A788-187D20E42F8F}" type="pres">
      <dgm:prSet presAssocID="{EC220689-7583-43CB-89EA-420FA9CBB216}" presName="descendantText" presStyleLbl="alignAcc1" presStyleIdx="2" presStyleCnt="3" custScaleY="109888" custLinFactNeighborY="4035">
        <dgm:presLayoutVars>
          <dgm:bulletEnabled val="1"/>
        </dgm:presLayoutVars>
      </dgm:prSet>
      <dgm:spPr/>
    </dgm:pt>
  </dgm:ptLst>
  <dgm:cxnLst>
    <dgm:cxn modelId="{5206CF0D-597B-4820-A086-538E09F05E20}" type="presOf" srcId="{F826DFDA-0C00-45A4-98A5-6AE5D6F5DC97}" destId="{98ECF461-4FFA-426E-A046-4D3375F1547A}" srcOrd="0" destOrd="1" presId="urn:microsoft.com/office/officeart/2005/8/layout/chevron2"/>
    <dgm:cxn modelId="{FFFA4719-6070-4AA3-902A-D789FBAFEDCF}" srcId="{4D00A171-F311-4C33-B5CC-E8E6034585FD}" destId="{9477461A-8D99-45B4-A25A-3C1A56163A3A}" srcOrd="0" destOrd="0" parTransId="{84C9E32D-D71D-4C8C-84E8-13F6318A0C90}" sibTransId="{6A3A8BBE-2B2D-4773-800A-D8C9DDA22FB4}"/>
    <dgm:cxn modelId="{E5B4FF43-A5C5-4CD6-B488-6EA860489414}" type="presOf" srcId="{EC220689-7583-43CB-89EA-420FA9CBB216}" destId="{56E723AD-E01D-4B0D-BED8-69B45CA8DB1C}" srcOrd="0" destOrd="0" presId="urn:microsoft.com/office/officeart/2005/8/layout/chevron2"/>
    <dgm:cxn modelId="{C644D064-3696-4E18-912D-86A38D7A6405}" type="presOf" srcId="{4D00A171-F311-4C33-B5CC-E8E6034585FD}" destId="{3620E881-085A-41DD-81F3-CBE701CA18D0}" srcOrd="0" destOrd="0" presId="urn:microsoft.com/office/officeart/2005/8/layout/chevron2"/>
    <dgm:cxn modelId="{3653B166-F21E-415C-8B64-1B1B701BB4C1}" srcId="{4D00A171-F311-4C33-B5CC-E8E6034585FD}" destId="{EC220689-7583-43CB-89EA-420FA9CBB216}" srcOrd="2" destOrd="0" parTransId="{10C7E81F-69B9-4851-85DA-5294F9131458}" sibTransId="{11EC0EFE-1CFC-4ADC-887B-A9B7083981FD}"/>
    <dgm:cxn modelId="{26F90854-1C32-4C18-8AEE-9B398B1B35DD}" srcId="{4D00A171-F311-4C33-B5CC-E8E6034585FD}" destId="{D3787463-C2A6-454C-9DF3-4BF4126C8C26}" srcOrd="1" destOrd="0" parTransId="{7AC574C1-22D9-42D5-977E-3BDC53972825}" sibTransId="{7145F7E0-F18E-4362-BC90-EC5AC7AE6B8A}"/>
    <dgm:cxn modelId="{F14BDD54-BABB-49EC-9D9B-D0C0752C0124}" srcId="{EC220689-7583-43CB-89EA-420FA9CBB216}" destId="{CEF21FFF-6B80-40CA-946E-CEC51C054C77}" srcOrd="0" destOrd="0" parTransId="{57BB7AC3-B5FE-4FD2-B3B9-B20703D5A591}" sibTransId="{B34651AE-806F-48A9-BF9C-215158D805B5}"/>
    <dgm:cxn modelId="{C428D388-90C7-45E6-B472-C823CA4FE81A}" type="presOf" srcId="{8E14EAAC-8FCE-4DF9-936C-DB31DCC74464}" destId="{A195AFF1-CBA8-49DD-B16D-A8E9B937D682}" srcOrd="0" destOrd="1" presId="urn:microsoft.com/office/officeart/2005/8/layout/chevron2"/>
    <dgm:cxn modelId="{5854828D-1A90-46E9-8576-926E78499471}" srcId="{D3787463-C2A6-454C-9DF3-4BF4126C8C26}" destId="{F826DFDA-0C00-45A4-98A5-6AE5D6F5DC97}" srcOrd="1" destOrd="0" parTransId="{B611B9FA-2EBC-434F-B24B-211EC04C70B3}" sibTransId="{BDFE8CD9-B4E2-4CB4-AAE7-4D71669AC931}"/>
    <dgm:cxn modelId="{85A3EF8D-5E19-431C-A6B0-F63D2EE15362}" type="presOf" srcId="{9477461A-8D99-45B4-A25A-3C1A56163A3A}" destId="{1D6ED9C8-3ECE-4256-A37E-C1CF4EBDC931}" srcOrd="0" destOrd="0" presId="urn:microsoft.com/office/officeart/2005/8/layout/chevron2"/>
    <dgm:cxn modelId="{2879A494-F648-445C-BAC9-D8A245BA94BD}" type="presOf" srcId="{3BAA31CB-8AAA-4603-99D2-407CF0F35CDE}" destId="{A195AFF1-CBA8-49DD-B16D-A8E9B937D682}" srcOrd="0" destOrd="0" presId="urn:microsoft.com/office/officeart/2005/8/layout/chevron2"/>
    <dgm:cxn modelId="{8C6D50A5-9E24-4F76-9B3C-DC305CED6BB2}" srcId="{9477461A-8D99-45B4-A25A-3C1A56163A3A}" destId="{8E14EAAC-8FCE-4DF9-936C-DB31DCC74464}" srcOrd="1" destOrd="0" parTransId="{3DB2CD60-A288-43E7-BF09-3B2B5311972F}" sibTransId="{7A7E2DC8-32EC-47D1-B5F3-A49B50137CE9}"/>
    <dgm:cxn modelId="{48779EC3-C165-417E-A75D-591A956521A8}" type="presOf" srcId="{D3787463-C2A6-454C-9DF3-4BF4126C8C26}" destId="{F4FC87B2-38E5-40B6-A05D-CB9BF229DE82}" srcOrd="0" destOrd="0" presId="urn:microsoft.com/office/officeart/2005/8/layout/chevron2"/>
    <dgm:cxn modelId="{1059C6EC-7FDD-41AB-82BC-6210B9F7D30A}" type="presOf" srcId="{CEF21FFF-6B80-40CA-946E-CEC51C054C77}" destId="{57379EC1-B2C8-46FF-A788-187D20E42F8F}" srcOrd="0" destOrd="0" presId="urn:microsoft.com/office/officeart/2005/8/layout/chevron2"/>
    <dgm:cxn modelId="{80C5C7EE-0D62-4C18-ABA7-42103386E169}" srcId="{D3787463-C2A6-454C-9DF3-4BF4126C8C26}" destId="{A3E3266C-8E62-4218-8FF7-9420627BB7FD}" srcOrd="0" destOrd="0" parTransId="{22255951-5925-4D05-BCFF-104E72369C43}" sibTransId="{68DDF984-41B3-4CC4-AF9D-D79452DC4609}"/>
    <dgm:cxn modelId="{7EC6ADF5-2A7E-4300-BE71-93ED072CBE79}" srcId="{9477461A-8D99-45B4-A25A-3C1A56163A3A}" destId="{3BAA31CB-8AAA-4603-99D2-407CF0F35CDE}" srcOrd="0" destOrd="0" parTransId="{9B82B47A-9474-46CE-9EB2-63DBB67999C4}" sibTransId="{5E0965B2-AC1E-4243-911E-213CD1E05523}"/>
    <dgm:cxn modelId="{B24019F9-24D2-4CA9-A01D-CDBFF4E64579}" type="presOf" srcId="{A3E3266C-8E62-4218-8FF7-9420627BB7FD}" destId="{98ECF461-4FFA-426E-A046-4D3375F1547A}" srcOrd="0" destOrd="0" presId="urn:microsoft.com/office/officeart/2005/8/layout/chevron2"/>
    <dgm:cxn modelId="{ACC42FB0-49FB-4A19-B114-0C64512243BA}" type="presParOf" srcId="{3620E881-085A-41DD-81F3-CBE701CA18D0}" destId="{0CFF4CB0-B380-4910-84E2-6A97DA68E0AF}" srcOrd="0" destOrd="0" presId="urn:microsoft.com/office/officeart/2005/8/layout/chevron2"/>
    <dgm:cxn modelId="{3D18A22E-9ADA-4A29-AD10-2DAABD779A7C}" type="presParOf" srcId="{0CFF4CB0-B380-4910-84E2-6A97DA68E0AF}" destId="{1D6ED9C8-3ECE-4256-A37E-C1CF4EBDC931}" srcOrd="0" destOrd="0" presId="urn:microsoft.com/office/officeart/2005/8/layout/chevron2"/>
    <dgm:cxn modelId="{36195189-EB7D-4015-9521-962BD4C5A2E2}" type="presParOf" srcId="{0CFF4CB0-B380-4910-84E2-6A97DA68E0AF}" destId="{A195AFF1-CBA8-49DD-B16D-A8E9B937D682}" srcOrd="1" destOrd="0" presId="urn:microsoft.com/office/officeart/2005/8/layout/chevron2"/>
    <dgm:cxn modelId="{863525A0-A810-4869-9E44-9BFC0504BBF5}" type="presParOf" srcId="{3620E881-085A-41DD-81F3-CBE701CA18D0}" destId="{7E9E44AE-C304-4DDA-9F58-EE73310A0C21}" srcOrd="1" destOrd="0" presId="urn:microsoft.com/office/officeart/2005/8/layout/chevron2"/>
    <dgm:cxn modelId="{EDDC29B8-BD80-4EB4-8ACB-1C1DDDC08814}" type="presParOf" srcId="{3620E881-085A-41DD-81F3-CBE701CA18D0}" destId="{14066AC4-9A5A-47FD-BA9A-AA78079E069E}" srcOrd="2" destOrd="0" presId="urn:microsoft.com/office/officeart/2005/8/layout/chevron2"/>
    <dgm:cxn modelId="{46F96387-1604-4C58-922D-F4117B72C524}" type="presParOf" srcId="{14066AC4-9A5A-47FD-BA9A-AA78079E069E}" destId="{F4FC87B2-38E5-40B6-A05D-CB9BF229DE82}" srcOrd="0" destOrd="0" presId="urn:microsoft.com/office/officeart/2005/8/layout/chevron2"/>
    <dgm:cxn modelId="{5D30265C-7952-4409-A67F-67F36794D0DF}" type="presParOf" srcId="{14066AC4-9A5A-47FD-BA9A-AA78079E069E}" destId="{98ECF461-4FFA-426E-A046-4D3375F1547A}" srcOrd="1" destOrd="0" presId="urn:microsoft.com/office/officeart/2005/8/layout/chevron2"/>
    <dgm:cxn modelId="{0F2C98F0-719C-4F22-ABCB-9F5C88CD534E}" type="presParOf" srcId="{3620E881-085A-41DD-81F3-CBE701CA18D0}" destId="{CADF57B8-0312-404E-AEF8-C9D208B403A7}" srcOrd="3" destOrd="0" presId="urn:microsoft.com/office/officeart/2005/8/layout/chevron2"/>
    <dgm:cxn modelId="{D98812DD-173A-457D-8CA8-8811D5161635}" type="presParOf" srcId="{3620E881-085A-41DD-81F3-CBE701CA18D0}" destId="{A86B6302-723F-4613-862F-BB040A788FDC}" srcOrd="4" destOrd="0" presId="urn:microsoft.com/office/officeart/2005/8/layout/chevron2"/>
    <dgm:cxn modelId="{880E3847-6550-4271-9AED-B6845C03EDD0}" type="presParOf" srcId="{A86B6302-723F-4613-862F-BB040A788FDC}" destId="{56E723AD-E01D-4B0D-BED8-69B45CA8DB1C}" srcOrd="0" destOrd="0" presId="urn:microsoft.com/office/officeart/2005/8/layout/chevron2"/>
    <dgm:cxn modelId="{5D863015-28C2-4F7F-851C-2090FE4FA45A}" type="presParOf" srcId="{A86B6302-723F-4613-862F-BB040A788FDC}" destId="{57379EC1-B2C8-46FF-A788-187D20E42F8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39C51-2B1F-437E-A683-F9FAE142D2DE}" type="doc">
      <dgm:prSet loTypeId="urn:microsoft.com/office/officeart/2005/8/layout/pyramid2" loCatId="list" qsTypeId="urn:microsoft.com/office/officeart/2005/8/quickstyle/simple1" qsCatId="simple" csTypeId="urn:microsoft.com/office/officeart/2005/8/colors/accent1_2" csCatId="accent1" phldr="1"/>
      <dgm:spPr/>
    </dgm:pt>
    <dgm:pt modelId="{2B20FBAC-EC4A-4AD9-A6F3-BF504E74AB2F}">
      <dgm:prSet phldrT="[Text]"/>
      <dgm:spPr/>
      <dgm:t>
        <a:bodyPr/>
        <a:lstStyle/>
        <a:p>
          <a:r>
            <a:rPr lang="en-US" b="0" i="0" u="none" dirty="0" err="1"/>
            <a:t>Bám</a:t>
          </a:r>
          <a:r>
            <a:rPr lang="en-US" b="0" i="0" u="none" dirty="0"/>
            <a:t> </a:t>
          </a:r>
          <a:r>
            <a:rPr lang="en-US" b="0" i="0" u="none" dirty="0" err="1"/>
            <a:t>sát</a:t>
          </a:r>
          <a:r>
            <a:rPr lang="en-US" b="0" i="0" u="none" dirty="0"/>
            <a:t> </a:t>
          </a:r>
          <a:r>
            <a:rPr lang="en-US" b="0" i="0" u="none" dirty="0" err="1"/>
            <a:t>dàn</a:t>
          </a:r>
          <a:r>
            <a:rPr lang="en-US" b="0" i="0" u="none" dirty="0"/>
            <a:t> ý </a:t>
          </a:r>
          <a:r>
            <a:rPr lang="en-US" b="0" i="0" u="none" dirty="0" err="1"/>
            <a:t>viết</a:t>
          </a:r>
          <a:r>
            <a:rPr lang="en-US" b="0" i="0" u="none" dirty="0"/>
            <a:t> </a:t>
          </a:r>
          <a:r>
            <a:rPr lang="en-US" b="0" i="0" u="none" dirty="0" err="1"/>
            <a:t>thành</a:t>
          </a:r>
          <a:r>
            <a:rPr lang="en-US" b="0" i="0" u="none" dirty="0"/>
            <a:t> </a:t>
          </a:r>
          <a:r>
            <a:rPr lang="en-US" b="0" i="0" u="none" dirty="0" err="1"/>
            <a:t>một</a:t>
          </a:r>
          <a:r>
            <a:rPr lang="en-US" b="0" i="0" u="none" dirty="0"/>
            <a:t> </a:t>
          </a:r>
          <a:r>
            <a:rPr lang="en-US" b="0" i="0" u="none" dirty="0" err="1"/>
            <a:t>bài</a:t>
          </a:r>
          <a:r>
            <a:rPr lang="en-US" b="0" i="0" u="none" dirty="0"/>
            <a:t> </a:t>
          </a:r>
          <a:r>
            <a:rPr lang="en-US" b="0" i="0" u="none" dirty="0" err="1"/>
            <a:t>văn</a:t>
          </a:r>
          <a:r>
            <a:rPr lang="en-US" b="0" i="0" u="none" dirty="0"/>
            <a:t> </a:t>
          </a:r>
          <a:r>
            <a:rPr lang="en-US" b="0" i="0" u="none" dirty="0" err="1"/>
            <a:t>hoàn</a:t>
          </a:r>
          <a:r>
            <a:rPr lang="en-US" b="0" i="0" u="none" dirty="0"/>
            <a:t> </a:t>
          </a:r>
          <a:r>
            <a:rPr lang="en-US" b="0" i="0" u="none" dirty="0" err="1"/>
            <a:t>chỉnh</a:t>
          </a:r>
          <a:endParaRPr lang="en-US" b="0" dirty="0"/>
        </a:p>
      </dgm:t>
    </dgm:pt>
    <dgm:pt modelId="{C68D08B1-3428-43DA-8A34-338CC73EFBDD}" type="parTrans" cxnId="{8E5F2C51-C88D-4065-B307-53927CC3AB1A}">
      <dgm:prSet/>
      <dgm:spPr/>
      <dgm:t>
        <a:bodyPr/>
        <a:lstStyle/>
        <a:p>
          <a:endParaRPr lang="en-US"/>
        </a:p>
      </dgm:t>
    </dgm:pt>
    <dgm:pt modelId="{02E16171-9C90-4991-804F-969FF588846A}" type="sibTrans" cxnId="{8E5F2C51-C88D-4065-B307-53927CC3AB1A}">
      <dgm:prSet/>
      <dgm:spPr/>
      <dgm:t>
        <a:bodyPr/>
        <a:lstStyle/>
        <a:p>
          <a:endParaRPr lang="en-US"/>
        </a:p>
      </dgm:t>
    </dgm:pt>
    <dgm:pt modelId="{16D946C2-FDFA-4F9F-8905-65D6C2D15969}">
      <dgm:prSet/>
      <dgm:spPr/>
      <dgm:t>
        <a:bodyPr/>
        <a:lstStyle/>
        <a:p>
          <a:pPr rtl="0"/>
          <a:r>
            <a:rPr lang="vi-VN" b="0" i="0" u="none" dirty="0"/>
            <a:t>Chú ý những điểm SGK nêu ra để bài viết được hay hơn</a:t>
          </a:r>
          <a:endParaRPr lang="vi-VN" b="0" dirty="0"/>
        </a:p>
      </dgm:t>
    </dgm:pt>
    <dgm:pt modelId="{C6688258-C2BA-4943-BEA9-D32286E44F3F}" type="parTrans" cxnId="{C7335C8B-F7FF-4ADA-9550-8FBFDEA253F9}">
      <dgm:prSet/>
      <dgm:spPr/>
      <dgm:t>
        <a:bodyPr/>
        <a:lstStyle/>
        <a:p>
          <a:endParaRPr lang="en-US"/>
        </a:p>
      </dgm:t>
    </dgm:pt>
    <dgm:pt modelId="{C3F847F8-2022-4CA2-B463-0839387649B4}" type="sibTrans" cxnId="{C7335C8B-F7FF-4ADA-9550-8FBFDEA253F9}">
      <dgm:prSet/>
      <dgm:spPr/>
      <dgm:t>
        <a:bodyPr/>
        <a:lstStyle/>
        <a:p>
          <a:endParaRPr lang="en-US"/>
        </a:p>
      </dgm:t>
    </dgm:pt>
    <dgm:pt modelId="{5C45464C-43B2-4BA9-A73C-F5A7AB590B97}">
      <dgm:prSet/>
      <dgm:spPr/>
      <dgm:t>
        <a:bodyPr/>
        <a:lstStyle/>
        <a:p>
          <a:pPr rtl="0"/>
          <a:r>
            <a:rPr lang="en-US" b="0" i="0" u="none" dirty="0" err="1"/>
            <a:t>Cần</a:t>
          </a:r>
          <a:r>
            <a:rPr lang="en-US" b="0" i="0" u="none" dirty="0"/>
            <a:t> </a:t>
          </a:r>
          <a:r>
            <a:rPr lang="en-US" b="0" i="0" u="none" dirty="0" err="1"/>
            <a:t>đảm</a:t>
          </a:r>
          <a:r>
            <a:rPr lang="en-US" b="0" i="0" u="none" dirty="0"/>
            <a:t> </a:t>
          </a:r>
          <a:r>
            <a:rPr lang="en-US" b="0" i="0" u="none" dirty="0" err="1"/>
            <a:t>bảo</a:t>
          </a:r>
          <a:r>
            <a:rPr lang="en-US" b="0" i="0" u="none" dirty="0"/>
            <a:t> </a:t>
          </a:r>
          <a:r>
            <a:rPr lang="en-US" b="0" i="0" u="none" dirty="0" err="1"/>
            <a:t>đặc</a:t>
          </a:r>
          <a:r>
            <a:rPr lang="en-US" b="0" i="0" u="none" dirty="0"/>
            <a:t> </a:t>
          </a:r>
          <a:r>
            <a:rPr lang="en-US" b="0" i="0" u="none" dirty="0" err="1"/>
            <a:t>điểm</a:t>
          </a:r>
          <a:r>
            <a:rPr lang="en-US" b="0" i="0" u="none" dirty="0"/>
            <a:t>, </a:t>
          </a:r>
          <a:r>
            <a:rPr lang="en-US" b="0" i="0" u="none" dirty="0" err="1"/>
            <a:t>yêu</a:t>
          </a:r>
          <a:r>
            <a:rPr lang="en-US" b="0" i="0" u="none" dirty="0"/>
            <a:t> </a:t>
          </a:r>
          <a:r>
            <a:rPr lang="en-US" b="0" i="0" u="none" dirty="0" err="1"/>
            <a:t>cầu</a:t>
          </a:r>
          <a:r>
            <a:rPr lang="en-US" b="0" i="0" u="none" dirty="0"/>
            <a:t> </a:t>
          </a:r>
          <a:r>
            <a:rPr lang="en-US" b="0" i="0" u="none" dirty="0" err="1"/>
            <a:t>của</a:t>
          </a:r>
          <a:r>
            <a:rPr lang="en-US" b="0" i="0" u="none" dirty="0"/>
            <a:t> </a:t>
          </a:r>
          <a:r>
            <a:rPr lang="en-US" b="0" i="0" u="none" dirty="0" err="1"/>
            <a:t>bài</a:t>
          </a:r>
          <a:r>
            <a:rPr lang="en-US" b="0" i="0" u="none" dirty="0"/>
            <a:t> </a:t>
          </a:r>
          <a:r>
            <a:rPr lang="en-US" b="0" i="0" u="none" dirty="0" err="1"/>
            <a:t>văn</a:t>
          </a:r>
          <a:r>
            <a:rPr lang="en-US" b="0" i="0" u="none" dirty="0"/>
            <a:t> </a:t>
          </a:r>
          <a:r>
            <a:rPr lang="en-US" b="0" i="0" u="none" dirty="0" err="1"/>
            <a:t>biểu</a:t>
          </a:r>
          <a:r>
            <a:rPr lang="en-US" b="0" i="0" u="none" dirty="0"/>
            <a:t> </a:t>
          </a:r>
          <a:r>
            <a:rPr lang="en-US" b="0" i="0" u="none" dirty="0" err="1"/>
            <a:t>cảm</a:t>
          </a:r>
          <a:endParaRPr lang="vi-VN" b="0" dirty="0"/>
        </a:p>
      </dgm:t>
    </dgm:pt>
    <dgm:pt modelId="{C75FB548-CB24-4AEB-99CE-30A018741676}" type="parTrans" cxnId="{A20E87EB-6A50-44B0-A743-FE1D0802E686}">
      <dgm:prSet/>
      <dgm:spPr/>
      <dgm:t>
        <a:bodyPr/>
        <a:lstStyle/>
        <a:p>
          <a:endParaRPr lang="en-US"/>
        </a:p>
      </dgm:t>
    </dgm:pt>
    <dgm:pt modelId="{99DAAE43-D38F-4FCF-B9FE-79E3FB5DCCB3}" type="sibTrans" cxnId="{A20E87EB-6A50-44B0-A743-FE1D0802E686}">
      <dgm:prSet/>
      <dgm:spPr/>
      <dgm:t>
        <a:bodyPr/>
        <a:lstStyle/>
        <a:p>
          <a:endParaRPr lang="en-US"/>
        </a:p>
      </dgm:t>
    </dgm:pt>
    <dgm:pt modelId="{8A1380DF-E848-421F-B819-1A9B4E0B0E91}" type="pres">
      <dgm:prSet presAssocID="{1F139C51-2B1F-437E-A683-F9FAE142D2DE}" presName="compositeShape" presStyleCnt="0">
        <dgm:presLayoutVars>
          <dgm:dir/>
          <dgm:resizeHandles/>
        </dgm:presLayoutVars>
      </dgm:prSet>
      <dgm:spPr/>
    </dgm:pt>
    <dgm:pt modelId="{2A5D24AC-9FD1-4049-A322-58280AEEFCBF}" type="pres">
      <dgm:prSet presAssocID="{1F139C51-2B1F-437E-A683-F9FAE142D2DE}" presName="pyramid" presStyleLbl="node1" presStyleIdx="0" presStyleCnt="1"/>
      <dgm:spPr>
        <a:solidFill>
          <a:schemeClr val="bg2"/>
        </a:solidFill>
        <a:ln>
          <a:solidFill>
            <a:schemeClr val="accent1"/>
          </a:solidFill>
        </a:ln>
      </dgm:spPr>
    </dgm:pt>
    <dgm:pt modelId="{1EECEA72-0E81-40F2-B026-9920ED6F7BC2}" type="pres">
      <dgm:prSet presAssocID="{1F139C51-2B1F-437E-A683-F9FAE142D2DE}" presName="theList" presStyleCnt="0"/>
      <dgm:spPr/>
    </dgm:pt>
    <dgm:pt modelId="{CDC5DDA0-69F0-4455-8577-84696BF0EE96}" type="pres">
      <dgm:prSet presAssocID="{2B20FBAC-EC4A-4AD9-A6F3-BF504E74AB2F}" presName="aNode" presStyleLbl="fgAcc1" presStyleIdx="0" presStyleCnt="3" custScaleX="137285" custLinFactNeighborX="15385" custLinFactNeighborY="-18775">
        <dgm:presLayoutVars>
          <dgm:bulletEnabled val="1"/>
        </dgm:presLayoutVars>
      </dgm:prSet>
      <dgm:spPr/>
    </dgm:pt>
    <dgm:pt modelId="{C7BDFF07-13D8-4F9D-B66D-DAEC07602D8B}" type="pres">
      <dgm:prSet presAssocID="{2B20FBAC-EC4A-4AD9-A6F3-BF504E74AB2F}" presName="aSpace" presStyleCnt="0"/>
      <dgm:spPr/>
    </dgm:pt>
    <dgm:pt modelId="{EF556844-F883-4C59-B38D-B4B92AF78246}" type="pres">
      <dgm:prSet presAssocID="{5C45464C-43B2-4BA9-A73C-F5A7AB590B97}" presName="aNode" presStyleLbl="fgAcc1" presStyleIdx="1" presStyleCnt="3" custScaleX="144059" custLinFactNeighborX="18803" custLinFactNeighborY="4115">
        <dgm:presLayoutVars>
          <dgm:bulletEnabled val="1"/>
        </dgm:presLayoutVars>
      </dgm:prSet>
      <dgm:spPr/>
    </dgm:pt>
    <dgm:pt modelId="{12334308-C92E-4AC4-9D12-4FD2DEE345A1}" type="pres">
      <dgm:prSet presAssocID="{5C45464C-43B2-4BA9-A73C-F5A7AB590B97}" presName="aSpace" presStyleCnt="0"/>
      <dgm:spPr/>
    </dgm:pt>
    <dgm:pt modelId="{4A416F8D-57D5-4FD1-AFF1-118292BAA954}" type="pres">
      <dgm:prSet presAssocID="{16D946C2-FDFA-4F9F-8905-65D6C2D15969}" presName="aNode" presStyleLbl="fgAcc1" presStyleIdx="2" presStyleCnt="3" custScaleX="140704" custLinFactNeighborX="15385" custLinFactNeighborY="28163">
        <dgm:presLayoutVars>
          <dgm:bulletEnabled val="1"/>
        </dgm:presLayoutVars>
      </dgm:prSet>
      <dgm:spPr/>
    </dgm:pt>
    <dgm:pt modelId="{A1769477-71E9-4B96-A8B9-E9E158DB9B84}" type="pres">
      <dgm:prSet presAssocID="{16D946C2-FDFA-4F9F-8905-65D6C2D15969}" presName="aSpace" presStyleCnt="0"/>
      <dgm:spPr/>
    </dgm:pt>
  </dgm:ptLst>
  <dgm:cxnLst>
    <dgm:cxn modelId="{571ED232-9178-4C18-BB30-918647DE0CF7}" type="presOf" srcId="{2B20FBAC-EC4A-4AD9-A6F3-BF504E74AB2F}" destId="{CDC5DDA0-69F0-4455-8577-84696BF0EE96}" srcOrd="0" destOrd="0" presId="urn:microsoft.com/office/officeart/2005/8/layout/pyramid2"/>
    <dgm:cxn modelId="{86D86149-9DEA-46A5-B764-34041635BDAA}" type="presOf" srcId="{1F139C51-2B1F-437E-A683-F9FAE142D2DE}" destId="{8A1380DF-E848-421F-B819-1A9B4E0B0E91}" srcOrd="0" destOrd="0" presId="urn:microsoft.com/office/officeart/2005/8/layout/pyramid2"/>
    <dgm:cxn modelId="{8E5F2C51-C88D-4065-B307-53927CC3AB1A}" srcId="{1F139C51-2B1F-437E-A683-F9FAE142D2DE}" destId="{2B20FBAC-EC4A-4AD9-A6F3-BF504E74AB2F}" srcOrd="0" destOrd="0" parTransId="{C68D08B1-3428-43DA-8A34-338CC73EFBDD}" sibTransId="{02E16171-9C90-4991-804F-969FF588846A}"/>
    <dgm:cxn modelId="{07CA5D79-98A2-4BE1-AECF-42F9681668CF}" type="presOf" srcId="{16D946C2-FDFA-4F9F-8905-65D6C2D15969}" destId="{4A416F8D-57D5-4FD1-AFF1-118292BAA954}" srcOrd="0" destOrd="0" presId="urn:microsoft.com/office/officeart/2005/8/layout/pyramid2"/>
    <dgm:cxn modelId="{C7335C8B-F7FF-4ADA-9550-8FBFDEA253F9}" srcId="{1F139C51-2B1F-437E-A683-F9FAE142D2DE}" destId="{16D946C2-FDFA-4F9F-8905-65D6C2D15969}" srcOrd="2" destOrd="0" parTransId="{C6688258-C2BA-4943-BEA9-D32286E44F3F}" sibTransId="{C3F847F8-2022-4CA2-B463-0839387649B4}"/>
    <dgm:cxn modelId="{0ECDFEE0-26F4-4CCC-96CE-7335C157E392}" type="presOf" srcId="{5C45464C-43B2-4BA9-A73C-F5A7AB590B97}" destId="{EF556844-F883-4C59-B38D-B4B92AF78246}" srcOrd="0" destOrd="0" presId="urn:microsoft.com/office/officeart/2005/8/layout/pyramid2"/>
    <dgm:cxn modelId="{A20E87EB-6A50-44B0-A743-FE1D0802E686}" srcId="{1F139C51-2B1F-437E-A683-F9FAE142D2DE}" destId="{5C45464C-43B2-4BA9-A73C-F5A7AB590B97}" srcOrd="1" destOrd="0" parTransId="{C75FB548-CB24-4AEB-99CE-30A018741676}" sibTransId="{99DAAE43-D38F-4FCF-B9FE-79E3FB5DCCB3}"/>
    <dgm:cxn modelId="{038C4B5C-8570-4E58-8528-FD6B6E840F87}" type="presParOf" srcId="{8A1380DF-E848-421F-B819-1A9B4E0B0E91}" destId="{2A5D24AC-9FD1-4049-A322-58280AEEFCBF}" srcOrd="0" destOrd="0" presId="urn:microsoft.com/office/officeart/2005/8/layout/pyramid2"/>
    <dgm:cxn modelId="{700D394F-06F6-43AD-AAC2-EC486E679B00}" type="presParOf" srcId="{8A1380DF-E848-421F-B819-1A9B4E0B0E91}" destId="{1EECEA72-0E81-40F2-B026-9920ED6F7BC2}" srcOrd="1" destOrd="0" presId="urn:microsoft.com/office/officeart/2005/8/layout/pyramid2"/>
    <dgm:cxn modelId="{7345EAE8-6B39-4990-A044-D32AA38BF970}" type="presParOf" srcId="{1EECEA72-0E81-40F2-B026-9920ED6F7BC2}" destId="{CDC5DDA0-69F0-4455-8577-84696BF0EE96}" srcOrd="0" destOrd="0" presId="urn:microsoft.com/office/officeart/2005/8/layout/pyramid2"/>
    <dgm:cxn modelId="{3E17A44B-1F5D-4C95-9D9E-A6042E012D75}" type="presParOf" srcId="{1EECEA72-0E81-40F2-B026-9920ED6F7BC2}" destId="{C7BDFF07-13D8-4F9D-B66D-DAEC07602D8B}" srcOrd="1" destOrd="0" presId="urn:microsoft.com/office/officeart/2005/8/layout/pyramid2"/>
    <dgm:cxn modelId="{0DFD195A-FDF0-448B-92D8-71B606697C81}" type="presParOf" srcId="{1EECEA72-0E81-40F2-B026-9920ED6F7BC2}" destId="{EF556844-F883-4C59-B38D-B4B92AF78246}" srcOrd="2" destOrd="0" presId="urn:microsoft.com/office/officeart/2005/8/layout/pyramid2"/>
    <dgm:cxn modelId="{4942D5D7-1FD4-48B8-B5C5-FDDC53C6006C}" type="presParOf" srcId="{1EECEA72-0E81-40F2-B026-9920ED6F7BC2}" destId="{12334308-C92E-4AC4-9D12-4FD2DEE345A1}" srcOrd="3" destOrd="0" presId="urn:microsoft.com/office/officeart/2005/8/layout/pyramid2"/>
    <dgm:cxn modelId="{6865C670-3E41-4434-B024-CEAE24602613}" type="presParOf" srcId="{1EECEA72-0E81-40F2-B026-9920ED6F7BC2}" destId="{4A416F8D-57D5-4FD1-AFF1-118292BAA954}" srcOrd="4" destOrd="0" presId="urn:microsoft.com/office/officeart/2005/8/layout/pyramid2"/>
    <dgm:cxn modelId="{B08A0EEC-9AD4-4B29-B652-97488F603402}" type="presParOf" srcId="{1EECEA72-0E81-40F2-B026-9920ED6F7BC2}" destId="{A1769477-71E9-4B96-A8B9-E9E158DB9B8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D9C8-3ECE-4256-A37E-C1CF4EBDC931}">
      <dsp:nvSpPr>
        <dsp:cNvPr id="0" name=""/>
        <dsp:cNvSpPr/>
      </dsp:nvSpPr>
      <dsp:spPr>
        <a:xfrm rot="5400000">
          <a:off x="-218563" y="222211"/>
          <a:ext cx="1457091" cy="10199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Mở</a:t>
          </a:r>
          <a:r>
            <a:rPr lang="en-US" sz="2000" kern="1200" dirty="0"/>
            <a:t> </a:t>
          </a:r>
          <a:r>
            <a:rPr lang="en-US" sz="2000" kern="1200" dirty="0" err="1"/>
            <a:t>bài</a:t>
          </a:r>
          <a:endParaRPr lang="en-US" sz="2000" kern="1200" dirty="0"/>
        </a:p>
      </dsp:txBody>
      <dsp:txXfrm rot="-5400000">
        <a:off x="2" y="513629"/>
        <a:ext cx="1019963" cy="437128"/>
      </dsp:txXfrm>
    </dsp:sp>
    <dsp:sp modelId="{A195AFF1-CBA8-49DD-B16D-A8E9B937D682}">
      <dsp:nvSpPr>
        <dsp:cNvPr id="0" name=""/>
        <dsp:cNvSpPr/>
      </dsp:nvSpPr>
      <dsp:spPr>
        <a:xfrm rot="5400000">
          <a:off x="3594178" y="-2570566"/>
          <a:ext cx="947109" cy="60955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vi-VN" sz="2000" kern="1200" dirty="0">
              <a:latin typeface="Times New Roman" panose="02020603050405020304" pitchFamily="18" charset="0"/>
            </a:rPr>
            <a:t>Giới thiệu người hoặc sự việc mà em muốn viết</a:t>
          </a:r>
          <a:endParaRPr lang="en-U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vi-VN" sz="2000" kern="1200" dirty="0">
              <a:latin typeface="Times New Roman" panose="02020603050405020304" pitchFamily="18" charset="0"/>
            </a:rPr>
            <a:t>Bày tỏ tình cảm, ấn tượng ban đầu của em về người hoặc sự việc đó</a:t>
          </a:r>
          <a:endParaRPr lang="vi-VN" sz="2000" kern="1200" dirty="0"/>
        </a:p>
      </dsp:txBody>
      <dsp:txXfrm rot="-5400000">
        <a:off x="1019963" y="49883"/>
        <a:ext cx="6049305" cy="854641"/>
      </dsp:txXfrm>
    </dsp:sp>
    <dsp:sp modelId="{F4FC87B2-38E5-40B6-A05D-CB9BF229DE82}">
      <dsp:nvSpPr>
        <dsp:cNvPr id="0" name=""/>
        <dsp:cNvSpPr/>
      </dsp:nvSpPr>
      <dsp:spPr>
        <a:xfrm rot="5400000">
          <a:off x="-218563" y="1509968"/>
          <a:ext cx="1457091" cy="10199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Thân</a:t>
          </a:r>
          <a:r>
            <a:rPr lang="en-US" sz="2000" kern="1200" dirty="0"/>
            <a:t> </a:t>
          </a:r>
          <a:r>
            <a:rPr lang="en-US" sz="2000" kern="1200" dirty="0" err="1"/>
            <a:t>bài</a:t>
          </a:r>
          <a:endParaRPr lang="en-US" sz="2000" kern="1200" dirty="0"/>
        </a:p>
      </dsp:txBody>
      <dsp:txXfrm rot="-5400000">
        <a:off x="2" y="1801386"/>
        <a:ext cx="1019963" cy="437128"/>
      </dsp:txXfrm>
    </dsp:sp>
    <dsp:sp modelId="{98ECF461-4FFA-426E-A046-4D3375F1547A}">
      <dsp:nvSpPr>
        <dsp:cNvPr id="0" name=""/>
        <dsp:cNvSpPr/>
      </dsp:nvSpPr>
      <dsp:spPr>
        <a:xfrm rot="5400000">
          <a:off x="3571452" y="-1282810"/>
          <a:ext cx="992561" cy="60955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vi-VN" sz="2000" kern="1200" dirty="0">
              <a:latin typeface="Times New Roman" panose="02020603050405020304" pitchFamily="18" charset="0"/>
            </a:rPr>
            <a:t> Trình bày tình cảm, suy nghĩ về những đặc điểm nổi bật của người hoặc sự việc</a:t>
          </a:r>
          <a:endParaRPr lang="en-US" sz="2000" kern="1200" dirty="0"/>
        </a:p>
        <a:p>
          <a:pPr marL="228600" lvl="1" indent="-228600" algn="l" defTabSz="889000">
            <a:lnSpc>
              <a:spcPct val="90000"/>
            </a:lnSpc>
            <a:spcBef>
              <a:spcPct val="0"/>
            </a:spcBef>
            <a:spcAft>
              <a:spcPct val="15000"/>
            </a:spcAft>
            <a:buChar char="•"/>
          </a:pPr>
          <a:r>
            <a:rPr lang="vi-VN" sz="2000" kern="1200" dirty="0">
              <a:latin typeface="Times New Roman" panose="02020603050405020304" pitchFamily="18" charset="0"/>
            </a:rPr>
            <a:t>Nêu ấn tượng về người hoặc sự việc đó</a:t>
          </a:r>
          <a:endParaRPr lang="vi-VN" sz="2000" kern="1200" dirty="0"/>
        </a:p>
      </dsp:txBody>
      <dsp:txXfrm rot="-5400000">
        <a:off x="1019964" y="1317131"/>
        <a:ext cx="6047086" cy="895655"/>
      </dsp:txXfrm>
    </dsp:sp>
    <dsp:sp modelId="{56E723AD-E01D-4B0D-BED8-69B45CA8DB1C}">
      <dsp:nvSpPr>
        <dsp:cNvPr id="0" name=""/>
        <dsp:cNvSpPr/>
      </dsp:nvSpPr>
      <dsp:spPr>
        <a:xfrm rot="5400000">
          <a:off x="-218563" y="2825472"/>
          <a:ext cx="1457091" cy="10199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Kết</a:t>
          </a:r>
          <a:r>
            <a:rPr lang="en-US" sz="2000" kern="1200" dirty="0"/>
            <a:t> </a:t>
          </a:r>
          <a:r>
            <a:rPr lang="en-US" sz="2000" kern="1200" dirty="0" err="1"/>
            <a:t>bài</a:t>
          </a:r>
          <a:endParaRPr lang="en-US" sz="2000" kern="1200" dirty="0"/>
        </a:p>
      </dsp:txBody>
      <dsp:txXfrm rot="-5400000">
        <a:off x="2" y="3116890"/>
        <a:ext cx="1019963" cy="437128"/>
      </dsp:txXfrm>
    </dsp:sp>
    <dsp:sp modelId="{57379EC1-B2C8-46FF-A788-187D20E42F8F}">
      <dsp:nvSpPr>
        <dsp:cNvPr id="0" name=""/>
        <dsp:cNvSpPr/>
      </dsp:nvSpPr>
      <dsp:spPr>
        <a:xfrm rot="5400000">
          <a:off x="3547353" y="67261"/>
          <a:ext cx="1040759" cy="60955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vi-VN" sz="2000" kern="1200" dirty="0">
              <a:latin typeface="Times New Roman" panose="02020603050405020304" pitchFamily="18" charset="0"/>
            </a:rPr>
            <a:t>Khẳng định lại tình cảm, suy nghĩ của em đối với người hoặc sự việc được nói tới.</a:t>
          </a:r>
          <a:endParaRPr lang="en-US" sz="2000" kern="1200" dirty="0"/>
        </a:p>
      </dsp:txBody>
      <dsp:txXfrm rot="-5400000">
        <a:off x="1019963" y="2645457"/>
        <a:ext cx="6044733" cy="939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D24AC-9FD1-4049-A322-58280AEEFCBF}">
      <dsp:nvSpPr>
        <dsp:cNvPr id="0" name=""/>
        <dsp:cNvSpPr/>
      </dsp:nvSpPr>
      <dsp:spPr>
        <a:xfrm>
          <a:off x="791070" y="0"/>
          <a:ext cx="4064000" cy="4064000"/>
        </a:xfrm>
        <a:prstGeom prst="triangle">
          <a:avLst/>
        </a:prstGeom>
        <a:solidFill>
          <a:schemeClr val="bg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CDC5DDA0-69F0-4455-8577-84696BF0EE96}">
      <dsp:nvSpPr>
        <dsp:cNvPr id="0" name=""/>
        <dsp:cNvSpPr/>
      </dsp:nvSpPr>
      <dsp:spPr>
        <a:xfrm>
          <a:off x="2737020" y="386005"/>
          <a:ext cx="362652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u="none" kern="1200" dirty="0" err="1"/>
            <a:t>Bám</a:t>
          </a:r>
          <a:r>
            <a:rPr lang="en-US" sz="2100" b="0" i="0" u="none" kern="1200" dirty="0"/>
            <a:t> </a:t>
          </a:r>
          <a:r>
            <a:rPr lang="en-US" sz="2100" b="0" i="0" u="none" kern="1200" dirty="0" err="1"/>
            <a:t>sát</a:t>
          </a:r>
          <a:r>
            <a:rPr lang="en-US" sz="2100" b="0" i="0" u="none" kern="1200" dirty="0"/>
            <a:t> </a:t>
          </a:r>
          <a:r>
            <a:rPr lang="en-US" sz="2100" b="0" i="0" u="none" kern="1200" dirty="0" err="1"/>
            <a:t>dàn</a:t>
          </a:r>
          <a:r>
            <a:rPr lang="en-US" sz="2100" b="0" i="0" u="none" kern="1200" dirty="0"/>
            <a:t> ý </a:t>
          </a:r>
          <a:r>
            <a:rPr lang="en-US" sz="2100" b="0" i="0" u="none" kern="1200" dirty="0" err="1"/>
            <a:t>viết</a:t>
          </a:r>
          <a:r>
            <a:rPr lang="en-US" sz="2100" b="0" i="0" u="none" kern="1200" dirty="0"/>
            <a:t> </a:t>
          </a:r>
          <a:r>
            <a:rPr lang="en-US" sz="2100" b="0" i="0" u="none" kern="1200" dirty="0" err="1"/>
            <a:t>thành</a:t>
          </a:r>
          <a:r>
            <a:rPr lang="en-US" sz="2100" b="0" i="0" u="none" kern="1200" dirty="0"/>
            <a:t> </a:t>
          </a:r>
          <a:r>
            <a:rPr lang="en-US" sz="2100" b="0" i="0" u="none" kern="1200" dirty="0" err="1"/>
            <a:t>một</a:t>
          </a:r>
          <a:r>
            <a:rPr lang="en-US" sz="2100" b="0" i="0" u="none" kern="1200" dirty="0"/>
            <a:t> </a:t>
          </a:r>
          <a:r>
            <a:rPr lang="en-US" sz="2100" b="0" i="0" u="none" kern="1200" dirty="0" err="1"/>
            <a:t>bài</a:t>
          </a:r>
          <a:r>
            <a:rPr lang="en-US" sz="2100" b="0" i="0" u="none" kern="1200" dirty="0"/>
            <a:t> </a:t>
          </a:r>
          <a:r>
            <a:rPr lang="en-US" sz="2100" b="0" i="0" u="none" kern="1200" dirty="0" err="1"/>
            <a:t>văn</a:t>
          </a:r>
          <a:r>
            <a:rPr lang="en-US" sz="2100" b="0" i="0" u="none" kern="1200" dirty="0"/>
            <a:t> </a:t>
          </a:r>
          <a:r>
            <a:rPr lang="en-US" sz="2100" b="0" i="0" u="none" kern="1200" dirty="0" err="1"/>
            <a:t>hoàn</a:t>
          </a:r>
          <a:r>
            <a:rPr lang="en-US" sz="2100" b="0" i="0" u="none" kern="1200" dirty="0"/>
            <a:t> </a:t>
          </a:r>
          <a:r>
            <a:rPr lang="en-US" sz="2100" b="0" i="0" u="none" kern="1200" dirty="0" err="1"/>
            <a:t>chỉnh</a:t>
          </a:r>
          <a:endParaRPr lang="en-US" sz="2100" b="0" kern="1200" dirty="0"/>
        </a:p>
      </dsp:txBody>
      <dsp:txXfrm>
        <a:off x="2783982" y="432967"/>
        <a:ext cx="3532596" cy="868101"/>
      </dsp:txXfrm>
    </dsp:sp>
    <dsp:sp modelId="{EF556844-F883-4C59-B38D-B4B92AF78246}">
      <dsp:nvSpPr>
        <dsp:cNvPr id="0" name=""/>
        <dsp:cNvSpPr/>
      </dsp:nvSpPr>
      <dsp:spPr>
        <a:xfrm>
          <a:off x="2737839" y="1495809"/>
          <a:ext cx="3805462"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i="0" u="none" kern="1200" dirty="0" err="1"/>
            <a:t>Cần</a:t>
          </a:r>
          <a:r>
            <a:rPr lang="en-US" sz="2000" b="0" i="0" u="none" kern="1200" dirty="0"/>
            <a:t> </a:t>
          </a:r>
          <a:r>
            <a:rPr lang="en-US" sz="2000" b="0" i="0" u="none" kern="1200" dirty="0" err="1"/>
            <a:t>đảm</a:t>
          </a:r>
          <a:r>
            <a:rPr lang="en-US" sz="2000" b="0" i="0" u="none" kern="1200" dirty="0"/>
            <a:t> </a:t>
          </a:r>
          <a:r>
            <a:rPr lang="en-US" sz="2000" b="0" i="0" u="none" kern="1200" dirty="0" err="1"/>
            <a:t>bảo</a:t>
          </a:r>
          <a:r>
            <a:rPr lang="en-US" sz="2000" b="0" i="0" u="none" kern="1200" dirty="0"/>
            <a:t> </a:t>
          </a:r>
          <a:r>
            <a:rPr lang="en-US" sz="2000" b="0" i="0" u="none" kern="1200" dirty="0" err="1"/>
            <a:t>đặc</a:t>
          </a:r>
          <a:r>
            <a:rPr lang="en-US" sz="2000" b="0" i="0" u="none" kern="1200" dirty="0"/>
            <a:t> </a:t>
          </a:r>
          <a:r>
            <a:rPr lang="en-US" sz="2000" b="0" i="0" u="none" kern="1200" dirty="0" err="1"/>
            <a:t>điểm</a:t>
          </a:r>
          <a:r>
            <a:rPr lang="en-US" sz="2000" b="0" i="0" u="none" kern="1200" dirty="0"/>
            <a:t>, </a:t>
          </a:r>
          <a:r>
            <a:rPr lang="en-US" sz="2000" b="0" i="0" u="none" kern="1200" dirty="0" err="1"/>
            <a:t>yêu</a:t>
          </a:r>
          <a:r>
            <a:rPr lang="en-US" sz="2000" b="0" i="0" u="none" kern="1200" dirty="0"/>
            <a:t> </a:t>
          </a:r>
          <a:r>
            <a:rPr lang="en-US" sz="2000" b="0" i="0" u="none" kern="1200" dirty="0" err="1"/>
            <a:t>cầu</a:t>
          </a:r>
          <a:r>
            <a:rPr lang="en-US" sz="2000" b="0" i="0" u="none" kern="1200" dirty="0"/>
            <a:t> </a:t>
          </a:r>
          <a:r>
            <a:rPr lang="en-US" sz="2000" b="0" i="0" u="none" kern="1200" dirty="0" err="1"/>
            <a:t>của</a:t>
          </a:r>
          <a:r>
            <a:rPr lang="en-US" sz="2000" b="0" i="0" u="none" kern="1200" dirty="0"/>
            <a:t> </a:t>
          </a:r>
          <a:r>
            <a:rPr lang="en-US" sz="2000" b="0" i="0" u="none" kern="1200" dirty="0" err="1"/>
            <a:t>bài</a:t>
          </a:r>
          <a:r>
            <a:rPr lang="en-US" sz="2000" b="0" i="0" u="none" kern="1200" dirty="0"/>
            <a:t> </a:t>
          </a:r>
          <a:r>
            <a:rPr lang="en-US" sz="2000" b="0" i="0" u="none" kern="1200" dirty="0" err="1"/>
            <a:t>văn</a:t>
          </a:r>
          <a:r>
            <a:rPr lang="en-US" sz="2000" b="0" i="0" u="none" kern="1200" dirty="0"/>
            <a:t> </a:t>
          </a:r>
          <a:r>
            <a:rPr lang="en-US" sz="2000" b="0" i="0" u="none" kern="1200" dirty="0" err="1"/>
            <a:t>biểu</a:t>
          </a:r>
          <a:r>
            <a:rPr lang="en-US" sz="2000" b="0" i="0" u="none" kern="1200" dirty="0"/>
            <a:t> </a:t>
          </a:r>
          <a:r>
            <a:rPr lang="en-US" sz="2000" b="0" i="0" u="none" kern="1200" dirty="0" err="1"/>
            <a:t>cảm</a:t>
          </a:r>
          <a:endParaRPr lang="vi-VN" sz="2000" b="0" kern="1200" dirty="0"/>
        </a:p>
      </dsp:txBody>
      <dsp:txXfrm>
        <a:off x="2784801" y="1542771"/>
        <a:ext cx="3711538" cy="868101"/>
      </dsp:txXfrm>
    </dsp:sp>
    <dsp:sp modelId="{4A416F8D-57D5-4FD1-AFF1-118292BAA954}">
      <dsp:nvSpPr>
        <dsp:cNvPr id="0" name=""/>
        <dsp:cNvSpPr/>
      </dsp:nvSpPr>
      <dsp:spPr>
        <a:xfrm>
          <a:off x="2691862" y="2607005"/>
          <a:ext cx="3716836"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vi-VN" sz="1900" b="0" i="0" u="none" kern="1200" dirty="0"/>
            <a:t>Chú ý những điểm SGK nêu ra để bài viết được hay hơn</a:t>
          </a:r>
          <a:endParaRPr lang="vi-VN" sz="1900" b="0" kern="1200" dirty="0"/>
        </a:p>
      </dsp:txBody>
      <dsp:txXfrm>
        <a:off x="2738824" y="2653967"/>
        <a:ext cx="3622912"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807729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64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5400000">
            <a:off x="-1867025" y="1013175"/>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229260" y="3396805"/>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15040" flipH="1">
            <a:off x="-236345" y="4475012"/>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82713" y="47691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27300" y="4210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488" y="29082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57175" y="4901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59288" y="39105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6110254" y="2527892"/>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4675" y="-169359"/>
            <a:ext cx="3627772" cy="1869298"/>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484934" flipH="1">
            <a:off x="7292455" y="-348495"/>
            <a:ext cx="2087045" cy="98416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5634813" y="2079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7750600" y="10248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980488" y="193977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4725450" y="13999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912475" y="2261338"/>
            <a:ext cx="5319000" cy="8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105600" y="1164675"/>
            <a:ext cx="29328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815400" y="3123913"/>
            <a:ext cx="3513300" cy="43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0" name="Google Shape;30;p3"/>
          <p:cNvSpPr/>
          <p:nvPr/>
        </p:nvSpPr>
        <p:spPr>
          <a:xfrm rot="10800000">
            <a:off x="-260192"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a:off x="158481"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69972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811013"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32175"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23202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08888"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365175"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874550"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0800000">
            <a:off x="536517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a:off x="7188788"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a:off x="6621274"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10800000">
            <a:off x="783287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0800000">
            <a:off x="8890913"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2" name="Google Shape;82;p6"/>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540000" y="540000"/>
            <a:ext cx="3590400" cy="904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1800"/>
              <a:buNone/>
              <a:defRPr sz="3000" b="1">
                <a:solidFill>
                  <a:schemeClr val="dk1"/>
                </a:solidFill>
                <a:latin typeface="Josefin Sans"/>
                <a:ea typeface="Josefin Sans"/>
                <a:cs typeface="Josefin Sans"/>
                <a:sym typeface="Josefin Sans"/>
              </a:defRPr>
            </a:lvl1pPr>
          </a:lstStyle>
          <a:p>
            <a:endParaRPr/>
          </a:p>
        </p:txBody>
      </p:sp>
      <p:sp>
        <p:nvSpPr>
          <p:cNvPr id="142" name="Google Shape;142;p10"/>
          <p:cNvSpPr/>
          <p:nvPr/>
        </p:nvSpPr>
        <p:spPr>
          <a:xfrm flipH="1">
            <a:off x="3426309" y="3056502"/>
            <a:ext cx="5986869" cy="212719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0"/>
          <p:cNvSpPr/>
          <p:nvPr/>
        </p:nvSpPr>
        <p:spPr>
          <a:xfrm rot="10800000" flipH="1">
            <a:off x="5737690" y="3381530"/>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315040">
            <a:off x="7305814" y="4459737"/>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flipH="1">
            <a:off x="5699552" y="47843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flipH="1">
            <a:off x="8043764" y="3943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flipH="1">
            <a:off x="8476477" y="34271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0"/>
          <p:cNvSpPr/>
          <p:nvPr/>
        </p:nvSpPr>
        <p:spPr>
          <a:xfrm flipH="1">
            <a:off x="7442277" y="35570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2129125" y="363275"/>
            <a:ext cx="4885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37" name="Google Shape;237;p16"/>
          <p:cNvSpPr/>
          <p:nvPr/>
        </p:nvSpPr>
        <p:spPr>
          <a:xfrm flipH="1">
            <a:off x="-141518"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rot="10800000" flipH="1">
            <a:off x="-241297"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rot="-10484947">
            <a:off x="-69791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rot="10800000" flipH="1">
            <a:off x="1759263"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rot="10800000" flipH="1">
            <a:off x="869351"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rot="10800000" flipH="1">
            <a:off x="91151" y="12623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1543350" y="363275"/>
            <a:ext cx="60573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0" name="Google Shape;310;p20"/>
          <p:cNvSpPr txBox="1">
            <a:spLocks noGrp="1"/>
          </p:cNvSpPr>
          <p:nvPr>
            <p:ph type="subTitle" idx="1"/>
          </p:nvPr>
        </p:nvSpPr>
        <p:spPr>
          <a:xfrm>
            <a:off x="4875632"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11" name="Google Shape;311;p20"/>
          <p:cNvSpPr txBox="1">
            <a:spLocks noGrp="1"/>
          </p:cNvSpPr>
          <p:nvPr>
            <p:ph type="subTitle" idx="2"/>
          </p:nvPr>
        </p:nvSpPr>
        <p:spPr>
          <a:xfrm>
            <a:off x="5157563"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12" name="Google Shape;312;p20"/>
          <p:cNvSpPr txBox="1">
            <a:spLocks noGrp="1"/>
          </p:cNvSpPr>
          <p:nvPr>
            <p:ph type="subTitle" idx="3"/>
          </p:nvPr>
        </p:nvSpPr>
        <p:spPr>
          <a:xfrm>
            <a:off x="1782263"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13" name="Google Shape;313;p20"/>
          <p:cNvSpPr txBox="1">
            <a:spLocks noGrp="1"/>
          </p:cNvSpPr>
          <p:nvPr>
            <p:ph type="subTitle" idx="4"/>
          </p:nvPr>
        </p:nvSpPr>
        <p:spPr>
          <a:xfrm>
            <a:off x="2064375"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14" name="Google Shape;314;p20"/>
          <p:cNvSpPr txBox="1">
            <a:spLocks noGrp="1"/>
          </p:cNvSpPr>
          <p:nvPr>
            <p:ph type="subTitle" idx="5"/>
          </p:nvPr>
        </p:nvSpPr>
        <p:spPr>
          <a:xfrm>
            <a:off x="4875600"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15" name="Google Shape;315;p20"/>
          <p:cNvSpPr txBox="1">
            <a:spLocks noGrp="1"/>
          </p:cNvSpPr>
          <p:nvPr>
            <p:ph type="subTitle" idx="6"/>
          </p:nvPr>
        </p:nvSpPr>
        <p:spPr>
          <a:xfrm>
            <a:off x="5157563"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16" name="Google Shape;316;p20"/>
          <p:cNvSpPr txBox="1">
            <a:spLocks noGrp="1"/>
          </p:cNvSpPr>
          <p:nvPr>
            <p:ph type="subTitle" idx="7"/>
          </p:nvPr>
        </p:nvSpPr>
        <p:spPr>
          <a:xfrm>
            <a:off x="1782263"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317" name="Google Shape;317;p20"/>
          <p:cNvSpPr txBox="1">
            <a:spLocks noGrp="1"/>
          </p:cNvSpPr>
          <p:nvPr>
            <p:ph type="subTitle" idx="8"/>
          </p:nvPr>
        </p:nvSpPr>
        <p:spPr>
          <a:xfrm>
            <a:off x="2064375"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18" name="Google Shape;318;p20"/>
          <p:cNvSpPr/>
          <p:nvPr/>
        </p:nvSpPr>
        <p:spPr>
          <a:xfrm rot="-5400000" flipH="1">
            <a:off x="-3096997"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rot="5400000">
            <a:off x="-1921300" y="309843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rot="147" flipH="1">
            <a:off x="-401896" y="3180097"/>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rot="-5400000" flipH="1">
            <a:off x="839461" y="386456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rot="-5400000" flipH="1">
            <a:off x="376511" y="108498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rot="-5400000" flipH="1">
            <a:off x="948986" y="173088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rot="5400000" flipH="1">
            <a:off x="5330692"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rot="-5400000">
            <a:off x="6773240" y="98835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rot="-10799853" flipH="1">
            <a:off x="8120822" y="-9700"/>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rot="5400000" flipH="1">
            <a:off x="7855079" y="51188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rot="5400000" flipH="1">
            <a:off x="8120804" y="123618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rot="5400000" flipH="1">
            <a:off x="8583754" y="401575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rot="5400000" flipH="1">
            <a:off x="8076379" y="343465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rot="-5400000" flipH="1">
            <a:off x="1170286" y="465366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 id="2147483658" r:id="rId5"/>
    <p:sldLayoutId id="2147483662" r:id="rId6"/>
    <p:sldLayoutId id="214748366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16988-9B15-394B-D783-938AFA91A80A}"/>
              </a:ext>
            </a:extLst>
          </p:cNvPr>
          <p:cNvSpPr/>
          <p:nvPr/>
        </p:nvSpPr>
        <p:spPr>
          <a:xfrm>
            <a:off x="203200" y="83127"/>
            <a:ext cx="8756073" cy="4950691"/>
          </a:xfrm>
          <a:prstGeom prst="rect">
            <a:avLst/>
          </a:prstGeom>
        </p:spPr>
        <p:style>
          <a:lnRef idx="2">
            <a:schemeClr val="accent4">
              <a:hueOff val="1960178"/>
              <a:satOff val="-8155"/>
              <a:lumOff val="1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vi-VN" dirty="0"/>
              <a:t>  </a:t>
            </a:r>
          </a:p>
        </p:txBody>
      </p:sp>
      <p:pic>
        <p:nvPicPr>
          <p:cNvPr id="7" name="图片 18"/>
          <p:cNvPicPr>
            <a:picLocks noChangeAspect="1" noChangeArrowheads="1"/>
          </p:cNvPicPr>
          <p:nvPr/>
        </p:nvPicPr>
        <p:blipFill>
          <a:blip r:embed="rId2"/>
          <a:srcRect/>
          <a:stretch>
            <a:fillRect/>
          </a:stretch>
        </p:blipFill>
        <p:spPr bwMode="auto">
          <a:xfrm flipH="1">
            <a:off x="6400800" y="228600"/>
            <a:ext cx="2743200" cy="1210866"/>
          </a:xfrm>
          <a:prstGeom prst="rect">
            <a:avLst/>
          </a:prstGeom>
          <a:noFill/>
          <a:ln w="9525">
            <a:noFill/>
            <a:miter lim="800000"/>
            <a:headEnd/>
            <a:tailEnd/>
          </a:ln>
        </p:spPr>
      </p:pic>
      <p:sp>
        <p:nvSpPr>
          <p:cNvPr id="2" name="Rectangle 1"/>
          <p:cNvSpPr/>
          <p:nvPr/>
        </p:nvSpPr>
        <p:spPr>
          <a:xfrm>
            <a:off x="762000" y="1143000"/>
            <a:ext cx="7924800" cy="2228850"/>
          </a:xfrm>
          <a:prstGeom prst="rect">
            <a:avLst/>
          </a:prstGeom>
          <a:noFill/>
        </p:spPr>
        <p:txBody>
          <a:bodyPr wrap="none" lIns="91440" tIns="45720" rIns="91440" bIns="45720">
            <a:prstTxWarp prst="textChevronInverted">
              <a:avLst/>
            </a:prstTxWarp>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Nhiệt liệt chào mừng các em </a:t>
            </a:r>
          </a:p>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đến với giờ học </a:t>
            </a:r>
            <a:r>
              <a:rPr lang="en-US"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ngữ</a:t>
            </a: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 </a:t>
            </a:r>
            <a:r>
              <a:rPr lang="en-US"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văn</a:t>
            </a: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 7</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55"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1" dur="2000" fill="hold"/>
                                        <p:tgtEl>
                                          <p:spTgt spid="2">
                                            <p:txEl>
                                              <p:pRg st="0" end="0"/>
                                            </p:txEl>
                                          </p:spTgt>
                                        </p:tgtEl>
                                        <p:attrNameLst>
                                          <p:attrName>ppt_x</p:attrName>
                                          <p:attrName>ppt_y</p:attrName>
                                        </p:attrNameLst>
                                      </p:cBhvr>
                                    </p:animMotion>
                                  </p:childTnLst>
                                </p:cTn>
                              </p:par>
                              <p:par>
                                <p:cTn id="22" presetID="26" presetClass="path" presetSubtype="0" accel="50000" decel="50000" fill="hold" nodeType="with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3" dur="2000" fill="hold"/>
                                        <p:tgtEl>
                                          <p:spTgt spid="2">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4" y="48784"/>
            <a:ext cx="5147563" cy="400110"/>
          </a:xfrm>
          <a:prstGeom prst="rect">
            <a:avLst/>
          </a:prstGeom>
        </p:spPr>
        <p:txBody>
          <a:bodyPr wrap="none">
            <a:spAutoFit/>
          </a:bodyPr>
          <a:lstStyle/>
          <a:p>
            <a:pPr algn="just"/>
            <a:r>
              <a:rPr lang="vi-VN" sz="2000" b="1" dirty="0">
                <a:latin typeface="Times New Roman" panose="02020603050405020304" pitchFamily="18" charset="0"/>
              </a:rPr>
              <a:t>I</a:t>
            </a:r>
            <a:r>
              <a:rPr lang="en-US" sz="2000" b="1" dirty="0">
                <a:latin typeface="Times New Roman" panose="02020603050405020304" pitchFamily="18" charset="0"/>
              </a:rPr>
              <a:t>I</a:t>
            </a:r>
            <a:r>
              <a:rPr lang="vi-VN" sz="2000" b="1" dirty="0">
                <a:latin typeface="Times New Roman" panose="02020603050405020304" pitchFamily="18" charset="0"/>
              </a:rPr>
              <a:t>I. </a:t>
            </a:r>
            <a:r>
              <a:rPr lang="en-US" sz="2000" b="1" dirty="0">
                <a:latin typeface="Times New Roman" panose="02020603050405020304" pitchFamily="18" charset="0"/>
              </a:rPr>
              <a:t>THỰC HÀNH VIẾT THEO CÁC BƯỚC</a:t>
            </a:r>
            <a:endParaRPr lang="vi-VN" sz="2000" dirty="0"/>
          </a:p>
        </p:txBody>
      </p:sp>
      <p:sp>
        <p:nvSpPr>
          <p:cNvPr id="6" name="TextBox 5"/>
          <p:cNvSpPr txBox="1"/>
          <p:nvPr/>
        </p:nvSpPr>
        <p:spPr>
          <a:xfrm>
            <a:off x="220717" y="448894"/>
            <a:ext cx="242789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1. </a:t>
            </a:r>
            <a:r>
              <a:rPr lang="vi-VN" sz="2000" b="1" dirty="0">
                <a:latin typeface="Times New Roman" panose="02020603050405020304" pitchFamily="18" charset="0"/>
                <a:cs typeface="Times New Roman" panose="02020603050405020304" pitchFamily="18" charset="0"/>
              </a:rPr>
              <a:t>Trướ</a:t>
            </a:r>
            <a:r>
              <a:rPr lang="en-US" sz="2000" b="1" dirty="0">
                <a:latin typeface="Times New Roman" panose="02020603050405020304" pitchFamily="18" charset="0"/>
                <a:cs typeface="Times New Roman" panose="02020603050405020304" pitchFamily="18" charset="0"/>
              </a:rPr>
              <a:t>c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16292" y="849004"/>
            <a:ext cx="1066318" cy="400110"/>
          </a:xfrm>
          <a:prstGeom prst="rect">
            <a:avLst/>
          </a:prstGeom>
          <a:noFill/>
        </p:spPr>
        <p:txBody>
          <a:bodyPr wrap="none" rtlCol="0">
            <a:spAutoFit/>
          </a:bodyPr>
          <a:lstStyle/>
          <a:p>
            <a:r>
              <a:rPr lang="en-US" sz="2000" b="1" i="1" dirty="0">
                <a:latin typeface="Times New Roman" panose="02020603050405020304" pitchFamily="18" charset="0"/>
                <a:cs typeface="Times New Roman" panose="02020603050405020304" pitchFamily="18" charset="0"/>
              </a:rPr>
              <a:t>b) </a:t>
            </a:r>
            <a:r>
              <a:rPr lang="en-US" sz="2000" b="1" i="1" dirty="0" err="1">
                <a:latin typeface="Times New Roman" panose="02020603050405020304" pitchFamily="18" charset="0"/>
                <a:cs typeface="Times New Roman" panose="02020603050405020304" pitchFamily="18" charset="0"/>
              </a:rPr>
              <a:t>Tìm</a:t>
            </a:r>
            <a:r>
              <a:rPr lang="en-US" sz="2000" b="1" i="1" dirty="0">
                <a:latin typeface="Times New Roman" panose="02020603050405020304" pitchFamily="18" charset="0"/>
                <a:cs typeface="Times New Roman" panose="02020603050405020304" pitchFamily="18" charset="0"/>
              </a:rPr>
              <a:t> ý</a:t>
            </a:r>
          </a:p>
        </p:txBody>
      </p:sp>
      <p:pic>
        <p:nvPicPr>
          <p:cNvPr id="8" name="Picture 2" descr="https://lh3.googleusercontent.com/Fh1RkraXeVT6AUJwdqv0Auks0wHIm3vLFN-6B5nHXPB8_yaig8Kx-jwvHkfwbIgYgB_SCSsLVZ0c_CHPb46qzf7mhJ9JCPq_Tdnn0I7KrzaACjhoO2W13XOy4D5SzEsVUdAnqIQktMHS1Q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184" y="1049058"/>
            <a:ext cx="5888119" cy="416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4" y="48784"/>
            <a:ext cx="5147563" cy="400110"/>
          </a:xfrm>
          <a:prstGeom prst="rect">
            <a:avLst/>
          </a:prstGeom>
        </p:spPr>
        <p:txBody>
          <a:bodyPr wrap="none">
            <a:spAutoFit/>
          </a:bodyPr>
          <a:lstStyle/>
          <a:p>
            <a:pPr algn="just"/>
            <a:r>
              <a:rPr lang="vi-VN" sz="2000" b="1" dirty="0">
                <a:latin typeface="Times New Roman" panose="02020603050405020304" pitchFamily="18" charset="0"/>
              </a:rPr>
              <a:t>I</a:t>
            </a:r>
            <a:r>
              <a:rPr lang="en-US" sz="2000" b="1" dirty="0">
                <a:latin typeface="Times New Roman" panose="02020603050405020304" pitchFamily="18" charset="0"/>
              </a:rPr>
              <a:t>I</a:t>
            </a:r>
            <a:r>
              <a:rPr lang="vi-VN" sz="2000" b="1" dirty="0">
                <a:latin typeface="Times New Roman" panose="02020603050405020304" pitchFamily="18" charset="0"/>
              </a:rPr>
              <a:t>I. </a:t>
            </a:r>
            <a:r>
              <a:rPr lang="en-US" sz="2000" b="1" dirty="0">
                <a:latin typeface="Times New Roman" panose="02020603050405020304" pitchFamily="18" charset="0"/>
              </a:rPr>
              <a:t>THỰC HÀNH VIẾT THEO CÁC BƯỚC</a:t>
            </a:r>
            <a:endParaRPr lang="vi-VN" sz="2000" dirty="0"/>
          </a:p>
        </p:txBody>
      </p:sp>
      <p:sp>
        <p:nvSpPr>
          <p:cNvPr id="6" name="TextBox 5"/>
          <p:cNvSpPr txBox="1"/>
          <p:nvPr/>
        </p:nvSpPr>
        <p:spPr>
          <a:xfrm>
            <a:off x="220717" y="448894"/>
            <a:ext cx="242789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1. </a:t>
            </a:r>
            <a:r>
              <a:rPr lang="vi-VN" sz="2000" b="1" dirty="0">
                <a:latin typeface="Times New Roman" panose="02020603050405020304" pitchFamily="18" charset="0"/>
                <a:cs typeface="Times New Roman" panose="02020603050405020304" pitchFamily="18" charset="0"/>
              </a:rPr>
              <a:t>Trướ</a:t>
            </a:r>
            <a:r>
              <a:rPr lang="en-US" sz="2000" b="1" dirty="0">
                <a:latin typeface="Times New Roman" panose="02020603050405020304" pitchFamily="18" charset="0"/>
                <a:cs typeface="Times New Roman" panose="02020603050405020304" pitchFamily="18" charset="0"/>
              </a:rPr>
              <a:t>c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16292" y="849004"/>
            <a:ext cx="1502334" cy="400110"/>
          </a:xfrm>
          <a:prstGeom prst="rect">
            <a:avLst/>
          </a:prstGeom>
          <a:noFill/>
        </p:spPr>
        <p:txBody>
          <a:bodyPr wrap="none" rtlCol="0">
            <a:spAutoFit/>
          </a:bodyPr>
          <a:lstStyle/>
          <a:p>
            <a:r>
              <a:rPr lang="en-US" sz="2000" b="1" i="1" dirty="0">
                <a:latin typeface="Times New Roman" panose="02020603050405020304" pitchFamily="18" charset="0"/>
                <a:cs typeface="Times New Roman" panose="02020603050405020304" pitchFamily="18" charset="0"/>
              </a:rPr>
              <a:t>c) </a:t>
            </a:r>
            <a:r>
              <a:rPr lang="en-US" sz="2000" b="1" i="1" dirty="0" err="1">
                <a:latin typeface="Times New Roman" panose="02020603050405020304" pitchFamily="18" charset="0"/>
                <a:cs typeface="Times New Roman" panose="02020603050405020304" pitchFamily="18" charset="0"/>
              </a:rPr>
              <a:t>Lập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dàn</a:t>
            </a:r>
            <a:r>
              <a:rPr lang="en-US" sz="2000" b="1" i="1" dirty="0">
                <a:latin typeface="Times New Roman" panose="02020603050405020304" pitchFamily="18" charset="0"/>
                <a:cs typeface="Times New Roman" panose="02020603050405020304" pitchFamily="18" charset="0"/>
              </a:rPr>
              <a:t> ý</a:t>
            </a:r>
          </a:p>
        </p:txBody>
      </p:sp>
      <p:graphicFrame>
        <p:nvGraphicFramePr>
          <p:cNvPr id="8" name="Diagram 7"/>
          <p:cNvGraphicFramePr/>
          <p:nvPr>
            <p:extLst>
              <p:ext uri="{D42A27DB-BD31-4B8C-83A1-F6EECF244321}">
                <p14:modId xmlns:p14="http://schemas.microsoft.com/office/powerpoint/2010/main" val="1100918862"/>
              </p:ext>
            </p:extLst>
          </p:nvPr>
        </p:nvGraphicFramePr>
        <p:xfrm>
          <a:off x="1336495" y="1339438"/>
          <a:ext cx="711550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91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4" y="48784"/>
            <a:ext cx="5147563" cy="400110"/>
          </a:xfrm>
          <a:prstGeom prst="rect">
            <a:avLst/>
          </a:prstGeom>
        </p:spPr>
        <p:txBody>
          <a:bodyPr wrap="none">
            <a:spAutoFit/>
          </a:bodyPr>
          <a:lstStyle/>
          <a:p>
            <a:pPr algn="just"/>
            <a:r>
              <a:rPr lang="vi-VN" sz="2000" b="1" dirty="0">
                <a:latin typeface="Times New Roman" panose="02020603050405020304" pitchFamily="18" charset="0"/>
              </a:rPr>
              <a:t>I</a:t>
            </a:r>
            <a:r>
              <a:rPr lang="en-US" sz="2000" b="1" dirty="0">
                <a:latin typeface="Times New Roman" panose="02020603050405020304" pitchFamily="18" charset="0"/>
              </a:rPr>
              <a:t>I</a:t>
            </a:r>
            <a:r>
              <a:rPr lang="vi-VN" sz="2000" b="1" dirty="0">
                <a:latin typeface="Times New Roman" panose="02020603050405020304" pitchFamily="18" charset="0"/>
              </a:rPr>
              <a:t>I. </a:t>
            </a:r>
            <a:r>
              <a:rPr lang="en-US" sz="2000" b="1" dirty="0">
                <a:latin typeface="Times New Roman" panose="02020603050405020304" pitchFamily="18" charset="0"/>
              </a:rPr>
              <a:t>THỰC HÀNH VIẾT THEO CÁC BƯỚC</a:t>
            </a:r>
            <a:endParaRPr lang="vi-VN" sz="2000" dirty="0"/>
          </a:p>
        </p:txBody>
      </p:sp>
      <p:sp>
        <p:nvSpPr>
          <p:cNvPr id="5" name="TextBox 4"/>
          <p:cNvSpPr txBox="1"/>
          <p:nvPr/>
        </p:nvSpPr>
        <p:spPr>
          <a:xfrm>
            <a:off x="220717" y="448894"/>
            <a:ext cx="242789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bài</a:t>
            </a:r>
            <a:endParaRPr lang="en-US" sz="2000" b="1" dirty="0">
              <a:latin typeface="Times New Roman" panose="02020603050405020304" pitchFamily="18"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3925184868"/>
              </p:ext>
            </p:extLst>
          </p:nvPr>
        </p:nvGraphicFramePr>
        <p:xfrm>
          <a:off x="466239" y="849004"/>
          <a:ext cx="68376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2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1322" y="34350"/>
            <a:ext cx="5147563" cy="400110"/>
          </a:xfrm>
          <a:prstGeom prst="rect">
            <a:avLst/>
          </a:prstGeom>
        </p:spPr>
        <p:txBody>
          <a:bodyPr wrap="none">
            <a:spAutoFit/>
          </a:bodyPr>
          <a:lstStyle/>
          <a:p>
            <a:pPr algn="just"/>
            <a:r>
              <a:rPr lang="vi-VN" sz="2000" b="1" dirty="0">
                <a:latin typeface="Times New Roman" panose="02020603050405020304" pitchFamily="18" charset="0"/>
              </a:rPr>
              <a:t>I</a:t>
            </a:r>
            <a:r>
              <a:rPr lang="en-US" sz="2000" b="1" dirty="0">
                <a:latin typeface="Times New Roman" panose="02020603050405020304" pitchFamily="18" charset="0"/>
              </a:rPr>
              <a:t>I</a:t>
            </a:r>
            <a:r>
              <a:rPr lang="vi-VN" sz="2000" b="1" dirty="0">
                <a:latin typeface="Times New Roman" panose="02020603050405020304" pitchFamily="18" charset="0"/>
              </a:rPr>
              <a:t>I. </a:t>
            </a:r>
            <a:r>
              <a:rPr lang="en-US" sz="2000" b="1" dirty="0">
                <a:latin typeface="Times New Roman" panose="02020603050405020304" pitchFamily="18" charset="0"/>
              </a:rPr>
              <a:t>THỰC HÀNH VIẾT THEO CÁC BƯỚC</a:t>
            </a:r>
            <a:endParaRPr lang="vi-VN" sz="2000" dirty="0"/>
          </a:p>
        </p:txBody>
      </p:sp>
      <p:sp>
        <p:nvSpPr>
          <p:cNvPr id="7" name="TextBox 6"/>
          <p:cNvSpPr txBox="1"/>
          <p:nvPr/>
        </p:nvSpPr>
        <p:spPr>
          <a:xfrm>
            <a:off x="574285" y="400110"/>
            <a:ext cx="242789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3. </a:t>
            </a:r>
            <a:r>
              <a:rPr lang="en-US" sz="2000" b="1" dirty="0" err="1">
                <a:latin typeface="Times New Roman" panose="02020603050405020304" pitchFamily="18" charset="0"/>
                <a:cs typeface="Times New Roman" panose="02020603050405020304" pitchFamily="18" charset="0"/>
              </a:rPr>
              <a:t>Chỉnh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endParaRPr lang="en-US" sz="2000" b="1" dirty="0">
              <a:latin typeface="Times New Roman" panose="02020603050405020304" pitchFamily="18" charset="0"/>
              <a:cs typeface="Times New Roman" panose="02020603050405020304" pitchFamily="18" charset="0"/>
            </a:endParaRPr>
          </a:p>
        </p:txBody>
      </p:sp>
      <p:pic>
        <p:nvPicPr>
          <p:cNvPr id="8" name="Picture 4" descr="https://lh3.googleusercontent.com/h-ApEw7zv_Qabp-7mmpkl08z51AVAl2Gq7UAaLcsA0IaCGhB2gnD98YXuVoObeJaxqbY693SnTRzrY0ZoPQ-ZeI8XI3KZkMBGyWiuZFeidfnneTbuUXxOGVYZ5rd7lKA2AQ0K2pTj72Xzb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570" y="922140"/>
            <a:ext cx="6092571" cy="431272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1098;p59"/>
          <p:cNvSpPr/>
          <p:nvPr/>
        </p:nvSpPr>
        <p:spPr>
          <a:xfrm>
            <a:off x="-890909" y="3952726"/>
            <a:ext cx="2450531" cy="1610175"/>
          </a:xfrm>
          <a:custGeom>
            <a:avLst/>
            <a:gdLst/>
            <a:ahLst/>
            <a:cxnLst/>
            <a:rect l="l" t="t" r="r" b="b"/>
            <a:pathLst>
              <a:path w="103529" h="68026" extrusionOk="0">
                <a:moveTo>
                  <a:pt x="15325" y="9145"/>
                </a:moveTo>
                <a:lnTo>
                  <a:pt x="15325" y="10453"/>
                </a:lnTo>
                <a:cubicBezTo>
                  <a:pt x="15325" y="10168"/>
                  <a:pt x="15334" y="9889"/>
                  <a:pt x="15352" y="9616"/>
                </a:cubicBezTo>
                <a:lnTo>
                  <a:pt x="15352" y="9616"/>
                </a:lnTo>
                <a:cubicBezTo>
                  <a:pt x="15344" y="9459"/>
                  <a:pt x="15335" y="9301"/>
                  <a:pt x="15325" y="9145"/>
                </a:cubicBezTo>
                <a:close/>
                <a:moveTo>
                  <a:pt x="25933" y="1"/>
                </a:moveTo>
                <a:cubicBezTo>
                  <a:pt x="20655" y="1"/>
                  <a:pt x="15752" y="3338"/>
                  <a:pt x="15352" y="9616"/>
                </a:cubicBezTo>
                <a:lnTo>
                  <a:pt x="15352" y="9616"/>
                </a:lnTo>
                <a:cubicBezTo>
                  <a:pt x="16370" y="30287"/>
                  <a:pt x="1" y="55899"/>
                  <a:pt x="30238" y="62980"/>
                </a:cubicBezTo>
                <a:cubicBezTo>
                  <a:pt x="39958" y="65087"/>
                  <a:pt x="55725" y="68025"/>
                  <a:pt x="69660" y="68025"/>
                </a:cubicBezTo>
                <a:cubicBezTo>
                  <a:pt x="77121" y="68025"/>
                  <a:pt x="84057" y="67183"/>
                  <a:pt x="89258" y="64918"/>
                </a:cubicBezTo>
                <a:cubicBezTo>
                  <a:pt x="97689" y="61684"/>
                  <a:pt x="103528" y="52598"/>
                  <a:pt x="98986" y="42870"/>
                </a:cubicBezTo>
                <a:cubicBezTo>
                  <a:pt x="96753" y="38405"/>
                  <a:pt x="94734" y="37161"/>
                  <a:pt x="92433" y="37161"/>
                </a:cubicBezTo>
                <a:cubicBezTo>
                  <a:pt x="89538" y="37161"/>
                  <a:pt x="86196" y="39129"/>
                  <a:pt x="81420" y="39129"/>
                </a:cubicBezTo>
                <a:cubicBezTo>
                  <a:pt x="81174" y="39129"/>
                  <a:pt x="80925" y="39124"/>
                  <a:pt x="80672" y="39113"/>
                </a:cubicBezTo>
                <a:cubicBezTo>
                  <a:pt x="68423" y="38601"/>
                  <a:pt x="73691" y="32501"/>
                  <a:pt x="67852" y="25365"/>
                </a:cubicBezTo>
                <a:cubicBezTo>
                  <a:pt x="65767" y="22577"/>
                  <a:pt x="63263" y="21867"/>
                  <a:pt x="60522" y="21867"/>
                </a:cubicBezTo>
                <a:cubicBezTo>
                  <a:pt x="57678" y="21867"/>
                  <a:pt x="54577" y="22632"/>
                  <a:pt x="51420" y="22632"/>
                </a:cubicBezTo>
                <a:cubicBezTo>
                  <a:pt x="49120" y="22632"/>
                  <a:pt x="46790" y="22226"/>
                  <a:pt x="44508" y="20823"/>
                </a:cubicBezTo>
                <a:cubicBezTo>
                  <a:pt x="37373" y="16292"/>
                  <a:pt x="39965" y="6552"/>
                  <a:pt x="32842" y="2021"/>
                </a:cubicBezTo>
                <a:cubicBezTo>
                  <a:pt x="30708" y="662"/>
                  <a:pt x="28283" y="1"/>
                  <a:pt x="259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99;p59"/>
          <p:cNvSpPr/>
          <p:nvPr/>
        </p:nvSpPr>
        <p:spPr>
          <a:xfrm rot="5630118">
            <a:off x="7401201" y="2472106"/>
            <a:ext cx="3345482" cy="2370558"/>
          </a:xfrm>
          <a:custGeom>
            <a:avLst/>
            <a:gdLst/>
            <a:ahLst/>
            <a:cxnLst/>
            <a:rect l="l" t="t" r="r" b="b"/>
            <a:pathLst>
              <a:path w="92518" h="64567" extrusionOk="0">
                <a:moveTo>
                  <a:pt x="54320" y="0"/>
                </a:moveTo>
                <a:cubicBezTo>
                  <a:pt x="39902" y="0"/>
                  <a:pt x="22075" y="3338"/>
                  <a:pt x="11355" y="11067"/>
                </a:cubicBezTo>
                <a:cubicBezTo>
                  <a:pt x="4541" y="15253"/>
                  <a:pt x="521" y="17334"/>
                  <a:pt x="224" y="25373"/>
                </a:cubicBezTo>
                <a:cubicBezTo>
                  <a:pt x="0" y="34543"/>
                  <a:pt x="5908" y="37467"/>
                  <a:pt x="12899" y="37467"/>
                </a:cubicBezTo>
                <a:cubicBezTo>
                  <a:pt x="15201" y="37467"/>
                  <a:pt x="17620" y="37150"/>
                  <a:pt x="19977" y="36635"/>
                </a:cubicBezTo>
                <a:cubicBezTo>
                  <a:pt x="23430" y="35867"/>
                  <a:pt x="29606" y="33367"/>
                  <a:pt x="34672" y="33367"/>
                </a:cubicBezTo>
                <a:cubicBezTo>
                  <a:pt x="37457" y="33367"/>
                  <a:pt x="39906" y="34123"/>
                  <a:pt x="41382" y="36337"/>
                </a:cubicBezTo>
                <a:cubicBezTo>
                  <a:pt x="43761" y="40202"/>
                  <a:pt x="40193" y="43770"/>
                  <a:pt x="39301" y="47635"/>
                </a:cubicBezTo>
                <a:cubicBezTo>
                  <a:pt x="38409" y="51797"/>
                  <a:pt x="39051" y="56506"/>
                  <a:pt x="43166" y="58040"/>
                </a:cubicBezTo>
                <a:cubicBezTo>
                  <a:pt x="44436" y="58514"/>
                  <a:pt x="45554" y="58715"/>
                  <a:pt x="46562" y="58715"/>
                </a:cubicBezTo>
                <a:cubicBezTo>
                  <a:pt x="52115" y="58715"/>
                  <a:pt x="54325" y="52598"/>
                  <a:pt x="60112" y="52094"/>
                </a:cubicBezTo>
                <a:cubicBezTo>
                  <a:pt x="60299" y="52085"/>
                  <a:pt x="60479" y="52081"/>
                  <a:pt x="60653" y="52081"/>
                </a:cubicBezTo>
                <a:cubicBezTo>
                  <a:pt x="66270" y="52081"/>
                  <a:pt x="64940" y="56661"/>
                  <a:pt x="67247" y="60121"/>
                </a:cubicBezTo>
                <a:cubicBezTo>
                  <a:pt x="69103" y="63157"/>
                  <a:pt x="72393" y="64567"/>
                  <a:pt x="75761" y="64567"/>
                </a:cubicBezTo>
                <a:cubicBezTo>
                  <a:pt x="78331" y="64567"/>
                  <a:pt x="80946" y="63746"/>
                  <a:pt x="83004" y="62203"/>
                </a:cubicBezTo>
                <a:cubicBezTo>
                  <a:pt x="92518" y="55067"/>
                  <a:pt x="90437" y="32770"/>
                  <a:pt x="88058" y="22662"/>
                </a:cubicBezTo>
                <a:cubicBezTo>
                  <a:pt x="85085" y="10175"/>
                  <a:pt x="74680" y="1850"/>
                  <a:pt x="62193" y="364"/>
                </a:cubicBezTo>
                <a:cubicBezTo>
                  <a:pt x="59745" y="124"/>
                  <a:pt x="57096" y="0"/>
                  <a:pt x="54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00;p59"/>
          <p:cNvSpPr/>
          <p:nvPr/>
        </p:nvSpPr>
        <p:spPr>
          <a:xfrm rot="4207798">
            <a:off x="-279462" y="3702744"/>
            <a:ext cx="1438102" cy="1328698"/>
          </a:xfrm>
          <a:custGeom>
            <a:avLst/>
            <a:gdLst/>
            <a:ahLst/>
            <a:cxnLst/>
            <a:rect l="l" t="t" r="r" b="b"/>
            <a:pathLst>
              <a:path w="57522" h="53146" extrusionOk="0">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01;p59"/>
          <p:cNvSpPr/>
          <p:nvPr/>
        </p:nvSpPr>
        <p:spPr>
          <a:xfrm rot="10540668">
            <a:off x="7268448" y="4231833"/>
            <a:ext cx="1596875" cy="978525"/>
          </a:xfrm>
          <a:custGeom>
            <a:avLst/>
            <a:gdLst/>
            <a:ahLst/>
            <a:cxnLst/>
            <a:rect l="l" t="t" r="r" b="b"/>
            <a:pathLst>
              <a:path w="63875" h="39141" extrusionOk="0">
                <a:moveTo>
                  <a:pt x="33386" y="1"/>
                </a:moveTo>
                <a:cubicBezTo>
                  <a:pt x="16712" y="1"/>
                  <a:pt x="1" y="9111"/>
                  <a:pt x="3416" y="25597"/>
                </a:cubicBezTo>
                <a:lnTo>
                  <a:pt x="3416" y="25609"/>
                </a:lnTo>
                <a:cubicBezTo>
                  <a:pt x="4486" y="30972"/>
                  <a:pt x="10932" y="38500"/>
                  <a:pt x="16307" y="39035"/>
                </a:cubicBezTo>
                <a:cubicBezTo>
                  <a:pt x="16913" y="39106"/>
                  <a:pt x="17460" y="39140"/>
                  <a:pt x="17955" y="39140"/>
                </a:cubicBezTo>
                <a:cubicBezTo>
                  <a:pt x="24926" y="39140"/>
                  <a:pt x="21539" y="32411"/>
                  <a:pt x="27058" y="29902"/>
                </a:cubicBezTo>
                <a:cubicBezTo>
                  <a:pt x="28422" y="29106"/>
                  <a:pt x="29811" y="28779"/>
                  <a:pt x="31202" y="28779"/>
                </a:cubicBezTo>
                <a:cubicBezTo>
                  <a:pt x="36383" y="28779"/>
                  <a:pt x="41610" y="33304"/>
                  <a:pt x="45847" y="34991"/>
                </a:cubicBezTo>
                <a:cubicBezTo>
                  <a:pt x="48304" y="35775"/>
                  <a:pt x="50521" y="36142"/>
                  <a:pt x="52490" y="36142"/>
                </a:cubicBezTo>
                <a:cubicBezTo>
                  <a:pt x="59992" y="36142"/>
                  <a:pt x="63875" y="30813"/>
                  <a:pt x="63602" y="22909"/>
                </a:cubicBezTo>
                <a:cubicBezTo>
                  <a:pt x="63058" y="7228"/>
                  <a:pt x="48237" y="1"/>
                  <a:pt x="33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69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322" y="34350"/>
            <a:ext cx="5147563" cy="400110"/>
          </a:xfrm>
          <a:prstGeom prst="rect">
            <a:avLst/>
          </a:prstGeom>
        </p:spPr>
        <p:txBody>
          <a:bodyPr wrap="none">
            <a:spAutoFit/>
          </a:bodyPr>
          <a:lstStyle/>
          <a:p>
            <a:pPr algn="just"/>
            <a:r>
              <a:rPr lang="vi-VN" sz="2000" b="1" dirty="0">
                <a:latin typeface="Times New Roman" panose="02020603050405020304" pitchFamily="18" charset="0"/>
              </a:rPr>
              <a:t>I</a:t>
            </a:r>
            <a:r>
              <a:rPr lang="en-US" sz="2000" b="1" dirty="0">
                <a:latin typeface="Times New Roman" panose="02020603050405020304" pitchFamily="18" charset="0"/>
              </a:rPr>
              <a:t>I</a:t>
            </a:r>
            <a:r>
              <a:rPr lang="vi-VN" sz="2000" b="1" dirty="0">
                <a:latin typeface="Times New Roman" panose="02020603050405020304" pitchFamily="18" charset="0"/>
              </a:rPr>
              <a:t>I. </a:t>
            </a:r>
            <a:r>
              <a:rPr lang="en-US" sz="2000" b="1" dirty="0">
                <a:latin typeface="Times New Roman" panose="02020603050405020304" pitchFamily="18" charset="0"/>
              </a:rPr>
              <a:t>THỰC HÀNH VIẾT THEO CÁC BƯỚC</a:t>
            </a:r>
            <a:endParaRPr lang="vi-VN" sz="2000" dirty="0"/>
          </a:p>
        </p:txBody>
      </p:sp>
      <p:sp>
        <p:nvSpPr>
          <p:cNvPr id="3" name="TextBox 2"/>
          <p:cNvSpPr txBox="1"/>
          <p:nvPr/>
        </p:nvSpPr>
        <p:spPr>
          <a:xfrm>
            <a:off x="574285" y="400110"/>
            <a:ext cx="242789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3. </a:t>
            </a:r>
            <a:r>
              <a:rPr lang="en-US" sz="2000" b="1" dirty="0" err="1">
                <a:latin typeface="Times New Roman" panose="02020603050405020304" pitchFamily="18" charset="0"/>
                <a:cs typeface="Times New Roman" panose="02020603050405020304" pitchFamily="18" charset="0"/>
              </a:rPr>
              <a:t>Chỉnh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endParaRPr lang="en-US" sz="2000" b="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17394028"/>
              </p:ext>
            </p:extLst>
          </p:nvPr>
        </p:nvGraphicFramePr>
        <p:xfrm>
          <a:off x="406540" y="802312"/>
          <a:ext cx="8069843" cy="4341188"/>
        </p:xfrm>
        <a:graphic>
          <a:graphicData uri="http://schemas.openxmlformats.org/drawingml/2006/table">
            <a:tbl>
              <a:tblPr>
                <a:tableStyleId>{3C2FFA5D-87B4-456A-9821-1D502468CF0F}</a:tableStyleId>
              </a:tblPr>
              <a:tblGrid>
                <a:gridCol w="1175219">
                  <a:extLst>
                    <a:ext uri="{9D8B030D-6E8A-4147-A177-3AD203B41FA5}">
                      <a16:colId xmlns:a16="http://schemas.microsoft.com/office/drawing/2014/main" val="20000"/>
                    </a:ext>
                  </a:extLst>
                </a:gridCol>
                <a:gridCol w="5536591">
                  <a:extLst>
                    <a:ext uri="{9D8B030D-6E8A-4147-A177-3AD203B41FA5}">
                      <a16:colId xmlns:a16="http://schemas.microsoft.com/office/drawing/2014/main" val="20001"/>
                    </a:ext>
                  </a:extLst>
                </a:gridCol>
                <a:gridCol w="1358033">
                  <a:extLst>
                    <a:ext uri="{9D8B030D-6E8A-4147-A177-3AD203B41FA5}">
                      <a16:colId xmlns:a16="http://schemas.microsoft.com/office/drawing/2014/main" val="20002"/>
                    </a:ext>
                  </a:extLst>
                </a:gridCol>
              </a:tblGrid>
              <a:tr h="379589">
                <a:tc>
                  <a:txBody>
                    <a:bodyPr/>
                    <a:lstStyle/>
                    <a:p>
                      <a:pPr algn="ctr" rtl="0" fontAlgn="t">
                        <a:spcBef>
                          <a:spcPts val="0"/>
                        </a:spcBef>
                        <a:spcAft>
                          <a:spcPts val="0"/>
                        </a:spcAft>
                      </a:pPr>
                      <a:r>
                        <a:rPr lang="en-US" sz="1600" b="1" u="none" strike="noStrike" dirty="0" err="1">
                          <a:effectLst/>
                        </a:rPr>
                        <a:t>Các</a:t>
                      </a:r>
                      <a:r>
                        <a:rPr lang="en-US" sz="1600" b="1" u="none" strike="noStrike" dirty="0">
                          <a:effectLst/>
                        </a:rPr>
                        <a:t> </a:t>
                      </a:r>
                      <a:r>
                        <a:rPr lang="en-US" sz="1600" b="1" u="none" strike="noStrike" dirty="0" err="1">
                          <a:effectLst/>
                        </a:rPr>
                        <a:t>phần</a:t>
                      </a:r>
                      <a:endParaRPr lang="en-US" sz="1600" b="1" dirty="0">
                        <a:effectLst/>
                      </a:endParaRPr>
                    </a:p>
                  </a:txBody>
                  <a:tcPr marL="50240" marR="50240" marT="33493" marB="33493"/>
                </a:tc>
                <a:tc>
                  <a:txBody>
                    <a:bodyPr/>
                    <a:lstStyle/>
                    <a:p>
                      <a:pPr algn="ctr" rtl="0" fontAlgn="t">
                        <a:spcBef>
                          <a:spcPts val="0"/>
                        </a:spcBef>
                        <a:spcAft>
                          <a:spcPts val="0"/>
                        </a:spcAft>
                      </a:pPr>
                      <a:r>
                        <a:rPr lang="en-US" sz="1600" b="1" u="none" strike="noStrike" dirty="0" err="1">
                          <a:effectLst/>
                        </a:rPr>
                        <a:t>Nội</a:t>
                      </a:r>
                      <a:r>
                        <a:rPr lang="en-US" sz="1600" b="1" u="none" strike="noStrike" dirty="0">
                          <a:effectLst/>
                        </a:rPr>
                        <a:t> dung </a:t>
                      </a:r>
                      <a:r>
                        <a:rPr lang="en-US" sz="1600" b="1" u="none" strike="noStrike" dirty="0" err="1">
                          <a:effectLst/>
                        </a:rPr>
                        <a:t>kiểm</a:t>
                      </a:r>
                      <a:r>
                        <a:rPr lang="en-US" sz="1600" b="1" u="none" strike="noStrike" dirty="0">
                          <a:effectLst/>
                        </a:rPr>
                        <a:t> </a:t>
                      </a:r>
                      <a:r>
                        <a:rPr lang="en-US" sz="1600" b="1" u="none" strike="noStrike" dirty="0" err="1">
                          <a:effectLst/>
                        </a:rPr>
                        <a:t>tra</a:t>
                      </a:r>
                      <a:endParaRPr lang="en-US" sz="1600" b="1" dirty="0">
                        <a:effectLst/>
                      </a:endParaRPr>
                    </a:p>
                  </a:txBody>
                  <a:tcPr marL="50240" marR="50240" marT="33493" marB="33493"/>
                </a:tc>
                <a:tc>
                  <a:txBody>
                    <a:bodyPr/>
                    <a:lstStyle/>
                    <a:p>
                      <a:pPr algn="ctr" rtl="0" fontAlgn="t">
                        <a:spcBef>
                          <a:spcPts val="0"/>
                        </a:spcBef>
                        <a:spcAft>
                          <a:spcPts val="0"/>
                        </a:spcAft>
                      </a:pPr>
                      <a:r>
                        <a:rPr lang="vi-VN" sz="1600" b="1" u="none" strike="noStrike" dirty="0">
                          <a:effectLst/>
                        </a:rPr>
                        <a:t>Đạt/chưa đạt</a:t>
                      </a:r>
                      <a:endParaRPr lang="vi-VN" sz="1600" b="1" dirty="0">
                        <a:effectLst/>
                      </a:endParaRPr>
                    </a:p>
                  </a:txBody>
                  <a:tcPr marL="50240" marR="50240" marT="33493" marB="33493"/>
                </a:tc>
                <a:extLst>
                  <a:ext uri="{0D108BD9-81ED-4DB2-BD59-A6C34878D82A}">
                    <a16:rowId xmlns:a16="http://schemas.microsoft.com/office/drawing/2014/main" val="10000"/>
                  </a:ext>
                </a:extLst>
              </a:tr>
              <a:tr h="505657">
                <a:tc rowSpan="2">
                  <a:txBody>
                    <a:bodyPr/>
                    <a:lstStyle/>
                    <a:p>
                      <a:pPr rtl="0" fontAlgn="t">
                        <a:spcBef>
                          <a:spcPts val="0"/>
                        </a:spcBef>
                        <a:spcAft>
                          <a:spcPts val="0"/>
                        </a:spcAft>
                      </a:pPr>
                      <a:r>
                        <a:rPr lang="en-US" sz="1600" b="1" u="none" strike="noStrike" dirty="0" err="1">
                          <a:effectLst/>
                        </a:rPr>
                        <a:t>Mở</a:t>
                      </a:r>
                      <a:r>
                        <a:rPr lang="en-US" sz="1600" b="1" u="none" strike="noStrike" dirty="0">
                          <a:effectLst/>
                        </a:rPr>
                        <a:t> </a:t>
                      </a:r>
                      <a:r>
                        <a:rPr lang="en-US" sz="1600" b="1" u="none" strike="noStrike" dirty="0" err="1">
                          <a:effectLst/>
                        </a:rPr>
                        <a:t>bài</a:t>
                      </a:r>
                      <a:endParaRPr lang="en-US" sz="1600" b="1" dirty="0">
                        <a:effectLst/>
                      </a:endParaRPr>
                    </a:p>
                    <a:p>
                      <a:pPr fontAlgn="t"/>
                      <a:br>
                        <a:rPr lang="en-US" sz="1600" b="1" dirty="0">
                          <a:effectLst/>
                        </a:rPr>
                      </a:br>
                      <a:endParaRPr lang="en-US" sz="1600" b="1" dirty="0">
                        <a:effectLst/>
                      </a:endParaRPr>
                    </a:p>
                  </a:txBody>
                  <a:tcPr marL="50240" marR="50240" marT="33493" marB="33493"/>
                </a:tc>
                <a:tc>
                  <a:txBody>
                    <a:bodyPr/>
                    <a:lstStyle/>
                    <a:p>
                      <a:pPr rtl="0" fontAlgn="t">
                        <a:spcBef>
                          <a:spcPts val="0"/>
                        </a:spcBef>
                        <a:spcAft>
                          <a:spcPts val="0"/>
                        </a:spcAft>
                      </a:pPr>
                      <a:r>
                        <a:rPr lang="vi-VN" sz="1400" u="none" strike="noStrike" dirty="0">
                          <a:effectLst/>
                        </a:rPr>
                        <a:t>Giới thiệu được người, sự việc muốn bày tỏ</a:t>
                      </a:r>
                      <a:endParaRPr lang="vi-VN" sz="1400" dirty="0">
                        <a:effectLst/>
                      </a:endParaRPr>
                    </a:p>
                  </a:txBody>
                  <a:tcPr marL="50240" marR="50240" marT="33493" marB="33493"/>
                </a:tc>
                <a:tc>
                  <a:txBody>
                    <a:bodyPr/>
                    <a:lstStyle/>
                    <a:p>
                      <a:pPr fontAlgn="t"/>
                      <a:br>
                        <a:rPr lang="en-US" sz="1400">
                          <a:effectLst/>
                        </a:rPr>
                      </a:br>
                      <a:endParaRPr lang="en-US" sz="1400">
                        <a:effectLst/>
                      </a:endParaRPr>
                    </a:p>
                  </a:txBody>
                  <a:tcPr marL="50240" marR="50240" marT="33493" marB="33493"/>
                </a:tc>
                <a:extLst>
                  <a:ext uri="{0D108BD9-81ED-4DB2-BD59-A6C34878D82A}">
                    <a16:rowId xmlns:a16="http://schemas.microsoft.com/office/drawing/2014/main" val="10001"/>
                  </a:ext>
                </a:extLst>
              </a:tr>
              <a:tr h="379589">
                <a:tc vMerge="1">
                  <a:txBody>
                    <a:bodyPr/>
                    <a:lstStyle/>
                    <a:p>
                      <a:endParaRPr lang="en-US"/>
                    </a:p>
                  </a:txBody>
                  <a:tcPr/>
                </a:tc>
                <a:tc>
                  <a:txBody>
                    <a:bodyPr/>
                    <a:lstStyle/>
                    <a:p>
                      <a:pPr rtl="0" fontAlgn="t">
                        <a:spcBef>
                          <a:spcPts val="0"/>
                        </a:spcBef>
                        <a:spcAft>
                          <a:spcPts val="0"/>
                        </a:spcAft>
                      </a:pPr>
                      <a:r>
                        <a:rPr lang="vi-VN" sz="1400" u="none" strike="noStrike" dirty="0">
                          <a:effectLst/>
                        </a:rPr>
                        <a:t>Nêu cảm xúc, ấn tượng ban đầu về người đó</a:t>
                      </a:r>
                      <a:endParaRPr lang="vi-VN" sz="1400" dirty="0">
                        <a:effectLst/>
                      </a:endParaRPr>
                    </a:p>
                  </a:txBody>
                  <a:tcPr marL="50240" marR="50240" marT="33493" marB="33493"/>
                </a:tc>
                <a:tc>
                  <a:txBody>
                    <a:bodyPr/>
                    <a:lstStyle/>
                    <a:p>
                      <a:pPr fontAlgn="t"/>
                      <a:br>
                        <a:rPr lang="en-US" sz="1400">
                          <a:effectLst/>
                        </a:rPr>
                      </a:br>
                      <a:endParaRPr lang="en-US" sz="1400">
                        <a:effectLst/>
                      </a:endParaRPr>
                    </a:p>
                  </a:txBody>
                  <a:tcPr marL="50240" marR="50240" marT="33493" marB="33493"/>
                </a:tc>
                <a:extLst>
                  <a:ext uri="{0D108BD9-81ED-4DB2-BD59-A6C34878D82A}">
                    <a16:rowId xmlns:a16="http://schemas.microsoft.com/office/drawing/2014/main" val="10002"/>
                  </a:ext>
                </a:extLst>
              </a:tr>
              <a:tr h="379589">
                <a:tc rowSpan="4">
                  <a:txBody>
                    <a:bodyPr/>
                    <a:lstStyle/>
                    <a:p>
                      <a:pPr rtl="0" fontAlgn="t">
                        <a:spcBef>
                          <a:spcPts val="0"/>
                        </a:spcBef>
                        <a:spcAft>
                          <a:spcPts val="0"/>
                        </a:spcAft>
                      </a:pPr>
                      <a:r>
                        <a:rPr lang="en-US" sz="1600" b="1" u="none" strike="noStrike" dirty="0" err="1">
                          <a:effectLst/>
                        </a:rPr>
                        <a:t>Thân</a:t>
                      </a:r>
                      <a:r>
                        <a:rPr lang="en-US" sz="1600" b="1" u="none" strike="noStrike" dirty="0">
                          <a:effectLst/>
                        </a:rPr>
                        <a:t> </a:t>
                      </a:r>
                      <a:r>
                        <a:rPr lang="en-US" sz="1600" b="1" u="none" strike="noStrike" dirty="0" err="1">
                          <a:effectLst/>
                        </a:rPr>
                        <a:t>bài</a:t>
                      </a:r>
                      <a:endParaRPr lang="en-US" sz="1600" b="1" dirty="0">
                        <a:effectLst/>
                      </a:endParaRPr>
                    </a:p>
                  </a:txBody>
                  <a:tcPr marL="50240" marR="50240" marT="33493" marB="33493"/>
                </a:tc>
                <a:tc>
                  <a:txBody>
                    <a:bodyPr/>
                    <a:lstStyle/>
                    <a:p>
                      <a:pPr rtl="0" fontAlgn="t">
                        <a:spcBef>
                          <a:spcPts val="0"/>
                        </a:spcBef>
                        <a:spcAft>
                          <a:spcPts val="0"/>
                        </a:spcAft>
                      </a:pPr>
                      <a:r>
                        <a:rPr lang="vi-VN" sz="1400" u="none" strike="noStrike" dirty="0">
                          <a:effectLst/>
                        </a:rPr>
                        <a:t>Trình bày được về những đặc điểm của đối tượng</a:t>
                      </a:r>
                      <a:endParaRPr lang="vi-VN" sz="1400" dirty="0">
                        <a:effectLst/>
                      </a:endParaRPr>
                    </a:p>
                  </a:txBody>
                  <a:tcPr marL="50240" marR="50240" marT="33493" marB="33493"/>
                </a:tc>
                <a:tc>
                  <a:txBody>
                    <a:bodyPr/>
                    <a:lstStyle/>
                    <a:p>
                      <a:pPr fontAlgn="t"/>
                      <a:br>
                        <a:rPr lang="en-US" sz="1400" dirty="0">
                          <a:effectLst/>
                        </a:rPr>
                      </a:br>
                      <a:endParaRPr lang="en-US" sz="1400" dirty="0">
                        <a:effectLst/>
                      </a:endParaRPr>
                    </a:p>
                  </a:txBody>
                  <a:tcPr marL="50240" marR="50240" marT="33493" marB="33493"/>
                </a:tc>
                <a:extLst>
                  <a:ext uri="{0D108BD9-81ED-4DB2-BD59-A6C34878D82A}">
                    <a16:rowId xmlns:a16="http://schemas.microsoft.com/office/drawing/2014/main" val="10003"/>
                  </a:ext>
                </a:extLst>
              </a:tr>
              <a:tr h="379589">
                <a:tc vMerge="1">
                  <a:txBody>
                    <a:bodyPr/>
                    <a:lstStyle/>
                    <a:p>
                      <a:endParaRPr lang="en-US"/>
                    </a:p>
                  </a:txBody>
                  <a:tcPr/>
                </a:tc>
                <a:tc>
                  <a:txBody>
                    <a:bodyPr/>
                    <a:lstStyle/>
                    <a:p>
                      <a:pPr rtl="0" fontAlgn="t">
                        <a:spcBef>
                          <a:spcPts val="0"/>
                        </a:spcBef>
                        <a:spcAft>
                          <a:spcPts val="0"/>
                        </a:spcAft>
                      </a:pPr>
                      <a:r>
                        <a:rPr lang="vi-VN" sz="1400" u="none" strike="noStrike" dirty="0">
                          <a:effectLst/>
                        </a:rPr>
                        <a:t>Kể được câu chuyện, nêu được những việc mà em có ấn tượng, xúc động</a:t>
                      </a:r>
                      <a:endParaRPr lang="vi-VN" sz="1400" dirty="0">
                        <a:effectLst/>
                      </a:endParaRPr>
                    </a:p>
                  </a:txBody>
                  <a:tcPr marL="50240" marR="50240" marT="33493" marB="33493"/>
                </a:tc>
                <a:tc>
                  <a:txBody>
                    <a:bodyPr/>
                    <a:lstStyle/>
                    <a:p>
                      <a:pPr fontAlgn="t"/>
                      <a:br>
                        <a:rPr lang="en-US" sz="1400" dirty="0">
                          <a:effectLst/>
                        </a:rPr>
                      </a:br>
                      <a:endParaRPr lang="en-US" sz="1400" dirty="0">
                        <a:effectLst/>
                      </a:endParaRPr>
                    </a:p>
                  </a:txBody>
                  <a:tcPr marL="50240" marR="50240" marT="33493" marB="33493"/>
                </a:tc>
                <a:extLst>
                  <a:ext uri="{0D108BD9-81ED-4DB2-BD59-A6C34878D82A}">
                    <a16:rowId xmlns:a16="http://schemas.microsoft.com/office/drawing/2014/main" val="10004"/>
                  </a:ext>
                </a:extLst>
              </a:tr>
              <a:tr h="379589">
                <a:tc vMerge="1">
                  <a:txBody>
                    <a:bodyPr/>
                    <a:lstStyle/>
                    <a:p>
                      <a:endParaRPr lang="en-US"/>
                    </a:p>
                  </a:txBody>
                  <a:tcPr/>
                </a:tc>
                <a:tc>
                  <a:txBody>
                    <a:bodyPr/>
                    <a:lstStyle/>
                    <a:p>
                      <a:pPr rtl="0" fontAlgn="t">
                        <a:spcBef>
                          <a:spcPts val="0"/>
                        </a:spcBef>
                        <a:spcAft>
                          <a:spcPts val="0"/>
                        </a:spcAft>
                      </a:pPr>
                      <a:r>
                        <a:rPr lang="vi-VN" sz="1400" u="none" strike="noStrike" dirty="0">
                          <a:effectLst/>
                        </a:rPr>
                        <a:t>Nêu được suy nghĩ, cảm nhận của em</a:t>
                      </a:r>
                      <a:endParaRPr lang="vi-VN" sz="1400" dirty="0">
                        <a:effectLst/>
                      </a:endParaRPr>
                    </a:p>
                  </a:txBody>
                  <a:tcPr marL="50240" marR="50240" marT="33493" marB="33493"/>
                </a:tc>
                <a:tc>
                  <a:txBody>
                    <a:bodyPr/>
                    <a:lstStyle/>
                    <a:p>
                      <a:pPr fontAlgn="t"/>
                      <a:br>
                        <a:rPr lang="en-US" sz="1400" dirty="0">
                          <a:effectLst/>
                        </a:rPr>
                      </a:br>
                      <a:endParaRPr lang="en-US" sz="1400" dirty="0">
                        <a:effectLst/>
                      </a:endParaRPr>
                    </a:p>
                  </a:txBody>
                  <a:tcPr marL="50240" marR="50240" marT="33493" marB="33493"/>
                </a:tc>
                <a:extLst>
                  <a:ext uri="{0D108BD9-81ED-4DB2-BD59-A6C34878D82A}">
                    <a16:rowId xmlns:a16="http://schemas.microsoft.com/office/drawing/2014/main" val="10005"/>
                  </a:ext>
                </a:extLst>
              </a:tr>
              <a:tr h="379589">
                <a:tc vMerge="1">
                  <a:txBody>
                    <a:bodyPr/>
                    <a:lstStyle/>
                    <a:p>
                      <a:endParaRPr lang="en-US"/>
                    </a:p>
                  </a:txBody>
                  <a:tcPr/>
                </a:tc>
                <a:tc>
                  <a:txBody>
                    <a:bodyPr/>
                    <a:lstStyle/>
                    <a:p>
                      <a:pPr rtl="0" fontAlgn="t">
                        <a:spcBef>
                          <a:spcPts val="0"/>
                        </a:spcBef>
                        <a:spcAft>
                          <a:spcPts val="0"/>
                        </a:spcAft>
                      </a:pPr>
                      <a:r>
                        <a:rPr lang="en-US" sz="1400" u="none" strike="noStrike" dirty="0" err="1">
                          <a:effectLst/>
                        </a:rPr>
                        <a:t>Có</a:t>
                      </a:r>
                      <a:r>
                        <a:rPr lang="en-US" sz="1400" u="none" strike="noStrike" dirty="0">
                          <a:effectLst/>
                        </a:rPr>
                        <a:t> </a:t>
                      </a:r>
                      <a:r>
                        <a:rPr lang="en-US" sz="1400" u="none" strike="noStrike" dirty="0" err="1">
                          <a:effectLst/>
                        </a:rPr>
                        <a:t>sử</a:t>
                      </a:r>
                      <a:r>
                        <a:rPr lang="en-US" sz="1400" u="none" strike="noStrike" dirty="0">
                          <a:effectLst/>
                        </a:rPr>
                        <a:t> </a:t>
                      </a:r>
                      <a:r>
                        <a:rPr lang="en-US" sz="1400" u="none" strike="noStrike" dirty="0" err="1">
                          <a:effectLst/>
                        </a:rPr>
                        <a:t>dụng</a:t>
                      </a:r>
                      <a:r>
                        <a:rPr lang="en-US" sz="1400" u="none" strike="noStrike" dirty="0">
                          <a:effectLst/>
                        </a:rPr>
                        <a:t> </a:t>
                      </a:r>
                      <a:r>
                        <a:rPr lang="en-US" sz="1400" u="none" strike="noStrike" dirty="0" err="1">
                          <a:effectLst/>
                        </a:rPr>
                        <a:t>các</a:t>
                      </a:r>
                      <a:r>
                        <a:rPr lang="en-US" sz="1400" u="none" strike="noStrike" dirty="0">
                          <a:effectLst/>
                        </a:rPr>
                        <a:t> </a:t>
                      </a:r>
                      <a:r>
                        <a:rPr lang="en-US" sz="1400" u="none" strike="noStrike" dirty="0" err="1">
                          <a:effectLst/>
                        </a:rPr>
                        <a:t>ngôn</a:t>
                      </a:r>
                      <a:r>
                        <a:rPr lang="en-US" sz="1400" u="none" strike="noStrike" dirty="0">
                          <a:effectLst/>
                        </a:rPr>
                        <a:t> </a:t>
                      </a:r>
                      <a:r>
                        <a:rPr lang="en-US" sz="1400" u="none" strike="noStrike" dirty="0" err="1">
                          <a:effectLst/>
                        </a:rPr>
                        <a:t>từ</a:t>
                      </a:r>
                      <a:r>
                        <a:rPr lang="en-US" sz="1400" u="none" strike="noStrike" dirty="0">
                          <a:effectLst/>
                        </a:rPr>
                        <a:t> </a:t>
                      </a:r>
                      <a:r>
                        <a:rPr lang="en-US" sz="1400" u="none" strike="noStrike" dirty="0" err="1">
                          <a:effectLst/>
                        </a:rPr>
                        <a:t>sinh</a:t>
                      </a:r>
                      <a:r>
                        <a:rPr lang="en-US" sz="1400" u="none" strike="noStrike" dirty="0">
                          <a:effectLst/>
                        </a:rPr>
                        <a:t> </a:t>
                      </a:r>
                      <a:r>
                        <a:rPr lang="en-US" sz="1400" u="none" strike="noStrike" dirty="0" err="1">
                          <a:effectLst/>
                        </a:rPr>
                        <a:t>động</a:t>
                      </a:r>
                      <a:r>
                        <a:rPr lang="en-US" sz="1400" u="none" strike="noStrike" dirty="0">
                          <a:effectLst/>
                        </a:rPr>
                        <a:t>, </a:t>
                      </a:r>
                      <a:r>
                        <a:rPr lang="en-US" sz="1400" u="none" strike="noStrike" dirty="0" err="1">
                          <a:effectLst/>
                        </a:rPr>
                        <a:t>giàu</a:t>
                      </a:r>
                      <a:r>
                        <a:rPr lang="en-US" sz="1400" u="none" strike="noStrike" dirty="0">
                          <a:effectLst/>
                        </a:rPr>
                        <a:t> </a:t>
                      </a:r>
                      <a:r>
                        <a:rPr lang="en-US" sz="1400" u="none" strike="noStrike" dirty="0" err="1">
                          <a:effectLst/>
                        </a:rPr>
                        <a:t>cảm</a:t>
                      </a:r>
                      <a:r>
                        <a:rPr lang="en-US" sz="1400" u="none" strike="noStrike" dirty="0">
                          <a:effectLst/>
                        </a:rPr>
                        <a:t> </a:t>
                      </a:r>
                      <a:r>
                        <a:rPr lang="en-US" sz="1400" u="none" strike="noStrike" dirty="0" err="1">
                          <a:effectLst/>
                        </a:rPr>
                        <a:t>xúc</a:t>
                      </a:r>
                      <a:r>
                        <a:rPr lang="en-US" sz="1400" u="none" strike="noStrike" dirty="0">
                          <a:effectLst/>
                        </a:rPr>
                        <a:t>, </a:t>
                      </a:r>
                      <a:r>
                        <a:rPr lang="en-US" sz="1400" u="none" strike="noStrike" dirty="0" err="1">
                          <a:effectLst/>
                        </a:rPr>
                        <a:t>các</a:t>
                      </a:r>
                      <a:r>
                        <a:rPr lang="en-US" sz="1400" u="none" strike="noStrike" dirty="0">
                          <a:effectLst/>
                        </a:rPr>
                        <a:t> </a:t>
                      </a:r>
                      <a:r>
                        <a:rPr lang="en-US" sz="1400" u="none" strike="noStrike" dirty="0" err="1">
                          <a:effectLst/>
                        </a:rPr>
                        <a:t>biện</a:t>
                      </a:r>
                      <a:r>
                        <a:rPr lang="en-US" sz="1400" u="none" strike="noStrike" dirty="0">
                          <a:effectLst/>
                        </a:rPr>
                        <a:t> </a:t>
                      </a:r>
                      <a:r>
                        <a:rPr lang="en-US" sz="1400" u="none" strike="noStrike" dirty="0" err="1">
                          <a:effectLst/>
                        </a:rPr>
                        <a:t>pháp</a:t>
                      </a:r>
                      <a:r>
                        <a:rPr lang="en-US" sz="1400" u="none" strike="noStrike" dirty="0">
                          <a:effectLst/>
                        </a:rPr>
                        <a:t> </a:t>
                      </a:r>
                      <a:r>
                        <a:rPr lang="en-US" sz="1400" u="none" strike="noStrike" dirty="0" err="1">
                          <a:effectLst/>
                        </a:rPr>
                        <a:t>tu</a:t>
                      </a:r>
                      <a:r>
                        <a:rPr lang="en-US" sz="1400" u="none" strike="noStrike" dirty="0">
                          <a:effectLst/>
                        </a:rPr>
                        <a:t> </a:t>
                      </a:r>
                      <a:r>
                        <a:rPr lang="en-US" sz="1400" u="none" strike="noStrike" dirty="0" err="1">
                          <a:effectLst/>
                        </a:rPr>
                        <a:t>từ</a:t>
                      </a:r>
                      <a:endParaRPr lang="en-US" sz="1400" dirty="0">
                        <a:effectLst/>
                      </a:endParaRPr>
                    </a:p>
                  </a:txBody>
                  <a:tcPr marL="50240" marR="50240" marT="33493" marB="33493"/>
                </a:tc>
                <a:tc>
                  <a:txBody>
                    <a:bodyPr/>
                    <a:lstStyle/>
                    <a:p>
                      <a:pPr fontAlgn="t"/>
                      <a:br>
                        <a:rPr lang="en-US" sz="1400" dirty="0">
                          <a:effectLst/>
                        </a:rPr>
                      </a:br>
                      <a:endParaRPr lang="en-US" sz="1400" dirty="0">
                        <a:effectLst/>
                      </a:endParaRPr>
                    </a:p>
                  </a:txBody>
                  <a:tcPr marL="50240" marR="50240" marT="33493" marB="33493"/>
                </a:tc>
                <a:extLst>
                  <a:ext uri="{0D108BD9-81ED-4DB2-BD59-A6C34878D82A}">
                    <a16:rowId xmlns:a16="http://schemas.microsoft.com/office/drawing/2014/main" val="10006"/>
                  </a:ext>
                </a:extLst>
              </a:tr>
              <a:tr h="379589">
                <a:tc>
                  <a:txBody>
                    <a:bodyPr/>
                    <a:lstStyle/>
                    <a:p>
                      <a:pPr rtl="0" fontAlgn="t">
                        <a:spcBef>
                          <a:spcPts val="0"/>
                        </a:spcBef>
                        <a:spcAft>
                          <a:spcPts val="0"/>
                        </a:spcAft>
                      </a:pPr>
                      <a:r>
                        <a:rPr lang="en-US" sz="1600" b="1" u="none" strike="noStrike" dirty="0" err="1">
                          <a:effectLst/>
                        </a:rPr>
                        <a:t>Kết</a:t>
                      </a:r>
                      <a:r>
                        <a:rPr lang="en-US" sz="1600" b="1" u="none" strike="noStrike" dirty="0">
                          <a:effectLst/>
                        </a:rPr>
                        <a:t> </a:t>
                      </a:r>
                      <a:r>
                        <a:rPr lang="en-US" sz="1600" b="1" u="none" strike="noStrike" dirty="0" err="1">
                          <a:effectLst/>
                        </a:rPr>
                        <a:t>bài</a:t>
                      </a:r>
                      <a:endParaRPr lang="en-US" sz="1600" b="1" dirty="0">
                        <a:effectLst/>
                      </a:endParaRPr>
                    </a:p>
                  </a:txBody>
                  <a:tcPr marL="50240" marR="50240" marT="33493" marB="33493"/>
                </a:tc>
                <a:tc>
                  <a:txBody>
                    <a:bodyPr/>
                    <a:lstStyle/>
                    <a:p>
                      <a:pPr rtl="0" fontAlgn="t">
                        <a:spcBef>
                          <a:spcPts val="0"/>
                        </a:spcBef>
                        <a:spcAft>
                          <a:spcPts val="0"/>
                        </a:spcAft>
                      </a:pPr>
                      <a:r>
                        <a:rPr lang="vi-VN" sz="1400" u="none" strike="noStrike">
                          <a:effectLst/>
                        </a:rPr>
                        <a:t>Khẳng định lại tình cảm của em với người đó</a:t>
                      </a:r>
                      <a:endParaRPr lang="vi-VN" sz="1400">
                        <a:effectLst/>
                      </a:endParaRPr>
                    </a:p>
                  </a:txBody>
                  <a:tcPr marL="50240" marR="50240" marT="33493" marB="33493"/>
                </a:tc>
                <a:tc>
                  <a:txBody>
                    <a:bodyPr/>
                    <a:lstStyle/>
                    <a:p>
                      <a:pPr fontAlgn="t"/>
                      <a:br>
                        <a:rPr lang="en-US" sz="1400" dirty="0">
                          <a:effectLst/>
                        </a:rPr>
                      </a:br>
                      <a:endParaRPr lang="en-US" sz="1400" dirty="0">
                        <a:effectLst/>
                      </a:endParaRPr>
                    </a:p>
                  </a:txBody>
                  <a:tcPr marL="50240" marR="50240" marT="33493" marB="33493"/>
                </a:tc>
                <a:extLst>
                  <a:ext uri="{0D108BD9-81ED-4DB2-BD59-A6C34878D82A}">
                    <a16:rowId xmlns:a16="http://schemas.microsoft.com/office/drawing/2014/main" val="10007"/>
                  </a:ext>
                </a:extLst>
              </a:tr>
              <a:tr h="379589">
                <a:tc>
                  <a:txBody>
                    <a:bodyPr/>
                    <a:lstStyle/>
                    <a:p>
                      <a:pPr rtl="0" fontAlgn="t">
                        <a:spcBef>
                          <a:spcPts val="0"/>
                        </a:spcBef>
                        <a:spcAft>
                          <a:spcPts val="0"/>
                        </a:spcAft>
                      </a:pPr>
                      <a:r>
                        <a:rPr lang="en-US" sz="1600" b="1" u="none" strike="noStrike" dirty="0" err="1">
                          <a:effectLst/>
                        </a:rPr>
                        <a:t>Hình</a:t>
                      </a:r>
                      <a:r>
                        <a:rPr lang="en-US" sz="1600" b="1" u="none" strike="noStrike" dirty="0">
                          <a:effectLst/>
                        </a:rPr>
                        <a:t> </a:t>
                      </a:r>
                      <a:r>
                        <a:rPr lang="en-US" sz="1600" b="1" u="none" strike="noStrike" dirty="0" err="1">
                          <a:effectLst/>
                        </a:rPr>
                        <a:t>thức</a:t>
                      </a:r>
                      <a:endParaRPr lang="en-US" sz="1600" b="1" dirty="0">
                        <a:effectLst/>
                      </a:endParaRPr>
                    </a:p>
                  </a:txBody>
                  <a:tcPr marL="50240" marR="50240" marT="33493" marB="33493"/>
                </a:tc>
                <a:tc>
                  <a:txBody>
                    <a:bodyPr/>
                    <a:lstStyle/>
                    <a:p>
                      <a:pPr rtl="0" fontAlgn="t">
                        <a:spcBef>
                          <a:spcPts val="0"/>
                        </a:spcBef>
                        <a:spcAft>
                          <a:spcPts val="0"/>
                        </a:spcAft>
                      </a:pPr>
                      <a:r>
                        <a:rPr lang="en-US" sz="1400" u="none" strike="noStrike">
                          <a:effectLst/>
                        </a:rPr>
                        <a:t>Đảm bảo yêu cầu về chính tả và diễn đạt</a:t>
                      </a:r>
                      <a:endParaRPr lang="en-US" sz="1400">
                        <a:effectLst/>
                      </a:endParaRPr>
                    </a:p>
                  </a:txBody>
                  <a:tcPr marL="50240" marR="50240" marT="33493" marB="33493"/>
                </a:tc>
                <a:tc>
                  <a:txBody>
                    <a:bodyPr/>
                    <a:lstStyle/>
                    <a:p>
                      <a:pPr fontAlgn="t"/>
                      <a:br>
                        <a:rPr lang="en-US" sz="1400" dirty="0">
                          <a:effectLst/>
                        </a:rPr>
                      </a:br>
                      <a:endParaRPr lang="en-US" sz="1400" dirty="0">
                        <a:effectLst/>
                      </a:endParaRPr>
                    </a:p>
                  </a:txBody>
                  <a:tcPr marL="50240" marR="50240" marT="33493" marB="33493"/>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28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8032" y="1501301"/>
            <a:ext cx="6675120" cy="1948482"/>
          </a:xfrm>
          <a:prstGeom prst="rect">
            <a:avLst/>
          </a:prstGeom>
        </p:spPr>
        <p:txBody>
          <a:bodyPr wrap="square">
            <a:spAutoFit/>
          </a:bodyPr>
          <a:lstStyle/>
          <a:p>
            <a:pPr algn="just">
              <a:lnSpc>
                <a:spcPct val="130000"/>
              </a:lnSpc>
            </a:pPr>
            <a:r>
              <a:rPr lang="en-US" sz="3200" dirty="0">
                <a:latin typeface="Times New Roman" panose="02020603050405020304" pitchFamily="18" charset="0"/>
              </a:rPr>
              <a:t>- </a:t>
            </a:r>
            <a:r>
              <a:rPr lang="en-US" sz="3200" dirty="0" err="1">
                <a:latin typeface="Times New Roman" panose="02020603050405020304" pitchFamily="18" charset="0"/>
              </a:rPr>
              <a:t>Viết</a:t>
            </a:r>
            <a:r>
              <a:rPr lang="en-US" sz="3200" dirty="0">
                <a:latin typeface="Times New Roman" panose="02020603050405020304" pitchFamily="18" charset="0"/>
              </a:rPr>
              <a:t> </a:t>
            </a:r>
            <a:r>
              <a:rPr lang="en-US" sz="3200" dirty="0" err="1">
                <a:latin typeface="Times New Roman" panose="02020603050405020304" pitchFamily="18" charset="0"/>
              </a:rPr>
              <a:t>lại</a:t>
            </a:r>
            <a:r>
              <a:rPr lang="en-US" sz="3200" dirty="0">
                <a:latin typeface="Times New Roman" panose="02020603050405020304" pitchFamily="18" charset="0"/>
              </a:rPr>
              <a:t> </a:t>
            </a:r>
            <a:r>
              <a:rPr lang="en-US" sz="3200" dirty="0" err="1">
                <a:latin typeface="Times New Roman" panose="02020603050405020304" pitchFamily="18" charset="0"/>
              </a:rPr>
              <a:t>bài</a:t>
            </a:r>
            <a:r>
              <a:rPr lang="en-US" sz="3200" dirty="0">
                <a:latin typeface="Times New Roman" panose="02020603050405020304" pitchFamily="18" charset="0"/>
              </a:rPr>
              <a:t> </a:t>
            </a:r>
            <a:r>
              <a:rPr lang="en-US" sz="3200" dirty="0" err="1">
                <a:latin typeface="Times New Roman" panose="02020603050405020304" pitchFamily="18" charset="0"/>
              </a:rPr>
              <a:t>văn</a:t>
            </a:r>
            <a:r>
              <a:rPr lang="en-US" sz="3200" dirty="0">
                <a:latin typeface="Times New Roman" panose="02020603050405020304" pitchFamily="18" charset="0"/>
              </a:rPr>
              <a:t> </a:t>
            </a:r>
            <a:r>
              <a:rPr lang="en-US" sz="3200" dirty="0" err="1">
                <a:latin typeface="Times New Roman" panose="02020603050405020304" pitchFamily="18" charset="0"/>
              </a:rPr>
              <a:t>theo</a:t>
            </a:r>
            <a:r>
              <a:rPr lang="en-US" sz="3200" dirty="0">
                <a:latin typeface="Times New Roman" panose="02020603050405020304" pitchFamily="18" charset="0"/>
              </a:rPr>
              <a:t> </a:t>
            </a:r>
            <a:r>
              <a:rPr lang="en-US" sz="3200" dirty="0" err="1">
                <a:latin typeface="Times New Roman" panose="02020603050405020304" pitchFamily="18" charset="0"/>
              </a:rPr>
              <a:t>những</a:t>
            </a:r>
            <a:r>
              <a:rPr lang="en-US" sz="3200" dirty="0">
                <a:latin typeface="Times New Roman" panose="02020603050405020304" pitchFamily="18" charset="0"/>
              </a:rPr>
              <a:t> </a:t>
            </a:r>
            <a:r>
              <a:rPr lang="en-US" sz="3200" dirty="0" err="1">
                <a:latin typeface="Times New Roman" panose="02020603050405020304" pitchFamily="18" charset="0"/>
              </a:rPr>
              <a:t>gì</a:t>
            </a:r>
            <a:r>
              <a:rPr lang="en-US" sz="3200" dirty="0">
                <a:latin typeface="Times New Roman" panose="02020603050405020304" pitchFamily="18" charset="0"/>
              </a:rPr>
              <a:t> </a:t>
            </a:r>
            <a:r>
              <a:rPr lang="en-US" sz="3200" dirty="0" err="1">
                <a:latin typeface="Times New Roman" panose="02020603050405020304" pitchFamily="18" charset="0"/>
              </a:rPr>
              <a:t>cô</a:t>
            </a:r>
            <a:r>
              <a:rPr lang="en-US" sz="3200" dirty="0">
                <a:latin typeface="Times New Roman" panose="02020603050405020304" pitchFamily="18" charset="0"/>
              </a:rPr>
              <a:t> </a:t>
            </a:r>
            <a:r>
              <a:rPr lang="en-US" sz="3200" dirty="0" err="1">
                <a:latin typeface="Times New Roman" panose="02020603050405020304" pitchFamily="18" charset="0"/>
              </a:rPr>
              <a:t>và</a:t>
            </a:r>
            <a:r>
              <a:rPr lang="en-US" sz="3200" dirty="0">
                <a:latin typeface="Times New Roman" panose="02020603050405020304" pitchFamily="18" charset="0"/>
              </a:rPr>
              <a:t> </a:t>
            </a:r>
            <a:r>
              <a:rPr lang="en-US" sz="3200" dirty="0" err="1">
                <a:latin typeface="Times New Roman" panose="02020603050405020304" pitchFamily="18" charset="0"/>
              </a:rPr>
              <a:t>các</a:t>
            </a:r>
            <a:r>
              <a:rPr lang="en-US" sz="3200" dirty="0">
                <a:latin typeface="Times New Roman" panose="02020603050405020304" pitchFamily="18" charset="0"/>
              </a:rPr>
              <a:t> </a:t>
            </a:r>
            <a:r>
              <a:rPr lang="en-US" sz="3200" dirty="0" err="1">
                <a:latin typeface="Times New Roman" panose="02020603050405020304" pitchFamily="18" charset="0"/>
              </a:rPr>
              <a:t>bạn</a:t>
            </a:r>
            <a:r>
              <a:rPr lang="en-US" sz="3200" dirty="0">
                <a:latin typeface="Times New Roman" panose="02020603050405020304" pitchFamily="18" charset="0"/>
              </a:rPr>
              <a:t> </a:t>
            </a:r>
            <a:r>
              <a:rPr lang="en-US" sz="3200" dirty="0" err="1">
                <a:latin typeface="Times New Roman" panose="02020603050405020304" pitchFamily="18" charset="0"/>
              </a:rPr>
              <a:t>đã</a:t>
            </a:r>
            <a:r>
              <a:rPr lang="en-US" sz="3200" dirty="0">
                <a:latin typeface="Times New Roman" panose="02020603050405020304" pitchFamily="18" charset="0"/>
              </a:rPr>
              <a:t> </a:t>
            </a:r>
            <a:r>
              <a:rPr lang="en-US" sz="3200" dirty="0" err="1">
                <a:latin typeface="Times New Roman" panose="02020603050405020304" pitchFamily="18" charset="0"/>
              </a:rPr>
              <a:t>góp</a:t>
            </a:r>
            <a:r>
              <a:rPr lang="en-US" sz="3200" dirty="0">
                <a:latin typeface="Times New Roman" panose="02020603050405020304" pitchFamily="18" charset="0"/>
              </a:rPr>
              <a:t> ý </a:t>
            </a:r>
            <a:r>
              <a:rPr lang="en-US" sz="3200" dirty="0" err="1">
                <a:latin typeface="Times New Roman" panose="02020603050405020304" pitchFamily="18" charset="0"/>
              </a:rPr>
              <a:t>chỉnh</a:t>
            </a:r>
            <a:r>
              <a:rPr lang="en-US" sz="3200" dirty="0">
                <a:latin typeface="Times New Roman" panose="02020603050405020304" pitchFamily="18" charset="0"/>
              </a:rPr>
              <a:t> </a:t>
            </a:r>
            <a:r>
              <a:rPr lang="en-US" sz="3200" dirty="0" err="1">
                <a:latin typeface="Times New Roman" panose="02020603050405020304" pitchFamily="18" charset="0"/>
              </a:rPr>
              <a:t>sửa</a:t>
            </a:r>
            <a:endParaRPr lang="en-US" sz="3200" dirty="0"/>
          </a:p>
          <a:p>
            <a:pPr algn="just">
              <a:lnSpc>
                <a:spcPct val="130000"/>
              </a:lnSpc>
            </a:pPr>
            <a:r>
              <a:rPr lang="en-US" sz="3200" dirty="0">
                <a:latin typeface="Times New Roman" panose="02020603050405020304" pitchFamily="18" charset="0"/>
              </a:rPr>
              <a:t>- </a:t>
            </a:r>
            <a:r>
              <a:rPr lang="en-US" sz="3200" dirty="0" err="1">
                <a:latin typeface="Times New Roman" panose="02020603050405020304" pitchFamily="18" charset="0"/>
              </a:rPr>
              <a:t>Chuẩn</a:t>
            </a:r>
            <a:r>
              <a:rPr lang="en-US" sz="3200" dirty="0">
                <a:latin typeface="Times New Roman" panose="02020603050405020304" pitchFamily="18" charset="0"/>
              </a:rPr>
              <a:t> </a:t>
            </a:r>
            <a:r>
              <a:rPr lang="en-US" sz="3200" dirty="0" err="1">
                <a:latin typeface="Times New Roman" panose="02020603050405020304" pitchFamily="18" charset="0"/>
              </a:rPr>
              <a:t>bị</a:t>
            </a:r>
            <a:r>
              <a:rPr lang="en-US" sz="3200" dirty="0">
                <a:latin typeface="Times New Roman" panose="02020603050405020304" pitchFamily="18" charset="0"/>
              </a:rPr>
              <a:t> </a:t>
            </a:r>
            <a:r>
              <a:rPr lang="en-US" sz="3200" dirty="0" err="1">
                <a:latin typeface="Times New Roman" panose="02020603050405020304" pitchFamily="18" charset="0"/>
              </a:rPr>
              <a:t>cho</a:t>
            </a:r>
            <a:r>
              <a:rPr lang="en-US" sz="3200" dirty="0">
                <a:latin typeface="Times New Roman" panose="02020603050405020304" pitchFamily="18" charset="0"/>
              </a:rPr>
              <a:t> </a:t>
            </a:r>
            <a:r>
              <a:rPr lang="en-US" sz="3200" dirty="0" err="1">
                <a:latin typeface="Times New Roman" panose="02020603050405020304" pitchFamily="18" charset="0"/>
              </a:rPr>
              <a:t>bài</a:t>
            </a:r>
            <a:r>
              <a:rPr lang="en-US" sz="3200" dirty="0">
                <a:latin typeface="Times New Roman" panose="02020603050405020304" pitchFamily="18" charset="0"/>
              </a:rPr>
              <a:t> </a:t>
            </a:r>
            <a:r>
              <a:rPr lang="en-US" sz="3200" dirty="0" err="1">
                <a:latin typeface="Times New Roman" panose="02020603050405020304" pitchFamily="18" charset="0"/>
              </a:rPr>
              <a:t>Nói</a:t>
            </a:r>
            <a:r>
              <a:rPr lang="en-US" sz="3200" dirty="0">
                <a:latin typeface="Times New Roman" panose="02020603050405020304" pitchFamily="18" charset="0"/>
              </a:rPr>
              <a:t> </a:t>
            </a:r>
            <a:r>
              <a:rPr lang="en-US" sz="3200" dirty="0" err="1">
                <a:latin typeface="Times New Roman" panose="02020603050405020304" pitchFamily="18" charset="0"/>
              </a:rPr>
              <a:t>và</a:t>
            </a:r>
            <a:r>
              <a:rPr lang="en-US" sz="3200" dirty="0">
                <a:latin typeface="Times New Roman" panose="02020603050405020304" pitchFamily="18" charset="0"/>
              </a:rPr>
              <a:t> </a:t>
            </a:r>
            <a:r>
              <a:rPr lang="en-US" sz="3200" dirty="0" err="1">
                <a:latin typeface="Times New Roman" panose="02020603050405020304" pitchFamily="18" charset="0"/>
              </a:rPr>
              <a:t>nghe</a:t>
            </a:r>
            <a:endParaRPr lang="en-US" sz="3200" dirty="0"/>
          </a:p>
        </p:txBody>
      </p:sp>
      <p:sp>
        <p:nvSpPr>
          <p:cNvPr id="4" name="Rectangle 3"/>
          <p:cNvSpPr/>
          <p:nvPr/>
        </p:nvSpPr>
        <p:spPr>
          <a:xfrm>
            <a:off x="3375198" y="150150"/>
            <a:ext cx="2393604" cy="769441"/>
          </a:xfrm>
          <a:prstGeom prst="rect">
            <a:avLst/>
          </a:prstGeom>
        </p:spPr>
        <p:txBody>
          <a:bodyPr wrap="none">
            <a:spAutoFit/>
          </a:bodyPr>
          <a:lstStyle/>
          <a:p>
            <a:pPr algn="just"/>
            <a:r>
              <a:rPr lang="en-US" sz="4400" b="1" u="sng" dirty="0">
                <a:latin typeface="Times New Roman" panose="02020603050405020304" pitchFamily="18" charset="0"/>
              </a:rPr>
              <a:t>DẶN DÒ</a:t>
            </a:r>
            <a:endParaRPr lang="en-US" sz="4400" dirty="0"/>
          </a:p>
        </p:txBody>
      </p:sp>
    </p:spTree>
    <p:extLst>
      <p:ext uri="{BB962C8B-B14F-4D97-AF65-F5344CB8AC3E}">
        <p14:creationId xmlns:p14="http://schemas.microsoft.com/office/powerpoint/2010/main" val="252336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lh4.googleusercontent.com/IMXZZOOuyX2I5zTrmKpKlwH7jqiran-97iwW2eEadCUbxIhPQ9X8DxK-9r4wrOKfak-YWy4_TT-ZTLS27VxicWdz_YV74gWGUTBJ3JwOZwzS8PbJT2ds1ImsGYx09AVmGfeq8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760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51693" y="253218"/>
            <a:ext cx="3699802" cy="10249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buClrTx/>
            </a:pP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endParaRPr lang="en-US" sz="1200" dirty="0">
              <a:solidFill>
                <a:schemeClr val="tx1"/>
              </a:solidFill>
            </a:endParaRPr>
          </a:p>
        </p:txBody>
      </p:sp>
    </p:spTree>
    <p:extLst>
      <p:ext uri="{BB962C8B-B14F-4D97-AF65-F5344CB8AC3E}">
        <p14:creationId xmlns:p14="http://schemas.microsoft.com/office/powerpoint/2010/main" val="169249896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ía sau câu chuyện người cha xăm nét chữ đầu đời của con gái lên tay -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466"/>
            <a:ext cx="9144000" cy="530996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587261" y="3742006"/>
            <a:ext cx="4009293" cy="1153552"/>
          </a:xfrm>
          <a:prstGeom prst="roundRect">
            <a:avLst/>
          </a:prstGeom>
          <a:ln>
            <a:noFill/>
          </a:ln>
          <a:effectLst>
            <a:glow rad="635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buClrTx/>
            </a:pP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xăm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gái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endParaRPr lang="en-US" sz="2400" dirty="0">
              <a:solidFill>
                <a:schemeClr val="tx1"/>
              </a:solidFill>
            </a:endParaRPr>
          </a:p>
        </p:txBody>
      </p:sp>
    </p:spTree>
    <p:extLst>
      <p:ext uri="{BB962C8B-B14F-4D97-AF65-F5344CB8AC3E}">
        <p14:creationId xmlns:p14="http://schemas.microsoft.com/office/powerpoint/2010/main" val="9728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s://lh3.googleusercontent.com/Vn2F-r6p3uYSzpMpXDthlIN2ZS_rwU3SJFWJmHP0w9Ef65Z1T7WYttWXB0i_rZZrLwfFIg4T0zBx0A3-rOkEYWLvz22bGukFKW0QJdTMpp6amCJDKYLH1yjUcDQUbQ5y-QBmO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584501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459457" y="858130"/>
            <a:ext cx="3896751" cy="12801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r>
              <a:rPr lang="en-US" sz="2400" dirty="0" err="1"/>
              <a:t>Đại</a:t>
            </a:r>
            <a:r>
              <a:rPr lang="en-US" sz="2400" dirty="0"/>
              <a:t> </a:t>
            </a:r>
            <a:r>
              <a:rPr lang="en-US" sz="2400" dirty="0" err="1"/>
              <a:t>gia</a:t>
            </a:r>
            <a:r>
              <a:rPr lang="en-US" sz="2400" dirty="0"/>
              <a:t> </a:t>
            </a:r>
            <a:r>
              <a:rPr lang="en-US" sz="2400" dirty="0" err="1"/>
              <a:t>chân</a:t>
            </a:r>
            <a:r>
              <a:rPr lang="en-US" sz="2400" dirty="0"/>
              <a:t> </a:t>
            </a:r>
            <a:r>
              <a:rPr lang="en-US" sz="2400" dirty="0" err="1"/>
              <a:t>đất</a:t>
            </a:r>
            <a:r>
              <a:rPr lang="en-US" sz="2400" dirty="0"/>
              <a:t>” </a:t>
            </a:r>
            <a:r>
              <a:rPr lang="en-US" sz="2400" dirty="0" err="1"/>
              <a:t>trần</a:t>
            </a:r>
            <a:r>
              <a:rPr lang="en-US" sz="2400" dirty="0"/>
              <a:t> </a:t>
            </a:r>
            <a:r>
              <a:rPr lang="en-US" sz="2400" dirty="0" err="1"/>
              <a:t>Thị</a:t>
            </a:r>
            <a:r>
              <a:rPr lang="en-US" sz="2400" dirty="0"/>
              <a:t> </a:t>
            </a:r>
            <a:r>
              <a:rPr lang="en-US" sz="2400" dirty="0" err="1"/>
              <a:t>Thủy</a:t>
            </a:r>
            <a:r>
              <a:rPr lang="en-US" sz="2400" dirty="0"/>
              <a:t> </a:t>
            </a:r>
            <a:r>
              <a:rPr lang="en-US" sz="2400" dirty="0" err="1"/>
              <a:t>ủng</a:t>
            </a:r>
            <a:r>
              <a:rPr lang="en-US" sz="2400" dirty="0"/>
              <a:t> </a:t>
            </a:r>
            <a:r>
              <a:rPr lang="en-US" sz="2400" dirty="0" err="1"/>
              <a:t>hộ</a:t>
            </a:r>
            <a:r>
              <a:rPr lang="en-US" sz="2400" dirty="0"/>
              <a:t> 50 </a:t>
            </a:r>
            <a:r>
              <a:rPr lang="en-US" sz="2400" dirty="0" err="1"/>
              <a:t>tấn</a:t>
            </a:r>
            <a:r>
              <a:rPr lang="en-US" sz="2400" dirty="0"/>
              <a:t> </a:t>
            </a:r>
            <a:r>
              <a:rPr lang="en-US" sz="2400" dirty="0" err="1"/>
              <a:t>gạo</a:t>
            </a:r>
            <a:r>
              <a:rPr lang="en-US" sz="2400" dirty="0"/>
              <a:t> </a:t>
            </a:r>
            <a:r>
              <a:rPr lang="en-US" sz="2400" dirty="0" err="1"/>
              <a:t>trong</a:t>
            </a:r>
            <a:r>
              <a:rPr lang="en-US" sz="2400" dirty="0"/>
              <a:t> </a:t>
            </a:r>
            <a:r>
              <a:rPr lang="en-US" sz="2400" dirty="0" err="1"/>
              <a:t>đợt</a:t>
            </a:r>
            <a:r>
              <a:rPr lang="en-US" sz="2400" dirty="0"/>
              <a:t> </a:t>
            </a:r>
            <a:r>
              <a:rPr lang="en-US" sz="2400" dirty="0" err="1"/>
              <a:t>dịch</a:t>
            </a:r>
            <a:r>
              <a:rPr lang="en-US" sz="2400" dirty="0"/>
              <a:t> </a:t>
            </a:r>
            <a:r>
              <a:rPr lang="en-US" sz="2400" dirty="0" err="1"/>
              <a:t>Covid</a:t>
            </a:r>
            <a:r>
              <a:rPr lang="en-US" sz="2400" dirty="0"/>
              <a:t> - 19</a:t>
            </a:r>
          </a:p>
        </p:txBody>
      </p:sp>
    </p:spTree>
    <p:extLst>
      <p:ext uri="{BB962C8B-B14F-4D97-AF65-F5344CB8AC3E}">
        <p14:creationId xmlns:p14="http://schemas.microsoft.com/office/powerpoint/2010/main" val="174530436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a:spLocks noGrp="1"/>
          </p:cNvSpPr>
          <p:nvPr>
            <p:ph type="ctrTitle"/>
          </p:nvPr>
        </p:nvSpPr>
        <p:spPr>
          <a:xfrm>
            <a:off x="3234875" y="679007"/>
            <a:ext cx="2674200" cy="81233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VIẾT</a:t>
            </a:r>
            <a:endParaRPr dirty="0"/>
          </a:p>
        </p:txBody>
      </p:sp>
      <p:sp>
        <p:nvSpPr>
          <p:cNvPr id="5" name="Rectangle 4"/>
          <p:cNvSpPr/>
          <p:nvPr/>
        </p:nvSpPr>
        <p:spPr>
          <a:xfrm>
            <a:off x="1328032" y="1872361"/>
            <a:ext cx="6487886" cy="1713290"/>
          </a:xfrm>
          <a:prstGeom prst="rect">
            <a:avLst/>
          </a:prstGeom>
        </p:spPr>
        <p:txBody>
          <a:bodyPr wrap="square">
            <a:spAutoFit/>
          </a:bodyPr>
          <a:lstStyle/>
          <a:p>
            <a:pPr algn="ctr">
              <a:spcAft>
                <a:spcPts val="800"/>
              </a:spcAft>
            </a:pPr>
            <a:r>
              <a:rPr lang="vi-VN" sz="3200" b="1" dirty="0">
                <a:solidFill>
                  <a:srgbClr val="1A4568"/>
                </a:solidFill>
                <a:latin typeface="Times New Roman" panose="02020603050405020304" pitchFamily="18" charset="0"/>
              </a:rPr>
              <a:t>VIẾT BÀI VĂN BIỂU CẢM </a:t>
            </a:r>
            <a:endParaRPr lang="vi-VN" sz="3200" dirty="0">
              <a:solidFill>
                <a:srgbClr val="1A4568"/>
              </a:solidFill>
            </a:endParaRPr>
          </a:p>
          <a:p>
            <a:pPr algn="ctr">
              <a:spcAft>
                <a:spcPts val="800"/>
              </a:spcAft>
            </a:pPr>
            <a:r>
              <a:rPr lang="vi-VN" sz="3200" b="1" dirty="0">
                <a:solidFill>
                  <a:srgbClr val="1A4568"/>
                </a:solidFill>
                <a:latin typeface="Times New Roman" panose="02020603050405020304" pitchFamily="18" charset="0"/>
              </a:rPr>
              <a:t>VỀ CON NGƯỜI HOẶC SỰ VIỆC</a:t>
            </a:r>
            <a:endParaRPr lang="vi-VN" sz="3200" dirty="0">
              <a:solidFill>
                <a:srgbClr val="1A4568"/>
              </a:solidFill>
            </a:endParaRPr>
          </a:p>
          <a:p>
            <a:br>
              <a:rPr lang="vi-VN"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61999" y="113478"/>
            <a:ext cx="7141779" cy="707886"/>
          </a:xfrm>
          <a:prstGeom prst="rect">
            <a:avLst/>
          </a:prstGeom>
        </p:spPr>
        <p:txBody>
          <a:bodyPr wrap="square">
            <a:spAutoFit/>
          </a:bodyPr>
          <a:lstStyle/>
          <a:p>
            <a:pPr algn="just"/>
            <a:r>
              <a:rPr lang="vi-VN" sz="2000" b="1" dirty="0">
                <a:latin typeface="Times New Roman" panose="02020603050405020304" pitchFamily="18" charset="0"/>
              </a:rPr>
              <a:t>I. YÊU CẦU ĐỐI VỚI BÀI VĂN BIỂU CẢM VỀ CON NGƯỜI HOẶC SỰ VIỆC </a:t>
            </a:r>
            <a:endParaRPr lang="vi-VN" sz="2000"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125" y="1902371"/>
            <a:ext cx="2701854" cy="2915307"/>
          </a:xfrm>
          <a:prstGeom prst="rect">
            <a:avLst/>
          </a:prstGeom>
        </p:spPr>
      </p:pic>
      <p:sp>
        <p:nvSpPr>
          <p:cNvPr id="17" name="Rectangle 16"/>
          <p:cNvSpPr/>
          <p:nvPr/>
        </p:nvSpPr>
        <p:spPr>
          <a:xfrm>
            <a:off x="3788979" y="1156137"/>
            <a:ext cx="4114799" cy="3046988"/>
          </a:xfrm>
          <a:prstGeom prst="rect">
            <a:avLst/>
          </a:prstGeom>
        </p:spPr>
        <p:txBody>
          <a:bodyPr wrap="square">
            <a:spAutoFit/>
          </a:bodyPr>
          <a:lstStyle/>
          <a:p>
            <a:pPr algn="just"/>
            <a:r>
              <a:rPr lang="en-US" sz="2400" dirty="0">
                <a:latin typeface="Times New Roman" panose="02020603050405020304" pitchFamily="18" charset="0"/>
              </a:rPr>
              <a:t>T</a:t>
            </a:r>
            <a:r>
              <a:rPr lang="vi-VN" sz="2400" dirty="0">
                <a:latin typeface="Times New Roman" panose="02020603050405020304" pitchFamily="18" charset="0"/>
              </a:rPr>
              <a:t>hảo luận nhóm đôi trong 3</a:t>
            </a:r>
            <a:r>
              <a:rPr lang="en-US" sz="2400" dirty="0">
                <a:latin typeface="Times New Roman" panose="02020603050405020304" pitchFamily="18" charset="0"/>
              </a:rPr>
              <a:t> </a:t>
            </a:r>
            <a:r>
              <a:rPr lang="en-US" sz="2400" dirty="0" err="1">
                <a:latin typeface="Times New Roman" panose="02020603050405020304" pitchFamily="18" charset="0"/>
              </a:rPr>
              <a:t>phút</a:t>
            </a:r>
            <a:r>
              <a:rPr lang="en-US" sz="2400" dirty="0">
                <a:latin typeface="Times New Roman" panose="02020603050405020304" pitchFamily="18" charset="0"/>
              </a:rPr>
              <a:t> </a:t>
            </a:r>
            <a:r>
              <a:rPr lang="vi-VN" sz="2400" dirty="0">
                <a:latin typeface="Times New Roman" panose="02020603050405020304" pitchFamily="18" charset="0"/>
              </a:rPr>
              <a:t> đề trả lời câu hỏi: </a:t>
            </a:r>
            <a:endParaRPr lang="en-US" sz="2400" dirty="0">
              <a:latin typeface="Times New Roman" panose="02020603050405020304" pitchFamily="18" charset="0"/>
            </a:endParaRPr>
          </a:p>
          <a:p>
            <a:pPr algn="just"/>
            <a:r>
              <a:rPr lang="vi-VN" sz="2400" dirty="0">
                <a:latin typeface="Times New Roman" panose="02020603050405020304" pitchFamily="18" charset="0"/>
              </a:rPr>
              <a:t>Theo em, một bài văn biểu cảm về con người hoặc sự việc thì cần đáp ứng được những yêu cầu gì (Về hình thức, về nội dung, về dung lượng, về câu từ,...)</a:t>
            </a:r>
            <a:endParaRPr lang="vi-VN" sz="2400" dirty="0"/>
          </a:p>
        </p:txBody>
      </p:sp>
    </p:spTree>
    <p:extLst>
      <p:ext uri="{BB962C8B-B14F-4D97-AF65-F5344CB8AC3E}">
        <p14:creationId xmlns:p14="http://schemas.microsoft.com/office/powerpoint/2010/main" val="74672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7227" y="102968"/>
            <a:ext cx="6458608" cy="707886"/>
          </a:xfrm>
          <a:prstGeom prst="rect">
            <a:avLst/>
          </a:prstGeom>
        </p:spPr>
        <p:txBody>
          <a:bodyPr wrap="square">
            <a:spAutoFit/>
          </a:bodyPr>
          <a:lstStyle/>
          <a:p>
            <a:pPr algn="just"/>
            <a:r>
              <a:rPr lang="vi-VN" sz="2000" b="1" dirty="0">
                <a:latin typeface="Times New Roman" panose="02020603050405020304" pitchFamily="18" charset="0"/>
              </a:rPr>
              <a:t>I. YÊU CẦU ĐỐI VỚI BÀI VĂN BIỂU CẢM VỀ CON NGƯỜI HOẶC SỰ VIỆC </a:t>
            </a:r>
            <a:endParaRPr lang="vi-VN" sz="2000" dirty="0"/>
          </a:p>
        </p:txBody>
      </p:sp>
      <p:sp>
        <p:nvSpPr>
          <p:cNvPr id="13" name="Rectangle 12"/>
          <p:cNvSpPr/>
          <p:nvPr/>
        </p:nvSpPr>
        <p:spPr>
          <a:xfrm>
            <a:off x="1699943" y="3685229"/>
            <a:ext cx="6252497" cy="400110"/>
          </a:xfrm>
          <a:prstGeom prst="rect">
            <a:avLst/>
          </a:prstGeom>
        </p:spPr>
        <p:txBody>
          <a:bodyPr wrap="square">
            <a:spAutoFit/>
          </a:bodyPr>
          <a:lstStyle/>
          <a:p>
            <a:pPr algn="just"/>
            <a:r>
              <a:rPr lang="vi-VN" sz="2000" dirty="0">
                <a:latin typeface="Times New Roman" panose="02020603050405020304" pitchFamily="18" charset="0"/>
              </a:rPr>
              <a:t>Sử dụng ngôn ngữ sinh động, giàu cảm xúc</a:t>
            </a:r>
            <a:endParaRPr lang="vi-VN" sz="2000" dirty="0"/>
          </a:p>
        </p:txBody>
      </p:sp>
      <p:grpSp>
        <p:nvGrpSpPr>
          <p:cNvPr id="14" name="Group 35">
            <a:extLst>
              <a:ext uri="{FF2B5EF4-FFF2-40B4-BE49-F238E27FC236}">
                <a16:creationId xmlns:a16="http://schemas.microsoft.com/office/drawing/2014/main" id="{CCF2F1A8-8670-4003-8D92-1DEAA9E584D2}"/>
              </a:ext>
            </a:extLst>
          </p:cNvPr>
          <p:cNvGrpSpPr/>
          <p:nvPr/>
        </p:nvGrpSpPr>
        <p:grpSpPr>
          <a:xfrm>
            <a:off x="722153" y="3507884"/>
            <a:ext cx="589935" cy="594315"/>
            <a:chOff x="5920323" y="2302554"/>
            <a:chExt cx="2180669" cy="2227927"/>
          </a:xfrm>
          <a:effectLst>
            <a:outerShdw blurRad="177800" dir="18900000" sy="23000" kx="-1200000" algn="bl" rotWithShape="0">
              <a:prstClr val="black">
                <a:alpha val="29000"/>
              </a:prstClr>
            </a:outerShdw>
          </a:effectLst>
        </p:grpSpPr>
        <p:sp>
          <p:nvSpPr>
            <p:cNvPr id="15" name="Freeform 36">
              <a:extLst>
                <a:ext uri="{FF2B5EF4-FFF2-40B4-BE49-F238E27FC236}">
                  <a16:creationId xmlns:a16="http://schemas.microsoft.com/office/drawing/2014/main" id="{2ADCE45E-4FC7-4334-9194-551E6EC7576F}"/>
                </a:ext>
              </a:extLst>
            </p:cNvPr>
            <p:cNvSpPr>
              <a:spLocks/>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16" name="Freeform 22">
              <a:extLst>
                <a:ext uri="{FF2B5EF4-FFF2-40B4-BE49-F238E27FC236}">
                  <a16:creationId xmlns:a16="http://schemas.microsoft.com/office/drawing/2014/main" id="{277760AB-5C59-4143-BF99-E834E3830AF3}"/>
                </a:ext>
              </a:extLst>
            </p:cNvPr>
            <p:cNvSpPr>
              <a:spLocks/>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17" name="Freeform 23">
              <a:extLst>
                <a:ext uri="{FF2B5EF4-FFF2-40B4-BE49-F238E27FC236}">
                  <a16:creationId xmlns:a16="http://schemas.microsoft.com/office/drawing/2014/main" id="{4990099C-98C7-47A6-A4D3-9B501744C48C}"/>
                </a:ext>
              </a:extLst>
            </p:cNvPr>
            <p:cNvSpPr>
              <a:spLocks/>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18" name="Freeform 24">
              <a:extLst>
                <a:ext uri="{FF2B5EF4-FFF2-40B4-BE49-F238E27FC236}">
                  <a16:creationId xmlns:a16="http://schemas.microsoft.com/office/drawing/2014/main" id="{7AE646CD-45E2-4191-95EF-9F221AFDE530}"/>
                </a:ext>
              </a:extLst>
            </p:cNvPr>
            <p:cNvSpPr>
              <a:spLocks/>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19" name="Freeform 25">
              <a:extLst>
                <a:ext uri="{FF2B5EF4-FFF2-40B4-BE49-F238E27FC236}">
                  <a16:creationId xmlns:a16="http://schemas.microsoft.com/office/drawing/2014/main" id="{527D4320-36DF-4C07-A17B-1AA74111F68E}"/>
                </a:ext>
              </a:extLst>
            </p:cNvPr>
            <p:cNvSpPr>
              <a:spLocks/>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20" name="Freeform 26">
              <a:extLst>
                <a:ext uri="{FF2B5EF4-FFF2-40B4-BE49-F238E27FC236}">
                  <a16:creationId xmlns:a16="http://schemas.microsoft.com/office/drawing/2014/main" id="{6FCEACE1-4983-4C24-8543-281A01EE9F80}"/>
                </a:ext>
              </a:extLst>
            </p:cNvPr>
            <p:cNvSpPr>
              <a:spLocks/>
            </p:cNvSpPr>
            <p:nvPr/>
          </p:nvSpPr>
          <p:spPr bwMode="auto">
            <a:xfrm>
              <a:off x="6072227" y="2841532"/>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21" name="Freeform 27">
              <a:extLst>
                <a:ext uri="{FF2B5EF4-FFF2-40B4-BE49-F238E27FC236}">
                  <a16:creationId xmlns:a16="http://schemas.microsoft.com/office/drawing/2014/main" id="{C93C1A76-1EA3-4F88-B55F-3F933B4507AF}"/>
                </a:ext>
              </a:extLst>
            </p:cNvPr>
            <p:cNvSpPr>
              <a:spLocks/>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22" name="Freeform 28">
              <a:extLst>
                <a:ext uri="{FF2B5EF4-FFF2-40B4-BE49-F238E27FC236}">
                  <a16:creationId xmlns:a16="http://schemas.microsoft.com/office/drawing/2014/main" id="{E907C8B5-CDCA-489A-AD68-42F83D6DEBFD}"/>
                </a:ext>
              </a:extLst>
            </p:cNvPr>
            <p:cNvSpPr>
              <a:spLocks/>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grpSp>
      <p:grpSp>
        <p:nvGrpSpPr>
          <p:cNvPr id="23" name="Group 35">
            <a:extLst>
              <a:ext uri="{FF2B5EF4-FFF2-40B4-BE49-F238E27FC236}">
                <a16:creationId xmlns:a16="http://schemas.microsoft.com/office/drawing/2014/main" id="{CCF2F1A8-8670-4003-8D92-1DEAA9E584D2}"/>
              </a:ext>
            </a:extLst>
          </p:cNvPr>
          <p:cNvGrpSpPr/>
          <p:nvPr/>
        </p:nvGrpSpPr>
        <p:grpSpPr>
          <a:xfrm>
            <a:off x="755402" y="2654489"/>
            <a:ext cx="589935" cy="594315"/>
            <a:chOff x="5920323" y="2302554"/>
            <a:chExt cx="2180669" cy="2227927"/>
          </a:xfrm>
          <a:effectLst>
            <a:outerShdw blurRad="177800" dir="18900000" sy="23000" kx="-1200000" algn="bl" rotWithShape="0">
              <a:prstClr val="black">
                <a:alpha val="29000"/>
              </a:prstClr>
            </a:outerShdw>
          </a:effectLst>
        </p:grpSpPr>
        <p:sp>
          <p:nvSpPr>
            <p:cNvPr id="24" name="Freeform 36">
              <a:extLst>
                <a:ext uri="{FF2B5EF4-FFF2-40B4-BE49-F238E27FC236}">
                  <a16:creationId xmlns:a16="http://schemas.microsoft.com/office/drawing/2014/main" id="{2ADCE45E-4FC7-4334-9194-551E6EC7576F}"/>
                </a:ext>
              </a:extLst>
            </p:cNvPr>
            <p:cNvSpPr>
              <a:spLocks/>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25" name="Freeform 22">
              <a:extLst>
                <a:ext uri="{FF2B5EF4-FFF2-40B4-BE49-F238E27FC236}">
                  <a16:creationId xmlns:a16="http://schemas.microsoft.com/office/drawing/2014/main" id="{277760AB-5C59-4143-BF99-E834E3830AF3}"/>
                </a:ext>
              </a:extLst>
            </p:cNvPr>
            <p:cNvSpPr>
              <a:spLocks/>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26" name="Freeform 23">
              <a:extLst>
                <a:ext uri="{FF2B5EF4-FFF2-40B4-BE49-F238E27FC236}">
                  <a16:creationId xmlns:a16="http://schemas.microsoft.com/office/drawing/2014/main" id="{4990099C-98C7-47A6-A4D3-9B501744C48C}"/>
                </a:ext>
              </a:extLst>
            </p:cNvPr>
            <p:cNvSpPr>
              <a:spLocks/>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27" name="Freeform 24">
              <a:extLst>
                <a:ext uri="{FF2B5EF4-FFF2-40B4-BE49-F238E27FC236}">
                  <a16:creationId xmlns:a16="http://schemas.microsoft.com/office/drawing/2014/main" id="{7AE646CD-45E2-4191-95EF-9F221AFDE530}"/>
                </a:ext>
              </a:extLst>
            </p:cNvPr>
            <p:cNvSpPr>
              <a:spLocks/>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28" name="Freeform 25">
              <a:extLst>
                <a:ext uri="{FF2B5EF4-FFF2-40B4-BE49-F238E27FC236}">
                  <a16:creationId xmlns:a16="http://schemas.microsoft.com/office/drawing/2014/main" id="{527D4320-36DF-4C07-A17B-1AA74111F68E}"/>
                </a:ext>
              </a:extLst>
            </p:cNvPr>
            <p:cNvSpPr>
              <a:spLocks/>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29" name="Freeform 26">
              <a:extLst>
                <a:ext uri="{FF2B5EF4-FFF2-40B4-BE49-F238E27FC236}">
                  <a16:creationId xmlns:a16="http://schemas.microsoft.com/office/drawing/2014/main" id="{6FCEACE1-4983-4C24-8543-281A01EE9F80}"/>
                </a:ext>
              </a:extLst>
            </p:cNvPr>
            <p:cNvSpPr>
              <a:spLocks/>
            </p:cNvSpPr>
            <p:nvPr/>
          </p:nvSpPr>
          <p:spPr bwMode="auto">
            <a:xfrm>
              <a:off x="6072227" y="2841532"/>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30" name="Freeform 27">
              <a:extLst>
                <a:ext uri="{FF2B5EF4-FFF2-40B4-BE49-F238E27FC236}">
                  <a16:creationId xmlns:a16="http://schemas.microsoft.com/office/drawing/2014/main" id="{C93C1A76-1EA3-4F88-B55F-3F933B4507AF}"/>
                </a:ext>
              </a:extLst>
            </p:cNvPr>
            <p:cNvSpPr>
              <a:spLocks/>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31" name="Freeform 28">
              <a:extLst>
                <a:ext uri="{FF2B5EF4-FFF2-40B4-BE49-F238E27FC236}">
                  <a16:creationId xmlns:a16="http://schemas.microsoft.com/office/drawing/2014/main" id="{E907C8B5-CDCA-489A-AD68-42F83D6DEBFD}"/>
                </a:ext>
              </a:extLst>
            </p:cNvPr>
            <p:cNvSpPr>
              <a:spLocks/>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grpSp>
      <p:grpSp>
        <p:nvGrpSpPr>
          <p:cNvPr id="32" name="Group 35">
            <a:extLst>
              <a:ext uri="{FF2B5EF4-FFF2-40B4-BE49-F238E27FC236}">
                <a16:creationId xmlns:a16="http://schemas.microsoft.com/office/drawing/2014/main" id="{CCF2F1A8-8670-4003-8D92-1DEAA9E584D2}"/>
              </a:ext>
            </a:extLst>
          </p:cNvPr>
          <p:cNvGrpSpPr/>
          <p:nvPr/>
        </p:nvGrpSpPr>
        <p:grpSpPr>
          <a:xfrm>
            <a:off x="823977" y="1775581"/>
            <a:ext cx="589935" cy="594315"/>
            <a:chOff x="5920323" y="2302554"/>
            <a:chExt cx="2180669" cy="2227927"/>
          </a:xfrm>
          <a:effectLst>
            <a:outerShdw blurRad="177800" dir="18900000" sy="23000" kx="-1200000" algn="bl" rotWithShape="0">
              <a:prstClr val="black">
                <a:alpha val="29000"/>
              </a:prstClr>
            </a:outerShdw>
          </a:effectLst>
        </p:grpSpPr>
        <p:sp>
          <p:nvSpPr>
            <p:cNvPr id="33" name="Freeform 36">
              <a:extLst>
                <a:ext uri="{FF2B5EF4-FFF2-40B4-BE49-F238E27FC236}">
                  <a16:creationId xmlns:a16="http://schemas.microsoft.com/office/drawing/2014/main" id="{2ADCE45E-4FC7-4334-9194-551E6EC7576F}"/>
                </a:ext>
              </a:extLst>
            </p:cNvPr>
            <p:cNvSpPr>
              <a:spLocks/>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34" name="Freeform 22">
              <a:extLst>
                <a:ext uri="{FF2B5EF4-FFF2-40B4-BE49-F238E27FC236}">
                  <a16:creationId xmlns:a16="http://schemas.microsoft.com/office/drawing/2014/main" id="{277760AB-5C59-4143-BF99-E834E3830AF3}"/>
                </a:ext>
              </a:extLst>
            </p:cNvPr>
            <p:cNvSpPr>
              <a:spLocks/>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35" name="Freeform 23">
              <a:extLst>
                <a:ext uri="{FF2B5EF4-FFF2-40B4-BE49-F238E27FC236}">
                  <a16:creationId xmlns:a16="http://schemas.microsoft.com/office/drawing/2014/main" id="{4990099C-98C7-47A6-A4D3-9B501744C48C}"/>
                </a:ext>
              </a:extLst>
            </p:cNvPr>
            <p:cNvSpPr>
              <a:spLocks/>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36" name="Freeform 24">
              <a:extLst>
                <a:ext uri="{FF2B5EF4-FFF2-40B4-BE49-F238E27FC236}">
                  <a16:creationId xmlns:a16="http://schemas.microsoft.com/office/drawing/2014/main" id="{7AE646CD-45E2-4191-95EF-9F221AFDE530}"/>
                </a:ext>
              </a:extLst>
            </p:cNvPr>
            <p:cNvSpPr>
              <a:spLocks/>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37" name="Freeform 25">
              <a:extLst>
                <a:ext uri="{FF2B5EF4-FFF2-40B4-BE49-F238E27FC236}">
                  <a16:creationId xmlns:a16="http://schemas.microsoft.com/office/drawing/2014/main" id="{527D4320-36DF-4C07-A17B-1AA74111F68E}"/>
                </a:ext>
              </a:extLst>
            </p:cNvPr>
            <p:cNvSpPr>
              <a:spLocks/>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38" name="Freeform 26">
              <a:extLst>
                <a:ext uri="{FF2B5EF4-FFF2-40B4-BE49-F238E27FC236}">
                  <a16:creationId xmlns:a16="http://schemas.microsoft.com/office/drawing/2014/main" id="{6FCEACE1-4983-4C24-8543-281A01EE9F80}"/>
                </a:ext>
              </a:extLst>
            </p:cNvPr>
            <p:cNvSpPr>
              <a:spLocks/>
            </p:cNvSpPr>
            <p:nvPr/>
          </p:nvSpPr>
          <p:spPr bwMode="auto">
            <a:xfrm>
              <a:off x="6072227" y="2841532"/>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39" name="Freeform 27">
              <a:extLst>
                <a:ext uri="{FF2B5EF4-FFF2-40B4-BE49-F238E27FC236}">
                  <a16:creationId xmlns:a16="http://schemas.microsoft.com/office/drawing/2014/main" id="{C93C1A76-1EA3-4F88-B55F-3F933B4507AF}"/>
                </a:ext>
              </a:extLst>
            </p:cNvPr>
            <p:cNvSpPr>
              <a:spLocks/>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40" name="Freeform 28">
              <a:extLst>
                <a:ext uri="{FF2B5EF4-FFF2-40B4-BE49-F238E27FC236}">
                  <a16:creationId xmlns:a16="http://schemas.microsoft.com/office/drawing/2014/main" id="{E907C8B5-CDCA-489A-AD68-42F83D6DEBFD}"/>
                </a:ext>
              </a:extLst>
            </p:cNvPr>
            <p:cNvSpPr>
              <a:spLocks/>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grpSp>
      <p:grpSp>
        <p:nvGrpSpPr>
          <p:cNvPr id="41" name="Group 35">
            <a:extLst>
              <a:ext uri="{FF2B5EF4-FFF2-40B4-BE49-F238E27FC236}">
                <a16:creationId xmlns:a16="http://schemas.microsoft.com/office/drawing/2014/main" id="{CCF2F1A8-8670-4003-8D92-1DEAA9E584D2}"/>
              </a:ext>
            </a:extLst>
          </p:cNvPr>
          <p:cNvGrpSpPr/>
          <p:nvPr/>
        </p:nvGrpSpPr>
        <p:grpSpPr>
          <a:xfrm>
            <a:off x="857004" y="887615"/>
            <a:ext cx="589935" cy="594315"/>
            <a:chOff x="5920323" y="2302554"/>
            <a:chExt cx="2180669" cy="2227927"/>
          </a:xfrm>
          <a:effectLst>
            <a:outerShdw blurRad="177800" dir="18900000" sy="23000" kx="-1200000" algn="bl" rotWithShape="0">
              <a:prstClr val="black">
                <a:alpha val="29000"/>
              </a:prstClr>
            </a:outerShdw>
          </a:effectLst>
        </p:grpSpPr>
        <p:sp>
          <p:nvSpPr>
            <p:cNvPr id="42" name="Freeform 36">
              <a:extLst>
                <a:ext uri="{FF2B5EF4-FFF2-40B4-BE49-F238E27FC236}">
                  <a16:creationId xmlns:a16="http://schemas.microsoft.com/office/drawing/2014/main" id="{2ADCE45E-4FC7-4334-9194-551E6EC7576F}"/>
                </a:ext>
              </a:extLst>
            </p:cNvPr>
            <p:cNvSpPr>
              <a:spLocks/>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43" name="Freeform 22">
              <a:extLst>
                <a:ext uri="{FF2B5EF4-FFF2-40B4-BE49-F238E27FC236}">
                  <a16:creationId xmlns:a16="http://schemas.microsoft.com/office/drawing/2014/main" id="{277760AB-5C59-4143-BF99-E834E3830AF3}"/>
                </a:ext>
              </a:extLst>
            </p:cNvPr>
            <p:cNvSpPr>
              <a:spLocks/>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44" name="Freeform 23">
              <a:extLst>
                <a:ext uri="{FF2B5EF4-FFF2-40B4-BE49-F238E27FC236}">
                  <a16:creationId xmlns:a16="http://schemas.microsoft.com/office/drawing/2014/main" id="{4990099C-98C7-47A6-A4D3-9B501744C48C}"/>
                </a:ext>
              </a:extLst>
            </p:cNvPr>
            <p:cNvSpPr>
              <a:spLocks/>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45" name="Freeform 24">
              <a:extLst>
                <a:ext uri="{FF2B5EF4-FFF2-40B4-BE49-F238E27FC236}">
                  <a16:creationId xmlns:a16="http://schemas.microsoft.com/office/drawing/2014/main" id="{7AE646CD-45E2-4191-95EF-9F221AFDE530}"/>
                </a:ext>
              </a:extLst>
            </p:cNvPr>
            <p:cNvSpPr>
              <a:spLocks/>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46" name="Freeform 25">
              <a:extLst>
                <a:ext uri="{FF2B5EF4-FFF2-40B4-BE49-F238E27FC236}">
                  <a16:creationId xmlns:a16="http://schemas.microsoft.com/office/drawing/2014/main" id="{527D4320-36DF-4C07-A17B-1AA74111F68E}"/>
                </a:ext>
              </a:extLst>
            </p:cNvPr>
            <p:cNvSpPr>
              <a:spLocks/>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47" name="Freeform 26">
              <a:extLst>
                <a:ext uri="{FF2B5EF4-FFF2-40B4-BE49-F238E27FC236}">
                  <a16:creationId xmlns:a16="http://schemas.microsoft.com/office/drawing/2014/main" id="{6FCEACE1-4983-4C24-8543-281A01EE9F80}"/>
                </a:ext>
              </a:extLst>
            </p:cNvPr>
            <p:cNvSpPr>
              <a:spLocks/>
            </p:cNvSpPr>
            <p:nvPr/>
          </p:nvSpPr>
          <p:spPr bwMode="auto">
            <a:xfrm>
              <a:off x="6072227" y="2841532"/>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48" name="Freeform 27">
              <a:extLst>
                <a:ext uri="{FF2B5EF4-FFF2-40B4-BE49-F238E27FC236}">
                  <a16:creationId xmlns:a16="http://schemas.microsoft.com/office/drawing/2014/main" id="{C93C1A76-1EA3-4F88-B55F-3F933B4507AF}"/>
                </a:ext>
              </a:extLst>
            </p:cNvPr>
            <p:cNvSpPr>
              <a:spLocks/>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sp>
          <p:nvSpPr>
            <p:cNvPr id="49" name="Freeform 28">
              <a:extLst>
                <a:ext uri="{FF2B5EF4-FFF2-40B4-BE49-F238E27FC236}">
                  <a16:creationId xmlns:a16="http://schemas.microsoft.com/office/drawing/2014/main" id="{E907C8B5-CDCA-489A-AD68-42F83D6DEBFD}"/>
                </a:ext>
              </a:extLst>
            </p:cNvPr>
            <p:cNvSpPr>
              <a:spLocks/>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685800">
                <a:buClrTx/>
                <a:defRPr/>
              </a:pPr>
              <a:endParaRPr lang="id-ID" sz="1800">
                <a:solidFill>
                  <a:sysClr val="windowText" lastClr="000000"/>
                </a:solidFill>
                <a:latin typeface="微软雅黑" panose="020B0503020204020204" pitchFamily="34" charset="-122"/>
                <a:ea typeface="微软雅黑" panose="020B0503020204020204" pitchFamily="34" charset="-122"/>
                <a:cs typeface="+mn-cs"/>
              </a:endParaRPr>
            </a:p>
          </p:txBody>
        </p:sp>
      </p:grpSp>
      <p:sp>
        <p:nvSpPr>
          <p:cNvPr id="50" name="Rectangle 49"/>
          <p:cNvSpPr/>
          <p:nvPr/>
        </p:nvSpPr>
        <p:spPr>
          <a:xfrm>
            <a:off x="1699944" y="1122445"/>
            <a:ext cx="6471643" cy="400110"/>
          </a:xfrm>
          <a:prstGeom prst="rect">
            <a:avLst/>
          </a:prstGeom>
        </p:spPr>
        <p:txBody>
          <a:bodyPr wrap="none">
            <a:spAutoFit/>
          </a:bodyPr>
          <a:lstStyle/>
          <a:p>
            <a:pPr algn="just"/>
            <a:r>
              <a:rPr lang="vi-VN" sz="2000" dirty="0">
                <a:latin typeface="Times New Roman" panose="02020603050405020304" pitchFamily="18" charset="0"/>
              </a:rPr>
              <a:t>Giới thiệu được đối tượng biểu cảm (con người hoặc sự việc)</a:t>
            </a:r>
            <a:endParaRPr lang="vi-VN" sz="2000" dirty="0"/>
          </a:p>
        </p:txBody>
      </p:sp>
      <p:sp>
        <p:nvSpPr>
          <p:cNvPr id="51" name="Rectangle 50"/>
          <p:cNvSpPr/>
          <p:nvPr/>
        </p:nvSpPr>
        <p:spPr>
          <a:xfrm>
            <a:off x="1699944" y="1833124"/>
            <a:ext cx="7120759" cy="707886"/>
          </a:xfrm>
          <a:prstGeom prst="rect">
            <a:avLst/>
          </a:prstGeom>
        </p:spPr>
        <p:txBody>
          <a:bodyPr wrap="square">
            <a:spAutoFit/>
          </a:bodyPr>
          <a:lstStyle/>
          <a:p>
            <a:pPr algn="just"/>
            <a:r>
              <a:rPr lang="vi-VN" sz="2000" dirty="0">
                <a:latin typeface="Times New Roman" panose="02020603050405020304" pitchFamily="18" charset="0"/>
              </a:rPr>
              <a:t>Nêu được những đặc điểm nổi bật khiến người, sự việc đó để lại tình cảm, ấn tượng sâu đậm trong em</a:t>
            </a:r>
            <a:endParaRPr lang="vi-VN" sz="2000" dirty="0"/>
          </a:p>
        </p:txBody>
      </p:sp>
      <p:sp>
        <p:nvSpPr>
          <p:cNvPr id="52" name="Rectangle 51"/>
          <p:cNvSpPr/>
          <p:nvPr/>
        </p:nvSpPr>
        <p:spPr>
          <a:xfrm>
            <a:off x="1699943" y="2718667"/>
            <a:ext cx="7120759" cy="707886"/>
          </a:xfrm>
          <a:prstGeom prst="rect">
            <a:avLst/>
          </a:prstGeom>
        </p:spPr>
        <p:txBody>
          <a:bodyPr wrap="square">
            <a:spAutoFit/>
          </a:bodyPr>
          <a:lstStyle/>
          <a:p>
            <a:pPr algn="just"/>
            <a:r>
              <a:rPr lang="vi-VN" sz="2000" dirty="0">
                <a:latin typeface="Times New Roman" panose="02020603050405020304" pitchFamily="18" charset="0"/>
              </a:rPr>
              <a:t>Thể hiện được tình cảm, suy nghĩ đối với người hoặc sự việc được nói đến</a:t>
            </a:r>
            <a:endParaRPr lang="vi-VN" sz="2000" dirty="0"/>
          </a:p>
        </p:txBody>
      </p:sp>
    </p:spTree>
    <p:extLst>
      <p:ext uri="{BB962C8B-B14F-4D97-AF65-F5344CB8AC3E}">
        <p14:creationId xmlns:p14="http://schemas.microsoft.com/office/powerpoint/2010/main" val="408309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8871" y="1126218"/>
            <a:ext cx="4572000" cy="523220"/>
          </a:xfrm>
          <a:prstGeom prst="rect">
            <a:avLst/>
          </a:prstGeom>
        </p:spPr>
        <p:txBody>
          <a:bodyPr>
            <a:spAutoFit/>
          </a:bodyPr>
          <a:lstStyle/>
          <a:p>
            <a:br>
              <a:rPr lang="vi-VN" dirty="0"/>
            </a:br>
            <a:endParaRPr lang="en-US" dirty="0"/>
          </a:p>
        </p:txBody>
      </p:sp>
      <p:sp>
        <p:nvSpPr>
          <p:cNvPr id="4" name="Rectangle 3"/>
          <p:cNvSpPr/>
          <p:nvPr/>
        </p:nvSpPr>
        <p:spPr>
          <a:xfrm>
            <a:off x="134303" y="48784"/>
            <a:ext cx="4881465" cy="400110"/>
          </a:xfrm>
          <a:prstGeom prst="rect">
            <a:avLst/>
          </a:prstGeom>
        </p:spPr>
        <p:txBody>
          <a:bodyPr wrap="none">
            <a:spAutoFit/>
          </a:bodyPr>
          <a:lstStyle/>
          <a:p>
            <a:pPr algn="just"/>
            <a:r>
              <a:rPr lang="vi-VN" sz="2000" b="1" dirty="0">
                <a:latin typeface="Times New Roman" panose="02020603050405020304" pitchFamily="18" charset="0"/>
              </a:rPr>
              <a:t>II. PHÂN TÍCH BÀI VIẾT THAM KHẢO</a:t>
            </a:r>
            <a:endParaRPr lang="vi-VN" sz="2000" dirty="0"/>
          </a:p>
        </p:txBody>
      </p:sp>
      <p:pic>
        <p:nvPicPr>
          <p:cNvPr id="5" name="Picture 2" descr="https://lh5.googleusercontent.com/3qYX2xCYMX9RfXae3YYcRvOBQO1JNIV8XmWdm89loNjv2dah3EgeyAgqWlU19FVtLAeIh1ylq2LIfsWeXB5EqD96Th1GFl2Tlkuno6qjuSSzDEXYFD6qxIGEzUV6qVaV1TEfdgyh_KTQa0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90" y="580773"/>
            <a:ext cx="5067300"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76707" y="1294255"/>
            <a:ext cx="2111829" cy="1077218"/>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endParaRPr lang="en-US" sz="32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108" y="2707268"/>
            <a:ext cx="2591025" cy="1859441"/>
          </a:xfrm>
          <a:prstGeom prst="rect">
            <a:avLst/>
          </a:prstGeom>
        </p:spPr>
      </p:pic>
      <p:pic>
        <p:nvPicPr>
          <p:cNvPr id="8" name="Picture 4" descr="https://lh5.googleusercontent.com/mqa5KCmxPZ-CKUfkvcXF3bAl3Zb-17yr1GwB1PxPFd3-BamMgOYhar0eSMrp0F65ttYxnhqx6V3Q-oi-XcS9k-kNgBqTxUal5Ya_4dwaeQlRSb09m7ThpMd3x-uSV2hlphvqkVwVz8JlTi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0773"/>
            <a:ext cx="6011917" cy="425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2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4" y="48784"/>
            <a:ext cx="5147563" cy="400110"/>
          </a:xfrm>
          <a:prstGeom prst="rect">
            <a:avLst/>
          </a:prstGeom>
        </p:spPr>
        <p:txBody>
          <a:bodyPr wrap="none">
            <a:spAutoFit/>
          </a:bodyPr>
          <a:lstStyle/>
          <a:p>
            <a:pPr algn="just"/>
            <a:r>
              <a:rPr lang="vi-VN" sz="2000" b="1" dirty="0">
                <a:latin typeface="Times New Roman" panose="02020603050405020304" pitchFamily="18" charset="0"/>
              </a:rPr>
              <a:t>I</a:t>
            </a:r>
            <a:r>
              <a:rPr lang="en-US" sz="2000" b="1" dirty="0">
                <a:latin typeface="Times New Roman" panose="02020603050405020304" pitchFamily="18" charset="0"/>
              </a:rPr>
              <a:t>I</a:t>
            </a:r>
            <a:r>
              <a:rPr lang="vi-VN" sz="2000" b="1" dirty="0">
                <a:latin typeface="Times New Roman" panose="02020603050405020304" pitchFamily="18" charset="0"/>
              </a:rPr>
              <a:t>I. </a:t>
            </a:r>
            <a:r>
              <a:rPr lang="en-US" sz="2000" b="1" dirty="0">
                <a:latin typeface="Times New Roman" panose="02020603050405020304" pitchFamily="18" charset="0"/>
              </a:rPr>
              <a:t>THỰC HÀNH VIẾT THEO CÁC BƯỚC</a:t>
            </a:r>
            <a:endParaRPr lang="vi-VN" sz="2000" dirty="0"/>
          </a:p>
        </p:txBody>
      </p:sp>
      <p:sp>
        <p:nvSpPr>
          <p:cNvPr id="7" name="TextBox 6"/>
          <p:cNvSpPr txBox="1"/>
          <p:nvPr/>
        </p:nvSpPr>
        <p:spPr>
          <a:xfrm>
            <a:off x="220717" y="448894"/>
            <a:ext cx="242789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1. </a:t>
            </a:r>
            <a:r>
              <a:rPr lang="vi-VN" sz="2000" b="1" dirty="0">
                <a:latin typeface="Times New Roman" panose="02020603050405020304" pitchFamily="18" charset="0"/>
                <a:cs typeface="Times New Roman" panose="02020603050405020304" pitchFamily="18" charset="0"/>
              </a:rPr>
              <a:t>Trướ</a:t>
            </a:r>
            <a:r>
              <a:rPr lang="en-US" sz="2000" b="1" dirty="0">
                <a:latin typeface="Times New Roman" panose="02020603050405020304" pitchFamily="18" charset="0"/>
                <a:cs typeface="Times New Roman" panose="02020603050405020304" pitchFamily="18" charset="0"/>
              </a:rPr>
              <a:t>c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endParaRPr lang="en-US" sz="2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16292" y="849004"/>
            <a:ext cx="2132315" cy="400110"/>
          </a:xfrm>
          <a:prstGeom prst="rect">
            <a:avLst/>
          </a:prstGeom>
          <a:noFill/>
        </p:spPr>
        <p:txBody>
          <a:bodyPr wrap="none" rtlCol="0">
            <a:spAutoFit/>
          </a:bodyPr>
          <a:lstStyle/>
          <a:p>
            <a:r>
              <a:rPr lang="en-US" sz="2000" b="1" i="1" dirty="0">
                <a:latin typeface="Times New Roman" panose="02020603050405020304" pitchFamily="18" charset="0"/>
                <a:cs typeface="Times New Roman" panose="02020603050405020304" pitchFamily="18" charset="0"/>
              </a:rPr>
              <a:t>a) </a:t>
            </a:r>
            <a:r>
              <a:rPr lang="en-US" sz="2000" b="1" i="1" dirty="0" err="1">
                <a:latin typeface="Times New Roman" panose="02020603050405020304" pitchFamily="18" charset="0"/>
                <a:cs typeface="Times New Roman" panose="02020603050405020304" pitchFamily="18" charset="0"/>
              </a:rPr>
              <a:t>Lựa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chọn</a:t>
            </a:r>
            <a:r>
              <a:rPr lang="en-US" sz="2000" b="1" i="1" dirty="0">
                <a:latin typeface="Times New Roman" panose="02020603050405020304" pitchFamily="18" charset="0"/>
                <a:cs typeface="Times New Roman" panose="02020603050405020304" pitchFamily="18" charset="0"/>
              </a:rPr>
              <a:t> đề </a:t>
            </a:r>
            <a:r>
              <a:rPr lang="en-US" sz="2000" b="1" i="1" dirty="0" err="1">
                <a:latin typeface="Times New Roman" panose="02020603050405020304" pitchFamily="18" charset="0"/>
                <a:cs typeface="Times New Roman" panose="02020603050405020304" pitchFamily="18" charset="0"/>
              </a:rPr>
              <a:t>tài</a:t>
            </a:r>
            <a:endParaRPr lang="en-US" sz="2000" b="1" i="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 y="1135129"/>
            <a:ext cx="4304149" cy="4102964"/>
          </a:xfrm>
          <a:prstGeom prst="rect">
            <a:avLst/>
          </a:prstGeom>
        </p:spPr>
      </p:pic>
      <p:sp>
        <p:nvSpPr>
          <p:cNvPr id="6" name="Rectangle 5"/>
          <p:cNvSpPr/>
          <p:nvPr/>
        </p:nvSpPr>
        <p:spPr>
          <a:xfrm>
            <a:off x="1143626" y="1840756"/>
            <a:ext cx="2019403" cy="2308324"/>
          </a:xfrm>
          <a:prstGeom prst="rect">
            <a:avLst/>
          </a:prstGeom>
        </p:spPr>
        <p:txBody>
          <a:bodyPr wrap="square">
            <a:spAutoFit/>
          </a:bodyPr>
          <a:lstStyle/>
          <a:p>
            <a:pPr algn="ctr"/>
            <a:r>
              <a:rPr lang="en-US" sz="2400" dirty="0" err="1">
                <a:latin typeface="+mn-lt"/>
              </a:rPr>
              <a:t>Em</a:t>
            </a:r>
            <a:r>
              <a:rPr lang="en-US" sz="2400" dirty="0">
                <a:latin typeface="+mn-lt"/>
              </a:rPr>
              <a:t> </a:t>
            </a:r>
            <a:r>
              <a:rPr lang="en-US" sz="2400" dirty="0" err="1">
                <a:latin typeface="+mn-lt"/>
              </a:rPr>
              <a:t>hãy</a:t>
            </a:r>
            <a:r>
              <a:rPr lang="vi-VN" sz="2400" dirty="0">
                <a:latin typeface="+mn-lt"/>
              </a:rPr>
              <a:t> viết chủ đề mà mình nghĩ ra </a:t>
            </a:r>
            <a:r>
              <a:rPr lang="en-US" sz="2400" dirty="0" err="1">
                <a:latin typeface="+mn-lt"/>
              </a:rPr>
              <a:t>giấy</a:t>
            </a:r>
            <a:r>
              <a:rPr lang="en-US" sz="2400" dirty="0">
                <a:latin typeface="+mn-lt"/>
              </a:rPr>
              <a:t> </a:t>
            </a:r>
            <a:r>
              <a:rPr lang="vi-VN" sz="2400" dirty="0">
                <a:latin typeface="+mn-lt"/>
              </a:rPr>
              <a:t>rồi cho vào trong </a:t>
            </a:r>
            <a:r>
              <a:rPr lang="en-US" sz="2400" dirty="0" err="1">
                <a:latin typeface="+mn-lt"/>
              </a:rPr>
              <a:t>hộp</a:t>
            </a:r>
            <a:endParaRPr lang="vi-VN" sz="2400" dirty="0">
              <a:latin typeface="+mn-lt"/>
            </a:endParaRPr>
          </a:p>
        </p:txBody>
      </p:sp>
      <p:sp>
        <p:nvSpPr>
          <p:cNvPr id="10" name="Rectangle 9"/>
          <p:cNvSpPr/>
          <p:nvPr/>
        </p:nvSpPr>
        <p:spPr>
          <a:xfrm>
            <a:off x="3999187" y="1563757"/>
            <a:ext cx="4572000" cy="2862322"/>
          </a:xfrm>
          <a:prstGeom prst="rect">
            <a:avLst/>
          </a:prstGeom>
        </p:spPr>
        <p:txBody>
          <a:bodyPr>
            <a:spAutoFit/>
          </a:bodyPr>
          <a:lstStyle/>
          <a:p>
            <a:pPr algn="just"/>
            <a:r>
              <a:rPr lang="vi-VN" sz="2000" dirty="0">
                <a:latin typeface="Times New Roman" panose="02020603050405020304" pitchFamily="18" charset="0"/>
              </a:rPr>
              <a:t>- Một việc tốt của người lạ mà em thấy trên đường</a:t>
            </a:r>
            <a:endParaRPr lang="vi-VN" sz="2000" dirty="0"/>
          </a:p>
          <a:p>
            <a:pPr algn="just"/>
            <a:r>
              <a:rPr lang="vi-VN" sz="2000" dirty="0">
                <a:latin typeface="Times New Roman" panose="02020603050405020304" pitchFamily="18" charset="0"/>
              </a:rPr>
              <a:t>- Câu chuyện cảm động giữa người và thú cưng</a:t>
            </a:r>
            <a:endParaRPr lang="vi-VN" sz="2000" dirty="0"/>
          </a:p>
          <a:p>
            <a:pPr algn="just"/>
            <a:r>
              <a:rPr lang="vi-VN" sz="2000" dirty="0">
                <a:latin typeface="Times New Roman" panose="02020603050405020304" pitchFamily="18" charset="0"/>
              </a:rPr>
              <a:t>- Một bài báo viết về việc làm tốt, ý nghĩa của ai đó</a:t>
            </a:r>
            <a:endParaRPr lang="vi-VN" sz="2000" dirty="0"/>
          </a:p>
          <a:p>
            <a:pPr algn="just"/>
            <a:r>
              <a:rPr lang="vi-VN" sz="2000" dirty="0">
                <a:latin typeface="Times New Roman" panose="02020603050405020304" pitchFamily="18" charset="0"/>
              </a:rPr>
              <a:t>- Em được tặng một món quà mà em thấy rất thích</a:t>
            </a:r>
            <a:endParaRPr lang="vi-VN" sz="2000" dirty="0"/>
          </a:p>
          <a:p>
            <a:pPr algn="just"/>
            <a:r>
              <a:rPr lang="vi-VN" sz="2000" dirty="0">
                <a:latin typeface="Times New Roman" panose="02020603050405020304" pitchFamily="18" charset="0"/>
              </a:rPr>
              <a:t>- ......</a:t>
            </a:r>
            <a:endParaRPr lang="vi-VN" sz="2000" dirty="0"/>
          </a:p>
        </p:txBody>
      </p:sp>
    </p:spTree>
    <p:extLst>
      <p:ext uri="{BB962C8B-B14F-4D97-AF65-F5344CB8AC3E}">
        <p14:creationId xmlns:p14="http://schemas.microsoft.com/office/powerpoint/2010/main" val="186595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6" grpId="0"/>
    </p:bldLst>
  </p:timing>
</p:sld>
</file>

<file path=ppt/theme/theme1.xml><?xml version="1.0" encoding="utf-8"?>
<a:theme xmlns:a="http://schemas.openxmlformats.org/drawingml/2006/main" name="Aquatic and Physical Therapy Center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678</Words>
  <Application>Microsoft Office PowerPoint</Application>
  <PresentationFormat>On-screen Show (16:9)</PresentationFormat>
  <Paragraphs>80</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Josefin Sans</vt:lpstr>
      <vt:lpstr>Times New Roman</vt:lpstr>
      <vt:lpstr>Arial</vt:lpstr>
      <vt:lpstr>Open Sans</vt:lpstr>
      <vt:lpstr>Microsoft YaHei</vt:lpstr>
      <vt:lpstr>Aquatic and Physical Therapy Center by Slidesgo</vt:lpstr>
      <vt:lpstr>PowerPoint Presentation</vt:lpstr>
      <vt:lpstr>PowerPoint Presentation</vt:lpstr>
      <vt:lpstr>PowerPoint Presentation</vt:lpstr>
      <vt:lpstr>PowerPoint Presentation</vt:lpstr>
      <vt:lpstr>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dc:title>
  <cp:lastModifiedBy>anh phạm</cp:lastModifiedBy>
  <cp:revision>15</cp:revision>
  <dcterms:modified xsi:type="dcterms:W3CDTF">2022-07-10T10:02:19Z</dcterms:modified>
</cp:coreProperties>
</file>