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27"/>
  </p:notesMasterIdLst>
  <p:sldIdLst>
    <p:sldId id="287" r:id="rId2"/>
    <p:sldId id="256" r:id="rId3"/>
    <p:sldId id="401" r:id="rId4"/>
    <p:sldId id="289" r:id="rId5"/>
    <p:sldId id="288" r:id="rId6"/>
    <p:sldId id="267" r:id="rId7"/>
    <p:sldId id="366" r:id="rId8"/>
    <p:sldId id="367" r:id="rId9"/>
    <p:sldId id="368" r:id="rId10"/>
    <p:sldId id="369" r:id="rId11"/>
    <p:sldId id="370" r:id="rId12"/>
    <p:sldId id="269" r:id="rId13"/>
    <p:sldId id="271" r:id="rId14"/>
    <p:sldId id="291" r:id="rId15"/>
    <p:sldId id="293" r:id="rId16"/>
    <p:sldId id="292" r:id="rId17"/>
    <p:sldId id="262" r:id="rId18"/>
    <p:sldId id="258" r:id="rId19"/>
    <p:sldId id="259" r:id="rId20"/>
    <p:sldId id="260" r:id="rId21"/>
    <p:sldId id="261" r:id="rId22"/>
    <p:sldId id="295" r:id="rId23"/>
    <p:sldId id="400" r:id="rId24"/>
    <p:sldId id="399" r:id="rId25"/>
    <p:sldId id="37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B679F-73CC-4197-83BA-5A270E65F81B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725C5-E72C-4F6C-B284-78E0C9546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75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C47EE0-1828-4353-A1CF-AA48DB6C6B7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c853cdf0d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4" name="Google Shape;1524;gc853cdf0d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c8261b0088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9" name="Google Shape;1669;gc8261b0088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c72b34184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0" name="Google Shape;1770;gc72b34184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gc82b76ee7c_0_46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4" name="Google Shape;1904;gc82b76ee7c_0_46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Google Shape;1727;p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Google Shape;1728;p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D746-E332-406E-91BE-74034C648F3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684D-77BF-4026-A938-18B51EFE44B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747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D746-E332-406E-91BE-74034C648F3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684D-77BF-4026-A938-18B51EFE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40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D746-E332-406E-91BE-74034C648F3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684D-77BF-4026-A938-18B51EFE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74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26"/>
          <p:cNvSpPr txBox="1">
            <a:spLocks noGrp="1"/>
          </p:cNvSpPr>
          <p:nvPr>
            <p:ph type="title"/>
          </p:nvPr>
        </p:nvSpPr>
        <p:spPr>
          <a:xfrm>
            <a:off x="927800" y="720000"/>
            <a:ext cx="10336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9365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8"/>
          <p:cNvSpPr txBox="1">
            <a:spLocks noGrp="1"/>
          </p:cNvSpPr>
          <p:nvPr>
            <p:ph type="title"/>
          </p:nvPr>
        </p:nvSpPr>
        <p:spPr>
          <a:xfrm>
            <a:off x="927800" y="720000"/>
            <a:ext cx="6823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98" name="Google Shape;698;p18"/>
          <p:cNvSpPr txBox="1">
            <a:spLocks noGrp="1"/>
          </p:cNvSpPr>
          <p:nvPr>
            <p:ph type="title" idx="2"/>
          </p:nvPr>
        </p:nvSpPr>
        <p:spPr>
          <a:xfrm>
            <a:off x="1890200" y="3047517"/>
            <a:ext cx="34636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99" name="Google Shape;699;p18"/>
          <p:cNvSpPr txBox="1">
            <a:spLocks noGrp="1"/>
          </p:cNvSpPr>
          <p:nvPr>
            <p:ph type="title" idx="3"/>
          </p:nvPr>
        </p:nvSpPr>
        <p:spPr>
          <a:xfrm>
            <a:off x="6838200" y="3047517"/>
            <a:ext cx="34636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00" name="Google Shape;700;p18"/>
          <p:cNvSpPr txBox="1">
            <a:spLocks noGrp="1"/>
          </p:cNvSpPr>
          <p:nvPr>
            <p:ph type="body" idx="1"/>
          </p:nvPr>
        </p:nvSpPr>
        <p:spPr>
          <a:xfrm>
            <a:off x="1890200" y="3688635"/>
            <a:ext cx="3463600" cy="21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1" name="Google Shape;701;p18"/>
          <p:cNvSpPr txBox="1">
            <a:spLocks noGrp="1"/>
          </p:cNvSpPr>
          <p:nvPr>
            <p:ph type="body" idx="4"/>
          </p:nvPr>
        </p:nvSpPr>
        <p:spPr>
          <a:xfrm>
            <a:off x="6838200" y="3688635"/>
            <a:ext cx="3463600" cy="21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490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D746-E332-406E-91BE-74034C648F3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684D-77BF-4026-A938-18B51EFE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6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D746-E332-406E-91BE-74034C648F3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684D-77BF-4026-A938-18B51EFE44B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09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D746-E332-406E-91BE-74034C648F3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684D-77BF-4026-A938-18B51EFE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D746-E332-406E-91BE-74034C648F3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684D-77BF-4026-A938-18B51EFE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75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D746-E332-406E-91BE-74034C648F3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684D-77BF-4026-A938-18B51EFE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3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D746-E332-406E-91BE-74034C648F3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684D-77BF-4026-A938-18B51EFE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0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46ED746-E332-406E-91BE-74034C648F3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44684D-77BF-4026-A938-18B51EFE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1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D746-E332-406E-91BE-74034C648F3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684D-77BF-4026-A938-18B51EFE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45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46ED746-E332-406E-91BE-74034C648F3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E44684D-77BF-4026-A938-18B51EFE44B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99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18.xml"/><Relationship Id="rId7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6.xml"/><Relationship Id="rId4" Type="http://schemas.openxmlformats.org/officeDocument/2006/relationships/slide" Target="slide7.xml"/><Relationship Id="rId9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3.jp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3.jp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3.jp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3.jp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f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f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12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608540">
            <a:off x="9999199" y="2196970"/>
            <a:ext cx="9525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951" y="37827"/>
            <a:ext cx="1763948" cy="183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196061" y="5115483"/>
            <a:ext cx="1577731" cy="176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10325100" y="5273227"/>
            <a:ext cx="1784343" cy="1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0316031" y="-22037"/>
            <a:ext cx="1642037" cy="190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7" descr="Gio 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95343" y="2650329"/>
            <a:ext cx="2133600" cy="172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WordArt 22"/>
          <p:cNvSpPr>
            <a:spLocks noChangeArrowheads="1" noChangeShapeType="1" noTextEdit="1"/>
          </p:cNvSpPr>
          <p:nvPr/>
        </p:nvSpPr>
        <p:spPr bwMode="auto">
          <a:xfrm>
            <a:off x="1866900" y="1058863"/>
            <a:ext cx="8458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THĂM</a:t>
            </a:r>
            <a:r>
              <a:rPr lang="en-US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endParaRPr lang="en-US" sz="28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347" name="Text Box 25"/>
          <p:cNvSpPr txBox="1">
            <a:spLocks noChangeArrowheads="1"/>
          </p:cNvSpPr>
          <p:nvPr/>
        </p:nvSpPr>
        <p:spPr bwMode="auto">
          <a:xfrm>
            <a:off x="3206885" y="108942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VIÊN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9" name="Line 24"/>
          <p:cNvSpPr>
            <a:spLocks noChangeShapeType="1"/>
          </p:cNvSpPr>
          <p:nvPr/>
        </p:nvSpPr>
        <p:spPr bwMode="auto">
          <a:xfrm>
            <a:off x="3396574" y="1828800"/>
            <a:ext cx="56388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0" name="Text Box 26"/>
          <p:cNvSpPr txBox="1">
            <a:spLocks noChangeArrowheads="1"/>
          </p:cNvSpPr>
          <p:nvPr/>
        </p:nvSpPr>
        <p:spPr bwMode="auto">
          <a:xfrm>
            <a:off x="2635385" y="4373877"/>
            <a:ext cx="65532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: Khoa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             </a:t>
            </a:r>
          </a:p>
        </p:txBody>
      </p:sp>
      <p:sp>
        <p:nvSpPr>
          <p:cNvPr id="14351" name="Rectangle 27"/>
          <p:cNvSpPr>
            <a:spLocks noChangeArrowheads="1"/>
          </p:cNvSpPr>
          <p:nvPr/>
        </p:nvSpPr>
        <p:spPr bwMode="auto">
          <a:xfrm>
            <a:off x="4350307" y="6321858"/>
            <a:ext cx="32621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11/2024</a:t>
            </a:r>
          </a:p>
        </p:txBody>
      </p:sp>
      <p:sp>
        <p:nvSpPr>
          <p:cNvPr id="10257" name="WordArt 28"/>
          <p:cNvSpPr>
            <a:spLocks noChangeArrowheads="1" noChangeShapeType="1" noTextEdit="1"/>
          </p:cNvSpPr>
          <p:nvPr/>
        </p:nvSpPr>
        <p:spPr bwMode="auto">
          <a:xfrm>
            <a:off x="3657600" y="2286000"/>
            <a:ext cx="5638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F2F2AF-E372-D24B-F1FC-F9D118A4586A}"/>
              </a:ext>
            </a:extLst>
          </p:cNvPr>
          <p:cNvSpPr/>
          <p:nvPr/>
        </p:nvSpPr>
        <p:spPr>
          <a:xfrm>
            <a:off x="3396574" y="2650329"/>
            <a:ext cx="52826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C -0.16233 -0.18264 -0.24983 -0.23611 -0.44948 -0.23611 " pathEditMode="relative" rAng="0" ptsTypes="fA">
                                      <p:cBhvr>
                                        <p:cTn id="6" dur="2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-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16"/>
          <p:cNvSpPr txBox="1"/>
          <p:nvPr/>
        </p:nvSpPr>
        <p:spPr>
          <a:xfrm>
            <a:off x="871333" y="713397"/>
            <a:ext cx="10749165" cy="1043619"/>
          </a:xfrm>
          <a:prstGeom prst="rect">
            <a:avLst/>
          </a:prstGeom>
          <a:noFill/>
          <a:ln w="38100"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An-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4558117" y="7615"/>
            <a:ext cx="7429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Cử</a:t>
            </a:r>
            <a:r>
              <a:rPr lang="en-US" sz="28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chỉ</a:t>
            </a:r>
            <a:r>
              <a:rPr lang="en-US" sz="28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28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endParaRPr lang="en-US" sz="28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871333" y="2385381"/>
            <a:ext cx="10749165" cy="1043619"/>
          </a:xfrm>
          <a:prstGeom prst="rect">
            <a:avLst/>
          </a:prstGeom>
          <a:noFill/>
          <a:ln w="38100"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871333" y="4057365"/>
            <a:ext cx="10749164" cy="548099"/>
          </a:xfrm>
          <a:prstGeom prst="rect">
            <a:avLst/>
          </a:prstGeom>
          <a:noFill/>
          <a:ln w="38100"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871333" y="5100985"/>
            <a:ext cx="10749164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=&gt;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Đuy-sen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vô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ấm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áp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lo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trò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3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16"/>
          <p:cNvSpPr txBox="1"/>
          <p:nvPr/>
        </p:nvSpPr>
        <p:spPr>
          <a:xfrm>
            <a:off x="890382" y="1753219"/>
            <a:ext cx="10749165" cy="1043619"/>
          </a:xfrm>
          <a:prstGeom prst="rect">
            <a:avLst/>
          </a:prstGeom>
          <a:noFill/>
          <a:ln w="38100"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tabLst>
                <a:tab pos="138684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3418401" y="193569"/>
            <a:ext cx="589713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Qua </a:t>
            </a:r>
            <a:r>
              <a:rPr lang="en-US" sz="28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8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xúc</a:t>
            </a:r>
            <a:r>
              <a:rPr lang="en-US" sz="28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trò</a:t>
            </a:r>
            <a:endParaRPr lang="en-US" sz="28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909433" y="3156638"/>
            <a:ext cx="10749165" cy="1539139"/>
          </a:xfrm>
          <a:prstGeom prst="rect">
            <a:avLst/>
          </a:prstGeom>
          <a:noFill/>
          <a:ln w="38100"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tabLst>
                <a:tab pos="138684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cồn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909433" y="5176651"/>
            <a:ext cx="10711065" cy="1043619"/>
          </a:xfrm>
          <a:prstGeom prst="rect">
            <a:avLst/>
          </a:prstGeom>
          <a:noFill/>
          <a:ln w="38100"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tabLst>
                <a:tab pos="138684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An-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7A29F3D3-5EA5-B029-C879-E071CE3DA2A0}"/>
              </a:ext>
            </a:extLst>
          </p:cNvPr>
          <p:cNvSpPr txBox="1"/>
          <p:nvPr/>
        </p:nvSpPr>
        <p:spPr>
          <a:xfrm>
            <a:off x="1322016" y="2463701"/>
            <a:ext cx="97869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1. Chi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họa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sĩ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băn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khoăn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trăn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tưởng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bức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Thầy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tiên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?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2. Em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chi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tưởng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hoạ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sĩ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bức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thầy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tiên</a:t>
            </a:r>
            <a:r>
              <a:rPr lang="en-US" sz="2800" b="1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? </a:t>
            </a:r>
            <a:endParaRPr lang="en-US" sz="28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5FED67C1-BA76-D7AC-62FD-2726F0FBEDE4}"/>
              </a:ext>
            </a:extLst>
          </p:cNvPr>
          <p:cNvSpPr/>
          <p:nvPr/>
        </p:nvSpPr>
        <p:spPr>
          <a:xfrm>
            <a:off x="2334638" y="1131458"/>
            <a:ext cx="674452" cy="60075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E2CBB0-EF77-E9C9-D2C8-650EEC71AD0E}"/>
              </a:ext>
            </a:extLst>
          </p:cNvPr>
          <p:cNvSpPr/>
          <p:nvPr/>
        </p:nvSpPr>
        <p:spPr>
          <a:xfrm>
            <a:off x="3623079" y="662169"/>
            <a:ext cx="5184843" cy="10700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p57"/>
          <p:cNvSpPr txBox="1">
            <a:spLocks noGrp="1"/>
          </p:cNvSpPr>
          <p:nvPr>
            <p:ph type="title"/>
          </p:nvPr>
        </p:nvSpPr>
        <p:spPr>
          <a:xfrm>
            <a:off x="6487488" y="2362315"/>
            <a:ext cx="4300989" cy="63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990"/>
            </a:pPr>
            <a:r>
              <a:rPr lang="fr-FR" sz="3200" b="1" u="sng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Băn</a:t>
            </a:r>
            <a:r>
              <a:rPr lang="fr-FR" sz="3200" b="1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3200" b="1" u="sng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khoăn</a:t>
            </a:r>
            <a:r>
              <a:rPr lang="fr-FR" sz="3200" b="1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3200" b="1" u="sng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trăn</a:t>
            </a:r>
            <a:r>
              <a:rPr lang="fr-FR" sz="3200" b="1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3200" b="1" u="sng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trở</a:t>
            </a:r>
            <a:r>
              <a:rPr lang="fr-FR" sz="3200" b="1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:</a:t>
            </a:r>
            <a:endParaRPr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FCDC9-61FA-1B57-D929-1E29EE139CC1}"/>
              </a:ext>
            </a:extLst>
          </p:cNvPr>
          <p:cNvSpPr/>
          <p:nvPr/>
        </p:nvSpPr>
        <p:spPr>
          <a:xfrm>
            <a:off x="0" y="636707"/>
            <a:ext cx="5858091" cy="15227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fr-FR" sz="2400" kern="100" dirty="0">
                <a:solidFill>
                  <a:srgbClr val="31375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 </a:t>
            </a:r>
          </a:p>
          <a:p>
            <a:pPr marL="457200" indent="-457200" algn="just" defTabSz="1219170">
              <a:buClr>
                <a:srgbClr val="000000"/>
              </a:buClr>
              <a:buFontTx/>
              <a:buChar char="-"/>
            </a:pP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« 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Tôi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băn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khoăn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, lo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lắng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quá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!</a:t>
            </a:r>
          </a:p>
          <a:p>
            <a:pPr marL="457200" indent="-457200" algn="just" defTabSz="1219170">
              <a:buClr>
                <a:srgbClr val="000000"/>
              </a:buClr>
              <a:buFontTx/>
              <a:buChar char="-"/>
            </a:pP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Có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khi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tôi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tưởng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chừng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rồi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sẽ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chẳng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ra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gì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hết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.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Và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những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lúc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ấy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tôi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nghĩ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 :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Tại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sao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số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phận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trở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trêu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đặt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cây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bút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vẽ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vào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tay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tôi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làm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gì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 ? »</a:t>
            </a:r>
            <a:endParaRPr lang="en-US" sz="2800" kern="0" dirty="0">
              <a:solidFill>
                <a:srgbClr val="56618F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CCF349-655E-A099-DD2B-63CB43D36819}"/>
              </a:ext>
            </a:extLst>
          </p:cNvPr>
          <p:cNvSpPr/>
          <p:nvPr/>
        </p:nvSpPr>
        <p:spPr>
          <a:xfrm>
            <a:off x="4795736" y="3857120"/>
            <a:ext cx="7053056" cy="1964744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fr-FR" sz="2400" i="1" kern="100" dirty="0">
                <a:solidFill>
                  <a:srgbClr val="56618F">
                    <a:lumMod val="50000"/>
                  </a:srgb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  « 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có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khi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tôi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cảm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thấy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mình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dũng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mãnh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đến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nỗi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dù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có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phải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chuyển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núi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dời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sông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tôi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cũng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sẵn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sàng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.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Và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những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khi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ấy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tôi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nghĩ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 :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Hãy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nhìn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đi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,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hãy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nghiên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cứu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chọn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kern="100" dirty="0" err="1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lọc</a:t>
            </a:r>
            <a:r>
              <a:rPr lang="fr-FR" sz="2800" i="1" kern="100" dirty="0">
                <a:solidFill>
                  <a:srgbClr val="56618F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. »</a:t>
            </a:r>
            <a:endParaRPr lang="en-US" sz="2800" kern="0" dirty="0">
              <a:solidFill>
                <a:srgbClr val="56618F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F6E24ABD-4B9F-29C0-1A39-C6E5811F0CC6}"/>
              </a:ext>
            </a:extLst>
          </p:cNvPr>
          <p:cNvSpPr/>
          <p:nvPr/>
        </p:nvSpPr>
        <p:spPr>
          <a:xfrm>
            <a:off x="5792980" y="1556412"/>
            <a:ext cx="1389015" cy="751402"/>
          </a:xfrm>
          <a:prstGeom prst="lightningBol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ghtning Bolt 16">
            <a:extLst>
              <a:ext uri="{FF2B5EF4-FFF2-40B4-BE49-F238E27FC236}">
                <a16:creationId xmlns:a16="http://schemas.microsoft.com/office/drawing/2014/main" id="{BF23BC93-BEB8-4CAB-DF88-2117F56E52EF}"/>
              </a:ext>
            </a:extLst>
          </p:cNvPr>
          <p:cNvSpPr/>
          <p:nvPr/>
        </p:nvSpPr>
        <p:spPr>
          <a:xfrm>
            <a:off x="8427072" y="4698583"/>
            <a:ext cx="45719" cy="45719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ghtning Bolt 18">
            <a:extLst>
              <a:ext uri="{FF2B5EF4-FFF2-40B4-BE49-F238E27FC236}">
                <a16:creationId xmlns:a16="http://schemas.microsoft.com/office/drawing/2014/main" id="{715EFD99-415A-BC25-4556-412A7A63386C}"/>
              </a:ext>
            </a:extLst>
          </p:cNvPr>
          <p:cNvSpPr/>
          <p:nvPr/>
        </p:nvSpPr>
        <p:spPr>
          <a:xfrm>
            <a:off x="7803446" y="2996715"/>
            <a:ext cx="1037635" cy="751402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7" grpId="0"/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96B8B3-74B6-9357-F5A5-4BE406B68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" y="0"/>
            <a:ext cx="4572798" cy="3638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E7BC23-ED19-5351-8CAB-07F1B3D4F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27" y="3229944"/>
            <a:ext cx="4744249" cy="3521413"/>
          </a:xfrm>
          <a:prstGeom prst="rect">
            <a:avLst/>
          </a:prstGeom>
        </p:spPr>
      </p:pic>
      <p:grpSp>
        <p:nvGrpSpPr>
          <p:cNvPr id="8" name="Google Shape;1874;p56">
            <a:extLst>
              <a:ext uri="{FF2B5EF4-FFF2-40B4-BE49-F238E27FC236}">
                <a16:creationId xmlns:a16="http://schemas.microsoft.com/office/drawing/2014/main" id="{3F073E5C-52E2-0126-93EF-06A0929A9BB1}"/>
              </a:ext>
            </a:extLst>
          </p:cNvPr>
          <p:cNvGrpSpPr/>
          <p:nvPr/>
        </p:nvGrpSpPr>
        <p:grpSpPr>
          <a:xfrm>
            <a:off x="943523" y="4718789"/>
            <a:ext cx="1899151" cy="1169563"/>
            <a:chOff x="6114512" y="3983009"/>
            <a:chExt cx="404063" cy="386405"/>
          </a:xfrm>
        </p:grpSpPr>
        <p:sp>
          <p:nvSpPr>
            <p:cNvPr id="9" name="Google Shape;1875;p56">
              <a:extLst>
                <a:ext uri="{FF2B5EF4-FFF2-40B4-BE49-F238E27FC236}">
                  <a16:creationId xmlns:a16="http://schemas.microsoft.com/office/drawing/2014/main" id="{7AA94E7A-3A11-B961-381F-9046B587CBBB}"/>
                </a:ext>
              </a:extLst>
            </p:cNvPr>
            <p:cNvSpPr/>
            <p:nvPr/>
          </p:nvSpPr>
          <p:spPr>
            <a:xfrm>
              <a:off x="6114512" y="4072828"/>
              <a:ext cx="339756" cy="296587"/>
            </a:xfrm>
            <a:custGeom>
              <a:avLst/>
              <a:gdLst/>
              <a:ahLst/>
              <a:cxnLst/>
              <a:rect l="l" t="t" r="r" b="b"/>
              <a:pathLst>
                <a:path w="12136" h="10593" extrusionOk="0">
                  <a:moveTo>
                    <a:pt x="9372" y="7197"/>
                  </a:moveTo>
                  <a:cubicBezTo>
                    <a:pt x="9552" y="7197"/>
                    <a:pt x="9734" y="7249"/>
                    <a:pt x="9895" y="7356"/>
                  </a:cubicBezTo>
                  <a:cubicBezTo>
                    <a:pt x="10578" y="7828"/>
                    <a:pt x="10357" y="8895"/>
                    <a:pt x="9540" y="9049"/>
                  </a:cubicBezTo>
                  <a:cubicBezTo>
                    <a:pt x="9477" y="9061"/>
                    <a:pt x="9416" y="9066"/>
                    <a:pt x="9357" y="9066"/>
                  </a:cubicBezTo>
                  <a:cubicBezTo>
                    <a:pt x="8638" y="9066"/>
                    <a:pt x="8162" y="8246"/>
                    <a:pt x="8597" y="7606"/>
                  </a:cubicBezTo>
                  <a:cubicBezTo>
                    <a:pt x="8778" y="7341"/>
                    <a:pt x="9072" y="7197"/>
                    <a:pt x="9372" y="7197"/>
                  </a:cubicBezTo>
                  <a:close/>
                  <a:moveTo>
                    <a:pt x="5251" y="0"/>
                  </a:moveTo>
                  <a:cubicBezTo>
                    <a:pt x="3714" y="0"/>
                    <a:pt x="2293" y="758"/>
                    <a:pt x="1433" y="2029"/>
                  </a:cubicBezTo>
                  <a:cubicBezTo>
                    <a:pt x="0" y="4145"/>
                    <a:pt x="549" y="7029"/>
                    <a:pt x="2664" y="8472"/>
                  </a:cubicBezTo>
                  <a:cubicBezTo>
                    <a:pt x="2664" y="8472"/>
                    <a:pt x="5489" y="10593"/>
                    <a:pt x="8272" y="10593"/>
                  </a:cubicBezTo>
                  <a:cubicBezTo>
                    <a:pt x="9499" y="10593"/>
                    <a:pt x="10719" y="10180"/>
                    <a:pt x="11684" y="8991"/>
                  </a:cubicBezTo>
                  <a:lnTo>
                    <a:pt x="11694" y="8972"/>
                  </a:lnTo>
                  <a:cubicBezTo>
                    <a:pt x="11771" y="8856"/>
                    <a:pt x="11828" y="8741"/>
                    <a:pt x="11876" y="8616"/>
                  </a:cubicBezTo>
                  <a:cubicBezTo>
                    <a:pt x="12136" y="7847"/>
                    <a:pt x="11761" y="7010"/>
                    <a:pt x="11020" y="6693"/>
                  </a:cubicBezTo>
                  <a:cubicBezTo>
                    <a:pt x="10857" y="6616"/>
                    <a:pt x="10694" y="6529"/>
                    <a:pt x="10540" y="6424"/>
                  </a:cubicBezTo>
                  <a:cubicBezTo>
                    <a:pt x="10540" y="6424"/>
                    <a:pt x="9193" y="5654"/>
                    <a:pt x="9251" y="4029"/>
                  </a:cubicBezTo>
                  <a:cubicBezTo>
                    <a:pt x="9251" y="3962"/>
                    <a:pt x="9251" y="3895"/>
                    <a:pt x="9261" y="3827"/>
                  </a:cubicBezTo>
                  <a:cubicBezTo>
                    <a:pt x="9347" y="3020"/>
                    <a:pt x="9136" y="2212"/>
                    <a:pt x="8665" y="1568"/>
                  </a:cubicBezTo>
                  <a:cubicBezTo>
                    <a:pt x="8443" y="1260"/>
                    <a:pt x="8174" y="1000"/>
                    <a:pt x="7866" y="798"/>
                  </a:cubicBezTo>
                  <a:cubicBezTo>
                    <a:pt x="7107" y="279"/>
                    <a:pt x="6203" y="0"/>
                    <a:pt x="5280" y="0"/>
                  </a:cubicBezTo>
                  <a:cubicBezTo>
                    <a:pt x="5270" y="0"/>
                    <a:pt x="5260" y="0"/>
                    <a:pt x="5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876;p56">
              <a:extLst>
                <a:ext uri="{FF2B5EF4-FFF2-40B4-BE49-F238E27FC236}">
                  <a16:creationId xmlns:a16="http://schemas.microsoft.com/office/drawing/2014/main" id="{93D65DAA-9C8B-7C26-0B38-950BEA3AE028}"/>
                </a:ext>
              </a:extLst>
            </p:cNvPr>
            <p:cNvSpPr/>
            <p:nvPr/>
          </p:nvSpPr>
          <p:spPr>
            <a:xfrm>
              <a:off x="6133353" y="4072828"/>
              <a:ext cx="320663" cy="272760"/>
            </a:xfrm>
            <a:custGeom>
              <a:avLst/>
              <a:gdLst/>
              <a:ahLst/>
              <a:cxnLst/>
              <a:rect l="l" t="t" r="r" b="b"/>
              <a:pathLst>
                <a:path w="11454" h="9742" extrusionOk="0">
                  <a:moveTo>
                    <a:pt x="8701" y="7195"/>
                  </a:moveTo>
                  <a:cubicBezTo>
                    <a:pt x="8876" y="7195"/>
                    <a:pt x="9055" y="7245"/>
                    <a:pt x="9222" y="7356"/>
                  </a:cubicBezTo>
                  <a:cubicBezTo>
                    <a:pt x="9645" y="7645"/>
                    <a:pt x="9761" y="8231"/>
                    <a:pt x="9472" y="8655"/>
                  </a:cubicBezTo>
                  <a:lnTo>
                    <a:pt x="9463" y="8655"/>
                  </a:lnTo>
                  <a:cubicBezTo>
                    <a:pt x="9275" y="8937"/>
                    <a:pt x="8986" y="9067"/>
                    <a:pt x="8699" y="9067"/>
                  </a:cubicBezTo>
                  <a:cubicBezTo>
                    <a:pt x="8283" y="9067"/>
                    <a:pt x="7871" y="8792"/>
                    <a:pt x="7780" y="8308"/>
                  </a:cubicBezTo>
                  <a:cubicBezTo>
                    <a:pt x="7656" y="7688"/>
                    <a:pt x="8152" y="7195"/>
                    <a:pt x="8701" y="7195"/>
                  </a:cubicBezTo>
                  <a:close/>
                  <a:moveTo>
                    <a:pt x="4607" y="0"/>
                  </a:moveTo>
                  <a:cubicBezTo>
                    <a:pt x="3309" y="0"/>
                    <a:pt x="2068" y="539"/>
                    <a:pt x="1193" y="1491"/>
                  </a:cubicBezTo>
                  <a:cubicBezTo>
                    <a:pt x="1" y="3587"/>
                    <a:pt x="616" y="6251"/>
                    <a:pt x="2607" y="7616"/>
                  </a:cubicBezTo>
                  <a:cubicBezTo>
                    <a:pt x="2607" y="7616"/>
                    <a:pt x="5435" y="9741"/>
                    <a:pt x="8218" y="9741"/>
                  </a:cubicBezTo>
                  <a:cubicBezTo>
                    <a:pt x="9272" y="9741"/>
                    <a:pt x="10319" y="9437"/>
                    <a:pt x="11203" y="8597"/>
                  </a:cubicBezTo>
                  <a:cubicBezTo>
                    <a:pt x="11453" y="7837"/>
                    <a:pt x="11088" y="7010"/>
                    <a:pt x="10347" y="6693"/>
                  </a:cubicBezTo>
                  <a:cubicBezTo>
                    <a:pt x="10184" y="6616"/>
                    <a:pt x="10021" y="6529"/>
                    <a:pt x="9867" y="6424"/>
                  </a:cubicBezTo>
                  <a:cubicBezTo>
                    <a:pt x="9867" y="6424"/>
                    <a:pt x="8520" y="5654"/>
                    <a:pt x="8578" y="4029"/>
                  </a:cubicBezTo>
                  <a:cubicBezTo>
                    <a:pt x="8578" y="3962"/>
                    <a:pt x="8578" y="3895"/>
                    <a:pt x="8588" y="3827"/>
                  </a:cubicBezTo>
                  <a:cubicBezTo>
                    <a:pt x="8674" y="3020"/>
                    <a:pt x="8463" y="2212"/>
                    <a:pt x="7992" y="1568"/>
                  </a:cubicBezTo>
                  <a:cubicBezTo>
                    <a:pt x="7770" y="1260"/>
                    <a:pt x="7501" y="1000"/>
                    <a:pt x="7193" y="798"/>
                  </a:cubicBezTo>
                  <a:cubicBezTo>
                    <a:pt x="6434" y="279"/>
                    <a:pt x="5530" y="0"/>
                    <a:pt x="4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877;p56">
              <a:extLst>
                <a:ext uri="{FF2B5EF4-FFF2-40B4-BE49-F238E27FC236}">
                  <a16:creationId xmlns:a16="http://schemas.microsoft.com/office/drawing/2014/main" id="{EAF8DBE1-C37B-0998-5710-90FB7DCC1EAF}"/>
                </a:ext>
              </a:extLst>
            </p:cNvPr>
            <p:cNvSpPr/>
            <p:nvPr/>
          </p:nvSpPr>
          <p:spPr>
            <a:xfrm>
              <a:off x="6217088" y="4117401"/>
              <a:ext cx="86423" cy="52917"/>
            </a:xfrm>
            <a:custGeom>
              <a:avLst/>
              <a:gdLst/>
              <a:ahLst/>
              <a:cxnLst/>
              <a:rect l="l" t="t" r="r" b="b"/>
              <a:pathLst>
                <a:path w="3087" h="1890" extrusionOk="0">
                  <a:moveTo>
                    <a:pt x="2645" y="1"/>
                  </a:moveTo>
                  <a:cubicBezTo>
                    <a:pt x="2628" y="1"/>
                    <a:pt x="2612" y="2"/>
                    <a:pt x="2597" y="4"/>
                  </a:cubicBezTo>
                  <a:lnTo>
                    <a:pt x="1577" y="52"/>
                  </a:lnTo>
                  <a:lnTo>
                    <a:pt x="991" y="81"/>
                  </a:lnTo>
                  <a:cubicBezTo>
                    <a:pt x="741" y="101"/>
                    <a:pt x="558" y="302"/>
                    <a:pt x="558" y="543"/>
                  </a:cubicBezTo>
                  <a:lnTo>
                    <a:pt x="558" y="562"/>
                  </a:lnTo>
                  <a:cubicBezTo>
                    <a:pt x="558" y="668"/>
                    <a:pt x="606" y="774"/>
                    <a:pt x="673" y="841"/>
                  </a:cubicBezTo>
                  <a:cubicBezTo>
                    <a:pt x="712" y="889"/>
                    <a:pt x="673" y="956"/>
                    <a:pt x="616" y="966"/>
                  </a:cubicBezTo>
                  <a:lnTo>
                    <a:pt x="462" y="976"/>
                  </a:lnTo>
                  <a:cubicBezTo>
                    <a:pt x="202" y="985"/>
                    <a:pt x="0" y="1206"/>
                    <a:pt x="10" y="1456"/>
                  </a:cubicBezTo>
                  <a:cubicBezTo>
                    <a:pt x="29" y="1700"/>
                    <a:pt x="231" y="1889"/>
                    <a:pt x="473" y="1889"/>
                  </a:cubicBezTo>
                  <a:cubicBezTo>
                    <a:pt x="479" y="1889"/>
                    <a:pt x="485" y="1889"/>
                    <a:pt x="491" y="1889"/>
                  </a:cubicBezTo>
                  <a:lnTo>
                    <a:pt x="991" y="1860"/>
                  </a:lnTo>
                  <a:lnTo>
                    <a:pt x="1116" y="1860"/>
                  </a:lnTo>
                  <a:lnTo>
                    <a:pt x="2096" y="1812"/>
                  </a:lnTo>
                  <a:cubicBezTo>
                    <a:pt x="2337" y="1803"/>
                    <a:pt x="2529" y="1610"/>
                    <a:pt x="2539" y="1370"/>
                  </a:cubicBezTo>
                  <a:cubicBezTo>
                    <a:pt x="2548" y="1254"/>
                    <a:pt x="2510" y="1149"/>
                    <a:pt x="2443" y="1062"/>
                  </a:cubicBezTo>
                  <a:cubicBezTo>
                    <a:pt x="2395" y="1014"/>
                    <a:pt x="2433" y="928"/>
                    <a:pt x="2500" y="928"/>
                  </a:cubicBezTo>
                  <a:lnTo>
                    <a:pt x="2654" y="918"/>
                  </a:lnTo>
                  <a:cubicBezTo>
                    <a:pt x="2895" y="899"/>
                    <a:pt x="3087" y="706"/>
                    <a:pt x="3087" y="456"/>
                  </a:cubicBezTo>
                  <a:cubicBezTo>
                    <a:pt x="3087" y="447"/>
                    <a:pt x="3087" y="447"/>
                    <a:pt x="3077" y="437"/>
                  </a:cubicBezTo>
                  <a:cubicBezTo>
                    <a:pt x="3068" y="254"/>
                    <a:pt x="2952" y="91"/>
                    <a:pt x="2779" y="24"/>
                  </a:cubicBezTo>
                  <a:cubicBezTo>
                    <a:pt x="2737" y="10"/>
                    <a:pt x="2690" y="1"/>
                    <a:pt x="2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878;p56">
              <a:extLst>
                <a:ext uri="{FF2B5EF4-FFF2-40B4-BE49-F238E27FC236}">
                  <a16:creationId xmlns:a16="http://schemas.microsoft.com/office/drawing/2014/main" id="{DEC05F1B-A2BE-4CF0-B28B-F583C7101C55}"/>
                </a:ext>
              </a:extLst>
            </p:cNvPr>
            <p:cNvSpPr/>
            <p:nvPr/>
          </p:nvSpPr>
          <p:spPr>
            <a:xfrm>
              <a:off x="6238897" y="4117513"/>
              <a:ext cx="64894" cy="51993"/>
            </a:xfrm>
            <a:custGeom>
              <a:avLst/>
              <a:gdLst/>
              <a:ahLst/>
              <a:cxnLst/>
              <a:rect l="l" t="t" r="r" b="b"/>
              <a:pathLst>
                <a:path w="2318" h="1857" extrusionOk="0">
                  <a:moveTo>
                    <a:pt x="1837" y="0"/>
                  </a:moveTo>
                  <a:lnTo>
                    <a:pt x="817" y="48"/>
                  </a:lnTo>
                  <a:cubicBezTo>
                    <a:pt x="664" y="135"/>
                    <a:pt x="577" y="298"/>
                    <a:pt x="577" y="472"/>
                  </a:cubicBezTo>
                  <a:lnTo>
                    <a:pt x="577" y="491"/>
                  </a:lnTo>
                  <a:cubicBezTo>
                    <a:pt x="577" y="606"/>
                    <a:pt x="625" y="702"/>
                    <a:pt x="692" y="789"/>
                  </a:cubicBezTo>
                  <a:cubicBezTo>
                    <a:pt x="731" y="837"/>
                    <a:pt x="702" y="914"/>
                    <a:pt x="635" y="914"/>
                  </a:cubicBezTo>
                  <a:lnTo>
                    <a:pt x="471" y="924"/>
                  </a:lnTo>
                  <a:cubicBezTo>
                    <a:pt x="202" y="943"/>
                    <a:pt x="0" y="1164"/>
                    <a:pt x="10" y="1433"/>
                  </a:cubicBezTo>
                  <a:cubicBezTo>
                    <a:pt x="29" y="1625"/>
                    <a:pt x="154" y="1789"/>
                    <a:pt x="337" y="1856"/>
                  </a:cubicBezTo>
                  <a:lnTo>
                    <a:pt x="1317" y="1808"/>
                  </a:lnTo>
                  <a:cubicBezTo>
                    <a:pt x="1558" y="1799"/>
                    <a:pt x="1750" y="1606"/>
                    <a:pt x="1760" y="1366"/>
                  </a:cubicBezTo>
                  <a:cubicBezTo>
                    <a:pt x="1769" y="1250"/>
                    <a:pt x="1731" y="1145"/>
                    <a:pt x="1664" y="1058"/>
                  </a:cubicBezTo>
                  <a:cubicBezTo>
                    <a:pt x="1616" y="1010"/>
                    <a:pt x="1654" y="924"/>
                    <a:pt x="1721" y="924"/>
                  </a:cubicBezTo>
                  <a:lnTo>
                    <a:pt x="1875" y="914"/>
                  </a:lnTo>
                  <a:cubicBezTo>
                    <a:pt x="2116" y="895"/>
                    <a:pt x="2308" y="702"/>
                    <a:pt x="2308" y="452"/>
                  </a:cubicBezTo>
                  <a:cubicBezTo>
                    <a:pt x="2308" y="443"/>
                    <a:pt x="2308" y="443"/>
                    <a:pt x="2318" y="433"/>
                  </a:cubicBezTo>
                  <a:cubicBezTo>
                    <a:pt x="2298" y="250"/>
                    <a:pt x="2183" y="87"/>
                    <a:pt x="2010" y="29"/>
                  </a:cubicBezTo>
                  <a:cubicBezTo>
                    <a:pt x="1952" y="10"/>
                    <a:pt x="1894" y="0"/>
                    <a:pt x="1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879;p56">
              <a:extLst>
                <a:ext uri="{FF2B5EF4-FFF2-40B4-BE49-F238E27FC236}">
                  <a16:creationId xmlns:a16="http://schemas.microsoft.com/office/drawing/2014/main" id="{8BA00DBB-B0CC-1CB9-7C4B-18BD1DCCF273}"/>
                </a:ext>
              </a:extLst>
            </p:cNvPr>
            <p:cNvSpPr/>
            <p:nvPr/>
          </p:nvSpPr>
          <p:spPr>
            <a:xfrm>
              <a:off x="6264457" y="4207640"/>
              <a:ext cx="68674" cy="76967"/>
            </a:xfrm>
            <a:custGeom>
              <a:avLst/>
              <a:gdLst/>
              <a:ahLst/>
              <a:cxnLst/>
              <a:rect l="l" t="t" r="r" b="b"/>
              <a:pathLst>
                <a:path w="2453" h="2749" extrusionOk="0">
                  <a:moveTo>
                    <a:pt x="1996" y="1"/>
                  </a:moveTo>
                  <a:cubicBezTo>
                    <a:pt x="1920" y="1"/>
                    <a:pt x="1842" y="20"/>
                    <a:pt x="1770" y="60"/>
                  </a:cubicBezTo>
                  <a:lnTo>
                    <a:pt x="943" y="532"/>
                  </a:lnTo>
                  <a:lnTo>
                    <a:pt x="366" y="849"/>
                  </a:lnTo>
                  <a:cubicBezTo>
                    <a:pt x="222" y="926"/>
                    <a:pt x="135" y="1080"/>
                    <a:pt x="135" y="1253"/>
                  </a:cubicBezTo>
                  <a:cubicBezTo>
                    <a:pt x="135" y="1387"/>
                    <a:pt x="203" y="1522"/>
                    <a:pt x="318" y="1609"/>
                  </a:cubicBezTo>
                  <a:cubicBezTo>
                    <a:pt x="404" y="1676"/>
                    <a:pt x="395" y="1830"/>
                    <a:pt x="299" y="1888"/>
                  </a:cubicBezTo>
                  <a:lnTo>
                    <a:pt x="289" y="1888"/>
                  </a:lnTo>
                  <a:cubicBezTo>
                    <a:pt x="97" y="2003"/>
                    <a:pt x="1" y="2234"/>
                    <a:pt x="78" y="2445"/>
                  </a:cubicBezTo>
                  <a:cubicBezTo>
                    <a:pt x="145" y="2635"/>
                    <a:pt x="318" y="2748"/>
                    <a:pt x="502" y="2748"/>
                  </a:cubicBezTo>
                  <a:cubicBezTo>
                    <a:pt x="579" y="2748"/>
                    <a:pt x="658" y="2728"/>
                    <a:pt x="731" y="2686"/>
                  </a:cubicBezTo>
                  <a:lnTo>
                    <a:pt x="1174" y="2445"/>
                  </a:lnTo>
                  <a:lnTo>
                    <a:pt x="2126" y="1897"/>
                  </a:lnTo>
                  <a:cubicBezTo>
                    <a:pt x="2328" y="1791"/>
                    <a:pt x="2414" y="1551"/>
                    <a:pt x="2337" y="1330"/>
                  </a:cubicBezTo>
                  <a:cubicBezTo>
                    <a:pt x="2289" y="1205"/>
                    <a:pt x="2193" y="1109"/>
                    <a:pt x="2068" y="1070"/>
                  </a:cubicBezTo>
                  <a:cubicBezTo>
                    <a:pt x="2020" y="1041"/>
                    <a:pt x="2010" y="974"/>
                    <a:pt x="2058" y="945"/>
                  </a:cubicBezTo>
                  <a:lnTo>
                    <a:pt x="2222" y="849"/>
                  </a:lnTo>
                  <a:cubicBezTo>
                    <a:pt x="2366" y="772"/>
                    <a:pt x="2453" y="618"/>
                    <a:pt x="2453" y="455"/>
                  </a:cubicBezTo>
                  <a:cubicBezTo>
                    <a:pt x="2453" y="378"/>
                    <a:pt x="2433" y="301"/>
                    <a:pt x="2395" y="234"/>
                  </a:cubicBezTo>
                  <a:cubicBezTo>
                    <a:pt x="2311" y="84"/>
                    <a:pt x="2156" y="1"/>
                    <a:pt x="19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880;p56">
              <a:extLst>
                <a:ext uri="{FF2B5EF4-FFF2-40B4-BE49-F238E27FC236}">
                  <a16:creationId xmlns:a16="http://schemas.microsoft.com/office/drawing/2014/main" id="{89D06D42-F30B-39D2-0F64-56ED661E3D2B}"/>
                </a:ext>
              </a:extLst>
            </p:cNvPr>
            <p:cNvSpPr/>
            <p:nvPr/>
          </p:nvSpPr>
          <p:spPr>
            <a:xfrm>
              <a:off x="6283046" y="4207640"/>
              <a:ext cx="50364" cy="68484"/>
            </a:xfrm>
            <a:custGeom>
              <a:avLst/>
              <a:gdLst/>
              <a:ahLst/>
              <a:cxnLst/>
              <a:rect l="l" t="t" r="r" b="b"/>
              <a:pathLst>
                <a:path w="1799" h="2446" extrusionOk="0">
                  <a:moveTo>
                    <a:pt x="1335" y="1"/>
                  </a:moveTo>
                  <a:cubicBezTo>
                    <a:pt x="1260" y="1"/>
                    <a:pt x="1184" y="20"/>
                    <a:pt x="1116" y="60"/>
                  </a:cubicBezTo>
                  <a:lnTo>
                    <a:pt x="279" y="532"/>
                  </a:lnTo>
                  <a:cubicBezTo>
                    <a:pt x="192" y="618"/>
                    <a:pt x="135" y="743"/>
                    <a:pt x="135" y="868"/>
                  </a:cubicBezTo>
                  <a:cubicBezTo>
                    <a:pt x="135" y="955"/>
                    <a:pt x="164" y="1032"/>
                    <a:pt x="202" y="1109"/>
                  </a:cubicBezTo>
                  <a:cubicBezTo>
                    <a:pt x="231" y="1166"/>
                    <a:pt x="269" y="1214"/>
                    <a:pt x="317" y="1253"/>
                  </a:cubicBezTo>
                  <a:cubicBezTo>
                    <a:pt x="423" y="1330"/>
                    <a:pt x="414" y="1474"/>
                    <a:pt x="298" y="1541"/>
                  </a:cubicBezTo>
                  <a:cubicBezTo>
                    <a:pt x="87" y="1657"/>
                    <a:pt x="0" y="1907"/>
                    <a:pt x="67" y="2128"/>
                  </a:cubicBezTo>
                  <a:cubicBezTo>
                    <a:pt x="144" y="2311"/>
                    <a:pt x="308" y="2436"/>
                    <a:pt x="510" y="2445"/>
                  </a:cubicBezTo>
                  <a:lnTo>
                    <a:pt x="1462" y="1897"/>
                  </a:lnTo>
                  <a:cubicBezTo>
                    <a:pt x="1664" y="1791"/>
                    <a:pt x="1750" y="1551"/>
                    <a:pt x="1673" y="1330"/>
                  </a:cubicBezTo>
                  <a:cubicBezTo>
                    <a:pt x="1625" y="1205"/>
                    <a:pt x="1529" y="1109"/>
                    <a:pt x="1404" y="1070"/>
                  </a:cubicBezTo>
                  <a:cubicBezTo>
                    <a:pt x="1356" y="1041"/>
                    <a:pt x="1346" y="974"/>
                    <a:pt x="1394" y="945"/>
                  </a:cubicBezTo>
                  <a:lnTo>
                    <a:pt x="1558" y="849"/>
                  </a:lnTo>
                  <a:cubicBezTo>
                    <a:pt x="1702" y="772"/>
                    <a:pt x="1798" y="618"/>
                    <a:pt x="1798" y="455"/>
                  </a:cubicBezTo>
                  <a:cubicBezTo>
                    <a:pt x="1798" y="378"/>
                    <a:pt x="1769" y="301"/>
                    <a:pt x="1731" y="234"/>
                  </a:cubicBezTo>
                  <a:cubicBezTo>
                    <a:pt x="1647" y="84"/>
                    <a:pt x="1492" y="1"/>
                    <a:pt x="1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881;p56">
              <a:extLst>
                <a:ext uri="{FF2B5EF4-FFF2-40B4-BE49-F238E27FC236}">
                  <a16:creationId xmlns:a16="http://schemas.microsoft.com/office/drawing/2014/main" id="{1E1B610F-7515-74D2-F433-1262E5435DDE}"/>
                </a:ext>
              </a:extLst>
            </p:cNvPr>
            <p:cNvSpPr/>
            <p:nvPr/>
          </p:nvSpPr>
          <p:spPr>
            <a:xfrm>
              <a:off x="6164848" y="4180034"/>
              <a:ext cx="72985" cy="74532"/>
            </a:xfrm>
            <a:custGeom>
              <a:avLst/>
              <a:gdLst/>
              <a:ahLst/>
              <a:cxnLst/>
              <a:rect l="l" t="t" r="r" b="b"/>
              <a:pathLst>
                <a:path w="2607" h="2662" extrusionOk="0">
                  <a:moveTo>
                    <a:pt x="507" y="1"/>
                  </a:moveTo>
                  <a:cubicBezTo>
                    <a:pt x="480" y="1"/>
                    <a:pt x="452" y="3"/>
                    <a:pt x="424" y="8"/>
                  </a:cubicBezTo>
                  <a:cubicBezTo>
                    <a:pt x="155" y="75"/>
                    <a:pt x="1" y="364"/>
                    <a:pt x="97" y="623"/>
                  </a:cubicBezTo>
                  <a:lnTo>
                    <a:pt x="280" y="1085"/>
                  </a:lnTo>
                  <a:lnTo>
                    <a:pt x="376" y="1335"/>
                  </a:lnTo>
                  <a:lnTo>
                    <a:pt x="683" y="2114"/>
                  </a:lnTo>
                  <a:cubicBezTo>
                    <a:pt x="749" y="2303"/>
                    <a:pt x="921" y="2422"/>
                    <a:pt x="1114" y="2422"/>
                  </a:cubicBezTo>
                  <a:cubicBezTo>
                    <a:pt x="1146" y="2422"/>
                    <a:pt x="1179" y="2419"/>
                    <a:pt x="1212" y="2412"/>
                  </a:cubicBezTo>
                  <a:cubicBezTo>
                    <a:pt x="1337" y="2383"/>
                    <a:pt x="1443" y="2297"/>
                    <a:pt x="1510" y="2181"/>
                  </a:cubicBezTo>
                  <a:cubicBezTo>
                    <a:pt x="1523" y="2159"/>
                    <a:pt x="1544" y="2150"/>
                    <a:pt x="1565" y="2150"/>
                  </a:cubicBezTo>
                  <a:cubicBezTo>
                    <a:pt x="1590" y="2150"/>
                    <a:pt x="1615" y="2164"/>
                    <a:pt x="1626" y="2191"/>
                  </a:cubicBezTo>
                  <a:lnTo>
                    <a:pt x="1703" y="2373"/>
                  </a:lnTo>
                  <a:cubicBezTo>
                    <a:pt x="1770" y="2547"/>
                    <a:pt x="1934" y="2662"/>
                    <a:pt x="2126" y="2662"/>
                  </a:cubicBezTo>
                  <a:cubicBezTo>
                    <a:pt x="2184" y="2662"/>
                    <a:pt x="2241" y="2652"/>
                    <a:pt x="2289" y="2633"/>
                  </a:cubicBezTo>
                  <a:cubicBezTo>
                    <a:pt x="2491" y="2556"/>
                    <a:pt x="2607" y="2354"/>
                    <a:pt x="2578" y="2143"/>
                  </a:cubicBezTo>
                  <a:cubicBezTo>
                    <a:pt x="2578" y="2104"/>
                    <a:pt x="2568" y="2066"/>
                    <a:pt x="2559" y="2037"/>
                  </a:cubicBezTo>
                  <a:lnTo>
                    <a:pt x="2155" y="1018"/>
                  </a:lnTo>
                  <a:lnTo>
                    <a:pt x="1972" y="537"/>
                  </a:lnTo>
                  <a:cubicBezTo>
                    <a:pt x="1905" y="354"/>
                    <a:pt x="1732" y="239"/>
                    <a:pt x="1539" y="239"/>
                  </a:cubicBezTo>
                  <a:cubicBezTo>
                    <a:pt x="1376" y="239"/>
                    <a:pt x="1232" y="325"/>
                    <a:pt x="1145" y="469"/>
                  </a:cubicBezTo>
                  <a:cubicBezTo>
                    <a:pt x="1132" y="496"/>
                    <a:pt x="1108" y="508"/>
                    <a:pt x="1085" y="508"/>
                  </a:cubicBezTo>
                  <a:cubicBezTo>
                    <a:pt x="1058" y="508"/>
                    <a:pt x="1030" y="491"/>
                    <a:pt x="1020" y="460"/>
                  </a:cubicBezTo>
                  <a:lnTo>
                    <a:pt x="953" y="296"/>
                  </a:lnTo>
                  <a:cubicBezTo>
                    <a:pt x="877" y="119"/>
                    <a:pt x="704" y="1"/>
                    <a:pt x="5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82;p56">
              <a:extLst>
                <a:ext uri="{FF2B5EF4-FFF2-40B4-BE49-F238E27FC236}">
                  <a16:creationId xmlns:a16="http://schemas.microsoft.com/office/drawing/2014/main" id="{A3F94B95-64F4-74C6-CCCE-E2BA52DB3127}"/>
                </a:ext>
              </a:extLst>
            </p:cNvPr>
            <p:cNvSpPr/>
            <p:nvPr/>
          </p:nvSpPr>
          <p:spPr>
            <a:xfrm>
              <a:off x="6172659" y="4197561"/>
              <a:ext cx="65174" cy="57005"/>
            </a:xfrm>
            <a:custGeom>
              <a:avLst/>
              <a:gdLst/>
              <a:ahLst/>
              <a:cxnLst/>
              <a:rect l="l" t="t" r="r" b="b"/>
              <a:pathLst>
                <a:path w="2328" h="2036" extrusionOk="0">
                  <a:moveTo>
                    <a:pt x="459" y="0"/>
                  </a:moveTo>
                  <a:cubicBezTo>
                    <a:pt x="431" y="0"/>
                    <a:pt x="404" y="2"/>
                    <a:pt x="376" y="7"/>
                  </a:cubicBezTo>
                  <a:cubicBezTo>
                    <a:pt x="154" y="55"/>
                    <a:pt x="10" y="247"/>
                    <a:pt x="1" y="459"/>
                  </a:cubicBezTo>
                  <a:lnTo>
                    <a:pt x="97" y="709"/>
                  </a:lnTo>
                  <a:lnTo>
                    <a:pt x="404" y="1488"/>
                  </a:lnTo>
                  <a:cubicBezTo>
                    <a:pt x="470" y="1677"/>
                    <a:pt x="642" y="1796"/>
                    <a:pt x="835" y="1796"/>
                  </a:cubicBezTo>
                  <a:cubicBezTo>
                    <a:pt x="867" y="1796"/>
                    <a:pt x="900" y="1793"/>
                    <a:pt x="933" y="1786"/>
                  </a:cubicBezTo>
                  <a:cubicBezTo>
                    <a:pt x="1058" y="1757"/>
                    <a:pt x="1164" y="1671"/>
                    <a:pt x="1231" y="1555"/>
                  </a:cubicBezTo>
                  <a:cubicBezTo>
                    <a:pt x="1244" y="1533"/>
                    <a:pt x="1265" y="1524"/>
                    <a:pt x="1286" y="1524"/>
                  </a:cubicBezTo>
                  <a:cubicBezTo>
                    <a:pt x="1311" y="1524"/>
                    <a:pt x="1336" y="1538"/>
                    <a:pt x="1347" y="1565"/>
                  </a:cubicBezTo>
                  <a:lnTo>
                    <a:pt x="1424" y="1747"/>
                  </a:lnTo>
                  <a:cubicBezTo>
                    <a:pt x="1491" y="1921"/>
                    <a:pt x="1655" y="2036"/>
                    <a:pt x="1847" y="2036"/>
                  </a:cubicBezTo>
                  <a:cubicBezTo>
                    <a:pt x="1905" y="2036"/>
                    <a:pt x="1962" y="2026"/>
                    <a:pt x="2010" y="2007"/>
                  </a:cubicBezTo>
                  <a:cubicBezTo>
                    <a:pt x="2203" y="1930"/>
                    <a:pt x="2328" y="1728"/>
                    <a:pt x="2299" y="1517"/>
                  </a:cubicBezTo>
                  <a:cubicBezTo>
                    <a:pt x="2299" y="1478"/>
                    <a:pt x="2289" y="1449"/>
                    <a:pt x="2280" y="1411"/>
                  </a:cubicBezTo>
                  <a:lnTo>
                    <a:pt x="1876" y="392"/>
                  </a:lnTo>
                  <a:cubicBezTo>
                    <a:pt x="1789" y="295"/>
                    <a:pt x="1664" y="238"/>
                    <a:pt x="1530" y="238"/>
                  </a:cubicBezTo>
                  <a:cubicBezTo>
                    <a:pt x="1366" y="238"/>
                    <a:pt x="1203" y="334"/>
                    <a:pt x="1126" y="478"/>
                  </a:cubicBezTo>
                  <a:cubicBezTo>
                    <a:pt x="1111" y="507"/>
                    <a:pt x="1082" y="521"/>
                    <a:pt x="1055" y="521"/>
                  </a:cubicBezTo>
                  <a:cubicBezTo>
                    <a:pt x="1027" y="521"/>
                    <a:pt x="1001" y="507"/>
                    <a:pt x="991" y="478"/>
                  </a:cubicBezTo>
                  <a:lnTo>
                    <a:pt x="924" y="305"/>
                  </a:lnTo>
                  <a:cubicBezTo>
                    <a:pt x="848" y="119"/>
                    <a:pt x="660" y="0"/>
                    <a:pt x="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83;p56">
              <a:extLst>
                <a:ext uri="{FF2B5EF4-FFF2-40B4-BE49-F238E27FC236}">
                  <a16:creationId xmlns:a16="http://schemas.microsoft.com/office/drawing/2014/main" id="{3EE92498-A3D1-B16D-4BA0-0D5763A7A3AE}"/>
                </a:ext>
              </a:extLst>
            </p:cNvPr>
            <p:cNvSpPr/>
            <p:nvPr/>
          </p:nvSpPr>
          <p:spPr>
            <a:xfrm>
              <a:off x="6385874" y="3983009"/>
              <a:ext cx="132700" cy="150687"/>
            </a:xfrm>
            <a:custGeom>
              <a:avLst/>
              <a:gdLst/>
              <a:ahLst/>
              <a:cxnLst/>
              <a:rect l="l" t="t" r="r" b="b"/>
              <a:pathLst>
                <a:path w="4740" h="5382" extrusionOk="0">
                  <a:moveTo>
                    <a:pt x="4685" y="1"/>
                  </a:moveTo>
                  <a:cubicBezTo>
                    <a:pt x="4678" y="1"/>
                    <a:pt x="4671" y="2"/>
                    <a:pt x="4664" y="6"/>
                  </a:cubicBezTo>
                  <a:cubicBezTo>
                    <a:pt x="3231" y="621"/>
                    <a:pt x="2078" y="1746"/>
                    <a:pt x="1251" y="2785"/>
                  </a:cubicBezTo>
                  <a:cubicBezTo>
                    <a:pt x="1058" y="3025"/>
                    <a:pt x="885" y="3256"/>
                    <a:pt x="731" y="3477"/>
                  </a:cubicBezTo>
                  <a:cubicBezTo>
                    <a:pt x="404" y="3949"/>
                    <a:pt x="164" y="4352"/>
                    <a:pt x="0" y="4641"/>
                  </a:cubicBezTo>
                  <a:cubicBezTo>
                    <a:pt x="154" y="4679"/>
                    <a:pt x="308" y="4747"/>
                    <a:pt x="433" y="4843"/>
                  </a:cubicBezTo>
                  <a:lnTo>
                    <a:pt x="452" y="4862"/>
                  </a:lnTo>
                  <a:lnTo>
                    <a:pt x="500" y="4901"/>
                  </a:lnTo>
                  <a:lnTo>
                    <a:pt x="520" y="4910"/>
                  </a:lnTo>
                  <a:lnTo>
                    <a:pt x="539" y="4929"/>
                  </a:lnTo>
                  <a:lnTo>
                    <a:pt x="587" y="4968"/>
                  </a:lnTo>
                  <a:cubicBezTo>
                    <a:pt x="702" y="5083"/>
                    <a:pt x="808" y="5227"/>
                    <a:pt x="876" y="5381"/>
                  </a:cubicBezTo>
                  <a:cubicBezTo>
                    <a:pt x="1126" y="5179"/>
                    <a:pt x="1491" y="4872"/>
                    <a:pt x="1904" y="4477"/>
                  </a:cubicBezTo>
                  <a:cubicBezTo>
                    <a:pt x="2097" y="4295"/>
                    <a:pt x="2299" y="4093"/>
                    <a:pt x="2510" y="3862"/>
                  </a:cubicBezTo>
                  <a:cubicBezTo>
                    <a:pt x="3405" y="2891"/>
                    <a:pt x="4347" y="1573"/>
                    <a:pt x="4732" y="64"/>
                  </a:cubicBezTo>
                  <a:cubicBezTo>
                    <a:pt x="4739" y="32"/>
                    <a:pt x="4715" y="1"/>
                    <a:pt x="46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4;p56">
              <a:extLst>
                <a:ext uri="{FF2B5EF4-FFF2-40B4-BE49-F238E27FC236}">
                  <a16:creationId xmlns:a16="http://schemas.microsoft.com/office/drawing/2014/main" id="{EB5F2F60-D1D3-50A0-410D-046AFA2CD468}"/>
                </a:ext>
              </a:extLst>
            </p:cNvPr>
            <p:cNvSpPr/>
            <p:nvPr/>
          </p:nvSpPr>
          <p:spPr>
            <a:xfrm>
              <a:off x="6406339" y="4060985"/>
              <a:ext cx="49832" cy="47401"/>
            </a:xfrm>
            <a:custGeom>
              <a:avLst/>
              <a:gdLst/>
              <a:ahLst/>
              <a:cxnLst/>
              <a:rect l="l" t="t" r="r" b="b"/>
              <a:pathLst>
                <a:path w="1780" h="1693" extrusionOk="0">
                  <a:moveTo>
                    <a:pt x="520" y="0"/>
                  </a:moveTo>
                  <a:cubicBezTo>
                    <a:pt x="327" y="240"/>
                    <a:pt x="154" y="471"/>
                    <a:pt x="0" y="692"/>
                  </a:cubicBezTo>
                  <a:lnTo>
                    <a:pt x="1173" y="1692"/>
                  </a:lnTo>
                  <a:cubicBezTo>
                    <a:pt x="1366" y="1510"/>
                    <a:pt x="1568" y="1308"/>
                    <a:pt x="1779" y="1077"/>
                  </a:cubicBezTo>
                  <a:lnTo>
                    <a:pt x="5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885;p56">
              <a:extLst>
                <a:ext uri="{FF2B5EF4-FFF2-40B4-BE49-F238E27FC236}">
                  <a16:creationId xmlns:a16="http://schemas.microsoft.com/office/drawing/2014/main" id="{2132D837-9F86-A974-6320-CFBD116CB014}"/>
                </a:ext>
              </a:extLst>
            </p:cNvPr>
            <p:cNvSpPr/>
            <p:nvPr/>
          </p:nvSpPr>
          <p:spPr>
            <a:xfrm>
              <a:off x="6298920" y="4103374"/>
              <a:ext cx="126009" cy="85843"/>
            </a:xfrm>
            <a:custGeom>
              <a:avLst/>
              <a:gdLst/>
              <a:ahLst/>
              <a:cxnLst/>
              <a:rect l="l" t="t" r="r" b="b"/>
              <a:pathLst>
                <a:path w="4501" h="3066" extrusionOk="0">
                  <a:moveTo>
                    <a:pt x="3068" y="1"/>
                  </a:moveTo>
                  <a:cubicBezTo>
                    <a:pt x="2808" y="1"/>
                    <a:pt x="2549" y="82"/>
                    <a:pt x="2328" y="246"/>
                  </a:cubicBezTo>
                  <a:cubicBezTo>
                    <a:pt x="2145" y="371"/>
                    <a:pt x="2010" y="534"/>
                    <a:pt x="1904" y="727"/>
                  </a:cubicBezTo>
                  <a:cubicBezTo>
                    <a:pt x="1876" y="784"/>
                    <a:pt x="1856" y="842"/>
                    <a:pt x="1837" y="900"/>
                  </a:cubicBezTo>
                  <a:cubicBezTo>
                    <a:pt x="1799" y="1054"/>
                    <a:pt x="1741" y="1207"/>
                    <a:pt x="1664" y="1352"/>
                  </a:cubicBezTo>
                  <a:cubicBezTo>
                    <a:pt x="1549" y="1544"/>
                    <a:pt x="1385" y="1707"/>
                    <a:pt x="1183" y="1823"/>
                  </a:cubicBezTo>
                  <a:cubicBezTo>
                    <a:pt x="991" y="1938"/>
                    <a:pt x="779" y="2025"/>
                    <a:pt x="558" y="2073"/>
                  </a:cubicBezTo>
                  <a:lnTo>
                    <a:pt x="529" y="2073"/>
                  </a:lnTo>
                  <a:cubicBezTo>
                    <a:pt x="481" y="2092"/>
                    <a:pt x="299" y="2130"/>
                    <a:pt x="145" y="2169"/>
                  </a:cubicBezTo>
                  <a:cubicBezTo>
                    <a:pt x="39" y="2188"/>
                    <a:pt x="0" y="2313"/>
                    <a:pt x="77" y="2390"/>
                  </a:cubicBezTo>
                  <a:cubicBezTo>
                    <a:pt x="627" y="2901"/>
                    <a:pt x="1237" y="3065"/>
                    <a:pt x="1793" y="3065"/>
                  </a:cubicBezTo>
                  <a:cubicBezTo>
                    <a:pt x="2785" y="3065"/>
                    <a:pt x="3606" y="2544"/>
                    <a:pt x="3606" y="2544"/>
                  </a:cubicBezTo>
                  <a:cubicBezTo>
                    <a:pt x="3703" y="2477"/>
                    <a:pt x="3808" y="2400"/>
                    <a:pt x="3895" y="2313"/>
                  </a:cubicBezTo>
                  <a:cubicBezTo>
                    <a:pt x="4395" y="1823"/>
                    <a:pt x="4501" y="1073"/>
                    <a:pt x="4126" y="553"/>
                  </a:cubicBezTo>
                  <a:cubicBezTo>
                    <a:pt x="4068" y="486"/>
                    <a:pt x="4020" y="428"/>
                    <a:pt x="3962" y="371"/>
                  </a:cubicBezTo>
                  <a:lnTo>
                    <a:pt x="3914" y="332"/>
                  </a:lnTo>
                  <a:lnTo>
                    <a:pt x="3895" y="313"/>
                  </a:lnTo>
                  <a:lnTo>
                    <a:pt x="3876" y="294"/>
                  </a:lnTo>
                  <a:lnTo>
                    <a:pt x="3828" y="255"/>
                  </a:lnTo>
                  <a:lnTo>
                    <a:pt x="3808" y="246"/>
                  </a:lnTo>
                  <a:cubicBezTo>
                    <a:pt x="3587" y="82"/>
                    <a:pt x="3328" y="1"/>
                    <a:pt x="30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886;p56">
              <a:extLst>
                <a:ext uri="{FF2B5EF4-FFF2-40B4-BE49-F238E27FC236}">
                  <a16:creationId xmlns:a16="http://schemas.microsoft.com/office/drawing/2014/main" id="{012503B9-C3E6-7805-69D4-6B51717A0981}"/>
                </a:ext>
              </a:extLst>
            </p:cNvPr>
            <p:cNvSpPr/>
            <p:nvPr/>
          </p:nvSpPr>
          <p:spPr>
            <a:xfrm>
              <a:off x="6314261" y="4103094"/>
              <a:ext cx="100169" cy="63976"/>
            </a:xfrm>
            <a:custGeom>
              <a:avLst/>
              <a:gdLst/>
              <a:ahLst/>
              <a:cxnLst/>
              <a:rect l="l" t="t" r="r" b="b"/>
              <a:pathLst>
                <a:path w="3578" h="2285" extrusionOk="0">
                  <a:moveTo>
                    <a:pt x="2520" y="1"/>
                  </a:moveTo>
                  <a:cubicBezTo>
                    <a:pt x="2260" y="1"/>
                    <a:pt x="2001" y="83"/>
                    <a:pt x="1780" y="246"/>
                  </a:cubicBezTo>
                  <a:cubicBezTo>
                    <a:pt x="1597" y="371"/>
                    <a:pt x="1462" y="535"/>
                    <a:pt x="1356" y="727"/>
                  </a:cubicBezTo>
                  <a:cubicBezTo>
                    <a:pt x="1328" y="785"/>
                    <a:pt x="1308" y="842"/>
                    <a:pt x="1289" y="900"/>
                  </a:cubicBezTo>
                  <a:cubicBezTo>
                    <a:pt x="1251" y="1054"/>
                    <a:pt x="1193" y="1208"/>
                    <a:pt x="1116" y="1352"/>
                  </a:cubicBezTo>
                  <a:cubicBezTo>
                    <a:pt x="1001" y="1544"/>
                    <a:pt x="837" y="1708"/>
                    <a:pt x="635" y="1823"/>
                  </a:cubicBezTo>
                  <a:cubicBezTo>
                    <a:pt x="443" y="1939"/>
                    <a:pt x="231" y="2025"/>
                    <a:pt x="1" y="2083"/>
                  </a:cubicBezTo>
                  <a:cubicBezTo>
                    <a:pt x="341" y="2229"/>
                    <a:pt x="685" y="2285"/>
                    <a:pt x="1011" y="2285"/>
                  </a:cubicBezTo>
                  <a:cubicBezTo>
                    <a:pt x="2008" y="2285"/>
                    <a:pt x="2828" y="1765"/>
                    <a:pt x="2828" y="1765"/>
                  </a:cubicBezTo>
                  <a:cubicBezTo>
                    <a:pt x="2933" y="1698"/>
                    <a:pt x="3030" y="1621"/>
                    <a:pt x="3116" y="1535"/>
                  </a:cubicBezTo>
                  <a:cubicBezTo>
                    <a:pt x="3385" y="1275"/>
                    <a:pt x="3549" y="929"/>
                    <a:pt x="3578" y="554"/>
                  </a:cubicBezTo>
                  <a:cubicBezTo>
                    <a:pt x="3530" y="487"/>
                    <a:pt x="3472" y="429"/>
                    <a:pt x="3405" y="371"/>
                  </a:cubicBezTo>
                  <a:lnTo>
                    <a:pt x="3366" y="333"/>
                  </a:lnTo>
                  <a:lnTo>
                    <a:pt x="3347" y="313"/>
                  </a:lnTo>
                  <a:lnTo>
                    <a:pt x="3328" y="294"/>
                  </a:lnTo>
                  <a:lnTo>
                    <a:pt x="3280" y="256"/>
                  </a:lnTo>
                  <a:lnTo>
                    <a:pt x="3260" y="246"/>
                  </a:lnTo>
                  <a:cubicBezTo>
                    <a:pt x="3039" y="83"/>
                    <a:pt x="2780" y="1"/>
                    <a:pt x="2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A9960702-168D-6063-BB81-4367AD7AF836}"/>
              </a:ext>
            </a:extLst>
          </p:cNvPr>
          <p:cNvSpPr/>
          <p:nvPr/>
        </p:nvSpPr>
        <p:spPr>
          <a:xfrm>
            <a:off x="116732" y="39273"/>
            <a:ext cx="603115" cy="54474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466B4A-9C23-8CC0-3D65-4E72A419563D}"/>
              </a:ext>
            </a:extLst>
          </p:cNvPr>
          <p:cNvSpPr/>
          <p:nvPr/>
        </p:nvSpPr>
        <p:spPr>
          <a:xfrm>
            <a:off x="4688732" y="5888356"/>
            <a:ext cx="710119" cy="7450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2E1467-5BBE-BD6C-D539-27E91D418E17}"/>
              </a:ext>
            </a:extLst>
          </p:cNvPr>
          <p:cNvSpPr/>
          <p:nvPr/>
        </p:nvSpPr>
        <p:spPr>
          <a:xfrm>
            <a:off x="10622036" y="2835252"/>
            <a:ext cx="713660" cy="5937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CE937E-8591-86B5-1C87-74B792B6C824}"/>
              </a:ext>
            </a:extLst>
          </p:cNvPr>
          <p:cNvSpPr txBox="1"/>
          <p:nvPr/>
        </p:nvSpPr>
        <p:spPr>
          <a:xfrm>
            <a:off x="4861750" y="224640"/>
            <a:ext cx="41842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An-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Đuy-sen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An-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vẳng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7CB3C74-CC89-9B9C-7B34-4A19F8A53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002" y="0"/>
            <a:ext cx="3122068" cy="2822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0639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bbon: Tilted Up 2">
            <a:extLst>
              <a:ext uri="{FF2B5EF4-FFF2-40B4-BE49-F238E27FC236}">
                <a16:creationId xmlns:a16="http://schemas.microsoft.com/office/drawing/2014/main" id="{C6D46EF7-2B80-114D-5637-4EED529B6FB9}"/>
              </a:ext>
            </a:extLst>
          </p:cNvPr>
          <p:cNvSpPr/>
          <p:nvPr/>
        </p:nvSpPr>
        <p:spPr>
          <a:xfrm>
            <a:off x="692285" y="1157269"/>
            <a:ext cx="10807430" cy="2957209"/>
          </a:xfrm>
          <a:prstGeom prst="ribbon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69C2F-6E87-A76E-EF9C-767A500CD8A9}"/>
              </a:ext>
            </a:extLst>
          </p:cNvPr>
          <p:cNvSpPr txBox="1"/>
          <p:nvPr/>
        </p:nvSpPr>
        <p:spPr>
          <a:xfrm>
            <a:off x="3741906" y="2249557"/>
            <a:ext cx="4922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9C316-3386-50E8-DD01-65B1477A833D}"/>
              </a:ext>
            </a:extLst>
          </p:cNvPr>
          <p:cNvSpPr txBox="1"/>
          <p:nvPr/>
        </p:nvSpPr>
        <p:spPr>
          <a:xfrm>
            <a:off x="1663433" y="2018724"/>
            <a:ext cx="1799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3B2C8-33D5-CE2D-9E06-59AA0D8A8316}"/>
              </a:ext>
            </a:extLst>
          </p:cNvPr>
          <p:cNvSpPr txBox="1"/>
          <p:nvPr/>
        </p:nvSpPr>
        <p:spPr>
          <a:xfrm>
            <a:off x="8942959" y="3429000"/>
            <a:ext cx="149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BC29E3-48A1-80EF-CC90-182AD2856D2A}"/>
              </a:ext>
            </a:extLst>
          </p:cNvPr>
          <p:cNvSpPr/>
          <p:nvPr/>
        </p:nvSpPr>
        <p:spPr>
          <a:xfrm>
            <a:off x="4539574" y="1244979"/>
            <a:ext cx="3326859" cy="9460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039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33FB26-23EB-A12A-E9E4-0E03953A537D}"/>
              </a:ext>
            </a:extLst>
          </p:cNvPr>
          <p:cNvSpPr txBox="1"/>
          <p:nvPr/>
        </p:nvSpPr>
        <p:spPr>
          <a:xfrm>
            <a:off x="1799617" y="272177"/>
            <a:ext cx="87621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2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1B8895-DC27-80D4-ADD6-16C0763B248A}"/>
              </a:ext>
            </a:extLst>
          </p:cNvPr>
          <p:cNvSpPr/>
          <p:nvPr/>
        </p:nvSpPr>
        <p:spPr>
          <a:xfrm>
            <a:off x="116732" y="1013272"/>
            <a:ext cx="11838562" cy="52027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039BC-CFC9-2F00-71B4-AC67A1F73A9C}"/>
              </a:ext>
            </a:extLst>
          </p:cNvPr>
          <p:cNvSpPr txBox="1"/>
          <p:nvPr/>
        </p:nvSpPr>
        <p:spPr>
          <a:xfrm>
            <a:off x="236706" y="1100741"/>
            <a:ext cx="11543490" cy="303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10s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2561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143692"/>
            <a:ext cx="11874136" cy="66228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0606" y="2939143"/>
            <a:ext cx="9078686" cy="1776548"/>
          </a:xfrm>
          <a:prstGeom prst="round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rnard MT Condensed" panose="02050806060905020404" pitchFamily="18" charset="0"/>
              </a:rPr>
              <a:t>HỘP QUÀ MAY MẮN</a:t>
            </a:r>
          </a:p>
        </p:txBody>
      </p:sp>
      <p:sp>
        <p:nvSpPr>
          <p:cNvPr id="8" name="Oval 7"/>
          <p:cNvSpPr/>
          <p:nvPr/>
        </p:nvSpPr>
        <p:spPr>
          <a:xfrm>
            <a:off x="3046910" y="1449976"/>
            <a:ext cx="1018903" cy="783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hlinkClick r:id="rId3" action="ppaction://hlinksldjump"/>
              </a:rPr>
              <a:t>1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105501" y="4957354"/>
            <a:ext cx="1018903" cy="783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hlinkClick r:id="rId4" action="ppaction://hlinksldjump"/>
              </a:rPr>
              <a:t>4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13016" y="4885508"/>
            <a:ext cx="1018903" cy="783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hlinkClick r:id="rId5" action="ppaction://hlinksldjump"/>
              </a:rPr>
              <a:t>3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948746" y="1347652"/>
            <a:ext cx="1018903" cy="783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hlinkClick r:id="rId6" action="ppaction://hlinksldjump"/>
              </a:rPr>
              <a:t>2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43" y="4897049"/>
            <a:ext cx="2259296" cy="1869511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672" y="5875723"/>
            <a:ext cx="871829" cy="89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547" y="5042646"/>
            <a:ext cx="2053429" cy="1815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12" y="1042709"/>
            <a:ext cx="190500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92" y="2573981"/>
            <a:ext cx="1905000" cy="209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67" y="2386852"/>
            <a:ext cx="1905000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01" y="694752"/>
            <a:ext cx="1905000" cy="2095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75" y="586624"/>
            <a:ext cx="1905000" cy="209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80797" y="1140478"/>
            <a:ext cx="1905000" cy="20955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087484" y="123360"/>
            <a:ext cx="10498311" cy="190379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62594" y="2502113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50658" y="2477194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162594" y="3877910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258721" y="3867758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1162594" y="3877910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878219" y="2684740"/>
            <a:ext cx="3364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90725" y="2407537"/>
            <a:ext cx="4941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An-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5588" y="4039894"/>
            <a:ext cx="361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78219" y="4050253"/>
            <a:ext cx="2502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An-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54552" y="1498668"/>
            <a:ext cx="6653685" cy="1483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NHẬN ĐƯỢC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>
            <a:hlinkClick r:id="rId7" action="ppaction://hlinksldjump"/>
          </p:cNvPr>
          <p:cNvSpPr/>
          <p:nvPr/>
        </p:nvSpPr>
        <p:spPr>
          <a:xfrm flipH="1">
            <a:off x="296220" y="6191794"/>
            <a:ext cx="565929" cy="4572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4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B964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build="allAtOnce"/>
      <p:bldP spid="20" grpId="0" build="allAtOnce"/>
      <p:bldP spid="21" grpId="0" build="allAtOnce"/>
      <p:bldP spid="22" grpId="0" build="allAtOnce"/>
      <p:bldP spid="1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547" y="5042646"/>
            <a:ext cx="2053429" cy="1815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12" y="1042709"/>
            <a:ext cx="190500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92" y="2573981"/>
            <a:ext cx="1905000" cy="209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79" y="2620278"/>
            <a:ext cx="1905000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01" y="694752"/>
            <a:ext cx="1905000" cy="2095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75" y="586624"/>
            <a:ext cx="1905000" cy="209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80797" y="1140478"/>
            <a:ext cx="1905000" cy="20955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062317" y="418011"/>
            <a:ext cx="10498311" cy="15544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An-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tư-nai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Đuy-sen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Algerian" panose="04020705040A02060702" pitchFamily="8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77916" y="2502113"/>
            <a:ext cx="4839558" cy="181588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74607" y="2594231"/>
            <a:ext cx="4754880" cy="94052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267402" y="3958446"/>
            <a:ext cx="5561432" cy="1415558"/>
          </a:xfrm>
          <a:prstGeom prst="roundRect">
            <a:avLst>
              <a:gd name="adj" fmla="val 7559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12449" y="4572383"/>
            <a:ext cx="4754880" cy="94052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378066" y="2558066"/>
            <a:ext cx="45963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An-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28971" y="2520211"/>
            <a:ext cx="4408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An-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2495" y="4558802"/>
            <a:ext cx="3726496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An-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Đuy-sen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54552" y="1498668"/>
            <a:ext cx="6653685" cy="1483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NHẬN ĐƯỢC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Arrow 22">
            <a:hlinkClick r:id="rId7" action="ppaction://hlinksldjump"/>
          </p:cNvPr>
          <p:cNvSpPr/>
          <p:nvPr/>
        </p:nvSpPr>
        <p:spPr>
          <a:xfrm flipH="1">
            <a:off x="296220" y="6191794"/>
            <a:ext cx="565929" cy="4572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C2A11D-D73F-1118-F538-0A2FCA5FC497}"/>
              </a:ext>
            </a:extLst>
          </p:cNvPr>
          <p:cNvSpPr txBox="1"/>
          <p:nvPr/>
        </p:nvSpPr>
        <p:spPr>
          <a:xfrm>
            <a:off x="6522788" y="4080348"/>
            <a:ext cx="5200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chemeClr val="bg1"/>
                </a:solidFill>
              </a:rPr>
              <a:t>D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An-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953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B964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build="allAtOnce"/>
      <p:bldP spid="20" grpId="0" build="allAtOnce"/>
      <p:bldP spid="22" grpId="0" build="allAtOnce"/>
      <p:bldP spid="12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25F3F70-812A-FCB0-794D-1790CA0C0558}"/>
              </a:ext>
            </a:extLst>
          </p:cNvPr>
          <p:cNvSpPr txBox="1"/>
          <p:nvPr/>
        </p:nvSpPr>
        <p:spPr>
          <a:xfrm>
            <a:off x="1789890" y="1336142"/>
            <a:ext cx="959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87BAD2E0-6B65-3100-1C00-5E048DCC3BBC}"/>
              </a:ext>
            </a:extLst>
          </p:cNvPr>
          <p:cNvSpPr/>
          <p:nvPr/>
        </p:nvSpPr>
        <p:spPr>
          <a:xfrm rot="2285540" flipH="1" flipV="1">
            <a:off x="1118721" y="2436301"/>
            <a:ext cx="817124" cy="80999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447AB-E020-987D-BE04-36813F6D090F}"/>
              </a:ext>
            </a:extLst>
          </p:cNvPr>
          <p:cNvSpPr txBox="1"/>
          <p:nvPr/>
        </p:nvSpPr>
        <p:spPr>
          <a:xfrm>
            <a:off x="1867710" y="2317521"/>
            <a:ext cx="9591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EA0449-9832-5BE1-A8C3-278D3A08323D}"/>
              </a:ext>
            </a:extLst>
          </p:cNvPr>
          <p:cNvSpPr/>
          <p:nvPr/>
        </p:nvSpPr>
        <p:spPr>
          <a:xfrm>
            <a:off x="3910788" y="1228420"/>
            <a:ext cx="38518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u="sng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b="1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7544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97" y="5284117"/>
            <a:ext cx="2053429" cy="1815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12" y="1042709"/>
            <a:ext cx="190500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92" y="2573981"/>
            <a:ext cx="1905000" cy="209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67" y="2386852"/>
            <a:ext cx="1905000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01" y="694752"/>
            <a:ext cx="1905000" cy="2095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75" y="586624"/>
            <a:ext cx="1905000" cy="209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80797" y="1140478"/>
            <a:ext cx="1905000" cy="20955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68237" y="253540"/>
            <a:ext cx="10498311" cy="147734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Đuy-sen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6104" y="2540949"/>
            <a:ext cx="5024279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50658" y="2477194"/>
            <a:ext cx="568303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162594" y="3877910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272262" y="3867758"/>
            <a:ext cx="5683031" cy="13849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90664" y="3867758"/>
            <a:ext cx="5229076" cy="1316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93730" y="2655741"/>
            <a:ext cx="520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22777" y="2682124"/>
            <a:ext cx="5629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5256" y="3855563"/>
            <a:ext cx="5096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54552" y="1498668"/>
            <a:ext cx="6653685" cy="1483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NHẬN ĐƯỢC MỘT CHIẾC BÚT NHIỀU MÀU</a:t>
            </a:r>
          </a:p>
        </p:txBody>
      </p:sp>
      <p:sp>
        <p:nvSpPr>
          <p:cNvPr id="23" name="Right Arrow 22">
            <a:hlinkClick r:id="rId7" action="ppaction://hlinksldjump"/>
          </p:cNvPr>
          <p:cNvSpPr/>
          <p:nvPr/>
        </p:nvSpPr>
        <p:spPr>
          <a:xfrm flipH="1">
            <a:off x="296220" y="6191794"/>
            <a:ext cx="565929" cy="4572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E02253-1CC6-19E1-9AEB-26DF3FCBED8B}"/>
              </a:ext>
            </a:extLst>
          </p:cNvPr>
          <p:cNvSpPr txBox="1"/>
          <p:nvPr/>
        </p:nvSpPr>
        <p:spPr>
          <a:xfrm>
            <a:off x="6334990" y="3799430"/>
            <a:ext cx="55132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Cư-rơ-gư-dơ-xtan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59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B964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build="allAtOnce"/>
      <p:bldP spid="20" grpId="0" build="allAtOnce"/>
      <p:bldP spid="22" grpId="0" build="allAtOnce"/>
      <p:bldP spid="12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547" y="5042646"/>
            <a:ext cx="2053429" cy="1815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12" y="1042709"/>
            <a:ext cx="190500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92" y="2573981"/>
            <a:ext cx="1905000" cy="209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67" y="2386852"/>
            <a:ext cx="1905000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01" y="694752"/>
            <a:ext cx="1905000" cy="2095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75" y="586624"/>
            <a:ext cx="1905000" cy="209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80797" y="1140478"/>
            <a:ext cx="1905000" cy="20955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49170" y="370407"/>
            <a:ext cx="10498311" cy="15544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01611" y="2523966"/>
            <a:ext cx="4754880" cy="9405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50657" y="2477193"/>
            <a:ext cx="5362961" cy="10831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162594" y="3877910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181394" y="3853337"/>
            <a:ext cx="5513644" cy="1543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718853" y="3874894"/>
            <a:ext cx="5198621" cy="14844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07016" y="2571418"/>
            <a:ext cx="469874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35551" y="2509132"/>
            <a:ext cx="5012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602" y="4110031"/>
            <a:ext cx="527757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7813" y="4171079"/>
            <a:ext cx="441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54552" y="1498668"/>
            <a:ext cx="6653685" cy="1483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NHẬN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Arrow 22">
            <a:hlinkClick r:id="rId7" action="ppaction://hlinksldjump"/>
          </p:cNvPr>
          <p:cNvSpPr/>
          <p:nvPr/>
        </p:nvSpPr>
        <p:spPr>
          <a:xfrm flipH="1">
            <a:off x="296220" y="6191794"/>
            <a:ext cx="565929" cy="4572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B964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build="allAtOnce"/>
      <p:bldP spid="20" grpId="0" build="allAtOnce"/>
      <p:bldP spid="21" grpId="0" build="allAtOnce"/>
      <p:bldP spid="22" grpId="0" build="allAtOnce"/>
      <p:bldP spid="1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E83F476D-63EB-4275-D565-52FEE01FABA6}"/>
              </a:ext>
            </a:extLst>
          </p:cNvPr>
          <p:cNvSpPr/>
          <p:nvPr/>
        </p:nvSpPr>
        <p:spPr>
          <a:xfrm>
            <a:off x="4148847" y="836701"/>
            <a:ext cx="4533090" cy="1342417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6D5F75-12B8-FCFE-158B-21EDEFEF2ED3}"/>
              </a:ext>
            </a:extLst>
          </p:cNvPr>
          <p:cNvSpPr/>
          <p:nvPr/>
        </p:nvSpPr>
        <p:spPr>
          <a:xfrm>
            <a:off x="5310147" y="954354"/>
            <a:ext cx="23855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496DE-E1DB-9093-39D1-56CDA8AE77C7}"/>
              </a:ext>
            </a:extLst>
          </p:cNvPr>
          <p:cNvSpPr txBox="1"/>
          <p:nvPr/>
        </p:nvSpPr>
        <p:spPr>
          <a:xfrm>
            <a:off x="350196" y="2179118"/>
            <a:ext cx="5836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Đuy-sen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ED34B4-5C4E-0171-23E0-A9D504CB5795}"/>
              </a:ext>
            </a:extLst>
          </p:cNvPr>
          <p:cNvSpPr txBox="1"/>
          <p:nvPr/>
        </p:nvSpPr>
        <p:spPr>
          <a:xfrm>
            <a:off x="6415392" y="4100766"/>
            <a:ext cx="55885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Em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?</a:t>
            </a:r>
          </a:p>
        </p:txBody>
      </p: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95537030-3BAE-0FE6-B0EE-CA5366A556B8}"/>
              </a:ext>
            </a:extLst>
          </p:cNvPr>
          <p:cNvSpPr/>
          <p:nvPr/>
        </p:nvSpPr>
        <p:spPr>
          <a:xfrm>
            <a:off x="5717432" y="3507301"/>
            <a:ext cx="1094362" cy="977630"/>
          </a:xfrm>
          <a:prstGeom prst="star4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9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âu chuyện cảm động về những cô giáo vùng cao - VTV24">
            <a:hlinkClick r:id="" action="ppaction://media"/>
            <a:extLst>
              <a:ext uri="{FF2B5EF4-FFF2-40B4-BE49-F238E27FC236}">
                <a16:creationId xmlns:a16="http://schemas.microsoft.com/office/drawing/2014/main" id="{1B89371E-A7A1-AF63-733D-D4DEBFA5950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9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554" y="0"/>
            <a:ext cx="12268553" cy="774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2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88;p49"/>
          <p:cNvSpPr txBox="1">
            <a:spLocks/>
          </p:cNvSpPr>
          <p:nvPr/>
        </p:nvSpPr>
        <p:spPr>
          <a:xfrm>
            <a:off x="1832213" y="381001"/>
            <a:ext cx="8534399" cy="751661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BÀI VÀ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 BỊ BÀI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91519" y="1524001"/>
            <a:ext cx="7738281" cy="236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i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Hoàn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</a:p>
          <a:p>
            <a:pPr algn="l"/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091520" y="4038601"/>
            <a:ext cx="7738281" cy="20573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5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pPr marL="342900" indent="-342900" algn="l">
              <a:lnSpc>
                <a:spcPct val="100000"/>
              </a:lnSpc>
              <a:buClrTx/>
              <a:buFontTx/>
              <a:buChar char="-"/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i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buClrTx/>
            </a:pP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Hanh.</a:t>
            </a:r>
          </a:p>
          <a:p>
            <a:pPr algn="l">
              <a:lnSpc>
                <a:spcPct val="100000"/>
              </a:lnSpc>
              <a:buClrTx/>
            </a:pP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Google Shape;636;p39"/>
          <p:cNvSpPr>
            <a:spLocks/>
          </p:cNvSpPr>
          <p:nvPr/>
        </p:nvSpPr>
        <p:spPr bwMode="auto">
          <a:xfrm>
            <a:off x="9034464" y="26797000"/>
            <a:ext cx="5692775" cy="695325"/>
          </a:xfrm>
          <a:custGeom>
            <a:avLst/>
            <a:gdLst>
              <a:gd name="T0" fmla="*/ 2147483647 w 227721"/>
              <a:gd name="T1" fmla="*/ 2147483647 h 20862"/>
              <a:gd name="T2" fmla="*/ 2147483647 w 227721"/>
              <a:gd name="T3" fmla="*/ 0 h 20862"/>
              <a:gd name="T4" fmla="*/ 2147483647 w 227721"/>
              <a:gd name="T5" fmla="*/ 0 h 20862"/>
              <a:gd name="T6" fmla="*/ 2147483647 w 227721"/>
              <a:gd name="T7" fmla="*/ 2147483647 h 20862"/>
              <a:gd name="T8" fmla="*/ 2147483647 w 227721"/>
              <a:gd name="T9" fmla="*/ 2147483647 h 20862"/>
              <a:gd name="T10" fmla="*/ 0 w 227721"/>
              <a:gd name="T11" fmla="*/ 2147483647 h 20862"/>
              <a:gd name="T12" fmla="*/ 2147483647 w 227721"/>
              <a:gd name="T13" fmla="*/ 2147483647 h 208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7721" h="20862" extrusionOk="0">
                <a:moveTo>
                  <a:pt x="64" y="2446"/>
                </a:moveTo>
                <a:lnTo>
                  <a:pt x="2798" y="0"/>
                </a:lnTo>
                <a:lnTo>
                  <a:pt x="227721" y="0"/>
                </a:lnTo>
                <a:lnTo>
                  <a:pt x="227721" y="18128"/>
                </a:lnTo>
                <a:lnTo>
                  <a:pt x="225563" y="20862"/>
                </a:lnTo>
                <a:lnTo>
                  <a:pt x="0" y="20862"/>
                </a:lnTo>
                <a:lnTo>
                  <a:pt x="64" y="2446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2362200" y="1751014"/>
            <a:ext cx="7467600" cy="27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</a:t>
            </a:r>
          </a:p>
          <a:p>
            <a:pPr algn="ctr">
              <a:lnSpc>
                <a:spcPct val="150000"/>
              </a:lnSpc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</a:t>
            </a:r>
          </a:p>
          <a:p>
            <a:pPr algn="ctr">
              <a:lnSpc>
                <a:spcPct val="150000"/>
              </a:lnSpc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ôi trường chỉ có giáo viên nam - VTV.VN">
            <a:hlinkClick r:id="" action="ppaction://media"/>
            <a:extLst>
              <a:ext uri="{FF2B5EF4-FFF2-40B4-BE49-F238E27FC236}">
                <a16:creationId xmlns:a16="http://schemas.microsoft.com/office/drawing/2014/main" id="{FCB810BC-3ADD-2594-083E-4EAD318E8E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7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66FF8DD-0ACB-3721-342A-AB92F680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3459">
            <a:off x="980375" y="612303"/>
            <a:ext cx="4375307" cy="57325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CE3FED-E58B-AC18-B938-7AF67A929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5070">
            <a:off x="6505754" y="593869"/>
            <a:ext cx="4707481" cy="5670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BD9FEF-E9B2-06A8-50E1-B7D17DB3EE8F}"/>
              </a:ext>
            </a:extLst>
          </p:cNvPr>
          <p:cNvSpPr/>
          <p:nvPr/>
        </p:nvSpPr>
        <p:spPr>
          <a:xfrm>
            <a:off x="1018972" y="1741252"/>
            <a:ext cx="10154055" cy="40175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Ở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endParaRPr lang="en-US" sz="2800" b="1" i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An-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Đuy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*HS: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641AF2F-9E92-8CD5-CF32-9E490837B1E2}"/>
              </a:ext>
            </a:extLst>
          </p:cNvPr>
          <p:cNvSpPr/>
          <p:nvPr/>
        </p:nvSpPr>
        <p:spPr>
          <a:xfrm>
            <a:off x="418289" y="34047"/>
            <a:ext cx="4591456" cy="148833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89496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2" name="Google Shape;1682;p53"/>
          <p:cNvGrpSpPr/>
          <p:nvPr/>
        </p:nvGrpSpPr>
        <p:grpSpPr>
          <a:xfrm>
            <a:off x="3678620" y="4134978"/>
            <a:ext cx="1399897" cy="1094188"/>
            <a:chOff x="2911364" y="3101233"/>
            <a:chExt cx="1049923" cy="820641"/>
          </a:xfrm>
        </p:grpSpPr>
        <p:sp>
          <p:nvSpPr>
            <p:cNvPr id="1683" name="Google Shape;1683;p53"/>
            <p:cNvSpPr/>
            <p:nvPr/>
          </p:nvSpPr>
          <p:spPr>
            <a:xfrm>
              <a:off x="3377531" y="3644658"/>
              <a:ext cx="73289" cy="61285"/>
            </a:xfrm>
            <a:custGeom>
              <a:avLst/>
              <a:gdLst/>
              <a:ahLst/>
              <a:cxnLst/>
              <a:rect l="l" t="t" r="r" b="b"/>
              <a:pathLst>
                <a:path w="2839" h="2374" extrusionOk="0">
                  <a:moveTo>
                    <a:pt x="2219" y="0"/>
                  </a:moveTo>
                  <a:cubicBezTo>
                    <a:pt x="2116" y="0"/>
                    <a:pt x="2013" y="52"/>
                    <a:pt x="1961" y="155"/>
                  </a:cubicBezTo>
                  <a:lnTo>
                    <a:pt x="1755" y="310"/>
                  </a:lnTo>
                  <a:lnTo>
                    <a:pt x="1394" y="619"/>
                  </a:lnTo>
                  <a:lnTo>
                    <a:pt x="1497" y="516"/>
                  </a:lnTo>
                  <a:lnTo>
                    <a:pt x="1497" y="516"/>
                  </a:lnTo>
                  <a:cubicBezTo>
                    <a:pt x="1445" y="568"/>
                    <a:pt x="1342" y="619"/>
                    <a:pt x="1290" y="671"/>
                  </a:cubicBezTo>
                  <a:lnTo>
                    <a:pt x="1187" y="826"/>
                  </a:lnTo>
                  <a:lnTo>
                    <a:pt x="1032" y="929"/>
                  </a:lnTo>
                  <a:cubicBezTo>
                    <a:pt x="929" y="980"/>
                    <a:pt x="878" y="1032"/>
                    <a:pt x="826" y="1084"/>
                  </a:cubicBezTo>
                  <a:lnTo>
                    <a:pt x="671" y="1135"/>
                  </a:lnTo>
                  <a:lnTo>
                    <a:pt x="620" y="1135"/>
                  </a:lnTo>
                  <a:cubicBezTo>
                    <a:pt x="310" y="1135"/>
                    <a:pt x="1" y="1393"/>
                    <a:pt x="1" y="1754"/>
                  </a:cubicBezTo>
                  <a:cubicBezTo>
                    <a:pt x="1" y="2064"/>
                    <a:pt x="259" y="2373"/>
                    <a:pt x="620" y="2373"/>
                  </a:cubicBezTo>
                  <a:cubicBezTo>
                    <a:pt x="1187" y="2373"/>
                    <a:pt x="1703" y="2115"/>
                    <a:pt x="2064" y="1754"/>
                  </a:cubicBezTo>
                  <a:cubicBezTo>
                    <a:pt x="2271" y="1548"/>
                    <a:pt x="2425" y="1342"/>
                    <a:pt x="2529" y="1084"/>
                  </a:cubicBezTo>
                  <a:lnTo>
                    <a:pt x="2683" y="826"/>
                  </a:lnTo>
                  <a:cubicBezTo>
                    <a:pt x="2735" y="774"/>
                    <a:pt x="2735" y="774"/>
                    <a:pt x="2786" y="723"/>
                  </a:cubicBezTo>
                  <a:cubicBezTo>
                    <a:pt x="2786" y="619"/>
                    <a:pt x="2838" y="516"/>
                    <a:pt x="2838" y="413"/>
                  </a:cubicBezTo>
                  <a:cubicBezTo>
                    <a:pt x="2838" y="155"/>
                    <a:pt x="2632" y="0"/>
                    <a:pt x="2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53"/>
            <p:cNvSpPr/>
            <p:nvPr/>
          </p:nvSpPr>
          <p:spPr>
            <a:xfrm>
              <a:off x="3588237" y="3254306"/>
              <a:ext cx="123138" cy="74863"/>
            </a:xfrm>
            <a:custGeom>
              <a:avLst/>
              <a:gdLst/>
              <a:ahLst/>
              <a:cxnLst/>
              <a:rect l="l" t="t" r="r" b="b"/>
              <a:pathLst>
                <a:path w="4770" h="2900" extrusionOk="0">
                  <a:moveTo>
                    <a:pt x="4321" y="1"/>
                  </a:moveTo>
                  <a:cubicBezTo>
                    <a:pt x="4276" y="1"/>
                    <a:pt x="4228" y="10"/>
                    <a:pt x="4179" y="32"/>
                  </a:cubicBezTo>
                  <a:cubicBezTo>
                    <a:pt x="3818" y="135"/>
                    <a:pt x="3457" y="341"/>
                    <a:pt x="3199" y="599"/>
                  </a:cubicBezTo>
                  <a:lnTo>
                    <a:pt x="2837" y="857"/>
                  </a:lnTo>
                  <a:lnTo>
                    <a:pt x="2528" y="1115"/>
                  </a:lnTo>
                  <a:lnTo>
                    <a:pt x="2425" y="1167"/>
                  </a:lnTo>
                  <a:cubicBezTo>
                    <a:pt x="2322" y="1270"/>
                    <a:pt x="2218" y="1321"/>
                    <a:pt x="2064" y="1424"/>
                  </a:cubicBezTo>
                  <a:lnTo>
                    <a:pt x="1960" y="1424"/>
                  </a:lnTo>
                  <a:cubicBezTo>
                    <a:pt x="1909" y="1476"/>
                    <a:pt x="1806" y="1476"/>
                    <a:pt x="1754" y="1528"/>
                  </a:cubicBezTo>
                  <a:lnTo>
                    <a:pt x="1496" y="1579"/>
                  </a:lnTo>
                  <a:lnTo>
                    <a:pt x="671" y="1579"/>
                  </a:lnTo>
                  <a:cubicBezTo>
                    <a:pt x="310" y="1579"/>
                    <a:pt x="0" y="1837"/>
                    <a:pt x="0" y="2198"/>
                  </a:cubicBezTo>
                  <a:cubicBezTo>
                    <a:pt x="0" y="2559"/>
                    <a:pt x="310" y="2869"/>
                    <a:pt x="671" y="2869"/>
                  </a:cubicBezTo>
                  <a:cubicBezTo>
                    <a:pt x="833" y="2889"/>
                    <a:pt x="995" y="2899"/>
                    <a:pt x="1156" y="2899"/>
                  </a:cubicBezTo>
                  <a:cubicBezTo>
                    <a:pt x="1816" y="2899"/>
                    <a:pt x="2463" y="2726"/>
                    <a:pt x="3044" y="2353"/>
                  </a:cubicBezTo>
                  <a:cubicBezTo>
                    <a:pt x="3353" y="2147"/>
                    <a:pt x="3611" y="1889"/>
                    <a:pt x="3869" y="1579"/>
                  </a:cubicBezTo>
                  <a:cubicBezTo>
                    <a:pt x="3972" y="1424"/>
                    <a:pt x="4076" y="1270"/>
                    <a:pt x="4179" y="1167"/>
                  </a:cubicBezTo>
                  <a:cubicBezTo>
                    <a:pt x="4334" y="1012"/>
                    <a:pt x="4488" y="805"/>
                    <a:pt x="4591" y="599"/>
                  </a:cubicBezTo>
                  <a:cubicBezTo>
                    <a:pt x="4769" y="377"/>
                    <a:pt x="4602" y="1"/>
                    <a:pt x="4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53"/>
            <p:cNvSpPr/>
            <p:nvPr/>
          </p:nvSpPr>
          <p:spPr>
            <a:xfrm>
              <a:off x="3053081" y="3713287"/>
              <a:ext cx="59942" cy="50365"/>
            </a:xfrm>
            <a:custGeom>
              <a:avLst/>
              <a:gdLst/>
              <a:ahLst/>
              <a:cxnLst/>
              <a:rect l="l" t="t" r="r" b="b"/>
              <a:pathLst>
                <a:path w="2322" h="1951" extrusionOk="0">
                  <a:moveTo>
                    <a:pt x="1600" y="0"/>
                  </a:moveTo>
                  <a:cubicBezTo>
                    <a:pt x="1531" y="0"/>
                    <a:pt x="1462" y="7"/>
                    <a:pt x="1393" y="21"/>
                  </a:cubicBezTo>
                  <a:cubicBezTo>
                    <a:pt x="1238" y="72"/>
                    <a:pt x="1084" y="175"/>
                    <a:pt x="929" y="279"/>
                  </a:cubicBezTo>
                  <a:cubicBezTo>
                    <a:pt x="568" y="485"/>
                    <a:pt x="310" y="743"/>
                    <a:pt x="104" y="1052"/>
                  </a:cubicBezTo>
                  <a:cubicBezTo>
                    <a:pt x="0" y="1207"/>
                    <a:pt x="0" y="1362"/>
                    <a:pt x="52" y="1517"/>
                  </a:cubicBezTo>
                  <a:cubicBezTo>
                    <a:pt x="52" y="1672"/>
                    <a:pt x="155" y="1775"/>
                    <a:pt x="310" y="1878"/>
                  </a:cubicBezTo>
                  <a:cubicBezTo>
                    <a:pt x="383" y="1914"/>
                    <a:pt x="482" y="1951"/>
                    <a:pt x="588" y="1951"/>
                  </a:cubicBezTo>
                  <a:cubicBezTo>
                    <a:pt x="632" y="1951"/>
                    <a:pt x="677" y="1945"/>
                    <a:pt x="723" y="1929"/>
                  </a:cubicBezTo>
                  <a:cubicBezTo>
                    <a:pt x="877" y="1878"/>
                    <a:pt x="981" y="1775"/>
                    <a:pt x="1084" y="1672"/>
                  </a:cubicBezTo>
                  <a:lnTo>
                    <a:pt x="1135" y="1568"/>
                  </a:lnTo>
                  <a:cubicBezTo>
                    <a:pt x="1238" y="1465"/>
                    <a:pt x="1393" y="1310"/>
                    <a:pt x="1496" y="1207"/>
                  </a:cubicBezTo>
                  <a:cubicBezTo>
                    <a:pt x="1600" y="1156"/>
                    <a:pt x="1703" y="1052"/>
                    <a:pt x="1806" y="1001"/>
                  </a:cubicBezTo>
                  <a:lnTo>
                    <a:pt x="1858" y="1001"/>
                  </a:lnTo>
                  <a:cubicBezTo>
                    <a:pt x="1909" y="1001"/>
                    <a:pt x="1961" y="949"/>
                    <a:pt x="2012" y="898"/>
                  </a:cubicBezTo>
                  <a:lnTo>
                    <a:pt x="2064" y="846"/>
                  </a:lnTo>
                  <a:lnTo>
                    <a:pt x="2115" y="846"/>
                  </a:lnTo>
                  <a:cubicBezTo>
                    <a:pt x="2270" y="795"/>
                    <a:pt x="2322" y="640"/>
                    <a:pt x="2322" y="485"/>
                  </a:cubicBezTo>
                  <a:cubicBezTo>
                    <a:pt x="2322" y="330"/>
                    <a:pt x="2219" y="227"/>
                    <a:pt x="2115" y="124"/>
                  </a:cubicBezTo>
                  <a:cubicBezTo>
                    <a:pt x="1964" y="48"/>
                    <a:pt x="1786" y="0"/>
                    <a:pt x="16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53"/>
            <p:cNvSpPr/>
            <p:nvPr/>
          </p:nvSpPr>
          <p:spPr>
            <a:xfrm>
              <a:off x="3203981" y="3698992"/>
              <a:ext cx="82582" cy="78942"/>
            </a:xfrm>
            <a:custGeom>
              <a:avLst/>
              <a:gdLst/>
              <a:ahLst/>
              <a:cxnLst/>
              <a:rect l="l" t="t" r="r" b="b"/>
              <a:pathLst>
                <a:path w="3199" h="3058" extrusionOk="0">
                  <a:moveTo>
                    <a:pt x="2820" y="1"/>
                  </a:moveTo>
                  <a:cubicBezTo>
                    <a:pt x="2709" y="1"/>
                    <a:pt x="2598" y="54"/>
                    <a:pt x="2528" y="170"/>
                  </a:cubicBezTo>
                  <a:cubicBezTo>
                    <a:pt x="2476" y="222"/>
                    <a:pt x="2476" y="274"/>
                    <a:pt x="2425" y="325"/>
                  </a:cubicBezTo>
                  <a:lnTo>
                    <a:pt x="2373" y="325"/>
                  </a:lnTo>
                  <a:cubicBezTo>
                    <a:pt x="2064" y="428"/>
                    <a:pt x="1806" y="583"/>
                    <a:pt x="1548" y="789"/>
                  </a:cubicBezTo>
                  <a:cubicBezTo>
                    <a:pt x="1032" y="1202"/>
                    <a:pt x="568" y="1666"/>
                    <a:pt x="155" y="2234"/>
                  </a:cubicBezTo>
                  <a:cubicBezTo>
                    <a:pt x="0" y="2492"/>
                    <a:pt x="103" y="2801"/>
                    <a:pt x="361" y="3008"/>
                  </a:cubicBezTo>
                  <a:cubicBezTo>
                    <a:pt x="443" y="3040"/>
                    <a:pt x="530" y="3058"/>
                    <a:pt x="615" y="3058"/>
                  </a:cubicBezTo>
                  <a:cubicBezTo>
                    <a:pt x="800" y="3058"/>
                    <a:pt x="978" y="2978"/>
                    <a:pt x="1084" y="2801"/>
                  </a:cubicBezTo>
                  <a:cubicBezTo>
                    <a:pt x="1135" y="2698"/>
                    <a:pt x="1187" y="2647"/>
                    <a:pt x="1238" y="2543"/>
                  </a:cubicBezTo>
                  <a:lnTo>
                    <a:pt x="1341" y="2492"/>
                  </a:lnTo>
                  <a:cubicBezTo>
                    <a:pt x="1445" y="2337"/>
                    <a:pt x="1548" y="2234"/>
                    <a:pt x="1651" y="2131"/>
                  </a:cubicBezTo>
                  <a:cubicBezTo>
                    <a:pt x="1857" y="1924"/>
                    <a:pt x="2167" y="1718"/>
                    <a:pt x="2373" y="1512"/>
                  </a:cubicBezTo>
                  <a:lnTo>
                    <a:pt x="2528" y="1305"/>
                  </a:lnTo>
                  <a:lnTo>
                    <a:pt x="2580" y="1254"/>
                  </a:lnTo>
                  <a:cubicBezTo>
                    <a:pt x="2683" y="1202"/>
                    <a:pt x="2734" y="1151"/>
                    <a:pt x="2838" y="1099"/>
                  </a:cubicBezTo>
                  <a:cubicBezTo>
                    <a:pt x="2941" y="1047"/>
                    <a:pt x="3044" y="893"/>
                    <a:pt x="3095" y="789"/>
                  </a:cubicBezTo>
                  <a:cubicBezTo>
                    <a:pt x="3147" y="738"/>
                    <a:pt x="3199" y="635"/>
                    <a:pt x="3199" y="531"/>
                  </a:cubicBezTo>
                  <a:cubicBezTo>
                    <a:pt x="3199" y="428"/>
                    <a:pt x="3147" y="325"/>
                    <a:pt x="3147" y="222"/>
                  </a:cubicBezTo>
                  <a:cubicBezTo>
                    <a:pt x="3090" y="80"/>
                    <a:pt x="2956" y="1"/>
                    <a:pt x="28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53"/>
            <p:cNvSpPr/>
            <p:nvPr/>
          </p:nvSpPr>
          <p:spPr>
            <a:xfrm>
              <a:off x="3302890" y="3567382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53"/>
            <p:cNvSpPr/>
            <p:nvPr/>
          </p:nvSpPr>
          <p:spPr>
            <a:xfrm>
              <a:off x="3549139" y="3753921"/>
              <a:ext cx="109714" cy="67145"/>
            </a:xfrm>
            <a:custGeom>
              <a:avLst/>
              <a:gdLst/>
              <a:ahLst/>
              <a:cxnLst/>
              <a:rect l="l" t="t" r="r" b="b"/>
              <a:pathLst>
                <a:path w="4250" h="2601" extrusionOk="0">
                  <a:moveTo>
                    <a:pt x="654" y="1"/>
                  </a:moveTo>
                  <a:cubicBezTo>
                    <a:pt x="256" y="1"/>
                    <a:pt x="0" y="579"/>
                    <a:pt x="432" y="795"/>
                  </a:cubicBezTo>
                  <a:cubicBezTo>
                    <a:pt x="1052" y="1156"/>
                    <a:pt x="1722" y="1414"/>
                    <a:pt x="2290" y="1827"/>
                  </a:cubicBezTo>
                  <a:cubicBezTo>
                    <a:pt x="2393" y="1878"/>
                    <a:pt x="2444" y="1930"/>
                    <a:pt x="2548" y="2033"/>
                  </a:cubicBezTo>
                  <a:cubicBezTo>
                    <a:pt x="2651" y="2136"/>
                    <a:pt x="2805" y="2239"/>
                    <a:pt x="2909" y="2291"/>
                  </a:cubicBezTo>
                  <a:cubicBezTo>
                    <a:pt x="3167" y="2497"/>
                    <a:pt x="3476" y="2601"/>
                    <a:pt x="3786" y="2601"/>
                  </a:cubicBezTo>
                  <a:cubicBezTo>
                    <a:pt x="4147" y="2549"/>
                    <a:pt x="4250" y="1982"/>
                    <a:pt x="3837" y="1878"/>
                  </a:cubicBezTo>
                  <a:cubicBezTo>
                    <a:pt x="3734" y="1827"/>
                    <a:pt x="3631" y="1827"/>
                    <a:pt x="3528" y="1775"/>
                  </a:cubicBezTo>
                  <a:lnTo>
                    <a:pt x="3373" y="1672"/>
                  </a:lnTo>
                  <a:lnTo>
                    <a:pt x="3270" y="1620"/>
                  </a:lnTo>
                  <a:cubicBezTo>
                    <a:pt x="3063" y="1414"/>
                    <a:pt x="2857" y="1208"/>
                    <a:pt x="2651" y="1053"/>
                  </a:cubicBezTo>
                  <a:cubicBezTo>
                    <a:pt x="2083" y="692"/>
                    <a:pt x="1464" y="434"/>
                    <a:pt x="897" y="73"/>
                  </a:cubicBezTo>
                  <a:cubicBezTo>
                    <a:pt x="813" y="23"/>
                    <a:pt x="731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53"/>
            <p:cNvSpPr/>
            <p:nvPr/>
          </p:nvSpPr>
          <p:spPr>
            <a:xfrm>
              <a:off x="3793714" y="3747995"/>
              <a:ext cx="39987" cy="27674"/>
            </a:xfrm>
            <a:custGeom>
              <a:avLst/>
              <a:gdLst/>
              <a:ahLst/>
              <a:cxnLst/>
              <a:rect l="l" t="t" r="r" b="b"/>
              <a:pathLst>
                <a:path w="1549" h="1072" extrusionOk="0">
                  <a:moveTo>
                    <a:pt x="1291" y="1"/>
                  </a:moveTo>
                  <a:cubicBezTo>
                    <a:pt x="826" y="1"/>
                    <a:pt x="414" y="156"/>
                    <a:pt x="104" y="465"/>
                  </a:cubicBezTo>
                  <a:cubicBezTo>
                    <a:pt x="52" y="568"/>
                    <a:pt x="52" y="620"/>
                    <a:pt x="52" y="723"/>
                  </a:cubicBezTo>
                  <a:cubicBezTo>
                    <a:pt x="1" y="826"/>
                    <a:pt x="52" y="930"/>
                    <a:pt x="156" y="981"/>
                  </a:cubicBezTo>
                  <a:cubicBezTo>
                    <a:pt x="217" y="1042"/>
                    <a:pt x="294" y="1071"/>
                    <a:pt x="371" y="1071"/>
                  </a:cubicBezTo>
                  <a:cubicBezTo>
                    <a:pt x="490" y="1071"/>
                    <a:pt x="609" y="1003"/>
                    <a:pt x="671" y="878"/>
                  </a:cubicBezTo>
                  <a:cubicBezTo>
                    <a:pt x="723" y="775"/>
                    <a:pt x="878" y="723"/>
                    <a:pt x="981" y="672"/>
                  </a:cubicBezTo>
                  <a:cubicBezTo>
                    <a:pt x="1033" y="620"/>
                    <a:pt x="1136" y="568"/>
                    <a:pt x="1187" y="568"/>
                  </a:cubicBezTo>
                  <a:lnTo>
                    <a:pt x="1239" y="568"/>
                  </a:lnTo>
                  <a:cubicBezTo>
                    <a:pt x="1291" y="568"/>
                    <a:pt x="1394" y="568"/>
                    <a:pt x="1445" y="517"/>
                  </a:cubicBezTo>
                  <a:cubicBezTo>
                    <a:pt x="1497" y="465"/>
                    <a:pt x="1497" y="362"/>
                    <a:pt x="1497" y="310"/>
                  </a:cubicBezTo>
                  <a:cubicBezTo>
                    <a:pt x="1548" y="156"/>
                    <a:pt x="1394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53"/>
            <p:cNvSpPr/>
            <p:nvPr/>
          </p:nvSpPr>
          <p:spPr>
            <a:xfrm>
              <a:off x="3339944" y="3349159"/>
              <a:ext cx="102563" cy="46235"/>
            </a:xfrm>
            <a:custGeom>
              <a:avLst/>
              <a:gdLst/>
              <a:ahLst/>
              <a:cxnLst/>
              <a:rect l="l" t="t" r="r" b="b"/>
              <a:pathLst>
                <a:path w="3973" h="1791" extrusionOk="0">
                  <a:moveTo>
                    <a:pt x="861" y="0"/>
                  </a:moveTo>
                  <a:cubicBezTo>
                    <a:pt x="712" y="0"/>
                    <a:pt x="562" y="13"/>
                    <a:pt x="413" y="34"/>
                  </a:cubicBezTo>
                  <a:cubicBezTo>
                    <a:pt x="155" y="86"/>
                    <a:pt x="0" y="395"/>
                    <a:pt x="52" y="653"/>
                  </a:cubicBezTo>
                  <a:cubicBezTo>
                    <a:pt x="138" y="868"/>
                    <a:pt x="331" y="976"/>
                    <a:pt x="542" y="976"/>
                  </a:cubicBezTo>
                  <a:cubicBezTo>
                    <a:pt x="585" y="976"/>
                    <a:pt x="628" y="971"/>
                    <a:pt x="671" y="963"/>
                  </a:cubicBezTo>
                  <a:lnTo>
                    <a:pt x="980" y="963"/>
                  </a:lnTo>
                  <a:cubicBezTo>
                    <a:pt x="1135" y="963"/>
                    <a:pt x="1238" y="1066"/>
                    <a:pt x="1341" y="1066"/>
                  </a:cubicBezTo>
                  <a:cubicBezTo>
                    <a:pt x="1316" y="1066"/>
                    <a:pt x="1354" y="1079"/>
                    <a:pt x="1380" y="1085"/>
                  </a:cubicBezTo>
                  <a:lnTo>
                    <a:pt x="1380" y="1085"/>
                  </a:lnTo>
                  <a:lnTo>
                    <a:pt x="1341" y="1066"/>
                  </a:lnTo>
                  <a:lnTo>
                    <a:pt x="1341" y="1066"/>
                  </a:lnTo>
                  <a:cubicBezTo>
                    <a:pt x="1393" y="1083"/>
                    <a:pt x="1404" y="1089"/>
                    <a:pt x="1399" y="1089"/>
                  </a:cubicBezTo>
                  <a:cubicBezTo>
                    <a:pt x="1396" y="1089"/>
                    <a:pt x="1389" y="1087"/>
                    <a:pt x="1380" y="1085"/>
                  </a:cubicBezTo>
                  <a:lnTo>
                    <a:pt x="1380" y="1085"/>
                  </a:lnTo>
                  <a:lnTo>
                    <a:pt x="1444" y="1118"/>
                  </a:lnTo>
                  <a:lnTo>
                    <a:pt x="1651" y="1221"/>
                  </a:lnTo>
                  <a:lnTo>
                    <a:pt x="2012" y="1427"/>
                  </a:lnTo>
                  <a:cubicBezTo>
                    <a:pt x="2351" y="1664"/>
                    <a:pt x="2734" y="1790"/>
                    <a:pt x="3133" y="1790"/>
                  </a:cubicBezTo>
                  <a:cubicBezTo>
                    <a:pt x="3341" y="1790"/>
                    <a:pt x="3554" y="1756"/>
                    <a:pt x="3766" y="1685"/>
                  </a:cubicBezTo>
                  <a:cubicBezTo>
                    <a:pt x="3869" y="1633"/>
                    <a:pt x="3972" y="1530"/>
                    <a:pt x="3972" y="1375"/>
                  </a:cubicBezTo>
                  <a:cubicBezTo>
                    <a:pt x="3972" y="1241"/>
                    <a:pt x="3856" y="1107"/>
                    <a:pt x="3691" y="1107"/>
                  </a:cubicBezTo>
                  <a:cubicBezTo>
                    <a:pt x="3666" y="1107"/>
                    <a:pt x="3639" y="1111"/>
                    <a:pt x="3611" y="1118"/>
                  </a:cubicBezTo>
                  <a:cubicBezTo>
                    <a:pt x="3508" y="1118"/>
                    <a:pt x="3405" y="1066"/>
                    <a:pt x="3250" y="1066"/>
                  </a:cubicBezTo>
                  <a:lnTo>
                    <a:pt x="3198" y="1014"/>
                  </a:lnTo>
                  <a:lnTo>
                    <a:pt x="2992" y="911"/>
                  </a:lnTo>
                  <a:lnTo>
                    <a:pt x="2837" y="808"/>
                  </a:lnTo>
                  <a:lnTo>
                    <a:pt x="2734" y="756"/>
                  </a:lnTo>
                  <a:cubicBezTo>
                    <a:pt x="2631" y="653"/>
                    <a:pt x="2476" y="602"/>
                    <a:pt x="2321" y="498"/>
                  </a:cubicBezTo>
                  <a:cubicBezTo>
                    <a:pt x="2064" y="344"/>
                    <a:pt x="1806" y="189"/>
                    <a:pt x="1496" y="86"/>
                  </a:cubicBezTo>
                  <a:cubicBezTo>
                    <a:pt x="1285" y="25"/>
                    <a:pt x="1073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53"/>
            <p:cNvSpPr/>
            <p:nvPr/>
          </p:nvSpPr>
          <p:spPr>
            <a:xfrm>
              <a:off x="3688674" y="3656637"/>
              <a:ext cx="90585" cy="37328"/>
            </a:xfrm>
            <a:custGeom>
              <a:avLst/>
              <a:gdLst/>
              <a:ahLst/>
              <a:cxnLst/>
              <a:rect l="l" t="t" r="r" b="b"/>
              <a:pathLst>
                <a:path w="3509" h="1446" extrusionOk="0">
                  <a:moveTo>
                    <a:pt x="2167" y="1"/>
                  </a:moveTo>
                  <a:cubicBezTo>
                    <a:pt x="1910" y="53"/>
                    <a:pt x="1703" y="156"/>
                    <a:pt x="1497" y="207"/>
                  </a:cubicBezTo>
                  <a:lnTo>
                    <a:pt x="1187" y="362"/>
                  </a:lnTo>
                  <a:lnTo>
                    <a:pt x="1084" y="362"/>
                  </a:lnTo>
                  <a:lnTo>
                    <a:pt x="929" y="414"/>
                  </a:lnTo>
                  <a:cubicBezTo>
                    <a:pt x="723" y="517"/>
                    <a:pt x="517" y="672"/>
                    <a:pt x="310" y="723"/>
                  </a:cubicBezTo>
                  <a:cubicBezTo>
                    <a:pt x="1" y="826"/>
                    <a:pt x="1" y="1239"/>
                    <a:pt x="310" y="1291"/>
                  </a:cubicBezTo>
                  <a:cubicBezTo>
                    <a:pt x="517" y="1394"/>
                    <a:pt x="723" y="1445"/>
                    <a:pt x="929" y="1445"/>
                  </a:cubicBezTo>
                  <a:cubicBezTo>
                    <a:pt x="1187" y="1445"/>
                    <a:pt x="1394" y="1445"/>
                    <a:pt x="1652" y="1342"/>
                  </a:cubicBezTo>
                  <a:cubicBezTo>
                    <a:pt x="1858" y="1342"/>
                    <a:pt x="2064" y="1291"/>
                    <a:pt x="2271" y="1239"/>
                  </a:cubicBezTo>
                  <a:lnTo>
                    <a:pt x="2529" y="1187"/>
                  </a:lnTo>
                  <a:lnTo>
                    <a:pt x="2632" y="1187"/>
                  </a:lnTo>
                  <a:cubicBezTo>
                    <a:pt x="2735" y="1136"/>
                    <a:pt x="2787" y="1136"/>
                    <a:pt x="2838" y="1084"/>
                  </a:cubicBezTo>
                  <a:cubicBezTo>
                    <a:pt x="2890" y="1084"/>
                    <a:pt x="2993" y="1033"/>
                    <a:pt x="3044" y="1033"/>
                  </a:cubicBezTo>
                  <a:cubicBezTo>
                    <a:pt x="3199" y="981"/>
                    <a:pt x="3354" y="930"/>
                    <a:pt x="3406" y="775"/>
                  </a:cubicBezTo>
                  <a:cubicBezTo>
                    <a:pt x="3509" y="620"/>
                    <a:pt x="3457" y="414"/>
                    <a:pt x="3354" y="259"/>
                  </a:cubicBezTo>
                  <a:cubicBezTo>
                    <a:pt x="3199" y="207"/>
                    <a:pt x="3096" y="104"/>
                    <a:pt x="2941" y="104"/>
                  </a:cubicBezTo>
                  <a:cubicBezTo>
                    <a:pt x="2890" y="53"/>
                    <a:pt x="2787" y="53"/>
                    <a:pt x="2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53"/>
            <p:cNvSpPr/>
            <p:nvPr/>
          </p:nvSpPr>
          <p:spPr>
            <a:xfrm rot="-4707823">
              <a:off x="3113025" y="3445079"/>
              <a:ext cx="73260" cy="92156"/>
            </a:xfrm>
            <a:custGeom>
              <a:avLst/>
              <a:gdLst/>
              <a:ahLst/>
              <a:cxnLst/>
              <a:rect l="l" t="t" r="r" b="b"/>
              <a:pathLst>
                <a:path w="2838" h="3570" extrusionOk="0">
                  <a:moveTo>
                    <a:pt x="362" y="2610"/>
                  </a:moveTo>
                  <a:lnTo>
                    <a:pt x="362" y="2610"/>
                  </a:lnTo>
                  <a:cubicBezTo>
                    <a:pt x="358" y="2612"/>
                    <a:pt x="354" y="2615"/>
                    <a:pt x="348" y="2618"/>
                  </a:cubicBezTo>
                  <a:lnTo>
                    <a:pt x="362" y="2618"/>
                  </a:lnTo>
                  <a:cubicBezTo>
                    <a:pt x="362" y="2615"/>
                    <a:pt x="362" y="2613"/>
                    <a:pt x="362" y="2610"/>
                  </a:cubicBezTo>
                  <a:close/>
                  <a:moveTo>
                    <a:pt x="310" y="2618"/>
                  </a:moveTo>
                  <a:cubicBezTo>
                    <a:pt x="283" y="2645"/>
                    <a:pt x="277" y="2654"/>
                    <a:pt x="282" y="2654"/>
                  </a:cubicBezTo>
                  <a:cubicBezTo>
                    <a:pt x="291" y="2654"/>
                    <a:pt x="325" y="2632"/>
                    <a:pt x="348" y="2618"/>
                  </a:cubicBezTo>
                  <a:close/>
                  <a:moveTo>
                    <a:pt x="2404" y="0"/>
                  </a:moveTo>
                  <a:cubicBezTo>
                    <a:pt x="2313" y="0"/>
                    <a:pt x="2228" y="29"/>
                    <a:pt x="2167" y="90"/>
                  </a:cubicBezTo>
                  <a:cubicBezTo>
                    <a:pt x="2064" y="193"/>
                    <a:pt x="2012" y="296"/>
                    <a:pt x="1961" y="400"/>
                  </a:cubicBezTo>
                  <a:cubicBezTo>
                    <a:pt x="1909" y="503"/>
                    <a:pt x="1806" y="606"/>
                    <a:pt x="1754" y="709"/>
                  </a:cubicBezTo>
                  <a:lnTo>
                    <a:pt x="1497" y="1070"/>
                  </a:lnTo>
                  <a:lnTo>
                    <a:pt x="1393" y="1173"/>
                  </a:lnTo>
                  <a:lnTo>
                    <a:pt x="1290" y="1277"/>
                  </a:lnTo>
                  <a:lnTo>
                    <a:pt x="1187" y="1483"/>
                  </a:lnTo>
                  <a:lnTo>
                    <a:pt x="877" y="1896"/>
                  </a:lnTo>
                  <a:cubicBezTo>
                    <a:pt x="877" y="1947"/>
                    <a:pt x="826" y="2050"/>
                    <a:pt x="774" y="2102"/>
                  </a:cubicBezTo>
                  <a:lnTo>
                    <a:pt x="671" y="2205"/>
                  </a:lnTo>
                  <a:cubicBezTo>
                    <a:pt x="671" y="2205"/>
                    <a:pt x="516" y="2412"/>
                    <a:pt x="465" y="2463"/>
                  </a:cubicBezTo>
                  <a:cubicBezTo>
                    <a:pt x="416" y="2512"/>
                    <a:pt x="367" y="2561"/>
                    <a:pt x="362" y="2610"/>
                  </a:cubicBezTo>
                  <a:lnTo>
                    <a:pt x="362" y="2610"/>
                  </a:lnTo>
                  <a:cubicBezTo>
                    <a:pt x="366" y="2608"/>
                    <a:pt x="368" y="2607"/>
                    <a:pt x="369" y="2607"/>
                  </a:cubicBezTo>
                  <a:cubicBezTo>
                    <a:pt x="371" y="2607"/>
                    <a:pt x="369" y="2610"/>
                    <a:pt x="362" y="2618"/>
                  </a:cubicBezTo>
                  <a:cubicBezTo>
                    <a:pt x="104" y="2773"/>
                    <a:pt x="1" y="3082"/>
                    <a:pt x="155" y="3340"/>
                  </a:cubicBezTo>
                  <a:cubicBezTo>
                    <a:pt x="258" y="3478"/>
                    <a:pt x="430" y="3569"/>
                    <a:pt x="610" y="3569"/>
                  </a:cubicBezTo>
                  <a:cubicBezTo>
                    <a:pt x="700" y="3569"/>
                    <a:pt x="792" y="3546"/>
                    <a:pt x="877" y="3495"/>
                  </a:cubicBezTo>
                  <a:cubicBezTo>
                    <a:pt x="1239" y="3237"/>
                    <a:pt x="1600" y="2876"/>
                    <a:pt x="1858" y="2463"/>
                  </a:cubicBezTo>
                  <a:cubicBezTo>
                    <a:pt x="2012" y="2257"/>
                    <a:pt x="2167" y="1999"/>
                    <a:pt x="2322" y="1792"/>
                  </a:cubicBezTo>
                  <a:cubicBezTo>
                    <a:pt x="2477" y="1535"/>
                    <a:pt x="2580" y="1277"/>
                    <a:pt x="2683" y="1019"/>
                  </a:cubicBezTo>
                  <a:cubicBezTo>
                    <a:pt x="2735" y="915"/>
                    <a:pt x="2786" y="812"/>
                    <a:pt x="2786" y="709"/>
                  </a:cubicBezTo>
                  <a:cubicBezTo>
                    <a:pt x="2838" y="503"/>
                    <a:pt x="2838" y="348"/>
                    <a:pt x="2786" y="193"/>
                  </a:cubicBezTo>
                  <a:cubicBezTo>
                    <a:pt x="2693" y="68"/>
                    <a:pt x="2542" y="0"/>
                    <a:pt x="24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53"/>
            <p:cNvSpPr/>
            <p:nvPr/>
          </p:nvSpPr>
          <p:spPr>
            <a:xfrm>
              <a:off x="3007715" y="3464145"/>
              <a:ext cx="51966" cy="50623"/>
            </a:xfrm>
            <a:custGeom>
              <a:avLst/>
              <a:gdLst/>
              <a:ahLst/>
              <a:cxnLst/>
              <a:rect l="l" t="t" r="r" b="b"/>
              <a:pathLst>
                <a:path w="2013" h="1961" extrusionOk="0">
                  <a:moveTo>
                    <a:pt x="362" y="1"/>
                  </a:moveTo>
                  <a:cubicBezTo>
                    <a:pt x="207" y="1"/>
                    <a:pt x="104" y="104"/>
                    <a:pt x="52" y="207"/>
                  </a:cubicBezTo>
                  <a:cubicBezTo>
                    <a:pt x="52" y="259"/>
                    <a:pt x="1" y="310"/>
                    <a:pt x="1" y="362"/>
                  </a:cubicBezTo>
                  <a:cubicBezTo>
                    <a:pt x="1" y="465"/>
                    <a:pt x="1" y="568"/>
                    <a:pt x="1" y="671"/>
                  </a:cubicBezTo>
                  <a:cubicBezTo>
                    <a:pt x="52" y="774"/>
                    <a:pt x="52" y="878"/>
                    <a:pt x="104" y="1032"/>
                  </a:cubicBezTo>
                  <a:cubicBezTo>
                    <a:pt x="310" y="1394"/>
                    <a:pt x="620" y="1703"/>
                    <a:pt x="1032" y="1858"/>
                  </a:cubicBezTo>
                  <a:cubicBezTo>
                    <a:pt x="1084" y="1909"/>
                    <a:pt x="1187" y="1961"/>
                    <a:pt x="1290" y="1961"/>
                  </a:cubicBezTo>
                  <a:lnTo>
                    <a:pt x="1445" y="1961"/>
                  </a:lnTo>
                  <a:cubicBezTo>
                    <a:pt x="1548" y="1961"/>
                    <a:pt x="1651" y="1961"/>
                    <a:pt x="1755" y="1909"/>
                  </a:cubicBezTo>
                  <a:cubicBezTo>
                    <a:pt x="1909" y="1909"/>
                    <a:pt x="1961" y="1806"/>
                    <a:pt x="2013" y="1651"/>
                  </a:cubicBezTo>
                  <a:cubicBezTo>
                    <a:pt x="2013" y="1472"/>
                    <a:pt x="1896" y="1332"/>
                    <a:pt x="1730" y="1332"/>
                  </a:cubicBezTo>
                  <a:cubicBezTo>
                    <a:pt x="1705" y="1332"/>
                    <a:pt x="1679" y="1335"/>
                    <a:pt x="1651" y="1342"/>
                  </a:cubicBezTo>
                  <a:cubicBezTo>
                    <a:pt x="1600" y="1342"/>
                    <a:pt x="1548" y="1290"/>
                    <a:pt x="1445" y="1290"/>
                  </a:cubicBezTo>
                  <a:lnTo>
                    <a:pt x="1394" y="1290"/>
                  </a:lnTo>
                  <a:cubicBezTo>
                    <a:pt x="1342" y="1239"/>
                    <a:pt x="1290" y="1239"/>
                    <a:pt x="1239" y="1187"/>
                  </a:cubicBezTo>
                  <a:lnTo>
                    <a:pt x="1136" y="1136"/>
                  </a:lnTo>
                  <a:lnTo>
                    <a:pt x="1032" y="1084"/>
                  </a:lnTo>
                  <a:cubicBezTo>
                    <a:pt x="981" y="1032"/>
                    <a:pt x="929" y="981"/>
                    <a:pt x="878" y="929"/>
                  </a:cubicBezTo>
                  <a:lnTo>
                    <a:pt x="878" y="878"/>
                  </a:lnTo>
                  <a:lnTo>
                    <a:pt x="826" y="774"/>
                  </a:lnTo>
                  <a:cubicBezTo>
                    <a:pt x="826" y="723"/>
                    <a:pt x="774" y="723"/>
                    <a:pt x="774" y="671"/>
                  </a:cubicBezTo>
                  <a:cubicBezTo>
                    <a:pt x="723" y="568"/>
                    <a:pt x="723" y="517"/>
                    <a:pt x="723" y="413"/>
                  </a:cubicBezTo>
                  <a:cubicBezTo>
                    <a:pt x="723" y="413"/>
                    <a:pt x="723" y="413"/>
                    <a:pt x="723" y="362"/>
                  </a:cubicBezTo>
                  <a:cubicBezTo>
                    <a:pt x="723" y="362"/>
                    <a:pt x="671" y="310"/>
                    <a:pt x="671" y="259"/>
                  </a:cubicBezTo>
                  <a:lnTo>
                    <a:pt x="671" y="207"/>
                  </a:lnTo>
                  <a:cubicBezTo>
                    <a:pt x="620" y="104"/>
                    <a:pt x="517" y="1"/>
                    <a:pt x="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53"/>
            <p:cNvSpPr/>
            <p:nvPr/>
          </p:nvSpPr>
          <p:spPr>
            <a:xfrm>
              <a:off x="3374590" y="3851745"/>
              <a:ext cx="79149" cy="62008"/>
            </a:xfrm>
            <a:custGeom>
              <a:avLst/>
              <a:gdLst/>
              <a:ahLst/>
              <a:cxnLst/>
              <a:rect l="l" t="t" r="r" b="b"/>
              <a:pathLst>
                <a:path w="3066" h="2402" extrusionOk="0">
                  <a:moveTo>
                    <a:pt x="2706" y="0"/>
                  </a:moveTo>
                  <a:cubicBezTo>
                    <a:pt x="2682" y="0"/>
                    <a:pt x="2657" y="5"/>
                    <a:pt x="2632" y="15"/>
                  </a:cubicBezTo>
                  <a:cubicBezTo>
                    <a:pt x="2374" y="15"/>
                    <a:pt x="2168" y="118"/>
                    <a:pt x="1961" y="273"/>
                  </a:cubicBezTo>
                  <a:cubicBezTo>
                    <a:pt x="1755" y="428"/>
                    <a:pt x="1497" y="583"/>
                    <a:pt x="1342" y="789"/>
                  </a:cubicBezTo>
                  <a:cubicBezTo>
                    <a:pt x="929" y="1098"/>
                    <a:pt x="568" y="1460"/>
                    <a:pt x="156" y="1769"/>
                  </a:cubicBezTo>
                  <a:cubicBezTo>
                    <a:pt x="1" y="1924"/>
                    <a:pt x="1" y="2182"/>
                    <a:pt x="156" y="2285"/>
                  </a:cubicBezTo>
                  <a:cubicBezTo>
                    <a:pt x="233" y="2362"/>
                    <a:pt x="323" y="2401"/>
                    <a:pt x="414" y="2401"/>
                  </a:cubicBezTo>
                  <a:cubicBezTo>
                    <a:pt x="504" y="2401"/>
                    <a:pt x="594" y="2362"/>
                    <a:pt x="671" y="2285"/>
                  </a:cubicBezTo>
                  <a:cubicBezTo>
                    <a:pt x="1033" y="1975"/>
                    <a:pt x="1342" y="1614"/>
                    <a:pt x="1703" y="1253"/>
                  </a:cubicBezTo>
                  <a:lnTo>
                    <a:pt x="2013" y="995"/>
                  </a:lnTo>
                  <a:lnTo>
                    <a:pt x="2116" y="892"/>
                  </a:lnTo>
                  <a:lnTo>
                    <a:pt x="2219" y="840"/>
                  </a:lnTo>
                  <a:lnTo>
                    <a:pt x="2271" y="840"/>
                  </a:lnTo>
                  <a:cubicBezTo>
                    <a:pt x="2425" y="686"/>
                    <a:pt x="2580" y="583"/>
                    <a:pt x="2787" y="479"/>
                  </a:cubicBezTo>
                  <a:cubicBezTo>
                    <a:pt x="3065" y="386"/>
                    <a:pt x="2926" y="0"/>
                    <a:pt x="27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53"/>
            <p:cNvSpPr/>
            <p:nvPr/>
          </p:nvSpPr>
          <p:spPr>
            <a:xfrm>
              <a:off x="3761762" y="3409690"/>
              <a:ext cx="87642" cy="29584"/>
            </a:xfrm>
            <a:custGeom>
              <a:avLst/>
              <a:gdLst/>
              <a:ahLst/>
              <a:cxnLst/>
              <a:rect l="l" t="t" r="r" b="b"/>
              <a:pathLst>
                <a:path w="3395" h="1146" extrusionOk="0">
                  <a:moveTo>
                    <a:pt x="707" y="1"/>
                  </a:moveTo>
                  <a:cubicBezTo>
                    <a:pt x="506" y="1"/>
                    <a:pt x="305" y="18"/>
                    <a:pt x="104" y="54"/>
                  </a:cubicBezTo>
                  <a:cubicBezTo>
                    <a:pt x="1" y="54"/>
                    <a:pt x="1" y="209"/>
                    <a:pt x="104" y="209"/>
                  </a:cubicBezTo>
                  <a:cubicBezTo>
                    <a:pt x="671" y="261"/>
                    <a:pt x="1187" y="416"/>
                    <a:pt x="1703" y="570"/>
                  </a:cubicBezTo>
                  <a:cubicBezTo>
                    <a:pt x="2219" y="725"/>
                    <a:pt x="2735" y="931"/>
                    <a:pt x="3199" y="1138"/>
                  </a:cubicBezTo>
                  <a:cubicBezTo>
                    <a:pt x="3216" y="1143"/>
                    <a:pt x="3232" y="1146"/>
                    <a:pt x="3246" y="1146"/>
                  </a:cubicBezTo>
                  <a:cubicBezTo>
                    <a:pt x="3363" y="1146"/>
                    <a:pt x="3394" y="977"/>
                    <a:pt x="3302" y="931"/>
                  </a:cubicBezTo>
                  <a:cubicBezTo>
                    <a:pt x="3044" y="777"/>
                    <a:pt x="2838" y="622"/>
                    <a:pt x="2580" y="467"/>
                  </a:cubicBezTo>
                  <a:cubicBezTo>
                    <a:pt x="2322" y="364"/>
                    <a:pt x="2064" y="261"/>
                    <a:pt x="1806" y="158"/>
                  </a:cubicBezTo>
                  <a:cubicBezTo>
                    <a:pt x="1440" y="58"/>
                    <a:pt x="1073" y="1"/>
                    <a:pt x="7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53"/>
            <p:cNvSpPr/>
            <p:nvPr/>
          </p:nvSpPr>
          <p:spPr>
            <a:xfrm>
              <a:off x="3265602" y="3551394"/>
              <a:ext cx="74605" cy="31985"/>
            </a:xfrm>
            <a:custGeom>
              <a:avLst/>
              <a:gdLst/>
              <a:ahLst/>
              <a:cxnLst/>
              <a:rect l="l" t="t" r="r" b="b"/>
              <a:pathLst>
                <a:path w="2890" h="1239" extrusionOk="0">
                  <a:moveTo>
                    <a:pt x="1858" y="0"/>
                  </a:moveTo>
                  <a:cubicBezTo>
                    <a:pt x="1703" y="0"/>
                    <a:pt x="1549" y="52"/>
                    <a:pt x="1394" y="103"/>
                  </a:cubicBezTo>
                  <a:cubicBezTo>
                    <a:pt x="1342" y="155"/>
                    <a:pt x="1239" y="206"/>
                    <a:pt x="1136" y="258"/>
                  </a:cubicBezTo>
                  <a:cubicBezTo>
                    <a:pt x="723" y="516"/>
                    <a:pt x="362" y="825"/>
                    <a:pt x="1" y="1187"/>
                  </a:cubicBezTo>
                  <a:cubicBezTo>
                    <a:pt x="1" y="1187"/>
                    <a:pt x="1" y="1238"/>
                    <a:pt x="53" y="1238"/>
                  </a:cubicBezTo>
                  <a:cubicBezTo>
                    <a:pt x="259" y="1083"/>
                    <a:pt x="517" y="929"/>
                    <a:pt x="775" y="825"/>
                  </a:cubicBezTo>
                  <a:cubicBezTo>
                    <a:pt x="930" y="722"/>
                    <a:pt x="1084" y="671"/>
                    <a:pt x="1291" y="671"/>
                  </a:cubicBezTo>
                  <a:lnTo>
                    <a:pt x="1703" y="671"/>
                  </a:lnTo>
                  <a:cubicBezTo>
                    <a:pt x="1755" y="671"/>
                    <a:pt x="1858" y="671"/>
                    <a:pt x="1910" y="619"/>
                  </a:cubicBezTo>
                  <a:cubicBezTo>
                    <a:pt x="2168" y="619"/>
                    <a:pt x="2477" y="516"/>
                    <a:pt x="2735" y="464"/>
                  </a:cubicBezTo>
                  <a:cubicBezTo>
                    <a:pt x="2890" y="413"/>
                    <a:pt x="2890" y="206"/>
                    <a:pt x="2735" y="155"/>
                  </a:cubicBezTo>
                  <a:cubicBezTo>
                    <a:pt x="2477" y="52"/>
                    <a:pt x="2168" y="0"/>
                    <a:pt x="1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53"/>
            <p:cNvSpPr/>
            <p:nvPr/>
          </p:nvSpPr>
          <p:spPr>
            <a:xfrm rot="5400000">
              <a:off x="3878576" y="3509438"/>
              <a:ext cx="73263" cy="92160"/>
            </a:xfrm>
            <a:custGeom>
              <a:avLst/>
              <a:gdLst/>
              <a:ahLst/>
              <a:cxnLst/>
              <a:rect l="l" t="t" r="r" b="b"/>
              <a:pathLst>
                <a:path w="2838" h="3570" extrusionOk="0">
                  <a:moveTo>
                    <a:pt x="362" y="2610"/>
                  </a:moveTo>
                  <a:lnTo>
                    <a:pt x="362" y="2610"/>
                  </a:lnTo>
                  <a:cubicBezTo>
                    <a:pt x="358" y="2612"/>
                    <a:pt x="354" y="2615"/>
                    <a:pt x="348" y="2618"/>
                  </a:cubicBezTo>
                  <a:lnTo>
                    <a:pt x="362" y="2618"/>
                  </a:lnTo>
                  <a:cubicBezTo>
                    <a:pt x="362" y="2615"/>
                    <a:pt x="362" y="2613"/>
                    <a:pt x="362" y="2610"/>
                  </a:cubicBezTo>
                  <a:close/>
                  <a:moveTo>
                    <a:pt x="310" y="2618"/>
                  </a:moveTo>
                  <a:cubicBezTo>
                    <a:pt x="283" y="2645"/>
                    <a:pt x="277" y="2654"/>
                    <a:pt x="282" y="2654"/>
                  </a:cubicBezTo>
                  <a:cubicBezTo>
                    <a:pt x="291" y="2654"/>
                    <a:pt x="325" y="2632"/>
                    <a:pt x="348" y="2618"/>
                  </a:cubicBezTo>
                  <a:close/>
                  <a:moveTo>
                    <a:pt x="2404" y="0"/>
                  </a:moveTo>
                  <a:cubicBezTo>
                    <a:pt x="2313" y="0"/>
                    <a:pt x="2228" y="29"/>
                    <a:pt x="2167" y="90"/>
                  </a:cubicBezTo>
                  <a:cubicBezTo>
                    <a:pt x="2064" y="193"/>
                    <a:pt x="2012" y="296"/>
                    <a:pt x="1961" y="400"/>
                  </a:cubicBezTo>
                  <a:cubicBezTo>
                    <a:pt x="1909" y="503"/>
                    <a:pt x="1806" y="606"/>
                    <a:pt x="1754" y="709"/>
                  </a:cubicBezTo>
                  <a:lnTo>
                    <a:pt x="1497" y="1070"/>
                  </a:lnTo>
                  <a:lnTo>
                    <a:pt x="1393" y="1173"/>
                  </a:lnTo>
                  <a:lnTo>
                    <a:pt x="1290" y="1277"/>
                  </a:lnTo>
                  <a:lnTo>
                    <a:pt x="1187" y="1483"/>
                  </a:lnTo>
                  <a:lnTo>
                    <a:pt x="877" y="1896"/>
                  </a:lnTo>
                  <a:cubicBezTo>
                    <a:pt x="877" y="1947"/>
                    <a:pt x="826" y="2050"/>
                    <a:pt x="774" y="2102"/>
                  </a:cubicBezTo>
                  <a:lnTo>
                    <a:pt x="671" y="2205"/>
                  </a:lnTo>
                  <a:cubicBezTo>
                    <a:pt x="671" y="2205"/>
                    <a:pt x="516" y="2412"/>
                    <a:pt x="465" y="2463"/>
                  </a:cubicBezTo>
                  <a:cubicBezTo>
                    <a:pt x="416" y="2512"/>
                    <a:pt x="367" y="2561"/>
                    <a:pt x="362" y="2610"/>
                  </a:cubicBezTo>
                  <a:lnTo>
                    <a:pt x="362" y="2610"/>
                  </a:lnTo>
                  <a:cubicBezTo>
                    <a:pt x="366" y="2608"/>
                    <a:pt x="368" y="2607"/>
                    <a:pt x="369" y="2607"/>
                  </a:cubicBezTo>
                  <a:cubicBezTo>
                    <a:pt x="371" y="2607"/>
                    <a:pt x="369" y="2610"/>
                    <a:pt x="362" y="2618"/>
                  </a:cubicBezTo>
                  <a:cubicBezTo>
                    <a:pt x="104" y="2773"/>
                    <a:pt x="1" y="3082"/>
                    <a:pt x="155" y="3340"/>
                  </a:cubicBezTo>
                  <a:cubicBezTo>
                    <a:pt x="258" y="3478"/>
                    <a:pt x="430" y="3569"/>
                    <a:pt x="610" y="3569"/>
                  </a:cubicBezTo>
                  <a:cubicBezTo>
                    <a:pt x="700" y="3569"/>
                    <a:pt x="792" y="3546"/>
                    <a:pt x="877" y="3495"/>
                  </a:cubicBezTo>
                  <a:cubicBezTo>
                    <a:pt x="1239" y="3237"/>
                    <a:pt x="1600" y="2876"/>
                    <a:pt x="1858" y="2463"/>
                  </a:cubicBezTo>
                  <a:cubicBezTo>
                    <a:pt x="2012" y="2257"/>
                    <a:pt x="2167" y="1999"/>
                    <a:pt x="2322" y="1792"/>
                  </a:cubicBezTo>
                  <a:cubicBezTo>
                    <a:pt x="2477" y="1535"/>
                    <a:pt x="2580" y="1277"/>
                    <a:pt x="2683" y="1019"/>
                  </a:cubicBezTo>
                  <a:cubicBezTo>
                    <a:pt x="2735" y="915"/>
                    <a:pt x="2786" y="812"/>
                    <a:pt x="2786" y="709"/>
                  </a:cubicBezTo>
                  <a:cubicBezTo>
                    <a:pt x="2838" y="503"/>
                    <a:pt x="2838" y="348"/>
                    <a:pt x="2786" y="193"/>
                  </a:cubicBezTo>
                  <a:cubicBezTo>
                    <a:pt x="2693" y="68"/>
                    <a:pt x="2542" y="0"/>
                    <a:pt x="24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53"/>
            <p:cNvSpPr/>
            <p:nvPr/>
          </p:nvSpPr>
          <p:spPr>
            <a:xfrm rot="3438247">
              <a:off x="3486417" y="3451680"/>
              <a:ext cx="82584" cy="78944"/>
            </a:xfrm>
            <a:custGeom>
              <a:avLst/>
              <a:gdLst/>
              <a:ahLst/>
              <a:cxnLst/>
              <a:rect l="l" t="t" r="r" b="b"/>
              <a:pathLst>
                <a:path w="3199" h="3058" extrusionOk="0">
                  <a:moveTo>
                    <a:pt x="2820" y="1"/>
                  </a:moveTo>
                  <a:cubicBezTo>
                    <a:pt x="2709" y="1"/>
                    <a:pt x="2598" y="54"/>
                    <a:pt x="2528" y="170"/>
                  </a:cubicBezTo>
                  <a:cubicBezTo>
                    <a:pt x="2476" y="222"/>
                    <a:pt x="2476" y="274"/>
                    <a:pt x="2425" y="325"/>
                  </a:cubicBezTo>
                  <a:lnTo>
                    <a:pt x="2373" y="325"/>
                  </a:lnTo>
                  <a:cubicBezTo>
                    <a:pt x="2064" y="428"/>
                    <a:pt x="1806" y="583"/>
                    <a:pt x="1548" y="789"/>
                  </a:cubicBezTo>
                  <a:cubicBezTo>
                    <a:pt x="1032" y="1202"/>
                    <a:pt x="568" y="1666"/>
                    <a:pt x="155" y="2234"/>
                  </a:cubicBezTo>
                  <a:cubicBezTo>
                    <a:pt x="0" y="2492"/>
                    <a:pt x="103" y="2801"/>
                    <a:pt x="361" y="3008"/>
                  </a:cubicBezTo>
                  <a:cubicBezTo>
                    <a:pt x="443" y="3040"/>
                    <a:pt x="530" y="3058"/>
                    <a:pt x="615" y="3058"/>
                  </a:cubicBezTo>
                  <a:cubicBezTo>
                    <a:pt x="800" y="3058"/>
                    <a:pt x="978" y="2978"/>
                    <a:pt x="1084" y="2801"/>
                  </a:cubicBezTo>
                  <a:cubicBezTo>
                    <a:pt x="1135" y="2698"/>
                    <a:pt x="1187" y="2647"/>
                    <a:pt x="1238" y="2543"/>
                  </a:cubicBezTo>
                  <a:lnTo>
                    <a:pt x="1341" y="2492"/>
                  </a:lnTo>
                  <a:cubicBezTo>
                    <a:pt x="1445" y="2337"/>
                    <a:pt x="1548" y="2234"/>
                    <a:pt x="1651" y="2131"/>
                  </a:cubicBezTo>
                  <a:cubicBezTo>
                    <a:pt x="1857" y="1924"/>
                    <a:pt x="2167" y="1718"/>
                    <a:pt x="2373" y="1512"/>
                  </a:cubicBezTo>
                  <a:lnTo>
                    <a:pt x="2528" y="1305"/>
                  </a:lnTo>
                  <a:lnTo>
                    <a:pt x="2580" y="1254"/>
                  </a:lnTo>
                  <a:cubicBezTo>
                    <a:pt x="2683" y="1202"/>
                    <a:pt x="2734" y="1151"/>
                    <a:pt x="2838" y="1099"/>
                  </a:cubicBezTo>
                  <a:cubicBezTo>
                    <a:pt x="2941" y="1047"/>
                    <a:pt x="3044" y="893"/>
                    <a:pt x="3095" y="789"/>
                  </a:cubicBezTo>
                  <a:cubicBezTo>
                    <a:pt x="3147" y="738"/>
                    <a:pt x="3199" y="635"/>
                    <a:pt x="3199" y="531"/>
                  </a:cubicBezTo>
                  <a:cubicBezTo>
                    <a:pt x="3199" y="428"/>
                    <a:pt x="3147" y="325"/>
                    <a:pt x="3147" y="222"/>
                  </a:cubicBezTo>
                  <a:cubicBezTo>
                    <a:pt x="3090" y="80"/>
                    <a:pt x="2956" y="1"/>
                    <a:pt x="28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53"/>
            <p:cNvSpPr/>
            <p:nvPr/>
          </p:nvSpPr>
          <p:spPr>
            <a:xfrm rot="3769173">
              <a:off x="3311712" y="3131387"/>
              <a:ext cx="90588" cy="37330"/>
            </a:xfrm>
            <a:custGeom>
              <a:avLst/>
              <a:gdLst/>
              <a:ahLst/>
              <a:cxnLst/>
              <a:rect l="l" t="t" r="r" b="b"/>
              <a:pathLst>
                <a:path w="3509" h="1446" extrusionOk="0">
                  <a:moveTo>
                    <a:pt x="2167" y="1"/>
                  </a:moveTo>
                  <a:cubicBezTo>
                    <a:pt x="1910" y="53"/>
                    <a:pt x="1703" y="156"/>
                    <a:pt x="1497" y="207"/>
                  </a:cubicBezTo>
                  <a:lnTo>
                    <a:pt x="1187" y="362"/>
                  </a:lnTo>
                  <a:lnTo>
                    <a:pt x="1084" y="362"/>
                  </a:lnTo>
                  <a:lnTo>
                    <a:pt x="929" y="414"/>
                  </a:lnTo>
                  <a:cubicBezTo>
                    <a:pt x="723" y="517"/>
                    <a:pt x="517" y="672"/>
                    <a:pt x="310" y="723"/>
                  </a:cubicBezTo>
                  <a:cubicBezTo>
                    <a:pt x="1" y="826"/>
                    <a:pt x="1" y="1239"/>
                    <a:pt x="310" y="1291"/>
                  </a:cubicBezTo>
                  <a:cubicBezTo>
                    <a:pt x="517" y="1394"/>
                    <a:pt x="723" y="1445"/>
                    <a:pt x="929" y="1445"/>
                  </a:cubicBezTo>
                  <a:cubicBezTo>
                    <a:pt x="1187" y="1445"/>
                    <a:pt x="1394" y="1445"/>
                    <a:pt x="1652" y="1342"/>
                  </a:cubicBezTo>
                  <a:cubicBezTo>
                    <a:pt x="1858" y="1342"/>
                    <a:pt x="2064" y="1291"/>
                    <a:pt x="2271" y="1239"/>
                  </a:cubicBezTo>
                  <a:lnTo>
                    <a:pt x="2529" y="1187"/>
                  </a:lnTo>
                  <a:lnTo>
                    <a:pt x="2632" y="1187"/>
                  </a:lnTo>
                  <a:cubicBezTo>
                    <a:pt x="2735" y="1136"/>
                    <a:pt x="2787" y="1136"/>
                    <a:pt x="2838" y="1084"/>
                  </a:cubicBezTo>
                  <a:cubicBezTo>
                    <a:pt x="2890" y="1084"/>
                    <a:pt x="2993" y="1033"/>
                    <a:pt x="3044" y="1033"/>
                  </a:cubicBezTo>
                  <a:cubicBezTo>
                    <a:pt x="3199" y="981"/>
                    <a:pt x="3354" y="930"/>
                    <a:pt x="3406" y="775"/>
                  </a:cubicBezTo>
                  <a:cubicBezTo>
                    <a:pt x="3509" y="620"/>
                    <a:pt x="3457" y="414"/>
                    <a:pt x="3354" y="259"/>
                  </a:cubicBezTo>
                  <a:cubicBezTo>
                    <a:pt x="3199" y="207"/>
                    <a:pt x="3096" y="104"/>
                    <a:pt x="2941" y="104"/>
                  </a:cubicBezTo>
                  <a:cubicBezTo>
                    <a:pt x="2890" y="53"/>
                    <a:pt x="2787" y="53"/>
                    <a:pt x="2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53"/>
            <p:cNvSpPr/>
            <p:nvPr/>
          </p:nvSpPr>
          <p:spPr>
            <a:xfrm rot="-9374250">
              <a:off x="3203978" y="3252251"/>
              <a:ext cx="82586" cy="78946"/>
            </a:xfrm>
            <a:custGeom>
              <a:avLst/>
              <a:gdLst/>
              <a:ahLst/>
              <a:cxnLst/>
              <a:rect l="l" t="t" r="r" b="b"/>
              <a:pathLst>
                <a:path w="3199" h="3058" extrusionOk="0">
                  <a:moveTo>
                    <a:pt x="2820" y="1"/>
                  </a:moveTo>
                  <a:cubicBezTo>
                    <a:pt x="2709" y="1"/>
                    <a:pt x="2598" y="54"/>
                    <a:pt x="2528" y="170"/>
                  </a:cubicBezTo>
                  <a:cubicBezTo>
                    <a:pt x="2476" y="222"/>
                    <a:pt x="2476" y="274"/>
                    <a:pt x="2425" y="325"/>
                  </a:cubicBezTo>
                  <a:lnTo>
                    <a:pt x="2373" y="325"/>
                  </a:lnTo>
                  <a:cubicBezTo>
                    <a:pt x="2064" y="428"/>
                    <a:pt x="1806" y="583"/>
                    <a:pt x="1548" y="789"/>
                  </a:cubicBezTo>
                  <a:cubicBezTo>
                    <a:pt x="1032" y="1202"/>
                    <a:pt x="568" y="1666"/>
                    <a:pt x="155" y="2234"/>
                  </a:cubicBezTo>
                  <a:cubicBezTo>
                    <a:pt x="0" y="2492"/>
                    <a:pt x="103" y="2801"/>
                    <a:pt x="361" y="3008"/>
                  </a:cubicBezTo>
                  <a:cubicBezTo>
                    <a:pt x="443" y="3040"/>
                    <a:pt x="530" y="3058"/>
                    <a:pt x="615" y="3058"/>
                  </a:cubicBezTo>
                  <a:cubicBezTo>
                    <a:pt x="800" y="3058"/>
                    <a:pt x="978" y="2978"/>
                    <a:pt x="1084" y="2801"/>
                  </a:cubicBezTo>
                  <a:cubicBezTo>
                    <a:pt x="1135" y="2698"/>
                    <a:pt x="1187" y="2647"/>
                    <a:pt x="1238" y="2543"/>
                  </a:cubicBezTo>
                  <a:lnTo>
                    <a:pt x="1341" y="2492"/>
                  </a:lnTo>
                  <a:cubicBezTo>
                    <a:pt x="1445" y="2337"/>
                    <a:pt x="1548" y="2234"/>
                    <a:pt x="1651" y="2131"/>
                  </a:cubicBezTo>
                  <a:cubicBezTo>
                    <a:pt x="1857" y="1924"/>
                    <a:pt x="2167" y="1718"/>
                    <a:pt x="2373" y="1512"/>
                  </a:cubicBezTo>
                  <a:lnTo>
                    <a:pt x="2528" y="1305"/>
                  </a:lnTo>
                  <a:lnTo>
                    <a:pt x="2580" y="1254"/>
                  </a:lnTo>
                  <a:cubicBezTo>
                    <a:pt x="2683" y="1202"/>
                    <a:pt x="2734" y="1151"/>
                    <a:pt x="2838" y="1099"/>
                  </a:cubicBezTo>
                  <a:cubicBezTo>
                    <a:pt x="2941" y="1047"/>
                    <a:pt x="3044" y="893"/>
                    <a:pt x="3095" y="789"/>
                  </a:cubicBezTo>
                  <a:cubicBezTo>
                    <a:pt x="3147" y="738"/>
                    <a:pt x="3199" y="635"/>
                    <a:pt x="3199" y="531"/>
                  </a:cubicBezTo>
                  <a:cubicBezTo>
                    <a:pt x="3199" y="428"/>
                    <a:pt x="3147" y="325"/>
                    <a:pt x="3147" y="222"/>
                  </a:cubicBezTo>
                  <a:cubicBezTo>
                    <a:pt x="3090" y="80"/>
                    <a:pt x="2956" y="1"/>
                    <a:pt x="28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53"/>
            <p:cNvSpPr/>
            <p:nvPr/>
          </p:nvSpPr>
          <p:spPr>
            <a:xfrm rot="2355858">
              <a:off x="3526352" y="3176337"/>
              <a:ext cx="55949" cy="38713"/>
            </a:xfrm>
            <a:custGeom>
              <a:avLst/>
              <a:gdLst/>
              <a:ahLst/>
              <a:cxnLst/>
              <a:rect l="l" t="t" r="r" b="b"/>
              <a:pathLst>
                <a:path w="1549" h="1072" extrusionOk="0">
                  <a:moveTo>
                    <a:pt x="1291" y="1"/>
                  </a:moveTo>
                  <a:cubicBezTo>
                    <a:pt x="826" y="1"/>
                    <a:pt x="414" y="156"/>
                    <a:pt x="104" y="465"/>
                  </a:cubicBezTo>
                  <a:cubicBezTo>
                    <a:pt x="52" y="568"/>
                    <a:pt x="52" y="620"/>
                    <a:pt x="52" y="723"/>
                  </a:cubicBezTo>
                  <a:cubicBezTo>
                    <a:pt x="1" y="826"/>
                    <a:pt x="52" y="930"/>
                    <a:pt x="156" y="981"/>
                  </a:cubicBezTo>
                  <a:cubicBezTo>
                    <a:pt x="217" y="1042"/>
                    <a:pt x="294" y="1071"/>
                    <a:pt x="371" y="1071"/>
                  </a:cubicBezTo>
                  <a:cubicBezTo>
                    <a:pt x="490" y="1071"/>
                    <a:pt x="609" y="1003"/>
                    <a:pt x="671" y="878"/>
                  </a:cubicBezTo>
                  <a:cubicBezTo>
                    <a:pt x="723" y="775"/>
                    <a:pt x="878" y="723"/>
                    <a:pt x="981" y="672"/>
                  </a:cubicBezTo>
                  <a:cubicBezTo>
                    <a:pt x="1033" y="620"/>
                    <a:pt x="1136" y="568"/>
                    <a:pt x="1187" y="568"/>
                  </a:cubicBezTo>
                  <a:lnTo>
                    <a:pt x="1239" y="568"/>
                  </a:lnTo>
                  <a:cubicBezTo>
                    <a:pt x="1291" y="568"/>
                    <a:pt x="1394" y="568"/>
                    <a:pt x="1445" y="517"/>
                  </a:cubicBezTo>
                  <a:cubicBezTo>
                    <a:pt x="1497" y="465"/>
                    <a:pt x="1497" y="362"/>
                    <a:pt x="1497" y="310"/>
                  </a:cubicBezTo>
                  <a:cubicBezTo>
                    <a:pt x="1548" y="156"/>
                    <a:pt x="1394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53"/>
            <p:cNvSpPr/>
            <p:nvPr/>
          </p:nvSpPr>
          <p:spPr>
            <a:xfrm rot="1587549">
              <a:off x="3456655" y="3753553"/>
              <a:ext cx="66643" cy="36335"/>
            </a:xfrm>
            <a:custGeom>
              <a:avLst/>
              <a:gdLst/>
              <a:ahLst/>
              <a:cxnLst/>
              <a:rect l="l" t="t" r="r" b="b"/>
              <a:pathLst>
                <a:path w="3148" h="1716" extrusionOk="0">
                  <a:moveTo>
                    <a:pt x="768" y="1"/>
                  </a:moveTo>
                  <a:cubicBezTo>
                    <a:pt x="684" y="1"/>
                    <a:pt x="600" y="5"/>
                    <a:pt x="517" y="13"/>
                  </a:cubicBezTo>
                  <a:cubicBezTo>
                    <a:pt x="207" y="13"/>
                    <a:pt x="1" y="271"/>
                    <a:pt x="52" y="581"/>
                  </a:cubicBezTo>
                  <a:cubicBezTo>
                    <a:pt x="52" y="684"/>
                    <a:pt x="104" y="787"/>
                    <a:pt x="207" y="890"/>
                  </a:cubicBezTo>
                  <a:cubicBezTo>
                    <a:pt x="280" y="927"/>
                    <a:pt x="379" y="963"/>
                    <a:pt x="485" y="963"/>
                  </a:cubicBezTo>
                  <a:cubicBezTo>
                    <a:pt x="529" y="963"/>
                    <a:pt x="575" y="957"/>
                    <a:pt x="620" y="942"/>
                  </a:cubicBezTo>
                  <a:lnTo>
                    <a:pt x="1033" y="942"/>
                  </a:lnTo>
                  <a:lnTo>
                    <a:pt x="1136" y="993"/>
                  </a:lnTo>
                  <a:lnTo>
                    <a:pt x="1291" y="1045"/>
                  </a:lnTo>
                  <a:lnTo>
                    <a:pt x="1342" y="1045"/>
                  </a:lnTo>
                  <a:cubicBezTo>
                    <a:pt x="1445" y="1097"/>
                    <a:pt x="1497" y="1148"/>
                    <a:pt x="1600" y="1200"/>
                  </a:cubicBezTo>
                  <a:cubicBezTo>
                    <a:pt x="1652" y="1251"/>
                    <a:pt x="1858" y="1406"/>
                    <a:pt x="2013" y="1509"/>
                  </a:cubicBezTo>
                  <a:cubicBezTo>
                    <a:pt x="2116" y="1561"/>
                    <a:pt x="2219" y="1613"/>
                    <a:pt x="2322" y="1613"/>
                  </a:cubicBezTo>
                  <a:cubicBezTo>
                    <a:pt x="2374" y="1664"/>
                    <a:pt x="2477" y="1716"/>
                    <a:pt x="2529" y="1716"/>
                  </a:cubicBezTo>
                  <a:lnTo>
                    <a:pt x="2787" y="1716"/>
                  </a:lnTo>
                  <a:cubicBezTo>
                    <a:pt x="2993" y="1664"/>
                    <a:pt x="3148" y="1406"/>
                    <a:pt x="3045" y="1251"/>
                  </a:cubicBezTo>
                  <a:cubicBezTo>
                    <a:pt x="2993" y="1148"/>
                    <a:pt x="2941" y="1097"/>
                    <a:pt x="2838" y="1045"/>
                  </a:cubicBezTo>
                  <a:lnTo>
                    <a:pt x="2683" y="942"/>
                  </a:lnTo>
                  <a:lnTo>
                    <a:pt x="2632" y="890"/>
                  </a:lnTo>
                  <a:cubicBezTo>
                    <a:pt x="2632" y="890"/>
                    <a:pt x="2529" y="839"/>
                    <a:pt x="2529" y="787"/>
                  </a:cubicBezTo>
                  <a:cubicBezTo>
                    <a:pt x="2322" y="632"/>
                    <a:pt x="2168" y="529"/>
                    <a:pt x="2013" y="374"/>
                  </a:cubicBezTo>
                  <a:cubicBezTo>
                    <a:pt x="1624" y="115"/>
                    <a:pt x="1199" y="1"/>
                    <a:pt x="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53"/>
            <p:cNvSpPr/>
            <p:nvPr/>
          </p:nvSpPr>
          <p:spPr>
            <a:xfrm rot="-9509783">
              <a:off x="3778731" y="3204641"/>
              <a:ext cx="69957" cy="77985"/>
            </a:xfrm>
            <a:custGeom>
              <a:avLst/>
              <a:gdLst/>
              <a:ahLst/>
              <a:cxnLst/>
              <a:rect l="l" t="t" r="r" b="b"/>
              <a:pathLst>
                <a:path w="2710" h="3021" extrusionOk="0">
                  <a:moveTo>
                    <a:pt x="513" y="0"/>
                  </a:moveTo>
                  <a:cubicBezTo>
                    <a:pt x="480" y="0"/>
                    <a:pt x="446" y="3"/>
                    <a:pt x="413" y="10"/>
                  </a:cubicBezTo>
                  <a:cubicBezTo>
                    <a:pt x="155" y="113"/>
                    <a:pt x="0" y="371"/>
                    <a:pt x="104" y="629"/>
                  </a:cubicBezTo>
                  <a:cubicBezTo>
                    <a:pt x="155" y="1197"/>
                    <a:pt x="413" y="1713"/>
                    <a:pt x="826" y="2125"/>
                  </a:cubicBezTo>
                  <a:cubicBezTo>
                    <a:pt x="1239" y="2486"/>
                    <a:pt x="1703" y="2744"/>
                    <a:pt x="2167" y="3002"/>
                  </a:cubicBezTo>
                  <a:cubicBezTo>
                    <a:pt x="2204" y="3015"/>
                    <a:pt x="2241" y="3020"/>
                    <a:pt x="2276" y="3020"/>
                  </a:cubicBezTo>
                  <a:cubicBezTo>
                    <a:pt x="2532" y="3020"/>
                    <a:pt x="2710" y="2713"/>
                    <a:pt x="2528" y="2486"/>
                  </a:cubicBezTo>
                  <a:cubicBezTo>
                    <a:pt x="2322" y="2332"/>
                    <a:pt x="2167" y="2125"/>
                    <a:pt x="1961" y="1970"/>
                  </a:cubicBezTo>
                  <a:cubicBezTo>
                    <a:pt x="1754" y="1764"/>
                    <a:pt x="1600" y="1661"/>
                    <a:pt x="1496" y="1506"/>
                  </a:cubicBezTo>
                  <a:lnTo>
                    <a:pt x="1393" y="1403"/>
                  </a:lnTo>
                  <a:lnTo>
                    <a:pt x="1342" y="1403"/>
                  </a:lnTo>
                  <a:cubicBezTo>
                    <a:pt x="1290" y="1300"/>
                    <a:pt x="1239" y="1197"/>
                    <a:pt x="1187" y="1093"/>
                  </a:cubicBezTo>
                  <a:lnTo>
                    <a:pt x="1187" y="1042"/>
                  </a:lnTo>
                  <a:cubicBezTo>
                    <a:pt x="1187" y="990"/>
                    <a:pt x="1135" y="887"/>
                    <a:pt x="1084" y="836"/>
                  </a:cubicBezTo>
                  <a:cubicBezTo>
                    <a:pt x="1084" y="732"/>
                    <a:pt x="1032" y="526"/>
                    <a:pt x="981" y="371"/>
                  </a:cubicBezTo>
                  <a:cubicBezTo>
                    <a:pt x="936" y="147"/>
                    <a:pt x="734" y="0"/>
                    <a:pt x="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53"/>
            <p:cNvSpPr/>
            <p:nvPr/>
          </p:nvSpPr>
          <p:spPr>
            <a:xfrm>
              <a:off x="3658850" y="3366009"/>
              <a:ext cx="40002" cy="52290"/>
            </a:xfrm>
            <a:custGeom>
              <a:avLst/>
              <a:gdLst/>
              <a:ahLst/>
              <a:cxnLst/>
              <a:rect l="l" t="t" r="r" b="b"/>
              <a:pathLst>
                <a:path w="1342" h="1755" extrusionOk="0">
                  <a:moveTo>
                    <a:pt x="981" y="0"/>
                  </a:moveTo>
                  <a:cubicBezTo>
                    <a:pt x="878" y="0"/>
                    <a:pt x="723" y="0"/>
                    <a:pt x="671" y="52"/>
                  </a:cubicBezTo>
                  <a:cubicBezTo>
                    <a:pt x="568" y="104"/>
                    <a:pt x="517" y="155"/>
                    <a:pt x="465" y="207"/>
                  </a:cubicBezTo>
                  <a:cubicBezTo>
                    <a:pt x="362" y="310"/>
                    <a:pt x="310" y="413"/>
                    <a:pt x="207" y="516"/>
                  </a:cubicBezTo>
                  <a:cubicBezTo>
                    <a:pt x="155" y="620"/>
                    <a:pt x="104" y="723"/>
                    <a:pt x="52" y="826"/>
                  </a:cubicBezTo>
                  <a:cubicBezTo>
                    <a:pt x="1" y="981"/>
                    <a:pt x="1" y="1084"/>
                    <a:pt x="1" y="1239"/>
                  </a:cubicBezTo>
                  <a:cubicBezTo>
                    <a:pt x="1" y="1290"/>
                    <a:pt x="1" y="1393"/>
                    <a:pt x="52" y="1445"/>
                  </a:cubicBezTo>
                  <a:cubicBezTo>
                    <a:pt x="52" y="1497"/>
                    <a:pt x="104" y="1548"/>
                    <a:pt x="155" y="1600"/>
                  </a:cubicBezTo>
                  <a:cubicBezTo>
                    <a:pt x="259" y="1703"/>
                    <a:pt x="362" y="1754"/>
                    <a:pt x="517" y="1754"/>
                  </a:cubicBezTo>
                  <a:cubicBezTo>
                    <a:pt x="671" y="1754"/>
                    <a:pt x="775" y="1703"/>
                    <a:pt x="878" y="1600"/>
                  </a:cubicBezTo>
                  <a:cubicBezTo>
                    <a:pt x="981" y="1497"/>
                    <a:pt x="1032" y="1393"/>
                    <a:pt x="1032" y="1239"/>
                  </a:cubicBezTo>
                  <a:cubicBezTo>
                    <a:pt x="1032" y="1187"/>
                    <a:pt x="1032" y="1084"/>
                    <a:pt x="1032" y="981"/>
                  </a:cubicBezTo>
                  <a:cubicBezTo>
                    <a:pt x="1032" y="981"/>
                    <a:pt x="1032" y="929"/>
                    <a:pt x="1084" y="877"/>
                  </a:cubicBezTo>
                  <a:cubicBezTo>
                    <a:pt x="1084" y="826"/>
                    <a:pt x="1136" y="723"/>
                    <a:pt x="1187" y="671"/>
                  </a:cubicBezTo>
                  <a:lnTo>
                    <a:pt x="1187" y="671"/>
                  </a:lnTo>
                  <a:lnTo>
                    <a:pt x="1136" y="774"/>
                  </a:lnTo>
                  <a:cubicBezTo>
                    <a:pt x="1187" y="723"/>
                    <a:pt x="1239" y="620"/>
                    <a:pt x="1290" y="516"/>
                  </a:cubicBezTo>
                  <a:cubicBezTo>
                    <a:pt x="1290" y="516"/>
                    <a:pt x="1290" y="465"/>
                    <a:pt x="1290" y="413"/>
                  </a:cubicBezTo>
                  <a:cubicBezTo>
                    <a:pt x="1342" y="207"/>
                    <a:pt x="1187" y="0"/>
                    <a:pt x="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53"/>
            <p:cNvSpPr/>
            <p:nvPr/>
          </p:nvSpPr>
          <p:spPr>
            <a:xfrm rot="1590094">
              <a:off x="2913669" y="3598533"/>
              <a:ext cx="87650" cy="30974"/>
            </a:xfrm>
            <a:custGeom>
              <a:avLst/>
              <a:gdLst/>
              <a:ahLst/>
              <a:cxnLst/>
              <a:rect l="l" t="t" r="r" b="b"/>
              <a:pathLst>
                <a:path w="2632" h="929" extrusionOk="0">
                  <a:moveTo>
                    <a:pt x="517" y="0"/>
                  </a:moveTo>
                  <a:cubicBezTo>
                    <a:pt x="207" y="0"/>
                    <a:pt x="1" y="206"/>
                    <a:pt x="1" y="464"/>
                  </a:cubicBezTo>
                  <a:cubicBezTo>
                    <a:pt x="1" y="722"/>
                    <a:pt x="207" y="929"/>
                    <a:pt x="517" y="929"/>
                  </a:cubicBezTo>
                  <a:lnTo>
                    <a:pt x="2271" y="774"/>
                  </a:lnTo>
                  <a:cubicBezTo>
                    <a:pt x="2632" y="722"/>
                    <a:pt x="2632" y="206"/>
                    <a:pt x="2271" y="155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53"/>
            <p:cNvSpPr/>
            <p:nvPr/>
          </p:nvSpPr>
          <p:spPr>
            <a:xfrm>
              <a:off x="3215285" y="3843629"/>
              <a:ext cx="59968" cy="78245"/>
            </a:xfrm>
            <a:custGeom>
              <a:avLst/>
              <a:gdLst/>
              <a:ahLst/>
              <a:cxnLst/>
              <a:rect l="l" t="t" r="r" b="b"/>
              <a:pathLst>
                <a:path w="2323" h="3031" extrusionOk="0">
                  <a:moveTo>
                    <a:pt x="1858" y="0"/>
                  </a:moveTo>
                  <a:cubicBezTo>
                    <a:pt x="1729" y="0"/>
                    <a:pt x="1600" y="65"/>
                    <a:pt x="1548" y="194"/>
                  </a:cubicBezTo>
                  <a:lnTo>
                    <a:pt x="1548" y="297"/>
                  </a:lnTo>
                  <a:cubicBezTo>
                    <a:pt x="1548" y="348"/>
                    <a:pt x="1497" y="400"/>
                    <a:pt x="1497" y="452"/>
                  </a:cubicBezTo>
                  <a:cubicBezTo>
                    <a:pt x="1394" y="555"/>
                    <a:pt x="1342" y="658"/>
                    <a:pt x="1291" y="761"/>
                  </a:cubicBezTo>
                  <a:lnTo>
                    <a:pt x="1291" y="864"/>
                  </a:lnTo>
                  <a:lnTo>
                    <a:pt x="1239" y="1019"/>
                  </a:lnTo>
                  <a:cubicBezTo>
                    <a:pt x="1187" y="1071"/>
                    <a:pt x="1136" y="1174"/>
                    <a:pt x="1084" y="1277"/>
                  </a:cubicBezTo>
                  <a:lnTo>
                    <a:pt x="981" y="1380"/>
                  </a:lnTo>
                  <a:lnTo>
                    <a:pt x="929" y="1483"/>
                  </a:lnTo>
                  <a:cubicBezTo>
                    <a:pt x="878" y="1535"/>
                    <a:pt x="775" y="1638"/>
                    <a:pt x="723" y="1690"/>
                  </a:cubicBezTo>
                  <a:cubicBezTo>
                    <a:pt x="517" y="1844"/>
                    <a:pt x="362" y="1999"/>
                    <a:pt x="207" y="2154"/>
                  </a:cubicBezTo>
                  <a:cubicBezTo>
                    <a:pt x="1" y="2360"/>
                    <a:pt x="1" y="2670"/>
                    <a:pt x="207" y="2876"/>
                  </a:cubicBezTo>
                  <a:cubicBezTo>
                    <a:pt x="310" y="2979"/>
                    <a:pt x="439" y="3031"/>
                    <a:pt x="568" y="3031"/>
                  </a:cubicBezTo>
                  <a:cubicBezTo>
                    <a:pt x="697" y="3031"/>
                    <a:pt x="826" y="2979"/>
                    <a:pt x="929" y="2876"/>
                  </a:cubicBezTo>
                  <a:cubicBezTo>
                    <a:pt x="1291" y="2567"/>
                    <a:pt x="1652" y="2154"/>
                    <a:pt x="1961" y="1741"/>
                  </a:cubicBezTo>
                  <a:cubicBezTo>
                    <a:pt x="2064" y="1535"/>
                    <a:pt x="2219" y="1277"/>
                    <a:pt x="2271" y="1019"/>
                  </a:cubicBezTo>
                  <a:cubicBezTo>
                    <a:pt x="2322" y="761"/>
                    <a:pt x="2271" y="452"/>
                    <a:pt x="2168" y="194"/>
                  </a:cubicBezTo>
                  <a:cubicBezTo>
                    <a:pt x="2116" y="65"/>
                    <a:pt x="1987" y="0"/>
                    <a:pt x="1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53"/>
            <p:cNvSpPr/>
            <p:nvPr/>
          </p:nvSpPr>
          <p:spPr>
            <a:xfrm>
              <a:off x="2963836" y="3362263"/>
              <a:ext cx="89242" cy="20007"/>
            </a:xfrm>
            <a:custGeom>
              <a:avLst/>
              <a:gdLst/>
              <a:ahLst/>
              <a:cxnLst/>
              <a:rect l="l" t="t" r="r" b="b"/>
              <a:pathLst>
                <a:path w="3457" h="775" extrusionOk="0">
                  <a:moveTo>
                    <a:pt x="362" y="1"/>
                  </a:moveTo>
                  <a:cubicBezTo>
                    <a:pt x="155" y="1"/>
                    <a:pt x="0" y="156"/>
                    <a:pt x="0" y="414"/>
                  </a:cubicBezTo>
                  <a:cubicBezTo>
                    <a:pt x="0" y="620"/>
                    <a:pt x="155" y="775"/>
                    <a:pt x="362" y="775"/>
                  </a:cubicBezTo>
                  <a:lnTo>
                    <a:pt x="3044" y="775"/>
                  </a:lnTo>
                  <a:cubicBezTo>
                    <a:pt x="3096" y="775"/>
                    <a:pt x="3199" y="723"/>
                    <a:pt x="3250" y="672"/>
                  </a:cubicBezTo>
                  <a:cubicBezTo>
                    <a:pt x="3457" y="517"/>
                    <a:pt x="3457" y="259"/>
                    <a:pt x="3250" y="104"/>
                  </a:cubicBezTo>
                  <a:lnTo>
                    <a:pt x="3096" y="52"/>
                  </a:lnTo>
                  <a:cubicBezTo>
                    <a:pt x="2993" y="1"/>
                    <a:pt x="2889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53"/>
            <p:cNvSpPr/>
            <p:nvPr/>
          </p:nvSpPr>
          <p:spPr>
            <a:xfrm>
              <a:off x="3075264" y="3813473"/>
              <a:ext cx="64925" cy="27467"/>
            </a:xfrm>
            <a:custGeom>
              <a:avLst/>
              <a:gdLst/>
              <a:ahLst/>
              <a:cxnLst/>
              <a:rect l="l" t="t" r="r" b="b"/>
              <a:pathLst>
                <a:path w="2515" h="1064" extrusionOk="0">
                  <a:moveTo>
                    <a:pt x="2200" y="1"/>
                  </a:moveTo>
                  <a:cubicBezTo>
                    <a:pt x="2136" y="1"/>
                    <a:pt x="2071" y="26"/>
                    <a:pt x="2013" y="84"/>
                  </a:cubicBezTo>
                  <a:lnTo>
                    <a:pt x="1910" y="135"/>
                  </a:lnTo>
                  <a:lnTo>
                    <a:pt x="1858" y="187"/>
                  </a:lnTo>
                  <a:lnTo>
                    <a:pt x="1755" y="290"/>
                  </a:lnTo>
                  <a:lnTo>
                    <a:pt x="1342" y="290"/>
                  </a:lnTo>
                  <a:cubicBezTo>
                    <a:pt x="1033" y="290"/>
                    <a:pt x="723" y="290"/>
                    <a:pt x="414" y="239"/>
                  </a:cubicBezTo>
                  <a:cubicBezTo>
                    <a:pt x="207" y="239"/>
                    <a:pt x="1" y="445"/>
                    <a:pt x="1" y="651"/>
                  </a:cubicBezTo>
                  <a:cubicBezTo>
                    <a:pt x="1" y="858"/>
                    <a:pt x="207" y="1064"/>
                    <a:pt x="414" y="1064"/>
                  </a:cubicBezTo>
                  <a:cubicBezTo>
                    <a:pt x="775" y="1064"/>
                    <a:pt x="1136" y="1064"/>
                    <a:pt x="1497" y="1012"/>
                  </a:cubicBezTo>
                  <a:cubicBezTo>
                    <a:pt x="1910" y="961"/>
                    <a:pt x="2271" y="703"/>
                    <a:pt x="2477" y="393"/>
                  </a:cubicBezTo>
                  <a:cubicBezTo>
                    <a:pt x="2514" y="170"/>
                    <a:pt x="2364" y="1"/>
                    <a:pt x="2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53"/>
            <p:cNvSpPr/>
            <p:nvPr/>
          </p:nvSpPr>
          <p:spPr>
            <a:xfrm rot="-261241">
              <a:off x="3131164" y="3152885"/>
              <a:ext cx="59969" cy="66874"/>
            </a:xfrm>
            <a:custGeom>
              <a:avLst/>
              <a:gdLst/>
              <a:ahLst/>
              <a:cxnLst/>
              <a:rect l="l" t="t" r="r" b="b"/>
              <a:pathLst>
                <a:path w="2710" h="3021" extrusionOk="0">
                  <a:moveTo>
                    <a:pt x="513" y="0"/>
                  </a:moveTo>
                  <a:cubicBezTo>
                    <a:pt x="480" y="0"/>
                    <a:pt x="446" y="3"/>
                    <a:pt x="413" y="10"/>
                  </a:cubicBezTo>
                  <a:cubicBezTo>
                    <a:pt x="155" y="113"/>
                    <a:pt x="0" y="371"/>
                    <a:pt x="104" y="629"/>
                  </a:cubicBezTo>
                  <a:cubicBezTo>
                    <a:pt x="155" y="1197"/>
                    <a:pt x="413" y="1713"/>
                    <a:pt x="826" y="2125"/>
                  </a:cubicBezTo>
                  <a:cubicBezTo>
                    <a:pt x="1239" y="2486"/>
                    <a:pt x="1703" y="2744"/>
                    <a:pt x="2167" y="3002"/>
                  </a:cubicBezTo>
                  <a:cubicBezTo>
                    <a:pt x="2204" y="3015"/>
                    <a:pt x="2241" y="3020"/>
                    <a:pt x="2276" y="3020"/>
                  </a:cubicBezTo>
                  <a:cubicBezTo>
                    <a:pt x="2532" y="3020"/>
                    <a:pt x="2710" y="2713"/>
                    <a:pt x="2528" y="2486"/>
                  </a:cubicBezTo>
                  <a:cubicBezTo>
                    <a:pt x="2322" y="2332"/>
                    <a:pt x="2167" y="2125"/>
                    <a:pt x="1961" y="1970"/>
                  </a:cubicBezTo>
                  <a:cubicBezTo>
                    <a:pt x="1754" y="1764"/>
                    <a:pt x="1600" y="1661"/>
                    <a:pt x="1496" y="1506"/>
                  </a:cubicBezTo>
                  <a:lnTo>
                    <a:pt x="1393" y="1403"/>
                  </a:lnTo>
                  <a:lnTo>
                    <a:pt x="1342" y="1403"/>
                  </a:lnTo>
                  <a:cubicBezTo>
                    <a:pt x="1290" y="1300"/>
                    <a:pt x="1239" y="1197"/>
                    <a:pt x="1187" y="1093"/>
                  </a:cubicBezTo>
                  <a:lnTo>
                    <a:pt x="1187" y="1042"/>
                  </a:lnTo>
                  <a:cubicBezTo>
                    <a:pt x="1187" y="990"/>
                    <a:pt x="1135" y="887"/>
                    <a:pt x="1084" y="836"/>
                  </a:cubicBezTo>
                  <a:cubicBezTo>
                    <a:pt x="1084" y="732"/>
                    <a:pt x="1032" y="526"/>
                    <a:pt x="981" y="371"/>
                  </a:cubicBezTo>
                  <a:cubicBezTo>
                    <a:pt x="936" y="147"/>
                    <a:pt x="734" y="0"/>
                    <a:pt x="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53"/>
            <p:cNvSpPr/>
            <p:nvPr/>
          </p:nvSpPr>
          <p:spPr>
            <a:xfrm>
              <a:off x="3909022" y="3328801"/>
              <a:ext cx="34644" cy="45305"/>
            </a:xfrm>
            <a:custGeom>
              <a:avLst/>
              <a:gdLst/>
              <a:ahLst/>
              <a:cxnLst/>
              <a:rect l="l" t="t" r="r" b="b"/>
              <a:pathLst>
                <a:path w="1342" h="1755" extrusionOk="0">
                  <a:moveTo>
                    <a:pt x="981" y="0"/>
                  </a:moveTo>
                  <a:cubicBezTo>
                    <a:pt x="878" y="0"/>
                    <a:pt x="723" y="0"/>
                    <a:pt x="671" y="52"/>
                  </a:cubicBezTo>
                  <a:cubicBezTo>
                    <a:pt x="568" y="104"/>
                    <a:pt x="517" y="155"/>
                    <a:pt x="465" y="207"/>
                  </a:cubicBezTo>
                  <a:cubicBezTo>
                    <a:pt x="362" y="310"/>
                    <a:pt x="310" y="413"/>
                    <a:pt x="207" y="516"/>
                  </a:cubicBezTo>
                  <a:cubicBezTo>
                    <a:pt x="155" y="620"/>
                    <a:pt x="104" y="723"/>
                    <a:pt x="52" y="826"/>
                  </a:cubicBezTo>
                  <a:cubicBezTo>
                    <a:pt x="1" y="981"/>
                    <a:pt x="1" y="1084"/>
                    <a:pt x="1" y="1239"/>
                  </a:cubicBezTo>
                  <a:cubicBezTo>
                    <a:pt x="1" y="1290"/>
                    <a:pt x="1" y="1393"/>
                    <a:pt x="52" y="1445"/>
                  </a:cubicBezTo>
                  <a:cubicBezTo>
                    <a:pt x="52" y="1497"/>
                    <a:pt x="104" y="1548"/>
                    <a:pt x="155" y="1600"/>
                  </a:cubicBezTo>
                  <a:cubicBezTo>
                    <a:pt x="259" y="1703"/>
                    <a:pt x="362" y="1754"/>
                    <a:pt x="517" y="1754"/>
                  </a:cubicBezTo>
                  <a:cubicBezTo>
                    <a:pt x="671" y="1754"/>
                    <a:pt x="775" y="1703"/>
                    <a:pt x="878" y="1600"/>
                  </a:cubicBezTo>
                  <a:cubicBezTo>
                    <a:pt x="981" y="1497"/>
                    <a:pt x="1032" y="1393"/>
                    <a:pt x="1032" y="1239"/>
                  </a:cubicBezTo>
                  <a:cubicBezTo>
                    <a:pt x="1032" y="1187"/>
                    <a:pt x="1032" y="1084"/>
                    <a:pt x="1032" y="981"/>
                  </a:cubicBezTo>
                  <a:cubicBezTo>
                    <a:pt x="1032" y="981"/>
                    <a:pt x="1032" y="929"/>
                    <a:pt x="1084" y="877"/>
                  </a:cubicBezTo>
                  <a:cubicBezTo>
                    <a:pt x="1084" y="826"/>
                    <a:pt x="1136" y="723"/>
                    <a:pt x="1187" y="671"/>
                  </a:cubicBezTo>
                  <a:lnTo>
                    <a:pt x="1187" y="671"/>
                  </a:lnTo>
                  <a:lnTo>
                    <a:pt x="1136" y="774"/>
                  </a:lnTo>
                  <a:cubicBezTo>
                    <a:pt x="1187" y="723"/>
                    <a:pt x="1239" y="620"/>
                    <a:pt x="1290" y="516"/>
                  </a:cubicBezTo>
                  <a:cubicBezTo>
                    <a:pt x="1290" y="516"/>
                    <a:pt x="1290" y="465"/>
                    <a:pt x="1290" y="413"/>
                  </a:cubicBezTo>
                  <a:cubicBezTo>
                    <a:pt x="1342" y="207"/>
                    <a:pt x="1187" y="0"/>
                    <a:pt x="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11" name="Google Shape;1711;p53"/>
          <p:cNvGrpSpPr/>
          <p:nvPr/>
        </p:nvGrpSpPr>
        <p:grpSpPr>
          <a:xfrm>
            <a:off x="5665431" y="3418964"/>
            <a:ext cx="1062916" cy="1214393"/>
            <a:chOff x="4401473" y="2564222"/>
            <a:chExt cx="797187" cy="910795"/>
          </a:xfrm>
        </p:grpSpPr>
        <p:sp>
          <p:nvSpPr>
            <p:cNvPr id="1712" name="Google Shape;1712;p53"/>
            <p:cNvSpPr/>
            <p:nvPr/>
          </p:nvSpPr>
          <p:spPr>
            <a:xfrm>
              <a:off x="4525589" y="3151395"/>
              <a:ext cx="38645" cy="69855"/>
            </a:xfrm>
            <a:custGeom>
              <a:avLst/>
              <a:gdLst/>
              <a:ahLst/>
              <a:cxnLst/>
              <a:rect l="l" t="t" r="r" b="b"/>
              <a:pathLst>
                <a:path w="1497" h="2706" extrusionOk="0">
                  <a:moveTo>
                    <a:pt x="912" y="0"/>
                  </a:moveTo>
                  <a:cubicBezTo>
                    <a:pt x="882" y="0"/>
                    <a:pt x="853" y="4"/>
                    <a:pt x="825" y="13"/>
                  </a:cubicBezTo>
                  <a:cubicBezTo>
                    <a:pt x="619" y="65"/>
                    <a:pt x="516" y="220"/>
                    <a:pt x="516" y="426"/>
                  </a:cubicBezTo>
                  <a:lnTo>
                    <a:pt x="516" y="478"/>
                  </a:lnTo>
                  <a:lnTo>
                    <a:pt x="516" y="581"/>
                  </a:lnTo>
                  <a:lnTo>
                    <a:pt x="516" y="787"/>
                  </a:lnTo>
                  <a:lnTo>
                    <a:pt x="516" y="890"/>
                  </a:lnTo>
                  <a:cubicBezTo>
                    <a:pt x="516" y="890"/>
                    <a:pt x="516" y="942"/>
                    <a:pt x="516" y="994"/>
                  </a:cubicBezTo>
                  <a:cubicBezTo>
                    <a:pt x="464" y="1045"/>
                    <a:pt x="464" y="1148"/>
                    <a:pt x="464" y="1200"/>
                  </a:cubicBezTo>
                  <a:cubicBezTo>
                    <a:pt x="464" y="1252"/>
                    <a:pt x="413" y="1303"/>
                    <a:pt x="361" y="1406"/>
                  </a:cubicBezTo>
                  <a:lnTo>
                    <a:pt x="310" y="1509"/>
                  </a:lnTo>
                  <a:cubicBezTo>
                    <a:pt x="258" y="1613"/>
                    <a:pt x="155" y="1767"/>
                    <a:pt x="103" y="1922"/>
                  </a:cubicBezTo>
                  <a:cubicBezTo>
                    <a:pt x="52" y="2025"/>
                    <a:pt x="0" y="2180"/>
                    <a:pt x="52" y="2335"/>
                  </a:cubicBezTo>
                  <a:cubicBezTo>
                    <a:pt x="141" y="2560"/>
                    <a:pt x="349" y="2706"/>
                    <a:pt x="605" y="2706"/>
                  </a:cubicBezTo>
                  <a:cubicBezTo>
                    <a:pt x="643" y="2706"/>
                    <a:pt x="682" y="2703"/>
                    <a:pt x="722" y="2696"/>
                  </a:cubicBezTo>
                  <a:cubicBezTo>
                    <a:pt x="825" y="2644"/>
                    <a:pt x="929" y="2541"/>
                    <a:pt x="1032" y="2438"/>
                  </a:cubicBezTo>
                  <a:cubicBezTo>
                    <a:pt x="1187" y="2129"/>
                    <a:pt x="1290" y="1767"/>
                    <a:pt x="1444" y="1406"/>
                  </a:cubicBezTo>
                  <a:cubicBezTo>
                    <a:pt x="1496" y="1252"/>
                    <a:pt x="1496" y="1045"/>
                    <a:pt x="1496" y="839"/>
                  </a:cubicBezTo>
                  <a:cubicBezTo>
                    <a:pt x="1496" y="736"/>
                    <a:pt x="1444" y="633"/>
                    <a:pt x="1393" y="529"/>
                  </a:cubicBezTo>
                  <a:cubicBezTo>
                    <a:pt x="1341" y="426"/>
                    <a:pt x="1341" y="323"/>
                    <a:pt x="1290" y="220"/>
                  </a:cubicBezTo>
                  <a:cubicBezTo>
                    <a:pt x="1205" y="92"/>
                    <a:pt x="1050" y="0"/>
                    <a:pt x="9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53"/>
            <p:cNvSpPr/>
            <p:nvPr/>
          </p:nvSpPr>
          <p:spPr>
            <a:xfrm>
              <a:off x="4681629" y="3090765"/>
              <a:ext cx="59349" cy="76567"/>
            </a:xfrm>
            <a:custGeom>
              <a:avLst/>
              <a:gdLst/>
              <a:ahLst/>
              <a:cxnLst/>
              <a:rect l="l" t="t" r="r" b="b"/>
              <a:pathLst>
                <a:path w="2299" h="2966" extrusionOk="0">
                  <a:moveTo>
                    <a:pt x="604" y="1"/>
                  </a:moveTo>
                  <a:cubicBezTo>
                    <a:pt x="289" y="1"/>
                    <a:pt x="0" y="429"/>
                    <a:pt x="316" y="705"/>
                  </a:cubicBezTo>
                  <a:lnTo>
                    <a:pt x="471" y="860"/>
                  </a:lnTo>
                  <a:lnTo>
                    <a:pt x="523" y="911"/>
                  </a:lnTo>
                  <a:cubicBezTo>
                    <a:pt x="574" y="1015"/>
                    <a:pt x="626" y="1118"/>
                    <a:pt x="677" y="1221"/>
                  </a:cubicBezTo>
                  <a:cubicBezTo>
                    <a:pt x="832" y="1427"/>
                    <a:pt x="884" y="1582"/>
                    <a:pt x="987" y="1788"/>
                  </a:cubicBezTo>
                  <a:cubicBezTo>
                    <a:pt x="1038" y="2046"/>
                    <a:pt x="1193" y="2253"/>
                    <a:pt x="1296" y="2459"/>
                  </a:cubicBezTo>
                  <a:cubicBezTo>
                    <a:pt x="1451" y="2614"/>
                    <a:pt x="1606" y="2820"/>
                    <a:pt x="1812" y="2923"/>
                  </a:cubicBezTo>
                  <a:cubicBezTo>
                    <a:pt x="1851" y="2953"/>
                    <a:pt x="1894" y="2965"/>
                    <a:pt x="1936" y="2965"/>
                  </a:cubicBezTo>
                  <a:cubicBezTo>
                    <a:pt x="2119" y="2965"/>
                    <a:pt x="2299" y="2730"/>
                    <a:pt x="2173" y="2562"/>
                  </a:cubicBezTo>
                  <a:cubicBezTo>
                    <a:pt x="2122" y="2459"/>
                    <a:pt x="2070" y="2356"/>
                    <a:pt x="2019" y="2253"/>
                  </a:cubicBezTo>
                  <a:lnTo>
                    <a:pt x="1967" y="2201"/>
                  </a:lnTo>
                  <a:cubicBezTo>
                    <a:pt x="1967" y="2201"/>
                    <a:pt x="1915" y="2046"/>
                    <a:pt x="1915" y="1995"/>
                  </a:cubicBezTo>
                  <a:cubicBezTo>
                    <a:pt x="1864" y="1943"/>
                    <a:pt x="1812" y="1788"/>
                    <a:pt x="1761" y="1685"/>
                  </a:cubicBezTo>
                  <a:lnTo>
                    <a:pt x="1709" y="1582"/>
                  </a:lnTo>
                  <a:lnTo>
                    <a:pt x="1658" y="1427"/>
                  </a:lnTo>
                  <a:cubicBezTo>
                    <a:pt x="1503" y="963"/>
                    <a:pt x="1245" y="550"/>
                    <a:pt x="884" y="138"/>
                  </a:cubicBezTo>
                  <a:cubicBezTo>
                    <a:pt x="799" y="41"/>
                    <a:pt x="700" y="1"/>
                    <a:pt x="6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53"/>
            <p:cNvSpPr/>
            <p:nvPr/>
          </p:nvSpPr>
          <p:spPr>
            <a:xfrm>
              <a:off x="4617866" y="2970777"/>
              <a:ext cx="37303" cy="36657"/>
            </a:xfrm>
            <a:custGeom>
              <a:avLst/>
              <a:gdLst/>
              <a:ahLst/>
              <a:cxnLst/>
              <a:rect l="l" t="t" r="r" b="b"/>
              <a:pathLst>
                <a:path w="1445" h="1420" extrusionOk="0">
                  <a:moveTo>
                    <a:pt x="1239" y="1"/>
                  </a:moveTo>
                  <a:cubicBezTo>
                    <a:pt x="1200" y="1"/>
                    <a:pt x="1161" y="14"/>
                    <a:pt x="1135" y="40"/>
                  </a:cubicBezTo>
                  <a:cubicBezTo>
                    <a:pt x="981" y="194"/>
                    <a:pt x="826" y="401"/>
                    <a:pt x="671" y="555"/>
                  </a:cubicBezTo>
                  <a:cubicBezTo>
                    <a:pt x="620" y="555"/>
                    <a:pt x="568" y="607"/>
                    <a:pt x="516" y="607"/>
                  </a:cubicBezTo>
                  <a:cubicBezTo>
                    <a:pt x="465" y="659"/>
                    <a:pt x="362" y="659"/>
                    <a:pt x="258" y="659"/>
                  </a:cubicBezTo>
                  <a:cubicBezTo>
                    <a:pt x="155" y="710"/>
                    <a:pt x="104" y="762"/>
                    <a:pt x="52" y="865"/>
                  </a:cubicBezTo>
                  <a:cubicBezTo>
                    <a:pt x="0" y="968"/>
                    <a:pt x="0" y="1071"/>
                    <a:pt x="52" y="1174"/>
                  </a:cubicBezTo>
                  <a:cubicBezTo>
                    <a:pt x="104" y="1278"/>
                    <a:pt x="155" y="1329"/>
                    <a:pt x="258" y="1381"/>
                  </a:cubicBezTo>
                  <a:cubicBezTo>
                    <a:pt x="310" y="1407"/>
                    <a:pt x="362" y="1420"/>
                    <a:pt x="413" y="1420"/>
                  </a:cubicBezTo>
                  <a:cubicBezTo>
                    <a:pt x="465" y="1420"/>
                    <a:pt x="516" y="1407"/>
                    <a:pt x="568" y="1381"/>
                  </a:cubicBezTo>
                  <a:cubicBezTo>
                    <a:pt x="774" y="1278"/>
                    <a:pt x="981" y="1071"/>
                    <a:pt x="1135" y="865"/>
                  </a:cubicBezTo>
                  <a:cubicBezTo>
                    <a:pt x="1239" y="659"/>
                    <a:pt x="1290" y="452"/>
                    <a:pt x="1393" y="194"/>
                  </a:cubicBezTo>
                  <a:cubicBezTo>
                    <a:pt x="1445" y="143"/>
                    <a:pt x="1445" y="40"/>
                    <a:pt x="1342" y="40"/>
                  </a:cubicBezTo>
                  <a:cubicBezTo>
                    <a:pt x="1316" y="14"/>
                    <a:pt x="1277" y="1"/>
                    <a:pt x="1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53"/>
            <p:cNvSpPr/>
            <p:nvPr/>
          </p:nvSpPr>
          <p:spPr>
            <a:xfrm>
              <a:off x="4732407" y="2875236"/>
              <a:ext cx="22666" cy="52637"/>
            </a:xfrm>
            <a:custGeom>
              <a:avLst/>
              <a:gdLst/>
              <a:ahLst/>
              <a:cxnLst/>
              <a:rect l="l" t="t" r="r" b="b"/>
              <a:pathLst>
                <a:path w="878" h="2039" extrusionOk="0">
                  <a:moveTo>
                    <a:pt x="419" y="0"/>
                  </a:moveTo>
                  <a:cubicBezTo>
                    <a:pt x="297" y="0"/>
                    <a:pt x="181" y="78"/>
                    <a:pt x="155" y="233"/>
                  </a:cubicBezTo>
                  <a:cubicBezTo>
                    <a:pt x="155" y="336"/>
                    <a:pt x="155" y="387"/>
                    <a:pt x="155" y="491"/>
                  </a:cubicBezTo>
                  <a:lnTo>
                    <a:pt x="103" y="852"/>
                  </a:lnTo>
                  <a:lnTo>
                    <a:pt x="0" y="1625"/>
                  </a:lnTo>
                  <a:cubicBezTo>
                    <a:pt x="0" y="1729"/>
                    <a:pt x="52" y="1832"/>
                    <a:pt x="155" y="1935"/>
                  </a:cubicBezTo>
                  <a:cubicBezTo>
                    <a:pt x="206" y="1987"/>
                    <a:pt x="310" y="2038"/>
                    <a:pt x="464" y="2038"/>
                  </a:cubicBezTo>
                  <a:cubicBezTo>
                    <a:pt x="568" y="2038"/>
                    <a:pt x="671" y="1987"/>
                    <a:pt x="774" y="1935"/>
                  </a:cubicBezTo>
                  <a:cubicBezTo>
                    <a:pt x="825" y="1832"/>
                    <a:pt x="877" y="1729"/>
                    <a:pt x="877" y="1625"/>
                  </a:cubicBezTo>
                  <a:lnTo>
                    <a:pt x="774" y="852"/>
                  </a:lnTo>
                  <a:lnTo>
                    <a:pt x="722" y="491"/>
                  </a:lnTo>
                  <a:cubicBezTo>
                    <a:pt x="722" y="387"/>
                    <a:pt x="722" y="336"/>
                    <a:pt x="722" y="233"/>
                  </a:cubicBezTo>
                  <a:cubicBezTo>
                    <a:pt x="671" y="78"/>
                    <a:pt x="542" y="0"/>
                    <a:pt x="4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53"/>
            <p:cNvSpPr/>
            <p:nvPr/>
          </p:nvSpPr>
          <p:spPr>
            <a:xfrm>
              <a:off x="4968961" y="2982047"/>
              <a:ext cx="93244" cy="55167"/>
            </a:xfrm>
            <a:custGeom>
              <a:avLst/>
              <a:gdLst/>
              <a:ahLst/>
              <a:cxnLst/>
              <a:rect l="l" t="t" r="r" b="b"/>
              <a:pathLst>
                <a:path w="3612" h="2137" extrusionOk="0">
                  <a:moveTo>
                    <a:pt x="769" y="0"/>
                  </a:moveTo>
                  <a:cubicBezTo>
                    <a:pt x="664" y="0"/>
                    <a:pt x="556" y="26"/>
                    <a:pt x="465" y="86"/>
                  </a:cubicBezTo>
                  <a:cubicBezTo>
                    <a:pt x="259" y="189"/>
                    <a:pt x="155" y="344"/>
                    <a:pt x="104" y="499"/>
                  </a:cubicBezTo>
                  <a:cubicBezTo>
                    <a:pt x="1" y="911"/>
                    <a:pt x="207" y="1324"/>
                    <a:pt x="620" y="1427"/>
                  </a:cubicBezTo>
                  <a:cubicBezTo>
                    <a:pt x="929" y="1479"/>
                    <a:pt x="1239" y="1582"/>
                    <a:pt x="1548" y="1737"/>
                  </a:cubicBezTo>
                  <a:lnTo>
                    <a:pt x="1393" y="1634"/>
                  </a:lnTo>
                  <a:lnTo>
                    <a:pt x="1393" y="1634"/>
                  </a:lnTo>
                  <a:cubicBezTo>
                    <a:pt x="1703" y="1788"/>
                    <a:pt x="1961" y="1892"/>
                    <a:pt x="2270" y="1995"/>
                  </a:cubicBezTo>
                  <a:cubicBezTo>
                    <a:pt x="2374" y="2046"/>
                    <a:pt x="2477" y="2098"/>
                    <a:pt x="2580" y="2098"/>
                  </a:cubicBezTo>
                  <a:cubicBezTo>
                    <a:pt x="2657" y="2124"/>
                    <a:pt x="2735" y="2137"/>
                    <a:pt x="2812" y="2137"/>
                  </a:cubicBezTo>
                  <a:cubicBezTo>
                    <a:pt x="2890" y="2137"/>
                    <a:pt x="2967" y="2124"/>
                    <a:pt x="3044" y="2098"/>
                  </a:cubicBezTo>
                  <a:cubicBezTo>
                    <a:pt x="3096" y="2046"/>
                    <a:pt x="3199" y="2046"/>
                    <a:pt x="3302" y="1995"/>
                  </a:cubicBezTo>
                  <a:cubicBezTo>
                    <a:pt x="3560" y="1840"/>
                    <a:pt x="3612" y="1479"/>
                    <a:pt x="3405" y="1272"/>
                  </a:cubicBezTo>
                  <a:lnTo>
                    <a:pt x="3302" y="1169"/>
                  </a:lnTo>
                  <a:cubicBezTo>
                    <a:pt x="3199" y="1066"/>
                    <a:pt x="3096" y="1015"/>
                    <a:pt x="2993" y="1015"/>
                  </a:cubicBezTo>
                  <a:lnTo>
                    <a:pt x="2941" y="1015"/>
                  </a:lnTo>
                  <a:lnTo>
                    <a:pt x="2838" y="911"/>
                  </a:lnTo>
                  <a:cubicBezTo>
                    <a:pt x="2632" y="808"/>
                    <a:pt x="2477" y="705"/>
                    <a:pt x="2270" y="602"/>
                  </a:cubicBezTo>
                  <a:cubicBezTo>
                    <a:pt x="1909" y="292"/>
                    <a:pt x="1445" y="86"/>
                    <a:pt x="981" y="34"/>
                  </a:cubicBezTo>
                  <a:cubicBezTo>
                    <a:pt x="917" y="13"/>
                    <a:pt x="844" y="0"/>
                    <a:pt x="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53"/>
            <p:cNvSpPr/>
            <p:nvPr/>
          </p:nvSpPr>
          <p:spPr>
            <a:xfrm>
              <a:off x="4973442" y="3147326"/>
              <a:ext cx="69959" cy="77987"/>
            </a:xfrm>
            <a:custGeom>
              <a:avLst/>
              <a:gdLst/>
              <a:ahLst/>
              <a:cxnLst/>
              <a:rect l="l" t="t" r="r" b="b"/>
              <a:pathLst>
                <a:path w="2710" h="3021" extrusionOk="0">
                  <a:moveTo>
                    <a:pt x="513" y="0"/>
                  </a:moveTo>
                  <a:cubicBezTo>
                    <a:pt x="480" y="0"/>
                    <a:pt x="446" y="3"/>
                    <a:pt x="413" y="10"/>
                  </a:cubicBezTo>
                  <a:cubicBezTo>
                    <a:pt x="155" y="113"/>
                    <a:pt x="0" y="371"/>
                    <a:pt x="104" y="629"/>
                  </a:cubicBezTo>
                  <a:cubicBezTo>
                    <a:pt x="155" y="1197"/>
                    <a:pt x="413" y="1713"/>
                    <a:pt x="826" y="2125"/>
                  </a:cubicBezTo>
                  <a:cubicBezTo>
                    <a:pt x="1239" y="2486"/>
                    <a:pt x="1703" y="2744"/>
                    <a:pt x="2167" y="3002"/>
                  </a:cubicBezTo>
                  <a:cubicBezTo>
                    <a:pt x="2204" y="3015"/>
                    <a:pt x="2241" y="3020"/>
                    <a:pt x="2276" y="3020"/>
                  </a:cubicBezTo>
                  <a:cubicBezTo>
                    <a:pt x="2532" y="3020"/>
                    <a:pt x="2710" y="2713"/>
                    <a:pt x="2528" y="2486"/>
                  </a:cubicBezTo>
                  <a:cubicBezTo>
                    <a:pt x="2322" y="2332"/>
                    <a:pt x="2167" y="2125"/>
                    <a:pt x="1961" y="1970"/>
                  </a:cubicBezTo>
                  <a:cubicBezTo>
                    <a:pt x="1754" y="1764"/>
                    <a:pt x="1600" y="1661"/>
                    <a:pt x="1496" y="1506"/>
                  </a:cubicBezTo>
                  <a:lnTo>
                    <a:pt x="1393" y="1403"/>
                  </a:lnTo>
                  <a:lnTo>
                    <a:pt x="1342" y="1403"/>
                  </a:lnTo>
                  <a:cubicBezTo>
                    <a:pt x="1290" y="1300"/>
                    <a:pt x="1239" y="1197"/>
                    <a:pt x="1187" y="1093"/>
                  </a:cubicBezTo>
                  <a:lnTo>
                    <a:pt x="1187" y="1042"/>
                  </a:lnTo>
                  <a:cubicBezTo>
                    <a:pt x="1187" y="990"/>
                    <a:pt x="1135" y="887"/>
                    <a:pt x="1084" y="836"/>
                  </a:cubicBezTo>
                  <a:cubicBezTo>
                    <a:pt x="1084" y="732"/>
                    <a:pt x="1032" y="526"/>
                    <a:pt x="981" y="371"/>
                  </a:cubicBezTo>
                  <a:cubicBezTo>
                    <a:pt x="936" y="147"/>
                    <a:pt x="734" y="0"/>
                    <a:pt x="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53"/>
            <p:cNvSpPr/>
            <p:nvPr/>
          </p:nvSpPr>
          <p:spPr>
            <a:xfrm>
              <a:off x="4972435" y="2868014"/>
              <a:ext cx="34644" cy="45305"/>
            </a:xfrm>
            <a:custGeom>
              <a:avLst/>
              <a:gdLst/>
              <a:ahLst/>
              <a:cxnLst/>
              <a:rect l="l" t="t" r="r" b="b"/>
              <a:pathLst>
                <a:path w="1342" h="1755" extrusionOk="0">
                  <a:moveTo>
                    <a:pt x="981" y="0"/>
                  </a:moveTo>
                  <a:cubicBezTo>
                    <a:pt x="878" y="0"/>
                    <a:pt x="723" y="0"/>
                    <a:pt x="671" y="52"/>
                  </a:cubicBezTo>
                  <a:cubicBezTo>
                    <a:pt x="568" y="104"/>
                    <a:pt x="517" y="155"/>
                    <a:pt x="465" y="207"/>
                  </a:cubicBezTo>
                  <a:cubicBezTo>
                    <a:pt x="362" y="310"/>
                    <a:pt x="310" y="413"/>
                    <a:pt x="207" y="516"/>
                  </a:cubicBezTo>
                  <a:cubicBezTo>
                    <a:pt x="155" y="620"/>
                    <a:pt x="104" y="723"/>
                    <a:pt x="52" y="826"/>
                  </a:cubicBezTo>
                  <a:cubicBezTo>
                    <a:pt x="1" y="981"/>
                    <a:pt x="1" y="1084"/>
                    <a:pt x="1" y="1239"/>
                  </a:cubicBezTo>
                  <a:cubicBezTo>
                    <a:pt x="1" y="1290"/>
                    <a:pt x="1" y="1393"/>
                    <a:pt x="52" y="1445"/>
                  </a:cubicBezTo>
                  <a:cubicBezTo>
                    <a:pt x="52" y="1497"/>
                    <a:pt x="104" y="1548"/>
                    <a:pt x="155" y="1600"/>
                  </a:cubicBezTo>
                  <a:cubicBezTo>
                    <a:pt x="259" y="1703"/>
                    <a:pt x="362" y="1754"/>
                    <a:pt x="517" y="1754"/>
                  </a:cubicBezTo>
                  <a:cubicBezTo>
                    <a:pt x="671" y="1754"/>
                    <a:pt x="775" y="1703"/>
                    <a:pt x="878" y="1600"/>
                  </a:cubicBezTo>
                  <a:cubicBezTo>
                    <a:pt x="981" y="1497"/>
                    <a:pt x="1032" y="1393"/>
                    <a:pt x="1032" y="1239"/>
                  </a:cubicBezTo>
                  <a:cubicBezTo>
                    <a:pt x="1032" y="1187"/>
                    <a:pt x="1032" y="1084"/>
                    <a:pt x="1032" y="981"/>
                  </a:cubicBezTo>
                  <a:cubicBezTo>
                    <a:pt x="1032" y="981"/>
                    <a:pt x="1032" y="929"/>
                    <a:pt x="1084" y="877"/>
                  </a:cubicBezTo>
                  <a:cubicBezTo>
                    <a:pt x="1084" y="826"/>
                    <a:pt x="1136" y="723"/>
                    <a:pt x="1187" y="671"/>
                  </a:cubicBezTo>
                  <a:lnTo>
                    <a:pt x="1187" y="671"/>
                  </a:lnTo>
                  <a:lnTo>
                    <a:pt x="1136" y="774"/>
                  </a:lnTo>
                  <a:cubicBezTo>
                    <a:pt x="1187" y="723"/>
                    <a:pt x="1239" y="620"/>
                    <a:pt x="1290" y="516"/>
                  </a:cubicBezTo>
                  <a:cubicBezTo>
                    <a:pt x="1290" y="516"/>
                    <a:pt x="1290" y="465"/>
                    <a:pt x="1290" y="413"/>
                  </a:cubicBezTo>
                  <a:cubicBezTo>
                    <a:pt x="1342" y="207"/>
                    <a:pt x="1187" y="0"/>
                    <a:pt x="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53"/>
            <p:cNvSpPr/>
            <p:nvPr/>
          </p:nvSpPr>
          <p:spPr>
            <a:xfrm>
              <a:off x="4553710" y="3275693"/>
              <a:ext cx="75612" cy="32088"/>
            </a:xfrm>
            <a:custGeom>
              <a:avLst/>
              <a:gdLst/>
              <a:ahLst/>
              <a:cxnLst/>
              <a:rect l="l" t="t" r="r" b="b"/>
              <a:pathLst>
                <a:path w="2929" h="1243" extrusionOk="0">
                  <a:moveTo>
                    <a:pt x="727" y="1"/>
                  </a:moveTo>
                  <a:cubicBezTo>
                    <a:pt x="1" y="49"/>
                    <a:pt x="93" y="1098"/>
                    <a:pt x="747" y="1098"/>
                  </a:cubicBezTo>
                  <a:cubicBezTo>
                    <a:pt x="790" y="1098"/>
                    <a:pt x="835" y="1094"/>
                    <a:pt x="882" y="1084"/>
                  </a:cubicBezTo>
                  <a:cubicBezTo>
                    <a:pt x="934" y="1033"/>
                    <a:pt x="1037" y="1033"/>
                    <a:pt x="1088" y="1033"/>
                  </a:cubicBezTo>
                  <a:lnTo>
                    <a:pt x="1295" y="1033"/>
                  </a:lnTo>
                  <a:lnTo>
                    <a:pt x="1707" y="1084"/>
                  </a:lnTo>
                  <a:cubicBezTo>
                    <a:pt x="1965" y="1188"/>
                    <a:pt x="2223" y="1239"/>
                    <a:pt x="2533" y="1239"/>
                  </a:cubicBezTo>
                  <a:cubicBezTo>
                    <a:pt x="2550" y="1242"/>
                    <a:pt x="2566" y="1243"/>
                    <a:pt x="2582" y="1243"/>
                  </a:cubicBezTo>
                  <a:cubicBezTo>
                    <a:pt x="2898" y="1243"/>
                    <a:pt x="2928" y="772"/>
                    <a:pt x="2584" y="723"/>
                  </a:cubicBezTo>
                  <a:lnTo>
                    <a:pt x="2481" y="672"/>
                  </a:lnTo>
                  <a:lnTo>
                    <a:pt x="2430" y="672"/>
                  </a:lnTo>
                  <a:cubicBezTo>
                    <a:pt x="2326" y="672"/>
                    <a:pt x="2275" y="620"/>
                    <a:pt x="2223" y="568"/>
                  </a:cubicBezTo>
                  <a:cubicBezTo>
                    <a:pt x="2068" y="517"/>
                    <a:pt x="1965" y="414"/>
                    <a:pt x="1810" y="311"/>
                  </a:cubicBezTo>
                  <a:cubicBezTo>
                    <a:pt x="1501" y="104"/>
                    <a:pt x="1140" y="1"/>
                    <a:pt x="7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53"/>
            <p:cNvSpPr/>
            <p:nvPr/>
          </p:nvSpPr>
          <p:spPr>
            <a:xfrm>
              <a:off x="4686440" y="3451035"/>
              <a:ext cx="67945" cy="23982"/>
            </a:xfrm>
            <a:custGeom>
              <a:avLst/>
              <a:gdLst/>
              <a:ahLst/>
              <a:cxnLst/>
              <a:rect l="l" t="t" r="r" b="b"/>
              <a:pathLst>
                <a:path w="2632" h="929" extrusionOk="0">
                  <a:moveTo>
                    <a:pt x="517" y="0"/>
                  </a:moveTo>
                  <a:cubicBezTo>
                    <a:pt x="207" y="0"/>
                    <a:pt x="1" y="206"/>
                    <a:pt x="1" y="464"/>
                  </a:cubicBezTo>
                  <a:cubicBezTo>
                    <a:pt x="1" y="722"/>
                    <a:pt x="207" y="929"/>
                    <a:pt x="517" y="929"/>
                  </a:cubicBezTo>
                  <a:lnTo>
                    <a:pt x="2271" y="774"/>
                  </a:lnTo>
                  <a:cubicBezTo>
                    <a:pt x="2632" y="722"/>
                    <a:pt x="2632" y="206"/>
                    <a:pt x="2271" y="155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53"/>
            <p:cNvSpPr/>
            <p:nvPr/>
          </p:nvSpPr>
          <p:spPr>
            <a:xfrm>
              <a:off x="4698430" y="3280571"/>
              <a:ext cx="43963" cy="22330"/>
            </a:xfrm>
            <a:custGeom>
              <a:avLst/>
              <a:gdLst/>
              <a:ahLst/>
              <a:cxnLst/>
              <a:rect l="l" t="t" r="r" b="b"/>
              <a:pathLst>
                <a:path w="1703" h="865" extrusionOk="0">
                  <a:moveTo>
                    <a:pt x="1219" y="0"/>
                  </a:moveTo>
                  <a:cubicBezTo>
                    <a:pt x="1187" y="0"/>
                    <a:pt x="1161" y="13"/>
                    <a:pt x="1135" y="39"/>
                  </a:cubicBezTo>
                  <a:lnTo>
                    <a:pt x="413" y="39"/>
                  </a:lnTo>
                  <a:cubicBezTo>
                    <a:pt x="310" y="39"/>
                    <a:pt x="207" y="90"/>
                    <a:pt x="155" y="142"/>
                  </a:cubicBezTo>
                  <a:cubicBezTo>
                    <a:pt x="52" y="245"/>
                    <a:pt x="0" y="348"/>
                    <a:pt x="0" y="451"/>
                  </a:cubicBezTo>
                  <a:cubicBezTo>
                    <a:pt x="0" y="555"/>
                    <a:pt x="52" y="658"/>
                    <a:pt x="155" y="709"/>
                  </a:cubicBezTo>
                  <a:cubicBezTo>
                    <a:pt x="207" y="813"/>
                    <a:pt x="310" y="864"/>
                    <a:pt x="413" y="864"/>
                  </a:cubicBezTo>
                  <a:lnTo>
                    <a:pt x="1290" y="864"/>
                  </a:lnTo>
                  <a:lnTo>
                    <a:pt x="1445" y="813"/>
                  </a:lnTo>
                  <a:cubicBezTo>
                    <a:pt x="1496" y="761"/>
                    <a:pt x="1548" y="761"/>
                    <a:pt x="1599" y="709"/>
                  </a:cubicBezTo>
                  <a:cubicBezTo>
                    <a:pt x="1651" y="606"/>
                    <a:pt x="1703" y="555"/>
                    <a:pt x="1703" y="503"/>
                  </a:cubicBezTo>
                  <a:cubicBezTo>
                    <a:pt x="1703" y="400"/>
                    <a:pt x="1703" y="297"/>
                    <a:pt x="1651" y="245"/>
                  </a:cubicBezTo>
                  <a:cubicBezTo>
                    <a:pt x="1599" y="142"/>
                    <a:pt x="1496" y="90"/>
                    <a:pt x="1445" y="39"/>
                  </a:cubicBezTo>
                  <a:lnTo>
                    <a:pt x="1341" y="39"/>
                  </a:lnTo>
                  <a:cubicBezTo>
                    <a:pt x="1290" y="13"/>
                    <a:pt x="1251" y="0"/>
                    <a:pt x="1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53"/>
            <p:cNvSpPr/>
            <p:nvPr/>
          </p:nvSpPr>
          <p:spPr>
            <a:xfrm>
              <a:off x="4639164" y="2708110"/>
              <a:ext cx="55967" cy="34489"/>
            </a:xfrm>
            <a:custGeom>
              <a:avLst/>
              <a:gdLst/>
              <a:ahLst/>
              <a:cxnLst/>
              <a:rect l="l" t="t" r="r" b="b"/>
              <a:pathLst>
                <a:path w="2168" h="1336" extrusionOk="0">
                  <a:moveTo>
                    <a:pt x="1445" y="0"/>
                  </a:moveTo>
                  <a:cubicBezTo>
                    <a:pt x="1239" y="0"/>
                    <a:pt x="1084" y="0"/>
                    <a:pt x="929" y="52"/>
                  </a:cubicBezTo>
                  <a:cubicBezTo>
                    <a:pt x="620" y="155"/>
                    <a:pt x="362" y="310"/>
                    <a:pt x="156" y="568"/>
                  </a:cubicBezTo>
                  <a:cubicBezTo>
                    <a:pt x="52" y="671"/>
                    <a:pt x="1" y="774"/>
                    <a:pt x="1" y="877"/>
                  </a:cubicBezTo>
                  <a:cubicBezTo>
                    <a:pt x="1" y="1152"/>
                    <a:pt x="207" y="1336"/>
                    <a:pt x="437" y="1336"/>
                  </a:cubicBezTo>
                  <a:cubicBezTo>
                    <a:pt x="551" y="1336"/>
                    <a:pt x="672" y="1290"/>
                    <a:pt x="775" y="1187"/>
                  </a:cubicBezTo>
                  <a:cubicBezTo>
                    <a:pt x="826" y="1135"/>
                    <a:pt x="878" y="1083"/>
                    <a:pt x="929" y="1032"/>
                  </a:cubicBezTo>
                  <a:lnTo>
                    <a:pt x="1084" y="929"/>
                  </a:lnTo>
                  <a:cubicBezTo>
                    <a:pt x="1187" y="877"/>
                    <a:pt x="1239" y="877"/>
                    <a:pt x="1342" y="877"/>
                  </a:cubicBezTo>
                  <a:cubicBezTo>
                    <a:pt x="1368" y="851"/>
                    <a:pt x="1394" y="838"/>
                    <a:pt x="1426" y="838"/>
                  </a:cubicBezTo>
                  <a:cubicBezTo>
                    <a:pt x="1458" y="838"/>
                    <a:pt x="1497" y="851"/>
                    <a:pt x="1549" y="877"/>
                  </a:cubicBezTo>
                  <a:cubicBezTo>
                    <a:pt x="1652" y="826"/>
                    <a:pt x="1755" y="826"/>
                    <a:pt x="1910" y="774"/>
                  </a:cubicBezTo>
                  <a:cubicBezTo>
                    <a:pt x="1961" y="774"/>
                    <a:pt x="2013" y="722"/>
                    <a:pt x="2064" y="722"/>
                  </a:cubicBezTo>
                  <a:cubicBezTo>
                    <a:pt x="2116" y="671"/>
                    <a:pt x="2116" y="568"/>
                    <a:pt x="2168" y="516"/>
                  </a:cubicBezTo>
                  <a:cubicBezTo>
                    <a:pt x="2168" y="361"/>
                    <a:pt x="2116" y="206"/>
                    <a:pt x="1961" y="155"/>
                  </a:cubicBezTo>
                  <a:lnTo>
                    <a:pt x="1806" y="52"/>
                  </a:lnTo>
                  <a:cubicBezTo>
                    <a:pt x="1703" y="0"/>
                    <a:pt x="1600" y="0"/>
                    <a:pt x="1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53"/>
            <p:cNvSpPr/>
            <p:nvPr/>
          </p:nvSpPr>
          <p:spPr>
            <a:xfrm>
              <a:off x="4834460" y="2755548"/>
              <a:ext cx="57283" cy="34592"/>
            </a:xfrm>
            <a:custGeom>
              <a:avLst/>
              <a:gdLst/>
              <a:ahLst/>
              <a:cxnLst/>
              <a:rect l="l" t="t" r="r" b="b"/>
              <a:pathLst>
                <a:path w="2219" h="1340" extrusionOk="0">
                  <a:moveTo>
                    <a:pt x="1785" y="0"/>
                  </a:moveTo>
                  <a:cubicBezTo>
                    <a:pt x="1720" y="0"/>
                    <a:pt x="1656" y="12"/>
                    <a:pt x="1600" y="31"/>
                  </a:cubicBezTo>
                  <a:cubicBezTo>
                    <a:pt x="1509" y="122"/>
                    <a:pt x="1418" y="173"/>
                    <a:pt x="1292" y="254"/>
                  </a:cubicBezTo>
                  <a:lnTo>
                    <a:pt x="1292" y="254"/>
                  </a:lnTo>
                  <a:lnTo>
                    <a:pt x="1187" y="289"/>
                  </a:lnTo>
                  <a:cubicBezTo>
                    <a:pt x="1084" y="340"/>
                    <a:pt x="980" y="340"/>
                    <a:pt x="877" y="392"/>
                  </a:cubicBezTo>
                  <a:lnTo>
                    <a:pt x="465" y="392"/>
                  </a:lnTo>
                  <a:cubicBezTo>
                    <a:pt x="207" y="392"/>
                    <a:pt x="0" y="598"/>
                    <a:pt x="0" y="856"/>
                  </a:cubicBezTo>
                  <a:cubicBezTo>
                    <a:pt x="0" y="959"/>
                    <a:pt x="52" y="1063"/>
                    <a:pt x="155" y="1166"/>
                  </a:cubicBezTo>
                  <a:lnTo>
                    <a:pt x="258" y="1269"/>
                  </a:lnTo>
                  <a:cubicBezTo>
                    <a:pt x="310" y="1269"/>
                    <a:pt x="413" y="1321"/>
                    <a:pt x="465" y="1321"/>
                  </a:cubicBezTo>
                  <a:cubicBezTo>
                    <a:pt x="562" y="1333"/>
                    <a:pt x="659" y="1339"/>
                    <a:pt x="756" y="1339"/>
                  </a:cubicBezTo>
                  <a:cubicBezTo>
                    <a:pt x="1066" y="1339"/>
                    <a:pt x="1363" y="1272"/>
                    <a:pt x="1600" y="1114"/>
                  </a:cubicBezTo>
                  <a:cubicBezTo>
                    <a:pt x="1703" y="1063"/>
                    <a:pt x="1754" y="1011"/>
                    <a:pt x="1857" y="959"/>
                  </a:cubicBezTo>
                  <a:cubicBezTo>
                    <a:pt x="1961" y="856"/>
                    <a:pt x="2064" y="753"/>
                    <a:pt x="2167" y="598"/>
                  </a:cubicBezTo>
                  <a:cubicBezTo>
                    <a:pt x="2219" y="547"/>
                    <a:pt x="2219" y="444"/>
                    <a:pt x="2219" y="340"/>
                  </a:cubicBezTo>
                  <a:cubicBezTo>
                    <a:pt x="2219" y="237"/>
                    <a:pt x="2167" y="186"/>
                    <a:pt x="2115" y="134"/>
                  </a:cubicBezTo>
                  <a:cubicBezTo>
                    <a:pt x="2017" y="36"/>
                    <a:pt x="1898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53"/>
            <p:cNvSpPr/>
            <p:nvPr/>
          </p:nvSpPr>
          <p:spPr>
            <a:xfrm>
              <a:off x="4911485" y="3269076"/>
              <a:ext cx="34644" cy="45305"/>
            </a:xfrm>
            <a:custGeom>
              <a:avLst/>
              <a:gdLst/>
              <a:ahLst/>
              <a:cxnLst/>
              <a:rect l="l" t="t" r="r" b="b"/>
              <a:pathLst>
                <a:path w="1342" h="1755" extrusionOk="0">
                  <a:moveTo>
                    <a:pt x="981" y="0"/>
                  </a:moveTo>
                  <a:cubicBezTo>
                    <a:pt x="878" y="0"/>
                    <a:pt x="723" y="0"/>
                    <a:pt x="671" y="52"/>
                  </a:cubicBezTo>
                  <a:cubicBezTo>
                    <a:pt x="568" y="104"/>
                    <a:pt x="517" y="155"/>
                    <a:pt x="465" y="207"/>
                  </a:cubicBezTo>
                  <a:cubicBezTo>
                    <a:pt x="362" y="310"/>
                    <a:pt x="310" y="413"/>
                    <a:pt x="207" y="516"/>
                  </a:cubicBezTo>
                  <a:cubicBezTo>
                    <a:pt x="155" y="620"/>
                    <a:pt x="104" y="723"/>
                    <a:pt x="52" y="826"/>
                  </a:cubicBezTo>
                  <a:cubicBezTo>
                    <a:pt x="1" y="981"/>
                    <a:pt x="1" y="1084"/>
                    <a:pt x="1" y="1239"/>
                  </a:cubicBezTo>
                  <a:cubicBezTo>
                    <a:pt x="1" y="1290"/>
                    <a:pt x="1" y="1393"/>
                    <a:pt x="52" y="1445"/>
                  </a:cubicBezTo>
                  <a:cubicBezTo>
                    <a:pt x="52" y="1497"/>
                    <a:pt x="104" y="1548"/>
                    <a:pt x="155" y="1600"/>
                  </a:cubicBezTo>
                  <a:cubicBezTo>
                    <a:pt x="259" y="1703"/>
                    <a:pt x="362" y="1754"/>
                    <a:pt x="517" y="1754"/>
                  </a:cubicBezTo>
                  <a:cubicBezTo>
                    <a:pt x="671" y="1754"/>
                    <a:pt x="775" y="1703"/>
                    <a:pt x="878" y="1600"/>
                  </a:cubicBezTo>
                  <a:cubicBezTo>
                    <a:pt x="981" y="1497"/>
                    <a:pt x="1032" y="1393"/>
                    <a:pt x="1032" y="1239"/>
                  </a:cubicBezTo>
                  <a:cubicBezTo>
                    <a:pt x="1032" y="1187"/>
                    <a:pt x="1032" y="1084"/>
                    <a:pt x="1032" y="981"/>
                  </a:cubicBezTo>
                  <a:cubicBezTo>
                    <a:pt x="1032" y="981"/>
                    <a:pt x="1032" y="929"/>
                    <a:pt x="1084" y="877"/>
                  </a:cubicBezTo>
                  <a:cubicBezTo>
                    <a:pt x="1084" y="826"/>
                    <a:pt x="1136" y="723"/>
                    <a:pt x="1187" y="671"/>
                  </a:cubicBezTo>
                  <a:lnTo>
                    <a:pt x="1187" y="671"/>
                  </a:lnTo>
                  <a:lnTo>
                    <a:pt x="1136" y="774"/>
                  </a:lnTo>
                  <a:cubicBezTo>
                    <a:pt x="1187" y="723"/>
                    <a:pt x="1239" y="620"/>
                    <a:pt x="1290" y="516"/>
                  </a:cubicBezTo>
                  <a:cubicBezTo>
                    <a:pt x="1290" y="516"/>
                    <a:pt x="1290" y="465"/>
                    <a:pt x="1290" y="413"/>
                  </a:cubicBezTo>
                  <a:cubicBezTo>
                    <a:pt x="1342" y="207"/>
                    <a:pt x="1187" y="0"/>
                    <a:pt x="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53"/>
            <p:cNvSpPr/>
            <p:nvPr/>
          </p:nvSpPr>
          <p:spPr>
            <a:xfrm rot="-1469558">
              <a:off x="5106281" y="3068601"/>
              <a:ext cx="79150" cy="62009"/>
            </a:xfrm>
            <a:custGeom>
              <a:avLst/>
              <a:gdLst/>
              <a:ahLst/>
              <a:cxnLst/>
              <a:rect l="l" t="t" r="r" b="b"/>
              <a:pathLst>
                <a:path w="3066" h="2402" extrusionOk="0">
                  <a:moveTo>
                    <a:pt x="2706" y="0"/>
                  </a:moveTo>
                  <a:cubicBezTo>
                    <a:pt x="2682" y="0"/>
                    <a:pt x="2657" y="5"/>
                    <a:pt x="2632" y="15"/>
                  </a:cubicBezTo>
                  <a:cubicBezTo>
                    <a:pt x="2374" y="15"/>
                    <a:pt x="2168" y="118"/>
                    <a:pt x="1961" y="273"/>
                  </a:cubicBezTo>
                  <a:cubicBezTo>
                    <a:pt x="1755" y="428"/>
                    <a:pt x="1497" y="583"/>
                    <a:pt x="1342" y="789"/>
                  </a:cubicBezTo>
                  <a:cubicBezTo>
                    <a:pt x="929" y="1098"/>
                    <a:pt x="568" y="1460"/>
                    <a:pt x="156" y="1769"/>
                  </a:cubicBezTo>
                  <a:cubicBezTo>
                    <a:pt x="1" y="1924"/>
                    <a:pt x="1" y="2182"/>
                    <a:pt x="156" y="2285"/>
                  </a:cubicBezTo>
                  <a:cubicBezTo>
                    <a:pt x="233" y="2362"/>
                    <a:pt x="323" y="2401"/>
                    <a:pt x="414" y="2401"/>
                  </a:cubicBezTo>
                  <a:cubicBezTo>
                    <a:pt x="504" y="2401"/>
                    <a:pt x="594" y="2362"/>
                    <a:pt x="671" y="2285"/>
                  </a:cubicBezTo>
                  <a:cubicBezTo>
                    <a:pt x="1033" y="1975"/>
                    <a:pt x="1342" y="1614"/>
                    <a:pt x="1703" y="1253"/>
                  </a:cubicBezTo>
                  <a:lnTo>
                    <a:pt x="2013" y="995"/>
                  </a:lnTo>
                  <a:lnTo>
                    <a:pt x="2116" y="892"/>
                  </a:lnTo>
                  <a:lnTo>
                    <a:pt x="2219" y="840"/>
                  </a:lnTo>
                  <a:lnTo>
                    <a:pt x="2271" y="840"/>
                  </a:lnTo>
                  <a:cubicBezTo>
                    <a:pt x="2425" y="686"/>
                    <a:pt x="2580" y="583"/>
                    <a:pt x="2787" y="479"/>
                  </a:cubicBezTo>
                  <a:cubicBezTo>
                    <a:pt x="3065" y="386"/>
                    <a:pt x="2926" y="0"/>
                    <a:pt x="27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53"/>
            <p:cNvSpPr/>
            <p:nvPr/>
          </p:nvSpPr>
          <p:spPr>
            <a:xfrm rot="-2255942">
              <a:off x="5083745" y="2727302"/>
              <a:ext cx="59966" cy="78243"/>
            </a:xfrm>
            <a:custGeom>
              <a:avLst/>
              <a:gdLst/>
              <a:ahLst/>
              <a:cxnLst/>
              <a:rect l="l" t="t" r="r" b="b"/>
              <a:pathLst>
                <a:path w="2323" h="3031" extrusionOk="0">
                  <a:moveTo>
                    <a:pt x="1858" y="0"/>
                  </a:moveTo>
                  <a:cubicBezTo>
                    <a:pt x="1729" y="0"/>
                    <a:pt x="1600" y="65"/>
                    <a:pt x="1548" y="194"/>
                  </a:cubicBezTo>
                  <a:lnTo>
                    <a:pt x="1548" y="297"/>
                  </a:lnTo>
                  <a:cubicBezTo>
                    <a:pt x="1548" y="348"/>
                    <a:pt x="1497" y="400"/>
                    <a:pt x="1497" y="452"/>
                  </a:cubicBezTo>
                  <a:cubicBezTo>
                    <a:pt x="1394" y="555"/>
                    <a:pt x="1342" y="658"/>
                    <a:pt x="1291" y="761"/>
                  </a:cubicBezTo>
                  <a:lnTo>
                    <a:pt x="1291" y="864"/>
                  </a:lnTo>
                  <a:lnTo>
                    <a:pt x="1239" y="1019"/>
                  </a:lnTo>
                  <a:cubicBezTo>
                    <a:pt x="1187" y="1071"/>
                    <a:pt x="1136" y="1174"/>
                    <a:pt x="1084" y="1277"/>
                  </a:cubicBezTo>
                  <a:lnTo>
                    <a:pt x="981" y="1380"/>
                  </a:lnTo>
                  <a:lnTo>
                    <a:pt x="929" y="1483"/>
                  </a:lnTo>
                  <a:cubicBezTo>
                    <a:pt x="878" y="1535"/>
                    <a:pt x="775" y="1638"/>
                    <a:pt x="723" y="1690"/>
                  </a:cubicBezTo>
                  <a:cubicBezTo>
                    <a:pt x="517" y="1844"/>
                    <a:pt x="362" y="1999"/>
                    <a:pt x="207" y="2154"/>
                  </a:cubicBezTo>
                  <a:cubicBezTo>
                    <a:pt x="1" y="2360"/>
                    <a:pt x="1" y="2670"/>
                    <a:pt x="207" y="2876"/>
                  </a:cubicBezTo>
                  <a:cubicBezTo>
                    <a:pt x="310" y="2979"/>
                    <a:pt x="439" y="3031"/>
                    <a:pt x="568" y="3031"/>
                  </a:cubicBezTo>
                  <a:cubicBezTo>
                    <a:pt x="697" y="3031"/>
                    <a:pt x="826" y="2979"/>
                    <a:pt x="929" y="2876"/>
                  </a:cubicBezTo>
                  <a:cubicBezTo>
                    <a:pt x="1291" y="2567"/>
                    <a:pt x="1652" y="2154"/>
                    <a:pt x="1961" y="1741"/>
                  </a:cubicBezTo>
                  <a:cubicBezTo>
                    <a:pt x="2064" y="1535"/>
                    <a:pt x="2219" y="1277"/>
                    <a:pt x="2271" y="1019"/>
                  </a:cubicBezTo>
                  <a:cubicBezTo>
                    <a:pt x="2322" y="761"/>
                    <a:pt x="2271" y="452"/>
                    <a:pt x="2168" y="194"/>
                  </a:cubicBezTo>
                  <a:cubicBezTo>
                    <a:pt x="2116" y="65"/>
                    <a:pt x="1987" y="0"/>
                    <a:pt x="1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53"/>
            <p:cNvSpPr/>
            <p:nvPr/>
          </p:nvSpPr>
          <p:spPr>
            <a:xfrm rot="-2255942">
              <a:off x="4879361" y="3391759"/>
              <a:ext cx="64922" cy="27466"/>
            </a:xfrm>
            <a:custGeom>
              <a:avLst/>
              <a:gdLst/>
              <a:ahLst/>
              <a:cxnLst/>
              <a:rect l="l" t="t" r="r" b="b"/>
              <a:pathLst>
                <a:path w="2515" h="1064" extrusionOk="0">
                  <a:moveTo>
                    <a:pt x="2200" y="1"/>
                  </a:moveTo>
                  <a:cubicBezTo>
                    <a:pt x="2136" y="1"/>
                    <a:pt x="2071" y="26"/>
                    <a:pt x="2013" y="84"/>
                  </a:cubicBezTo>
                  <a:lnTo>
                    <a:pt x="1910" y="135"/>
                  </a:lnTo>
                  <a:lnTo>
                    <a:pt x="1858" y="187"/>
                  </a:lnTo>
                  <a:lnTo>
                    <a:pt x="1755" y="290"/>
                  </a:lnTo>
                  <a:lnTo>
                    <a:pt x="1342" y="290"/>
                  </a:lnTo>
                  <a:cubicBezTo>
                    <a:pt x="1033" y="290"/>
                    <a:pt x="723" y="290"/>
                    <a:pt x="414" y="239"/>
                  </a:cubicBezTo>
                  <a:cubicBezTo>
                    <a:pt x="207" y="239"/>
                    <a:pt x="1" y="445"/>
                    <a:pt x="1" y="651"/>
                  </a:cubicBezTo>
                  <a:cubicBezTo>
                    <a:pt x="1" y="858"/>
                    <a:pt x="207" y="1064"/>
                    <a:pt x="414" y="1064"/>
                  </a:cubicBezTo>
                  <a:cubicBezTo>
                    <a:pt x="775" y="1064"/>
                    <a:pt x="1136" y="1064"/>
                    <a:pt x="1497" y="1012"/>
                  </a:cubicBezTo>
                  <a:cubicBezTo>
                    <a:pt x="1910" y="961"/>
                    <a:pt x="2271" y="703"/>
                    <a:pt x="2477" y="393"/>
                  </a:cubicBezTo>
                  <a:cubicBezTo>
                    <a:pt x="2514" y="170"/>
                    <a:pt x="2364" y="1"/>
                    <a:pt x="2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53"/>
            <p:cNvSpPr/>
            <p:nvPr/>
          </p:nvSpPr>
          <p:spPr>
            <a:xfrm rot="9480628">
              <a:off x="4940180" y="2615782"/>
              <a:ext cx="99142" cy="60275"/>
            </a:xfrm>
            <a:custGeom>
              <a:avLst/>
              <a:gdLst/>
              <a:ahLst/>
              <a:cxnLst/>
              <a:rect l="l" t="t" r="r" b="b"/>
              <a:pathLst>
                <a:path w="4770" h="2900" extrusionOk="0">
                  <a:moveTo>
                    <a:pt x="4321" y="1"/>
                  </a:moveTo>
                  <a:cubicBezTo>
                    <a:pt x="4276" y="1"/>
                    <a:pt x="4228" y="10"/>
                    <a:pt x="4179" y="32"/>
                  </a:cubicBezTo>
                  <a:cubicBezTo>
                    <a:pt x="3818" y="135"/>
                    <a:pt x="3457" y="341"/>
                    <a:pt x="3199" y="599"/>
                  </a:cubicBezTo>
                  <a:lnTo>
                    <a:pt x="2837" y="857"/>
                  </a:lnTo>
                  <a:lnTo>
                    <a:pt x="2528" y="1115"/>
                  </a:lnTo>
                  <a:lnTo>
                    <a:pt x="2425" y="1167"/>
                  </a:lnTo>
                  <a:cubicBezTo>
                    <a:pt x="2322" y="1270"/>
                    <a:pt x="2218" y="1321"/>
                    <a:pt x="2064" y="1424"/>
                  </a:cubicBezTo>
                  <a:lnTo>
                    <a:pt x="1960" y="1424"/>
                  </a:lnTo>
                  <a:cubicBezTo>
                    <a:pt x="1909" y="1476"/>
                    <a:pt x="1806" y="1476"/>
                    <a:pt x="1754" y="1528"/>
                  </a:cubicBezTo>
                  <a:lnTo>
                    <a:pt x="1496" y="1579"/>
                  </a:lnTo>
                  <a:lnTo>
                    <a:pt x="671" y="1579"/>
                  </a:lnTo>
                  <a:cubicBezTo>
                    <a:pt x="310" y="1579"/>
                    <a:pt x="0" y="1837"/>
                    <a:pt x="0" y="2198"/>
                  </a:cubicBezTo>
                  <a:cubicBezTo>
                    <a:pt x="0" y="2559"/>
                    <a:pt x="310" y="2869"/>
                    <a:pt x="671" y="2869"/>
                  </a:cubicBezTo>
                  <a:cubicBezTo>
                    <a:pt x="833" y="2889"/>
                    <a:pt x="995" y="2899"/>
                    <a:pt x="1156" y="2899"/>
                  </a:cubicBezTo>
                  <a:cubicBezTo>
                    <a:pt x="1816" y="2899"/>
                    <a:pt x="2463" y="2726"/>
                    <a:pt x="3044" y="2353"/>
                  </a:cubicBezTo>
                  <a:cubicBezTo>
                    <a:pt x="3353" y="2147"/>
                    <a:pt x="3611" y="1889"/>
                    <a:pt x="3869" y="1579"/>
                  </a:cubicBezTo>
                  <a:cubicBezTo>
                    <a:pt x="3972" y="1424"/>
                    <a:pt x="4076" y="1270"/>
                    <a:pt x="4179" y="1167"/>
                  </a:cubicBezTo>
                  <a:cubicBezTo>
                    <a:pt x="4334" y="1012"/>
                    <a:pt x="4488" y="805"/>
                    <a:pt x="4591" y="599"/>
                  </a:cubicBezTo>
                  <a:cubicBezTo>
                    <a:pt x="4769" y="377"/>
                    <a:pt x="4602" y="1"/>
                    <a:pt x="4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53"/>
            <p:cNvSpPr/>
            <p:nvPr/>
          </p:nvSpPr>
          <p:spPr>
            <a:xfrm rot="-8173568">
              <a:off x="4819725" y="2859763"/>
              <a:ext cx="45044" cy="31171"/>
            </a:xfrm>
            <a:custGeom>
              <a:avLst/>
              <a:gdLst/>
              <a:ahLst/>
              <a:cxnLst/>
              <a:rect l="l" t="t" r="r" b="b"/>
              <a:pathLst>
                <a:path w="1549" h="1072" extrusionOk="0">
                  <a:moveTo>
                    <a:pt x="1291" y="1"/>
                  </a:moveTo>
                  <a:cubicBezTo>
                    <a:pt x="826" y="1"/>
                    <a:pt x="414" y="156"/>
                    <a:pt x="104" y="465"/>
                  </a:cubicBezTo>
                  <a:cubicBezTo>
                    <a:pt x="52" y="568"/>
                    <a:pt x="52" y="620"/>
                    <a:pt x="52" y="723"/>
                  </a:cubicBezTo>
                  <a:cubicBezTo>
                    <a:pt x="1" y="826"/>
                    <a:pt x="52" y="930"/>
                    <a:pt x="156" y="981"/>
                  </a:cubicBezTo>
                  <a:cubicBezTo>
                    <a:pt x="217" y="1042"/>
                    <a:pt x="294" y="1071"/>
                    <a:pt x="371" y="1071"/>
                  </a:cubicBezTo>
                  <a:cubicBezTo>
                    <a:pt x="490" y="1071"/>
                    <a:pt x="609" y="1003"/>
                    <a:pt x="671" y="878"/>
                  </a:cubicBezTo>
                  <a:cubicBezTo>
                    <a:pt x="723" y="775"/>
                    <a:pt x="878" y="723"/>
                    <a:pt x="981" y="672"/>
                  </a:cubicBezTo>
                  <a:cubicBezTo>
                    <a:pt x="1033" y="620"/>
                    <a:pt x="1136" y="568"/>
                    <a:pt x="1187" y="568"/>
                  </a:cubicBezTo>
                  <a:lnTo>
                    <a:pt x="1239" y="568"/>
                  </a:lnTo>
                  <a:cubicBezTo>
                    <a:pt x="1291" y="568"/>
                    <a:pt x="1394" y="568"/>
                    <a:pt x="1445" y="517"/>
                  </a:cubicBezTo>
                  <a:cubicBezTo>
                    <a:pt x="1497" y="465"/>
                    <a:pt x="1497" y="362"/>
                    <a:pt x="1497" y="310"/>
                  </a:cubicBezTo>
                  <a:cubicBezTo>
                    <a:pt x="1548" y="156"/>
                    <a:pt x="1394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53"/>
            <p:cNvSpPr/>
            <p:nvPr/>
          </p:nvSpPr>
          <p:spPr>
            <a:xfrm rot="1560618">
              <a:off x="4715578" y="2618137"/>
              <a:ext cx="56328" cy="62792"/>
            </a:xfrm>
            <a:custGeom>
              <a:avLst/>
              <a:gdLst/>
              <a:ahLst/>
              <a:cxnLst/>
              <a:rect l="l" t="t" r="r" b="b"/>
              <a:pathLst>
                <a:path w="2710" h="3021" extrusionOk="0">
                  <a:moveTo>
                    <a:pt x="513" y="0"/>
                  </a:moveTo>
                  <a:cubicBezTo>
                    <a:pt x="480" y="0"/>
                    <a:pt x="446" y="3"/>
                    <a:pt x="413" y="10"/>
                  </a:cubicBezTo>
                  <a:cubicBezTo>
                    <a:pt x="155" y="113"/>
                    <a:pt x="0" y="371"/>
                    <a:pt x="104" y="629"/>
                  </a:cubicBezTo>
                  <a:cubicBezTo>
                    <a:pt x="155" y="1197"/>
                    <a:pt x="413" y="1713"/>
                    <a:pt x="826" y="2125"/>
                  </a:cubicBezTo>
                  <a:cubicBezTo>
                    <a:pt x="1239" y="2486"/>
                    <a:pt x="1703" y="2744"/>
                    <a:pt x="2167" y="3002"/>
                  </a:cubicBezTo>
                  <a:cubicBezTo>
                    <a:pt x="2204" y="3015"/>
                    <a:pt x="2241" y="3020"/>
                    <a:pt x="2276" y="3020"/>
                  </a:cubicBezTo>
                  <a:cubicBezTo>
                    <a:pt x="2532" y="3020"/>
                    <a:pt x="2710" y="2713"/>
                    <a:pt x="2528" y="2486"/>
                  </a:cubicBezTo>
                  <a:cubicBezTo>
                    <a:pt x="2322" y="2332"/>
                    <a:pt x="2167" y="2125"/>
                    <a:pt x="1961" y="1970"/>
                  </a:cubicBezTo>
                  <a:cubicBezTo>
                    <a:pt x="1754" y="1764"/>
                    <a:pt x="1600" y="1661"/>
                    <a:pt x="1496" y="1506"/>
                  </a:cubicBezTo>
                  <a:lnTo>
                    <a:pt x="1393" y="1403"/>
                  </a:lnTo>
                  <a:lnTo>
                    <a:pt x="1342" y="1403"/>
                  </a:lnTo>
                  <a:cubicBezTo>
                    <a:pt x="1290" y="1300"/>
                    <a:pt x="1239" y="1197"/>
                    <a:pt x="1187" y="1093"/>
                  </a:cubicBezTo>
                  <a:lnTo>
                    <a:pt x="1187" y="1042"/>
                  </a:lnTo>
                  <a:cubicBezTo>
                    <a:pt x="1187" y="990"/>
                    <a:pt x="1135" y="887"/>
                    <a:pt x="1084" y="836"/>
                  </a:cubicBezTo>
                  <a:cubicBezTo>
                    <a:pt x="1084" y="732"/>
                    <a:pt x="1032" y="526"/>
                    <a:pt x="981" y="371"/>
                  </a:cubicBezTo>
                  <a:cubicBezTo>
                    <a:pt x="936" y="147"/>
                    <a:pt x="734" y="0"/>
                    <a:pt x="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53"/>
            <p:cNvSpPr/>
            <p:nvPr/>
          </p:nvSpPr>
          <p:spPr>
            <a:xfrm rot="-10529320">
              <a:off x="4847000" y="2565423"/>
              <a:ext cx="32204" cy="42105"/>
            </a:xfrm>
            <a:custGeom>
              <a:avLst/>
              <a:gdLst/>
              <a:ahLst/>
              <a:cxnLst/>
              <a:rect l="l" t="t" r="r" b="b"/>
              <a:pathLst>
                <a:path w="1342" h="1755" extrusionOk="0">
                  <a:moveTo>
                    <a:pt x="981" y="0"/>
                  </a:moveTo>
                  <a:cubicBezTo>
                    <a:pt x="878" y="0"/>
                    <a:pt x="723" y="0"/>
                    <a:pt x="671" y="52"/>
                  </a:cubicBezTo>
                  <a:cubicBezTo>
                    <a:pt x="568" y="104"/>
                    <a:pt x="517" y="155"/>
                    <a:pt x="465" y="207"/>
                  </a:cubicBezTo>
                  <a:cubicBezTo>
                    <a:pt x="362" y="310"/>
                    <a:pt x="310" y="413"/>
                    <a:pt x="207" y="516"/>
                  </a:cubicBezTo>
                  <a:cubicBezTo>
                    <a:pt x="155" y="620"/>
                    <a:pt x="104" y="723"/>
                    <a:pt x="52" y="826"/>
                  </a:cubicBezTo>
                  <a:cubicBezTo>
                    <a:pt x="1" y="981"/>
                    <a:pt x="1" y="1084"/>
                    <a:pt x="1" y="1239"/>
                  </a:cubicBezTo>
                  <a:cubicBezTo>
                    <a:pt x="1" y="1290"/>
                    <a:pt x="1" y="1393"/>
                    <a:pt x="52" y="1445"/>
                  </a:cubicBezTo>
                  <a:cubicBezTo>
                    <a:pt x="52" y="1497"/>
                    <a:pt x="104" y="1548"/>
                    <a:pt x="155" y="1600"/>
                  </a:cubicBezTo>
                  <a:cubicBezTo>
                    <a:pt x="259" y="1703"/>
                    <a:pt x="362" y="1754"/>
                    <a:pt x="517" y="1754"/>
                  </a:cubicBezTo>
                  <a:cubicBezTo>
                    <a:pt x="671" y="1754"/>
                    <a:pt x="775" y="1703"/>
                    <a:pt x="878" y="1600"/>
                  </a:cubicBezTo>
                  <a:cubicBezTo>
                    <a:pt x="981" y="1497"/>
                    <a:pt x="1032" y="1393"/>
                    <a:pt x="1032" y="1239"/>
                  </a:cubicBezTo>
                  <a:cubicBezTo>
                    <a:pt x="1032" y="1187"/>
                    <a:pt x="1032" y="1084"/>
                    <a:pt x="1032" y="981"/>
                  </a:cubicBezTo>
                  <a:cubicBezTo>
                    <a:pt x="1032" y="981"/>
                    <a:pt x="1032" y="929"/>
                    <a:pt x="1084" y="877"/>
                  </a:cubicBezTo>
                  <a:cubicBezTo>
                    <a:pt x="1084" y="826"/>
                    <a:pt x="1136" y="723"/>
                    <a:pt x="1187" y="671"/>
                  </a:cubicBezTo>
                  <a:lnTo>
                    <a:pt x="1187" y="671"/>
                  </a:lnTo>
                  <a:lnTo>
                    <a:pt x="1136" y="774"/>
                  </a:lnTo>
                  <a:cubicBezTo>
                    <a:pt x="1187" y="723"/>
                    <a:pt x="1239" y="620"/>
                    <a:pt x="1290" y="516"/>
                  </a:cubicBezTo>
                  <a:cubicBezTo>
                    <a:pt x="1290" y="516"/>
                    <a:pt x="1290" y="465"/>
                    <a:pt x="1290" y="413"/>
                  </a:cubicBezTo>
                  <a:cubicBezTo>
                    <a:pt x="1342" y="207"/>
                    <a:pt x="1187" y="0"/>
                    <a:pt x="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53"/>
            <p:cNvSpPr/>
            <p:nvPr/>
          </p:nvSpPr>
          <p:spPr>
            <a:xfrm rot="-2564840">
              <a:off x="4586108" y="2874186"/>
              <a:ext cx="59943" cy="50365"/>
            </a:xfrm>
            <a:custGeom>
              <a:avLst/>
              <a:gdLst/>
              <a:ahLst/>
              <a:cxnLst/>
              <a:rect l="l" t="t" r="r" b="b"/>
              <a:pathLst>
                <a:path w="2322" h="1951" extrusionOk="0">
                  <a:moveTo>
                    <a:pt x="1600" y="0"/>
                  </a:moveTo>
                  <a:cubicBezTo>
                    <a:pt x="1531" y="0"/>
                    <a:pt x="1462" y="7"/>
                    <a:pt x="1393" y="21"/>
                  </a:cubicBezTo>
                  <a:cubicBezTo>
                    <a:pt x="1238" y="72"/>
                    <a:pt x="1084" y="175"/>
                    <a:pt x="929" y="279"/>
                  </a:cubicBezTo>
                  <a:cubicBezTo>
                    <a:pt x="568" y="485"/>
                    <a:pt x="310" y="743"/>
                    <a:pt x="104" y="1052"/>
                  </a:cubicBezTo>
                  <a:cubicBezTo>
                    <a:pt x="0" y="1207"/>
                    <a:pt x="0" y="1362"/>
                    <a:pt x="52" y="1517"/>
                  </a:cubicBezTo>
                  <a:cubicBezTo>
                    <a:pt x="52" y="1672"/>
                    <a:pt x="155" y="1775"/>
                    <a:pt x="310" y="1878"/>
                  </a:cubicBezTo>
                  <a:cubicBezTo>
                    <a:pt x="383" y="1914"/>
                    <a:pt x="482" y="1951"/>
                    <a:pt x="588" y="1951"/>
                  </a:cubicBezTo>
                  <a:cubicBezTo>
                    <a:pt x="632" y="1951"/>
                    <a:pt x="677" y="1945"/>
                    <a:pt x="723" y="1929"/>
                  </a:cubicBezTo>
                  <a:cubicBezTo>
                    <a:pt x="877" y="1878"/>
                    <a:pt x="981" y="1775"/>
                    <a:pt x="1084" y="1672"/>
                  </a:cubicBezTo>
                  <a:lnTo>
                    <a:pt x="1135" y="1568"/>
                  </a:lnTo>
                  <a:cubicBezTo>
                    <a:pt x="1238" y="1465"/>
                    <a:pt x="1393" y="1310"/>
                    <a:pt x="1496" y="1207"/>
                  </a:cubicBezTo>
                  <a:cubicBezTo>
                    <a:pt x="1600" y="1156"/>
                    <a:pt x="1703" y="1052"/>
                    <a:pt x="1806" y="1001"/>
                  </a:cubicBezTo>
                  <a:lnTo>
                    <a:pt x="1858" y="1001"/>
                  </a:lnTo>
                  <a:cubicBezTo>
                    <a:pt x="1909" y="1001"/>
                    <a:pt x="1961" y="949"/>
                    <a:pt x="2012" y="898"/>
                  </a:cubicBezTo>
                  <a:lnTo>
                    <a:pt x="2064" y="846"/>
                  </a:lnTo>
                  <a:lnTo>
                    <a:pt x="2115" y="846"/>
                  </a:lnTo>
                  <a:cubicBezTo>
                    <a:pt x="2270" y="795"/>
                    <a:pt x="2322" y="640"/>
                    <a:pt x="2322" y="485"/>
                  </a:cubicBezTo>
                  <a:cubicBezTo>
                    <a:pt x="2322" y="330"/>
                    <a:pt x="2219" y="227"/>
                    <a:pt x="2115" y="124"/>
                  </a:cubicBezTo>
                  <a:cubicBezTo>
                    <a:pt x="1964" y="48"/>
                    <a:pt x="1786" y="0"/>
                    <a:pt x="16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53"/>
            <p:cNvSpPr/>
            <p:nvPr/>
          </p:nvSpPr>
          <p:spPr>
            <a:xfrm rot="-2564840">
              <a:off x="4437505" y="2876247"/>
              <a:ext cx="51966" cy="50624"/>
            </a:xfrm>
            <a:custGeom>
              <a:avLst/>
              <a:gdLst/>
              <a:ahLst/>
              <a:cxnLst/>
              <a:rect l="l" t="t" r="r" b="b"/>
              <a:pathLst>
                <a:path w="2013" h="1961" extrusionOk="0">
                  <a:moveTo>
                    <a:pt x="362" y="1"/>
                  </a:moveTo>
                  <a:cubicBezTo>
                    <a:pt x="207" y="1"/>
                    <a:pt x="104" y="104"/>
                    <a:pt x="52" y="207"/>
                  </a:cubicBezTo>
                  <a:cubicBezTo>
                    <a:pt x="52" y="259"/>
                    <a:pt x="1" y="310"/>
                    <a:pt x="1" y="362"/>
                  </a:cubicBezTo>
                  <a:cubicBezTo>
                    <a:pt x="1" y="465"/>
                    <a:pt x="1" y="568"/>
                    <a:pt x="1" y="671"/>
                  </a:cubicBezTo>
                  <a:cubicBezTo>
                    <a:pt x="52" y="774"/>
                    <a:pt x="52" y="878"/>
                    <a:pt x="104" y="1032"/>
                  </a:cubicBezTo>
                  <a:cubicBezTo>
                    <a:pt x="310" y="1394"/>
                    <a:pt x="620" y="1703"/>
                    <a:pt x="1032" y="1858"/>
                  </a:cubicBezTo>
                  <a:cubicBezTo>
                    <a:pt x="1084" y="1909"/>
                    <a:pt x="1187" y="1961"/>
                    <a:pt x="1290" y="1961"/>
                  </a:cubicBezTo>
                  <a:lnTo>
                    <a:pt x="1445" y="1961"/>
                  </a:lnTo>
                  <a:cubicBezTo>
                    <a:pt x="1548" y="1961"/>
                    <a:pt x="1651" y="1961"/>
                    <a:pt x="1755" y="1909"/>
                  </a:cubicBezTo>
                  <a:cubicBezTo>
                    <a:pt x="1909" y="1909"/>
                    <a:pt x="1961" y="1806"/>
                    <a:pt x="2013" y="1651"/>
                  </a:cubicBezTo>
                  <a:cubicBezTo>
                    <a:pt x="2013" y="1472"/>
                    <a:pt x="1896" y="1332"/>
                    <a:pt x="1730" y="1332"/>
                  </a:cubicBezTo>
                  <a:cubicBezTo>
                    <a:pt x="1705" y="1332"/>
                    <a:pt x="1679" y="1335"/>
                    <a:pt x="1651" y="1342"/>
                  </a:cubicBezTo>
                  <a:cubicBezTo>
                    <a:pt x="1600" y="1342"/>
                    <a:pt x="1548" y="1290"/>
                    <a:pt x="1445" y="1290"/>
                  </a:cubicBezTo>
                  <a:lnTo>
                    <a:pt x="1394" y="1290"/>
                  </a:lnTo>
                  <a:cubicBezTo>
                    <a:pt x="1342" y="1239"/>
                    <a:pt x="1290" y="1239"/>
                    <a:pt x="1239" y="1187"/>
                  </a:cubicBezTo>
                  <a:lnTo>
                    <a:pt x="1136" y="1136"/>
                  </a:lnTo>
                  <a:lnTo>
                    <a:pt x="1032" y="1084"/>
                  </a:lnTo>
                  <a:cubicBezTo>
                    <a:pt x="981" y="1032"/>
                    <a:pt x="929" y="981"/>
                    <a:pt x="878" y="929"/>
                  </a:cubicBezTo>
                  <a:lnTo>
                    <a:pt x="878" y="878"/>
                  </a:lnTo>
                  <a:lnTo>
                    <a:pt x="826" y="774"/>
                  </a:lnTo>
                  <a:cubicBezTo>
                    <a:pt x="826" y="723"/>
                    <a:pt x="774" y="723"/>
                    <a:pt x="774" y="671"/>
                  </a:cubicBezTo>
                  <a:cubicBezTo>
                    <a:pt x="723" y="568"/>
                    <a:pt x="723" y="517"/>
                    <a:pt x="723" y="413"/>
                  </a:cubicBezTo>
                  <a:cubicBezTo>
                    <a:pt x="723" y="413"/>
                    <a:pt x="723" y="413"/>
                    <a:pt x="723" y="362"/>
                  </a:cubicBezTo>
                  <a:cubicBezTo>
                    <a:pt x="723" y="362"/>
                    <a:pt x="671" y="310"/>
                    <a:pt x="671" y="259"/>
                  </a:cubicBezTo>
                  <a:lnTo>
                    <a:pt x="671" y="207"/>
                  </a:lnTo>
                  <a:cubicBezTo>
                    <a:pt x="620" y="104"/>
                    <a:pt x="517" y="1"/>
                    <a:pt x="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53"/>
            <p:cNvSpPr/>
            <p:nvPr/>
          </p:nvSpPr>
          <p:spPr>
            <a:xfrm rot="-974838">
              <a:off x="4528178" y="2778042"/>
              <a:ext cx="87652" cy="30974"/>
            </a:xfrm>
            <a:custGeom>
              <a:avLst/>
              <a:gdLst/>
              <a:ahLst/>
              <a:cxnLst/>
              <a:rect l="l" t="t" r="r" b="b"/>
              <a:pathLst>
                <a:path w="2632" h="929" extrusionOk="0">
                  <a:moveTo>
                    <a:pt x="517" y="0"/>
                  </a:moveTo>
                  <a:cubicBezTo>
                    <a:pt x="207" y="0"/>
                    <a:pt x="1" y="206"/>
                    <a:pt x="1" y="464"/>
                  </a:cubicBezTo>
                  <a:cubicBezTo>
                    <a:pt x="1" y="722"/>
                    <a:pt x="207" y="929"/>
                    <a:pt x="517" y="929"/>
                  </a:cubicBezTo>
                  <a:lnTo>
                    <a:pt x="2271" y="774"/>
                  </a:lnTo>
                  <a:cubicBezTo>
                    <a:pt x="2632" y="722"/>
                    <a:pt x="2632" y="206"/>
                    <a:pt x="2271" y="155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53"/>
            <p:cNvSpPr/>
            <p:nvPr/>
          </p:nvSpPr>
          <p:spPr>
            <a:xfrm rot="-4829415">
              <a:off x="5119445" y="2860367"/>
              <a:ext cx="69958" cy="77986"/>
            </a:xfrm>
            <a:custGeom>
              <a:avLst/>
              <a:gdLst/>
              <a:ahLst/>
              <a:cxnLst/>
              <a:rect l="l" t="t" r="r" b="b"/>
              <a:pathLst>
                <a:path w="2710" h="3021" extrusionOk="0">
                  <a:moveTo>
                    <a:pt x="513" y="0"/>
                  </a:moveTo>
                  <a:cubicBezTo>
                    <a:pt x="480" y="0"/>
                    <a:pt x="446" y="3"/>
                    <a:pt x="413" y="10"/>
                  </a:cubicBezTo>
                  <a:cubicBezTo>
                    <a:pt x="155" y="113"/>
                    <a:pt x="0" y="371"/>
                    <a:pt x="104" y="629"/>
                  </a:cubicBezTo>
                  <a:cubicBezTo>
                    <a:pt x="155" y="1197"/>
                    <a:pt x="413" y="1713"/>
                    <a:pt x="826" y="2125"/>
                  </a:cubicBezTo>
                  <a:cubicBezTo>
                    <a:pt x="1239" y="2486"/>
                    <a:pt x="1703" y="2744"/>
                    <a:pt x="2167" y="3002"/>
                  </a:cubicBezTo>
                  <a:cubicBezTo>
                    <a:pt x="2204" y="3015"/>
                    <a:pt x="2241" y="3020"/>
                    <a:pt x="2276" y="3020"/>
                  </a:cubicBezTo>
                  <a:cubicBezTo>
                    <a:pt x="2532" y="3020"/>
                    <a:pt x="2710" y="2713"/>
                    <a:pt x="2528" y="2486"/>
                  </a:cubicBezTo>
                  <a:cubicBezTo>
                    <a:pt x="2322" y="2332"/>
                    <a:pt x="2167" y="2125"/>
                    <a:pt x="1961" y="1970"/>
                  </a:cubicBezTo>
                  <a:cubicBezTo>
                    <a:pt x="1754" y="1764"/>
                    <a:pt x="1600" y="1661"/>
                    <a:pt x="1496" y="1506"/>
                  </a:cubicBezTo>
                  <a:lnTo>
                    <a:pt x="1393" y="1403"/>
                  </a:lnTo>
                  <a:lnTo>
                    <a:pt x="1342" y="1403"/>
                  </a:lnTo>
                  <a:cubicBezTo>
                    <a:pt x="1290" y="1300"/>
                    <a:pt x="1239" y="1197"/>
                    <a:pt x="1187" y="1093"/>
                  </a:cubicBezTo>
                  <a:lnTo>
                    <a:pt x="1187" y="1042"/>
                  </a:lnTo>
                  <a:cubicBezTo>
                    <a:pt x="1187" y="990"/>
                    <a:pt x="1135" y="887"/>
                    <a:pt x="1084" y="836"/>
                  </a:cubicBezTo>
                  <a:cubicBezTo>
                    <a:pt x="1084" y="732"/>
                    <a:pt x="1032" y="526"/>
                    <a:pt x="981" y="371"/>
                  </a:cubicBezTo>
                  <a:cubicBezTo>
                    <a:pt x="936" y="147"/>
                    <a:pt x="734" y="0"/>
                    <a:pt x="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53"/>
            <p:cNvSpPr/>
            <p:nvPr/>
          </p:nvSpPr>
          <p:spPr>
            <a:xfrm>
              <a:off x="4407710" y="3007426"/>
              <a:ext cx="34644" cy="45305"/>
            </a:xfrm>
            <a:custGeom>
              <a:avLst/>
              <a:gdLst/>
              <a:ahLst/>
              <a:cxnLst/>
              <a:rect l="l" t="t" r="r" b="b"/>
              <a:pathLst>
                <a:path w="1342" h="1755" extrusionOk="0">
                  <a:moveTo>
                    <a:pt x="981" y="0"/>
                  </a:moveTo>
                  <a:cubicBezTo>
                    <a:pt x="878" y="0"/>
                    <a:pt x="723" y="0"/>
                    <a:pt x="671" y="52"/>
                  </a:cubicBezTo>
                  <a:cubicBezTo>
                    <a:pt x="568" y="104"/>
                    <a:pt x="517" y="155"/>
                    <a:pt x="465" y="207"/>
                  </a:cubicBezTo>
                  <a:cubicBezTo>
                    <a:pt x="362" y="310"/>
                    <a:pt x="310" y="413"/>
                    <a:pt x="207" y="516"/>
                  </a:cubicBezTo>
                  <a:cubicBezTo>
                    <a:pt x="155" y="620"/>
                    <a:pt x="104" y="723"/>
                    <a:pt x="52" y="826"/>
                  </a:cubicBezTo>
                  <a:cubicBezTo>
                    <a:pt x="1" y="981"/>
                    <a:pt x="1" y="1084"/>
                    <a:pt x="1" y="1239"/>
                  </a:cubicBezTo>
                  <a:cubicBezTo>
                    <a:pt x="1" y="1290"/>
                    <a:pt x="1" y="1393"/>
                    <a:pt x="52" y="1445"/>
                  </a:cubicBezTo>
                  <a:cubicBezTo>
                    <a:pt x="52" y="1497"/>
                    <a:pt x="104" y="1548"/>
                    <a:pt x="155" y="1600"/>
                  </a:cubicBezTo>
                  <a:cubicBezTo>
                    <a:pt x="259" y="1703"/>
                    <a:pt x="362" y="1754"/>
                    <a:pt x="517" y="1754"/>
                  </a:cubicBezTo>
                  <a:cubicBezTo>
                    <a:pt x="671" y="1754"/>
                    <a:pt x="775" y="1703"/>
                    <a:pt x="878" y="1600"/>
                  </a:cubicBezTo>
                  <a:cubicBezTo>
                    <a:pt x="981" y="1497"/>
                    <a:pt x="1032" y="1393"/>
                    <a:pt x="1032" y="1239"/>
                  </a:cubicBezTo>
                  <a:cubicBezTo>
                    <a:pt x="1032" y="1187"/>
                    <a:pt x="1032" y="1084"/>
                    <a:pt x="1032" y="981"/>
                  </a:cubicBezTo>
                  <a:cubicBezTo>
                    <a:pt x="1032" y="981"/>
                    <a:pt x="1032" y="929"/>
                    <a:pt x="1084" y="877"/>
                  </a:cubicBezTo>
                  <a:cubicBezTo>
                    <a:pt x="1084" y="826"/>
                    <a:pt x="1136" y="723"/>
                    <a:pt x="1187" y="671"/>
                  </a:cubicBezTo>
                  <a:lnTo>
                    <a:pt x="1187" y="671"/>
                  </a:lnTo>
                  <a:lnTo>
                    <a:pt x="1136" y="774"/>
                  </a:lnTo>
                  <a:cubicBezTo>
                    <a:pt x="1187" y="723"/>
                    <a:pt x="1239" y="620"/>
                    <a:pt x="1290" y="516"/>
                  </a:cubicBezTo>
                  <a:cubicBezTo>
                    <a:pt x="1290" y="516"/>
                    <a:pt x="1290" y="465"/>
                    <a:pt x="1290" y="413"/>
                  </a:cubicBezTo>
                  <a:cubicBezTo>
                    <a:pt x="1342" y="207"/>
                    <a:pt x="1187" y="0"/>
                    <a:pt x="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53"/>
            <p:cNvSpPr/>
            <p:nvPr/>
          </p:nvSpPr>
          <p:spPr>
            <a:xfrm>
              <a:off x="4401473" y="2717429"/>
              <a:ext cx="59968" cy="78245"/>
            </a:xfrm>
            <a:custGeom>
              <a:avLst/>
              <a:gdLst/>
              <a:ahLst/>
              <a:cxnLst/>
              <a:rect l="l" t="t" r="r" b="b"/>
              <a:pathLst>
                <a:path w="2323" h="3031" extrusionOk="0">
                  <a:moveTo>
                    <a:pt x="1858" y="0"/>
                  </a:moveTo>
                  <a:cubicBezTo>
                    <a:pt x="1729" y="0"/>
                    <a:pt x="1600" y="65"/>
                    <a:pt x="1548" y="194"/>
                  </a:cubicBezTo>
                  <a:lnTo>
                    <a:pt x="1548" y="297"/>
                  </a:lnTo>
                  <a:cubicBezTo>
                    <a:pt x="1548" y="348"/>
                    <a:pt x="1497" y="400"/>
                    <a:pt x="1497" y="452"/>
                  </a:cubicBezTo>
                  <a:cubicBezTo>
                    <a:pt x="1394" y="555"/>
                    <a:pt x="1342" y="658"/>
                    <a:pt x="1291" y="761"/>
                  </a:cubicBezTo>
                  <a:lnTo>
                    <a:pt x="1291" y="864"/>
                  </a:lnTo>
                  <a:lnTo>
                    <a:pt x="1239" y="1019"/>
                  </a:lnTo>
                  <a:cubicBezTo>
                    <a:pt x="1187" y="1071"/>
                    <a:pt x="1136" y="1174"/>
                    <a:pt x="1084" y="1277"/>
                  </a:cubicBezTo>
                  <a:lnTo>
                    <a:pt x="981" y="1380"/>
                  </a:lnTo>
                  <a:lnTo>
                    <a:pt x="929" y="1483"/>
                  </a:lnTo>
                  <a:cubicBezTo>
                    <a:pt x="878" y="1535"/>
                    <a:pt x="775" y="1638"/>
                    <a:pt x="723" y="1690"/>
                  </a:cubicBezTo>
                  <a:cubicBezTo>
                    <a:pt x="517" y="1844"/>
                    <a:pt x="362" y="1999"/>
                    <a:pt x="207" y="2154"/>
                  </a:cubicBezTo>
                  <a:cubicBezTo>
                    <a:pt x="1" y="2360"/>
                    <a:pt x="1" y="2670"/>
                    <a:pt x="207" y="2876"/>
                  </a:cubicBezTo>
                  <a:cubicBezTo>
                    <a:pt x="310" y="2979"/>
                    <a:pt x="439" y="3031"/>
                    <a:pt x="568" y="3031"/>
                  </a:cubicBezTo>
                  <a:cubicBezTo>
                    <a:pt x="697" y="3031"/>
                    <a:pt x="826" y="2979"/>
                    <a:pt x="929" y="2876"/>
                  </a:cubicBezTo>
                  <a:cubicBezTo>
                    <a:pt x="1291" y="2567"/>
                    <a:pt x="1652" y="2154"/>
                    <a:pt x="1961" y="1741"/>
                  </a:cubicBezTo>
                  <a:cubicBezTo>
                    <a:pt x="2064" y="1535"/>
                    <a:pt x="2219" y="1277"/>
                    <a:pt x="2271" y="1019"/>
                  </a:cubicBezTo>
                  <a:cubicBezTo>
                    <a:pt x="2322" y="761"/>
                    <a:pt x="2271" y="452"/>
                    <a:pt x="2168" y="194"/>
                  </a:cubicBezTo>
                  <a:cubicBezTo>
                    <a:pt x="2116" y="65"/>
                    <a:pt x="1987" y="0"/>
                    <a:pt x="1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38" name="Google Shape;1738;p53"/>
          <p:cNvGrpSpPr/>
          <p:nvPr/>
        </p:nvGrpSpPr>
        <p:grpSpPr>
          <a:xfrm>
            <a:off x="6349959" y="4513793"/>
            <a:ext cx="1321283" cy="988892"/>
            <a:chOff x="4914869" y="3385344"/>
            <a:chExt cx="990962" cy="741669"/>
          </a:xfrm>
        </p:grpSpPr>
        <p:sp>
          <p:nvSpPr>
            <p:cNvPr id="1739" name="Google Shape;1739;p53"/>
            <p:cNvSpPr/>
            <p:nvPr/>
          </p:nvSpPr>
          <p:spPr>
            <a:xfrm>
              <a:off x="5659622" y="3855562"/>
              <a:ext cx="102356" cy="69959"/>
            </a:xfrm>
            <a:custGeom>
              <a:avLst/>
              <a:gdLst/>
              <a:ahLst/>
              <a:cxnLst/>
              <a:rect l="l" t="t" r="r" b="b"/>
              <a:pathLst>
                <a:path w="3965" h="2710" extrusionOk="0">
                  <a:moveTo>
                    <a:pt x="1084" y="0"/>
                  </a:moveTo>
                  <a:cubicBezTo>
                    <a:pt x="498" y="0"/>
                    <a:pt x="1" y="743"/>
                    <a:pt x="519" y="1301"/>
                  </a:cubicBezTo>
                  <a:cubicBezTo>
                    <a:pt x="1034" y="1713"/>
                    <a:pt x="1602" y="2074"/>
                    <a:pt x="2221" y="2281"/>
                  </a:cubicBezTo>
                  <a:lnTo>
                    <a:pt x="2066" y="2178"/>
                  </a:lnTo>
                  <a:lnTo>
                    <a:pt x="2066" y="2178"/>
                  </a:lnTo>
                  <a:cubicBezTo>
                    <a:pt x="2221" y="2229"/>
                    <a:pt x="2376" y="2332"/>
                    <a:pt x="2530" y="2435"/>
                  </a:cubicBezTo>
                  <a:cubicBezTo>
                    <a:pt x="2634" y="2487"/>
                    <a:pt x="2788" y="2539"/>
                    <a:pt x="2892" y="2590"/>
                  </a:cubicBezTo>
                  <a:cubicBezTo>
                    <a:pt x="2995" y="2590"/>
                    <a:pt x="3046" y="2642"/>
                    <a:pt x="3150" y="2693"/>
                  </a:cubicBezTo>
                  <a:cubicBezTo>
                    <a:pt x="3193" y="2704"/>
                    <a:pt x="3237" y="2709"/>
                    <a:pt x="3280" y="2709"/>
                  </a:cubicBezTo>
                  <a:cubicBezTo>
                    <a:pt x="3644" y="2709"/>
                    <a:pt x="3964" y="2340"/>
                    <a:pt x="3872" y="1971"/>
                  </a:cubicBezTo>
                  <a:cubicBezTo>
                    <a:pt x="3820" y="1816"/>
                    <a:pt x="3769" y="1713"/>
                    <a:pt x="3717" y="1558"/>
                  </a:cubicBezTo>
                  <a:cubicBezTo>
                    <a:pt x="3614" y="1404"/>
                    <a:pt x="3459" y="1249"/>
                    <a:pt x="3253" y="1146"/>
                  </a:cubicBezTo>
                  <a:cubicBezTo>
                    <a:pt x="3098" y="1043"/>
                    <a:pt x="2943" y="991"/>
                    <a:pt x="2737" y="888"/>
                  </a:cubicBezTo>
                  <a:cubicBezTo>
                    <a:pt x="2376" y="785"/>
                    <a:pt x="2066" y="578"/>
                    <a:pt x="1757" y="372"/>
                  </a:cubicBezTo>
                  <a:cubicBezTo>
                    <a:pt x="1705" y="320"/>
                    <a:pt x="1654" y="269"/>
                    <a:pt x="1602" y="217"/>
                  </a:cubicBezTo>
                  <a:cubicBezTo>
                    <a:pt x="1438" y="65"/>
                    <a:pt x="125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53"/>
            <p:cNvSpPr/>
            <p:nvPr/>
          </p:nvSpPr>
          <p:spPr>
            <a:xfrm>
              <a:off x="5495473" y="3974929"/>
              <a:ext cx="59968" cy="78245"/>
            </a:xfrm>
            <a:custGeom>
              <a:avLst/>
              <a:gdLst/>
              <a:ahLst/>
              <a:cxnLst/>
              <a:rect l="l" t="t" r="r" b="b"/>
              <a:pathLst>
                <a:path w="2323" h="3031" extrusionOk="0">
                  <a:moveTo>
                    <a:pt x="1858" y="0"/>
                  </a:moveTo>
                  <a:cubicBezTo>
                    <a:pt x="1729" y="0"/>
                    <a:pt x="1600" y="65"/>
                    <a:pt x="1548" y="194"/>
                  </a:cubicBezTo>
                  <a:lnTo>
                    <a:pt x="1548" y="297"/>
                  </a:lnTo>
                  <a:cubicBezTo>
                    <a:pt x="1548" y="348"/>
                    <a:pt x="1497" y="400"/>
                    <a:pt x="1497" y="452"/>
                  </a:cubicBezTo>
                  <a:cubicBezTo>
                    <a:pt x="1394" y="555"/>
                    <a:pt x="1342" y="658"/>
                    <a:pt x="1291" y="761"/>
                  </a:cubicBezTo>
                  <a:lnTo>
                    <a:pt x="1291" y="864"/>
                  </a:lnTo>
                  <a:lnTo>
                    <a:pt x="1239" y="1019"/>
                  </a:lnTo>
                  <a:cubicBezTo>
                    <a:pt x="1187" y="1071"/>
                    <a:pt x="1136" y="1174"/>
                    <a:pt x="1084" y="1277"/>
                  </a:cubicBezTo>
                  <a:lnTo>
                    <a:pt x="981" y="1380"/>
                  </a:lnTo>
                  <a:lnTo>
                    <a:pt x="929" y="1483"/>
                  </a:lnTo>
                  <a:cubicBezTo>
                    <a:pt x="878" y="1535"/>
                    <a:pt x="775" y="1638"/>
                    <a:pt x="723" y="1690"/>
                  </a:cubicBezTo>
                  <a:cubicBezTo>
                    <a:pt x="517" y="1844"/>
                    <a:pt x="362" y="1999"/>
                    <a:pt x="207" y="2154"/>
                  </a:cubicBezTo>
                  <a:cubicBezTo>
                    <a:pt x="1" y="2360"/>
                    <a:pt x="1" y="2670"/>
                    <a:pt x="207" y="2876"/>
                  </a:cubicBezTo>
                  <a:cubicBezTo>
                    <a:pt x="310" y="2979"/>
                    <a:pt x="439" y="3031"/>
                    <a:pt x="568" y="3031"/>
                  </a:cubicBezTo>
                  <a:cubicBezTo>
                    <a:pt x="697" y="3031"/>
                    <a:pt x="826" y="2979"/>
                    <a:pt x="929" y="2876"/>
                  </a:cubicBezTo>
                  <a:cubicBezTo>
                    <a:pt x="1291" y="2567"/>
                    <a:pt x="1652" y="2154"/>
                    <a:pt x="1961" y="1741"/>
                  </a:cubicBezTo>
                  <a:cubicBezTo>
                    <a:pt x="2064" y="1535"/>
                    <a:pt x="2219" y="1277"/>
                    <a:pt x="2271" y="1019"/>
                  </a:cubicBezTo>
                  <a:cubicBezTo>
                    <a:pt x="2322" y="761"/>
                    <a:pt x="2271" y="452"/>
                    <a:pt x="2168" y="194"/>
                  </a:cubicBezTo>
                  <a:cubicBezTo>
                    <a:pt x="2116" y="65"/>
                    <a:pt x="1987" y="0"/>
                    <a:pt x="1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53"/>
            <p:cNvSpPr/>
            <p:nvPr/>
          </p:nvSpPr>
          <p:spPr>
            <a:xfrm>
              <a:off x="5647291" y="3674598"/>
              <a:ext cx="41330" cy="75948"/>
            </a:xfrm>
            <a:custGeom>
              <a:avLst/>
              <a:gdLst/>
              <a:ahLst/>
              <a:cxnLst/>
              <a:rect l="l" t="t" r="r" b="b"/>
              <a:pathLst>
                <a:path w="1601" h="2942" extrusionOk="0">
                  <a:moveTo>
                    <a:pt x="1289" y="1"/>
                  </a:moveTo>
                  <a:cubicBezTo>
                    <a:pt x="1257" y="1"/>
                    <a:pt x="1223" y="5"/>
                    <a:pt x="1187" y="14"/>
                  </a:cubicBezTo>
                  <a:cubicBezTo>
                    <a:pt x="1033" y="169"/>
                    <a:pt x="878" y="323"/>
                    <a:pt x="775" y="581"/>
                  </a:cubicBezTo>
                  <a:cubicBezTo>
                    <a:pt x="620" y="736"/>
                    <a:pt x="517" y="943"/>
                    <a:pt x="414" y="1097"/>
                  </a:cubicBezTo>
                  <a:cubicBezTo>
                    <a:pt x="310" y="1304"/>
                    <a:pt x="207" y="1562"/>
                    <a:pt x="156" y="1768"/>
                  </a:cubicBezTo>
                  <a:cubicBezTo>
                    <a:pt x="52" y="2026"/>
                    <a:pt x="52" y="2284"/>
                    <a:pt x="1" y="2490"/>
                  </a:cubicBezTo>
                  <a:cubicBezTo>
                    <a:pt x="1" y="2782"/>
                    <a:pt x="231" y="2941"/>
                    <a:pt x="460" y="2941"/>
                  </a:cubicBezTo>
                  <a:cubicBezTo>
                    <a:pt x="636" y="2941"/>
                    <a:pt x="811" y="2847"/>
                    <a:pt x="878" y="2645"/>
                  </a:cubicBezTo>
                  <a:cubicBezTo>
                    <a:pt x="878" y="2439"/>
                    <a:pt x="981" y="2232"/>
                    <a:pt x="1033" y="2026"/>
                  </a:cubicBezTo>
                  <a:cubicBezTo>
                    <a:pt x="1033" y="2026"/>
                    <a:pt x="1091" y="1939"/>
                    <a:pt x="1076" y="1939"/>
                  </a:cubicBezTo>
                  <a:cubicBezTo>
                    <a:pt x="1071" y="1939"/>
                    <a:pt x="1058" y="1948"/>
                    <a:pt x="1033" y="1974"/>
                  </a:cubicBezTo>
                  <a:cubicBezTo>
                    <a:pt x="1084" y="1871"/>
                    <a:pt x="1136" y="1820"/>
                    <a:pt x="1136" y="1716"/>
                  </a:cubicBezTo>
                  <a:cubicBezTo>
                    <a:pt x="1187" y="1665"/>
                    <a:pt x="1187" y="1562"/>
                    <a:pt x="1239" y="1458"/>
                  </a:cubicBezTo>
                  <a:cubicBezTo>
                    <a:pt x="1291" y="1252"/>
                    <a:pt x="1342" y="1046"/>
                    <a:pt x="1394" y="891"/>
                  </a:cubicBezTo>
                  <a:cubicBezTo>
                    <a:pt x="1497" y="685"/>
                    <a:pt x="1548" y="478"/>
                    <a:pt x="1600" y="272"/>
                  </a:cubicBezTo>
                  <a:cubicBezTo>
                    <a:pt x="1557" y="101"/>
                    <a:pt x="1444" y="1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53"/>
            <p:cNvSpPr/>
            <p:nvPr/>
          </p:nvSpPr>
          <p:spPr>
            <a:xfrm>
              <a:off x="5387747" y="3505225"/>
              <a:ext cx="1213" cy="620"/>
            </a:xfrm>
            <a:custGeom>
              <a:avLst/>
              <a:gdLst/>
              <a:ahLst/>
              <a:cxnLst/>
              <a:rect l="l" t="t" r="r" b="b"/>
              <a:pathLst>
                <a:path w="47" h="24" extrusionOk="0">
                  <a:moveTo>
                    <a:pt x="12" y="0"/>
                  </a:moveTo>
                  <a:cubicBezTo>
                    <a:pt x="1" y="0"/>
                    <a:pt x="12" y="23"/>
                    <a:pt x="47" y="23"/>
                  </a:cubicBezTo>
                  <a:cubicBezTo>
                    <a:pt x="30" y="6"/>
                    <a:pt x="18" y="0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53"/>
            <p:cNvSpPr/>
            <p:nvPr/>
          </p:nvSpPr>
          <p:spPr>
            <a:xfrm>
              <a:off x="5347715" y="3385344"/>
              <a:ext cx="81266" cy="44299"/>
            </a:xfrm>
            <a:custGeom>
              <a:avLst/>
              <a:gdLst/>
              <a:ahLst/>
              <a:cxnLst/>
              <a:rect l="l" t="t" r="r" b="b"/>
              <a:pathLst>
                <a:path w="3148" h="1716" extrusionOk="0">
                  <a:moveTo>
                    <a:pt x="768" y="1"/>
                  </a:moveTo>
                  <a:cubicBezTo>
                    <a:pt x="684" y="1"/>
                    <a:pt x="600" y="5"/>
                    <a:pt x="517" y="13"/>
                  </a:cubicBezTo>
                  <a:cubicBezTo>
                    <a:pt x="207" y="13"/>
                    <a:pt x="1" y="271"/>
                    <a:pt x="52" y="581"/>
                  </a:cubicBezTo>
                  <a:cubicBezTo>
                    <a:pt x="52" y="684"/>
                    <a:pt x="104" y="787"/>
                    <a:pt x="207" y="890"/>
                  </a:cubicBezTo>
                  <a:cubicBezTo>
                    <a:pt x="280" y="927"/>
                    <a:pt x="379" y="963"/>
                    <a:pt x="485" y="963"/>
                  </a:cubicBezTo>
                  <a:cubicBezTo>
                    <a:pt x="529" y="963"/>
                    <a:pt x="575" y="957"/>
                    <a:pt x="620" y="942"/>
                  </a:cubicBezTo>
                  <a:lnTo>
                    <a:pt x="1033" y="942"/>
                  </a:lnTo>
                  <a:lnTo>
                    <a:pt x="1136" y="993"/>
                  </a:lnTo>
                  <a:lnTo>
                    <a:pt x="1291" y="1045"/>
                  </a:lnTo>
                  <a:lnTo>
                    <a:pt x="1342" y="1045"/>
                  </a:lnTo>
                  <a:cubicBezTo>
                    <a:pt x="1445" y="1097"/>
                    <a:pt x="1497" y="1148"/>
                    <a:pt x="1600" y="1200"/>
                  </a:cubicBezTo>
                  <a:cubicBezTo>
                    <a:pt x="1652" y="1251"/>
                    <a:pt x="1858" y="1406"/>
                    <a:pt x="2013" y="1509"/>
                  </a:cubicBezTo>
                  <a:cubicBezTo>
                    <a:pt x="2116" y="1561"/>
                    <a:pt x="2219" y="1613"/>
                    <a:pt x="2322" y="1613"/>
                  </a:cubicBezTo>
                  <a:cubicBezTo>
                    <a:pt x="2374" y="1664"/>
                    <a:pt x="2477" y="1716"/>
                    <a:pt x="2529" y="1716"/>
                  </a:cubicBezTo>
                  <a:lnTo>
                    <a:pt x="2787" y="1716"/>
                  </a:lnTo>
                  <a:cubicBezTo>
                    <a:pt x="2993" y="1664"/>
                    <a:pt x="3148" y="1406"/>
                    <a:pt x="3045" y="1251"/>
                  </a:cubicBezTo>
                  <a:cubicBezTo>
                    <a:pt x="2993" y="1148"/>
                    <a:pt x="2941" y="1097"/>
                    <a:pt x="2838" y="1045"/>
                  </a:cubicBezTo>
                  <a:lnTo>
                    <a:pt x="2683" y="942"/>
                  </a:lnTo>
                  <a:lnTo>
                    <a:pt x="2632" y="890"/>
                  </a:lnTo>
                  <a:cubicBezTo>
                    <a:pt x="2632" y="890"/>
                    <a:pt x="2529" y="839"/>
                    <a:pt x="2529" y="787"/>
                  </a:cubicBezTo>
                  <a:cubicBezTo>
                    <a:pt x="2322" y="632"/>
                    <a:pt x="2168" y="529"/>
                    <a:pt x="2013" y="374"/>
                  </a:cubicBezTo>
                  <a:cubicBezTo>
                    <a:pt x="1624" y="115"/>
                    <a:pt x="1199" y="1"/>
                    <a:pt x="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53"/>
            <p:cNvSpPr/>
            <p:nvPr/>
          </p:nvSpPr>
          <p:spPr>
            <a:xfrm>
              <a:off x="5097315" y="3894825"/>
              <a:ext cx="51966" cy="49513"/>
            </a:xfrm>
            <a:custGeom>
              <a:avLst/>
              <a:gdLst/>
              <a:ahLst/>
              <a:cxnLst/>
              <a:rect l="l" t="t" r="r" b="b"/>
              <a:pathLst>
                <a:path w="2013" h="1918" extrusionOk="0">
                  <a:moveTo>
                    <a:pt x="1728" y="0"/>
                  </a:moveTo>
                  <a:cubicBezTo>
                    <a:pt x="1685" y="0"/>
                    <a:pt x="1642" y="13"/>
                    <a:pt x="1599" y="34"/>
                  </a:cubicBezTo>
                  <a:cubicBezTo>
                    <a:pt x="1445" y="138"/>
                    <a:pt x="1290" y="241"/>
                    <a:pt x="1187" y="395"/>
                  </a:cubicBezTo>
                  <a:lnTo>
                    <a:pt x="826" y="705"/>
                  </a:lnTo>
                  <a:lnTo>
                    <a:pt x="155" y="1376"/>
                  </a:lnTo>
                  <a:cubicBezTo>
                    <a:pt x="0" y="1479"/>
                    <a:pt x="0" y="1685"/>
                    <a:pt x="155" y="1840"/>
                  </a:cubicBezTo>
                  <a:cubicBezTo>
                    <a:pt x="206" y="1892"/>
                    <a:pt x="284" y="1917"/>
                    <a:pt x="368" y="1917"/>
                  </a:cubicBezTo>
                  <a:cubicBezTo>
                    <a:pt x="452" y="1917"/>
                    <a:pt x="542" y="1892"/>
                    <a:pt x="619" y="1840"/>
                  </a:cubicBezTo>
                  <a:lnTo>
                    <a:pt x="1290" y="1169"/>
                  </a:lnTo>
                  <a:lnTo>
                    <a:pt x="1651" y="808"/>
                  </a:lnTo>
                  <a:cubicBezTo>
                    <a:pt x="1754" y="653"/>
                    <a:pt x="1857" y="550"/>
                    <a:pt x="1960" y="395"/>
                  </a:cubicBezTo>
                  <a:cubicBezTo>
                    <a:pt x="2012" y="292"/>
                    <a:pt x="2012" y="189"/>
                    <a:pt x="1909" y="86"/>
                  </a:cubicBezTo>
                  <a:cubicBezTo>
                    <a:pt x="1848" y="26"/>
                    <a:pt x="1788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53"/>
            <p:cNvSpPr/>
            <p:nvPr/>
          </p:nvSpPr>
          <p:spPr>
            <a:xfrm>
              <a:off x="5542095" y="3625626"/>
              <a:ext cx="43963" cy="66654"/>
            </a:xfrm>
            <a:custGeom>
              <a:avLst/>
              <a:gdLst/>
              <a:ahLst/>
              <a:cxnLst/>
              <a:rect l="l" t="t" r="r" b="b"/>
              <a:pathLst>
                <a:path w="1703" h="2582" extrusionOk="0">
                  <a:moveTo>
                    <a:pt x="1351" y="0"/>
                  </a:moveTo>
                  <a:cubicBezTo>
                    <a:pt x="1297" y="0"/>
                    <a:pt x="1242" y="17"/>
                    <a:pt x="1187" y="54"/>
                  </a:cubicBezTo>
                  <a:cubicBezTo>
                    <a:pt x="981" y="157"/>
                    <a:pt x="826" y="260"/>
                    <a:pt x="723" y="415"/>
                  </a:cubicBezTo>
                  <a:cubicBezTo>
                    <a:pt x="568" y="570"/>
                    <a:pt x="413" y="776"/>
                    <a:pt x="310" y="931"/>
                  </a:cubicBezTo>
                  <a:cubicBezTo>
                    <a:pt x="104" y="1343"/>
                    <a:pt x="0" y="1756"/>
                    <a:pt x="0" y="2169"/>
                  </a:cubicBezTo>
                  <a:cubicBezTo>
                    <a:pt x="0" y="2375"/>
                    <a:pt x="207" y="2582"/>
                    <a:pt x="465" y="2582"/>
                  </a:cubicBezTo>
                  <a:cubicBezTo>
                    <a:pt x="671" y="2582"/>
                    <a:pt x="877" y="2375"/>
                    <a:pt x="877" y="2169"/>
                  </a:cubicBezTo>
                  <a:lnTo>
                    <a:pt x="877" y="1963"/>
                  </a:lnTo>
                  <a:cubicBezTo>
                    <a:pt x="877" y="1911"/>
                    <a:pt x="877" y="1911"/>
                    <a:pt x="877" y="1911"/>
                  </a:cubicBezTo>
                  <a:lnTo>
                    <a:pt x="877" y="1756"/>
                  </a:lnTo>
                  <a:cubicBezTo>
                    <a:pt x="877" y="1705"/>
                    <a:pt x="929" y="1601"/>
                    <a:pt x="981" y="1550"/>
                  </a:cubicBezTo>
                  <a:cubicBezTo>
                    <a:pt x="981" y="1550"/>
                    <a:pt x="981" y="1498"/>
                    <a:pt x="981" y="1498"/>
                  </a:cubicBezTo>
                  <a:lnTo>
                    <a:pt x="1032" y="1395"/>
                  </a:lnTo>
                  <a:cubicBezTo>
                    <a:pt x="1084" y="1240"/>
                    <a:pt x="1187" y="1086"/>
                    <a:pt x="1290" y="931"/>
                  </a:cubicBezTo>
                  <a:cubicBezTo>
                    <a:pt x="1342" y="879"/>
                    <a:pt x="1393" y="828"/>
                    <a:pt x="1445" y="724"/>
                  </a:cubicBezTo>
                  <a:lnTo>
                    <a:pt x="1496" y="621"/>
                  </a:lnTo>
                  <a:cubicBezTo>
                    <a:pt x="1651" y="518"/>
                    <a:pt x="1703" y="312"/>
                    <a:pt x="1651" y="157"/>
                  </a:cubicBezTo>
                  <a:cubicBezTo>
                    <a:pt x="1551" y="57"/>
                    <a:pt x="1451" y="0"/>
                    <a:pt x="13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53"/>
            <p:cNvSpPr/>
            <p:nvPr/>
          </p:nvSpPr>
          <p:spPr>
            <a:xfrm>
              <a:off x="5636153" y="3552150"/>
              <a:ext cx="63608" cy="17451"/>
            </a:xfrm>
            <a:custGeom>
              <a:avLst/>
              <a:gdLst/>
              <a:ahLst/>
              <a:cxnLst/>
              <a:rect l="l" t="t" r="r" b="b"/>
              <a:pathLst>
                <a:path w="2464" h="676" extrusionOk="0">
                  <a:moveTo>
                    <a:pt x="361" y="0"/>
                  </a:moveTo>
                  <a:cubicBezTo>
                    <a:pt x="0" y="0"/>
                    <a:pt x="0" y="676"/>
                    <a:pt x="361" y="676"/>
                  </a:cubicBezTo>
                  <a:cubicBezTo>
                    <a:pt x="374" y="676"/>
                    <a:pt x="386" y="675"/>
                    <a:pt x="400" y="673"/>
                  </a:cubicBezTo>
                  <a:lnTo>
                    <a:pt x="1741" y="673"/>
                  </a:lnTo>
                  <a:cubicBezTo>
                    <a:pt x="1896" y="673"/>
                    <a:pt x="2102" y="622"/>
                    <a:pt x="2257" y="622"/>
                  </a:cubicBezTo>
                  <a:cubicBezTo>
                    <a:pt x="2360" y="570"/>
                    <a:pt x="2412" y="467"/>
                    <a:pt x="2412" y="364"/>
                  </a:cubicBezTo>
                  <a:cubicBezTo>
                    <a:pt x="2463" y="209"/>
                    <a:pt x="2412" y="106"/>
                    <a:pt x="2257" y="54"/>
                  </a:cubicBezTo>
                  <a:cubicBezTo>
                    <a:pt x="2102" y="2"/>
                    <a:pt x="1896" y="2"/>
                    <a:pt x="1741" y="2"/>
                  </a:cubicBezTo>
                  <a:lnTo>
                    <a:pt x="400" y="2"/>
                  </a:lnTo>
                  <a:cubicBezTo>
                    <a:pt x="386" y="1"/>
                    <a:pt x="374" y="0"/>
                    <a:pt x="3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53"/>
            <p:cNvSpPr/>
            <p:nvPr/>
          </p:nvSpPr>
          <p:spPr>
            <a:xfrm>
              <a:off x="5500523" y="3510646"/>
              <a:ext cx="49875" cy="89733"/>
            </a:xfrm>
            <a:custGeom>
              <a:avLst/>
              <a:gdLst/>
              <a:ahLst/>
              <a:cxnLst/>
              <a:rect l="l" t="t" r="r" b="b"/>
              <a:pathLst>
                <a:path w="1932" h="3476" extrusionOk="0">
                  <a:moveTo>
                    <a:pt x="1550" y="1"/>
                  </a:moveTo>
                  <a:cubicBezTo>
                    <a:pt x="1511" y="1"/>
                    <a:pt x="1471" y="8"/>
                    <a:pt x="1432" y="24"/>
                  </a:cubicBezTo>
                  <a:cubicBezTo>
                    <a:pt x="812" y="179"/>
                    <a:pt x="658" y="901"/>
                    <a:pt x="606" y="1468"/>
                  </a:cubicBezTo>
                  <a:lnTo>
                    <a:pt x="606" y="1830"/>
                  </a:lnTo>
                  <a:cubicBezTo>
                    <a:pt x="606" y="1881"/>
                    <a:pt x="606" y="1984"/>
                    <a:pt x="606" y="2036"/>
                  </a:cubicBezTo>
                  <a:lnTo>
                    <a:pt x="606" y="2087"/>
                  </a:lnTo>
                  <a:cubicBezTo>
                    <a:pt x="606" y="2191"/>
                    <a:pt x="606" y="2242"/>
                    <a:pt x="555" y="2294"/>
                  </a:cubicBezTo>
                  <a:cubicBezTo>
                    <a:pt x="555" y="2294"/>
                    <a:pt x="555" y="2345"/>
                    <a:pt x="555" y="2345"/>
                  </a:cubicBezTo>
                  <a:cubicBezTo>
                    <a:pt x="503" y="2397"/>
                    <a:pt x="503" y="2449"/>
                    <a:pt x="451" y="2500"/>
                  </a:cubicBezTo>
                  <a:cubicBezTo>
                    <a:pt x="451" y="2552"/>
                    <a:pt x="400" y="2552"/>
                    <a:pt x="400" y="2603"/>
                  </a:cubicBezTo>
                  <a:cubicBezTo>
                    <a:pt x="1" y="2962"/>
                    <a:pt x="373" y="3475"/>
                    <a:pt x="777" y="3475"/>
                  </a:cubicBezTo>
                  <a:cubicBezTo>
                    <a:pt x="895" y="3475"/>
                    <a:pt x="1017" y="3431"/>
                    <a:pt x="1122" y="3326"/>
                  </a:cubicBezTo>
                  <a:cubicBezTo>
                    <a:pt x="1328" y="3068"/>
                    <a:pt x="1483" y="2810"/>
                    <a:pt x="1586" y="2500"/>
                  </a:cubicBezTo>
                  <a:cubicBezTo>
                    <a:pt x="1638" y="2191"/>
                    <a:pt x="1638" y="1933"/>
                    <a:pt x="1638" y="1623"/>
                  </a:cubicBezTo>
                  <a:lnTo>
                    <a:pt x="1638" y="1314"/>
                  </a:lnTo>
                  <a:cubicBezTo>
                    <a:pt x="1638" y="1210"/>
                    <a:pt x="1638" y="1159"/>
                    <a:pt x="1638" y="1107"/>
                  </a:cubicBezTo>
                  <a:lnTo>
                    <a:pt x="1638" y="1004"/>
                  </a:lnTo>
                  <a:cubicBezTo>
                    <a:pt x="1638" y="1004"/>
                    <a:pt x="1638" y="901"/>
                    <a:pt x="1689" y="849"/>
                  </a:cubicBezTo>
                  <a:lnTo>
                    <a:pt x="1689" y="798"/>
                  </a:lnTo>
                  <a:lnTo>
                    <a:pt x="1689" y="746"/>
                  </a:lnTo>
                  <a:lnTo>
                    <a:pt x="1741" y="695"/>
                  </a:lnTo>
                  <a:cubicBezTo>
                    <a:pt x="1793" y="591"/>
                    <a:pt x="1844" y="540"/>
                    <a:pt x="1844" y="488"/>
                  </a:cubicBezTo>
                  <a:lnTo>
                    <a:pt x="1844" y="437"/>
                  </a:lnTo>
                  <a:cubicBezTo>
                    <a:pt x="1931" y="219"/>
                    <a:pt x="1761" y="1"/>
                    <a:pt x="1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53"/>
            <p:cNvSpPr/>
            <p:nvPr/>
          </p:nvSpPr>
          <p:spPr>
            <a:xfrm>
              <a:off x="4914869" y="4044611"/>
              <a:ext cx="96755" cy="82401"/>
            </a:xfrm>
            <a:custGeom>
              <a:avLst/>
              <a:gdLst/>
              <a:ahLst/>
              <a:cxnLst/>
              <a:rect l="l" t="t" r="r" b="b"/>
              <a:pathLst>
                <a:path w="3748" h="3192" extrusionOk="0">
                  <a:moveTo>
                    <a:pt x="3187" y="0"/>
                  </a:moveTo>
                  <a:cubicBezTo>
                    <a:pt x="3046" y="0"/>
                    <a:pt x="2908" y="74"/>
                    <a:pt x="2838" y="251"/>
                  </a:cubicBezTo>
                  <a:cubicBezTo>
                    <a:pt x="2838" y="251"/>
                    <a:pt x="2772" y="317"/>
                    <a:pt x="2798" y="317"/>
                  </a:cubicBezTo>
                  <a:cubicBezTo>
                    <a:pt x="2805" y="317"/>
                    <a:pt x="2817" y="313"/>
                    <a:pt x="2838" y="302"/>
                  </a:cubicBezTo>
                  <a:lnTo>
                    <a:pt x="2838" y="302"/>
                  </a:lnTo>
                  <a:lnTo>
                    <a:pt x="2786" y="354"/>
                  </a:lnTo>
                  <a:lnTo>
                    <a:pt x="2683" y="405"/>
                  </a:lnTo>
                  <a:lnTo>
                    <a:pt x="2528" y="457"/>
                  </a:lnTo>
                  <a:lnTo>
                    <a:pt x="2425" y="509"/>
                  </a:lnTo>
                  <a:cubicBezTo>
                    <a:pt x="2116" y="612"/>
                    <a:pt x="1858" y="767"/>
                    <a:pt x="1600" y="973"/>
                  </a:cubicBezTo>
                  <a:cubicBezTo>
                    <a:pt x="1084" y="1386"/>
                    <a:pt x="620" y="1901"/>
                    <a:pt x="207" y="2366"/>
                  </a:cubicBezTo>
                  <a:cubicBezTo>
                    <a:pt x="0" y="2572"/>
                    <a:pt x="0" y="2830"/>
                    <a:pt x="207" y="3036"/>
                  </a:cubicBezTo>
                  <a:cubicBezTo>
                    <a:pt x="284" y="3140"/>
                    <a:pt x="400" y="3191"/>
                    <a:pt x="516" y="3191"/>
                  </a:cubicBezTo>
                  <a:cubicBezTo>
                    <a:pt x="632" y="3191"/>
                    <a:pt x="748" y="3140"/>
                    <a:pt x="826" y="3036"/>
                  </a:cubicBezTo>
                  <a:cubicBezTo>
                    <a:pt x="1084" y="2778"/>
                    <a:pt x="1290" y="2521"/>
                    <a:pt x="1548" y="2314"/>
                  </a:cubicBezTo>
                  <a:cubicBezTo>
                    <a:pt x="1651" y="2159"/>
                    <a:pt x="1806" y="2056"/>
                    <a:pt x="1909" y="1953"/>
                  </a:cubicBezTo>
                  <a:lnTo>
                    <a:pt x="2064" y="1798"/>
                  </a:lnTo>
                  <a:cubicBezTo>
                    <a:pt x="2116" y="1773"/>
                    <a:pt x="2116" y="1773"/>
                    <a:pt x="2109" y="1773"/>
                  </a:cubicBezTo>
                  <a:cubicBezTo>
                    <a:pt x="2103" y="1773"/>
                    <a:pt x="2090" y="1773"/>
                    <a:pt x="2116" y="1747"/>
                  </a:cubicBezTo>
                  <a:lnTo>
                    <a:pt x="2219" y="1695"/>
                  </a:lnTo>
                  <a:cubicBezTo>
                    <a:pt x="2322" y="1644"/>
                    <a:pt x="2373" y="1592"/>
                    <a:pt x="2425" y="1540"/>
                  </a:cubicBezTo>
                  <a:lnTo>
                    <a:pt x="2528" y="1540"/>
                  </a:lnTo>
                  <a:cubicBezTo>
                    <a:pt x="2631" y="1540"/>
                    <a:pt x="2735" y="1437"/>
                    <a:pt x="2889" y="1386"/>
                  </a:cubicBezTo>
                  <a:cubicBezTo>
                    <a:pt x="3044" y="1334"/>
                    <a:pt x="3199" y="1231"/>
                    <a:pt x="3302" y="1128"/>
                  </a:cubicBezTo>
                  <a:cubicBezTo>
                    <a:pt x="3457" y="973"/>
                    <a:pt x="3560" y="767"/>
                    <a:pt x="3612" y="612"/>
                  </a:cubicBezTo>
                  <a:cubicBezTo>
                    <a:pt x="3747" y="273"/>
                    <a:pt x="3459" y="0"/>
                    <a:pt x="3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53"/>
            <p:cNvSpPr/>
            <p:nvPr/>
          </p:nvSpPr>
          <p:spPr>
            <a:xfrm>
              <a:off x="5021380" y="3786815"/>
              <a:ext cx="2685" cy="1342"/>
            </a:xfrm>
            <a:custGeom>
              <a:avLst/>
              <a:gdLst/>
              <a:ahLst/>
              <a:cxnLst/>
              <a:rect l="l" t="t" r="r" b="b"/>
              <a:pathLst>
                <a:path w="104" h="52" extrusionOk="0">
                  <a:moveTo>
                    <a:pt x="104" y="52"/>
                  </a:moveTo>
                  <a:cubicBezTo>
                    <a:pt x="104" y="52"/>
                    <a:pt x="1" y="0"/>
                    <a:pt x="104" y="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53"/>
            <p:cNvSpPr/>
            <p:nvPr/>
          </p:nvSpPr>
          <p:spPr>
            <a:xfrm>
              <a:off x="4968176" y="3725685"/>
              <a:ext cx="90533" cy="72308"/>
            </a:xfrm>
            <a:custGeom>
              <a:avLst/>
              <a:gdLst/>
              <a:ahLst/>
              <a:cxnLst/>
              <a:rect l="l" t="t" r="r" b="b"/>
              <a:pathLst>
                <a:path w="3507" h="2801" extrusionOk="0">
                  <a:moveTo>
                    <a:pt x="742" y="0"/>
                  </a:moveTo>
                  <a:cubicBezTo>
                    <a:pt x="350" y="0"/>
                    <a:pt x="0" y="513"/>
                    <a:pt x="359" y="872"/>
                  </a:cubicBezTo>
                  <a:cubicBezTo>
                    <a:pt x="669" y="1233"/>
                    <a:pt x="1030" y="1595"/>
                    <a:pt x="1443" y="1904"/>
                  </a:cubicBezTo>
                  <a:lnTo>
                    <a:pt x="2062" y="2420"/>
                  </a:lnTo>
                  <a:lnTo>
                    <a:pt x="2113" y="2420"/>
                  </a:lnTo>
                  <a:lnTo>
                    <a:pt x="2268" y="2523"/>
                  </a:lnTo>
                  <a:cubicBezTo>
                    <a:pt x="2371" y="2626"/>
                    <a:pt x="2474" y="2678"/>
                    <a:pt x="2629" y="2729"/>
                  </a:cubicBezTo>
                  <a:lnTo>
                    <a:pt x="2784" y="2781"/>
                  </a:lnTo>
                  <a:cubicBezTo>
                    <a:pt x="2835" y="2794"/>
                    <a:pt x="2884" y="2800"/>
                    <a:pt x="2930" y="2800"/>
                  </a:cubicBezTo>
                  <a:cubicBezTo>
                    <a:pt x="3068" y="2800"/>
                    <a:pt x="3184" y="2742"/>
                    <a:pt x="3300" y="2626"/>
                  </a:cubicBezTo>
                  <a:cubicBezTo>
                    <a:pt x="3454" y="2523"/>
                    <a:pt x="3506" y="2368"/>
                    <a:pt x="3454" y="2162"/>
                  </a:cubicBezTo>
                  <a:cubicBezTo>
                    <a:pt x="3403" y="2007"/>
                    <a:pt x="3300" y="1801"/>
                    <a:pt x="3145" y="1698"/>
                  </a:cubicBezTo>
                  <a:lnTo>
                    <a:pt x="2784" y="1388"/>
                  </a:lnTo>
                  <a:cubicBezTo>
                    <a:pt x="2577" y="1233"/>
                    <a:pt x="2423" y="1130"/>
                    <a:pt x="2216" y="975"/>
                  </a:cubicBezTo>
                  <a:lnTo>
                    <a:pt x="1597" y="563"/>
                  </a:lnTo>
                  <a:lnTo>
                    <a:pt x="1443" y="460"/>
                  </a:lnTo>
                  <a:lnTo>
                    <a:pt x="1391" y="408"/>
                  </a:lnTo>
                  <a:cubicBezTo>
                    <a:pt x="1288" y="356"/>
                    <a:pt x="1185" y="253"/>
                    <a:pt x="1081" y="150"/>
                  </a:cubicBezTo>
                  <a:cubicBezTo>
                    <a:pt x="976" y="45"/>
                    <a:pt x="857" y="0"/>
                    <a:pt x="7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53"/>
            <p:cNvSpPr/>
            <p:nvPr/>
          </p:nvSpPr>
          <p:spPr>
            <a:xfrm>
              <a:off x="5049338" y="3640651"/>
              <a:ext cx="47990" cy="24550"/>
            </a:xfrm>
            <a:custGeom>
              <a:avLst/>
              <a:gdLst/>
              <a:ahLst/>
              <a:cxnLst/>
              <a:rect l="l" t="t" r="r" b="b"/>
              <a:pathLst>
                <a:path w="1859" h="951" extrusionOk="0">
                  <a:moveTo>
                    <a:pt x="1600" y="1"/>
                  </a:moveTo>
                  <a:cubicBezTo>
                    <a:pt x="1549" y="1"/>
                    <a:pt x="1497" y="13"/>
                    <a:pt x="1445" y="39"/>
                  </a:cubicBezTo>
                  <a:lnTo>
                    <a:pt x="1394" y="91"/>
                  </a:lnTo>
                  <a:lnTo>
                    <a:pt x="1239" y="194"/>
                  </a:lnTo>
                  <a:lnTo>
                    <a:pt x="1084" y="297"/>
                  </a:lnTo>
                  <a:lnTo>
                    <a:pt x="414" y="297"/>
                  </a:lnTo>
                  <a:cubicBezTo>
                    <a:pt x="387" y="288"/>
                    <a:pt x="359" y="284"/>
                    <a:pt x="330" y="284"/>
                  </a:cubicBezTo>
                  <a:cubicBezTo>
                    <a:pt x="193" y="284"/>
                    <a:pt x="44" y="384"/>
                    <a:pt x="1" y="555"/>
                  </a:cubicBezTo>
                  <a:cubicBezTo>
                    <a:pt x="1" y="710"/>
                    <a:pt x="104" y="865"/>
                    <a:pt x="259" y="916"/>
                  </a:cubicBezTo>
                  <a:cubicBezTo>
                    <a:pt x="366" y="938"/>
                    <a:pt x="490" y="950"/>
                    <a:pt x="618" y="950"/>
                  </a:cubicBezTo>
                  <a:cubicBezTo>
                    <a:pt x="798" y="950"/>
                    <a:pt x="985" y="925"/>
                    <a:pt x="1136" y="865"/>
                  </a:cubicBezTo>
                  <a:cubicBezTo>
                    <a:pt x="1291" y="813"/>
                    <a:pt x="1394" y="761"/>
                    <a:pt x="1549" y="658"/>
                  </a:cubicBezTo>
                  <a:cubicBezTo>
                    <a:pt x="1600" y="607"/>
                    <a:pt x="1652" y="555"/>
                    <a:pt x="1703" y="452"/>
                  </a:cubicBezTo>
                  <a:cubicBezTo>
                    <a:pt x="1755" y="400"/>
                    <a:pt x="1806" y="349"/>
                    <a:pt x="1858" y="297"/>
                  </a:cubicBezTo>
                  <a:cubicBezTo>
                    <a:pt x="1858" y="194"/>
                    <a:pt x="1806" y="91"/>
                    <a:pt x="1755" y="39"/>
                  </a:cubicBezTo>
                  <a:cubicBezTo>
                    <a:pt x="1703" y="13"/>
                    <a:pt x="1652" y="1"/>
                    <a:pt x="16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53"/>
            <p:cNvSpPr/>
            <p:nvPr/>
          </p:nvSpPr>
          <p:spPr>
            <a:xfrm>
              <a:off x="5835666" y="3711816"/>
              <a:ext cx="70165" cy="53282"/>
            </a:xfrm>
            <a:custGeom>
              <a:avLst/>
              <a:gdLst/>
              <a:ahLst/>
              <a:cxnLst/>
              <a:rect l="l" t="t" r="r" b="b"/>
              <a:pathLst>
                <a:path w="2718" h="2064" extrusionOk="0">
                  <a:moveTo>
                    <a:pt x="419" y="0"/>
                  </a:moveTo>
                  <a:cubicBezTo>
                    <a:pt x="323" y="0"/>
                    <a:pt x="232" y="39"/>
                    <a:pt x="155" y="116"/>
                  </a:cubicBezTo>
                  <a:cubicBezTo>
                    <a:pt x="0" y="271"/>
                    <a:pt x="0" y="529"/>
                    <a:pt x="155" y="684"/>
                  </a:cubicBezTo>
                  <a:cubicBezTo>
                    <a:pt x="413" y="942"/>
                    <a:pt x="671" y="1251"/>
                    <a:pt x="980" y="1561"/>
                  </a:cubicBezTo>
                  <a:cubicBezTo>
                    <a:pt x="1135" y="1715"/>
                    <a:pt x="1342" y="1819"/>
                    <a:pt x="1548" y="1922"/>
                  </a:cubicBezTo>
                  <a:cubicBezTo>
                    <a:pt x="1651" y="1973"/>
                    <a:pt x="1754" y="2025"/>
                    <a:pt x="1857" y="2025"/>
                  </a:cubicBezTo>
                  <a:cubicBezTo>
                    <a:pt x="1909" y="2051"/>
                    <a:pt x="1961" y="2064"/>
                    <a:pt x="2012" y="2064"/>
                  </a:cubicBezTo>
                  <a:cubicBezTo>
                    <a:pt x="2064" y="2064"/>
                    <a:pt x="2115" y="2051"/>
                    <a:pt x="2167" y="2025"/>
                  </a:cubicBezTo>
                  <a:lnTo>
                    <a:pt x="2270" y="1973"/>
                  </a:lnTo>
                  <a:cubicBezTo>
                    <a:pt x="2717" y="1973"/>
                    <a:pt x="2686" y="1351"/>
                    <a:pt x="2315" y="1351"/>
                  </a:cubicBezTo>
                  <a:cubicBezTo>
                    <a:pt x="2300" y="1351"/>
                    <a:pt x="2285" y="1352"/>
                    <a:pt x="2270" y="1354"/>
                  </a:cubicBezTo>
                  <a:lnTo>
                    <a:pt x="2167" y="1354"/>
                  </a:lnTo>
                  <a:cubicBezTo>
                    <a:pt x="2115" y="1303"/>
                    <a:pt x="2064" y="1303"/>
                    <a:pt x="2012" y="1303"/>
                  </a:cubicBezTo>
                  <a:lnTo>
                    <a:pt x="1909" y="1303"/>
                  </a:lnTo>
                  <a:lnTo>
                    <a:pt x="1857" y="1251"/>
                  </a:lnTo>
                  <a:lnTo>
                    <a:pt x="1703" y="1148"/>
                  </a:lnTo>
                  <a:lnTo>
                    <a:pt x="1651" y="1148"/>
                  </a:lnTo>
                  <a:cubicBezTo>
                    <a:pt x="1600" y="1096"/>
                    <a:pt x="1496" y="1045"/>
                    <a:pt x="1445" y="993"/>
                  </a:cubicBezTo>
                  <a:cubicBezTo>
                    <a:pt x="1187" y="684"/>
                    <a:pt x="980" y="374"/>
                    <a:pt x="723" y="116"/>
                  </a:cubicBezTo>
                  <a:cubicBezTo>
                    <a:pt x="619" y="39"/>
                    <a:pt x="516" y="0"/>
                    <a:pt x="4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53"/>
            <p:cNvSpPr/>
            <p:nvPr/>
          </p:nvSpPr>
          <p:spPr>
            <a:xfrm>
              <a:off x="5231799" y="4075788"/>
              <a:ext cx="89242" cy="20007"/>
            </a:xfrm>
            <a:custGeom>
              <a:avLst/>
              <a:gdLst/>
              <a:ahLst/>
              <a:cxnLst/>
              <a:rect l="l" t="t" r="r" b="b"/>
              <a:pathLst>
                <a:path w="3457" h="775" extrusionOk="0">
                  <a:moveTo>
                    <a:pt x="362" y="1"/>
                  </a:moveTo>
                  <a:cubicBezTo>
                    <a:pt x="155" y="1"/>
                    <a:pt x="0" y="156"/>
                    <a:pt x="0" y="414"/>
                  </a:cubicBezTo>
                  <a:cubicBezTo>
                    <a:pt x="0" y="620"/>
                    <a:pt x="155" y="775"/>
                    <a:pt x="362" y="775"/>
                  </a:cubicBezTo>
                  <a:lnTo>
                    <a:pt x="3044" y="775"/>
                  </a:lnTo>
                  <a:cubicBezTo>
                    <a:pt x="3096" y="775"/>
                    <a:pt x="3199" y="723"/>
                    <a:pt x="3250" y="672"/>
                  </a:cubicBezTo>
                  <a:cubicBezTo>
                    <a:pt x="3457" y="517"/>
                    <a:pt x="3457" y="259"/>
                    <a:pt x="3250" y="104"/>
                  </a:cubicBezTo>
                  <a:lnTo>
                    <a:pt x="3096" y="52"/>
                  </a:lnTo>
                  <a:cubicBezTo>
                    <a:pt x="2993" y="1"/>
                    <a:pt x="2889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53"/>
            <p:cNvSpPr/>
            <p:nvPr/>
          </p:nvSpPr>
          <p:spPr>
            <a:xfrm>
              <a:off x="5346314" y="3905848"/>
              <a:ext cx="64925" cy="27467"/>
            </a:xfrm>
            <a:custGeom>
              <a:avLst/>
              <a:gdLst/>
              <a:ahLst/>
              <a:cxnLst/>
              <a:rect l="l" t="t" r="r" b="b"/>
              <a:pathLst>
                <a:path w="2515" h="1064" extrusionOk="0">
                  <a:moveTo>
                    <a:pt x="2200" y="1"/>
                  </a:moveTo>
                  <a:cubicBezTo>
                    <a:pt x="2136" y="1"/>
                    <a:pt x="2071" y="26"/>
                    <a:pt x="2013" y="84"/>
                  </a:cubicBezTo>
                  <a:lnTo>
                    <a:pt x="1910" y="135"/>
                  </a:lnTo>
                  <a:lnTo>
                    <a:pt x="1858" y="187"/>
                  </a:lnTo>
                  <a:lnTo>
                    <a:pt x="1755" y="290"/>
                  </a:lnTo>
                  <a:lnTo>
                    <a:pt x="1342" y="290"/>
                  </a:lnTo>
                  <a:cubicBezTo>
                    <a:pt x="1033" y="290"/>
                    <a:pt x="723" y="290"/>
                    <a:pt x="414" y="239"/>
                  </a:cubicBezTo>
                  <a:cubicBezTo>
                    <a:pt x="207" y="239"/>
                    <a:pt x="1" y="445"/>
                    <a:pt x="1" y="651"/>
                  </a:cubicBezTo>
                  <a:cubicBezTo>
                    <a:pt x="1" y="858"/>
                    <a:pt x="207" y="1064"/>
                    <a:pt x="414" y="1064"/>
                  </a:cubicBezTo>
                  <a:cubicBezTo>
                    <a:pt x="775" y="1064"/>
                    <a:pt x="1136" y="1064"/>
                    <a:pt x="1497" y="1012"/>
                  </a:cubicBezTo>
                  <a:cubicBezTo>
                    <a:pt x="1910" y="961"/>
                    <a:pt x="2271" y="703"/>
                    <a:pt x="2477" y="393"/>
                  </a:cubicBezTo>
                  <a:cubicBezTo>
                    <a:pt x="2514" y="170"/>
                    <a:pt x="2364" y="1"/>
                    <a:pt x="2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53"/>
            <p:cNvSpPr/>
            <p:nvPr/>
          </p:nvSpPr>
          <p:spPr>
            <a:xfrm rot="-2885123">
              <a:off x="5473359" y="3802019"/>
              <a:ext cx="59942" cy="50365"/>
            </a:xfrm>
            <a:custGeom>
              <a:avLst/>
              <a:gdLst/>
              <a:ahLst/>
              <a:cxnLst/>
              <a:rect l="l" t="t" r="r" b="b"/>
              <a:pathLst>
                <a:path w="2322" h="1951" extrusionOk="0">
                  <a:moveTo>
                    <a:pt x="1600" y="0"/>
                  </a:moveTo>
                  <a:cubicBezTo>
                    <a:pt x="1531" y="0"/>
                    <a:pt x="1462" y="7"/>
                    <a:pt x="1393" y="21"/>
                  </a:cubicBezTo>
                  <a:cubicBezTo>
                    <a:pt x="1238" y="72"/>
                    <a:pt x="1084" y="175"/>
                    <a:pt x="929" y="279"/>
                  </a:cubicBezTo>
                  <a:cubicBezTo>
                    <a:pt x="568" y="485"/>
                    <a:pt x="310" y="743"/>
                    <a:pt x="104" y="1052"/>
                  </a:cubicBezTo>
                  <a:cubicBezTo>
                    <a:pt x="0" y="1207"/>
                    <a:pt x="0" y="1362"/>
                    <a:pt x="52" y="1517"/>
                  </a:cubicBezTo>
                  <a:cubicBezTo>
                    <a:pt x="52" y="1672"/>
                    <a:pt x="155" y="1775"/>
                    <a:pt x="310" y="1878"/>
                  </a:cubicBezTo>
                  <a:cubicBezTo>
                    <a:pt x="383" y="1914"/>
                    <a:pt x="482" y="1951"/>
                    <a:pt x="588" y="1951"/>
                  </a:cubicBezTo>
                  <a:cubicBezTo>
                    <a:pt x="632" y="1951"/>
                    <a:pt x="677" y="1945"/>
                    <a:pt x="723" y="1929"/>
                  </a:cubicBezTo>
                  <a:cubicBezTo>
                    <a:pt x="877" y="1878"/>
                    <a:pt x="981" y="1775"/>
                    <a:pt x="1084" y="1672"/>
                  </a:cubicBezTo>
                  <a:lnTo>
                    <a:pt x="1135" y="1568"/>
                  </a:lnTo>
                  <a:cubicBezTo>
                    <a:pt x="1238" y="1465"/>
                    <a:pt x="1393" y="1310"/>
                    <a:pt x="1496" y="1207"/>
                  </a:cubicBezTo>
                  <a:cubicBezTo>
                    <a:pt x="1600" y="1156"/>
                    <a:pt x="1703" y="1052"/>
                    <a:pt x="1806" y="1001"/>
                  </a:cubicBezTo>
                  <a:lnTo>
                    <a:pt x="1858" y="1001"/>
                  </a:lnTo>
                  <a:cubicBezTo>
                    <a:pt x="1909" y="1001"/>
                    <a:pt x="1961" y="949"/>
                    <a:pt x="2012" y="898"/>
                  </a:cubicBezTo>
                  <a:lnTo>
                    <a:pt x="2064" y="846"/>
                  </a:lnTo>
                  <a:lnTo>
                    <a:pt x="2115" y="846"/>
                  </a:lnTo>
                  <a:cubicBezTo>
                    <a:pt x="2270" y="795"/>
                    <a:pt x="2322" y="640"/>
                    <a:pt x="2322" y="485"/>
                  </a:cubicBezTo>
                  <a:cubicBezTo>
                    <a:pt x="2322" y="330"/>
                    <a:pt x="2219" y="227"/>
                    <a:pt x="2115" y="124"/>
                  </a:cubicBezTo>
                  <a:cubicBezTo>
                    <a:pt x="1964" y="48"/>
                    <a:pt x="1786" y="0"/>
                    <a:pt x="16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53"/>
            <p:cNvSpPr/>
            <p:nvPr/>
          </p:nvSpPr>
          <p:spPr>
            <a:xfrm rot="-2885123">
              <a:off x="5547656" y="3894228"/>
              <a:ext cx="64925" cy="27467"/>
            </a:xfrm>
            <a:custGeom>
              <a:avLst/>
              <a:gdLst/>
              <a:ahLst/>
              <a:cxnLst/>
              <a:rect l="l" t="t" r="r" b="b"/>
              <a:pathLst>
                <a:path w="2515" h="1064" extrusionOk="0">
                  <a:moveTo>
                    <a:pt x="2200" y="1"/>
                  </a:moveTo>
                  <a:cubicBezTo>
                    <a:pt x="2136" y="1"/>
                    <a:pt x="2071" y="26"/>
                    <a:pt x="2013" y="84"/>
                  </a:cubicBezTo>
                  <a:lnTo>
                    <a:pt x="1910" y="135"/>
                  </a:lnTo>
                  <a:lnTo>
                    <a:pt x="1858" y="187"/>
                  </a:lnTo>
                  <a:lnTo>
                    <a:pt x="1755" y="290"/>
                  </a:lnTo>
                  <a:lnTo>
                    <a:pt x="1342" y="290"/>
                  </a:lnTo>
                  <a:cubicBezTo>
                    <a:pt x="1033" y="290"/>
                    <a:pt x="723" y="290"/>
                    <a:pt x="414" y="239"/>
                  </a:cubicBezTo>
                  <a:cubicBezTo>
                    <a:pt x="207" y="239"/>
                    <a:pt x="1" y="445"/>
                    <a:pt x="1" y="651"/>
                  </a:cubicBezTo>
                  <a:cubicBezTo>
                    <a:pt x="1" y="858"/>
                    <a:pt x="207" y="1064"/>
                    <a:pt x="414" y="1064"/>
                  </a:cubicBezTo>
                  <a:cubicBezTo>
                    <a:pt x="775" y="1064"/>
                    <a:pt x="1136" y="1064"/>
                    <a:pt x="1497" y="1012"/>
                  </a:cubicBezTo>
                  <a:cubicBezTo>
                    <a:pt x="1910" y="961"/>
                    <a:pt x="2271" y="703"/>
                    <a:pt x="2477" y="393"/>
                  </a:cubicBezTo>
                  <a:cubicBezTo>
                    <a:pt x="2514" y="170"/>
                    <a:pt x="2364" y="1"/>
                    <a:pt x="2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53"/>
            <p:cNvSpPr/>
            <p:nvPr/>
          </p:nvSpPr>
          <p:spPr>
            <a:xfrm rot="-1469558">
              <a:off x="5181456" y="3730826"/>
              <a:ext cx="79150" cy="62009"/>
            </a:xfrm>
            <a:custGeom>
              <a:avLst/>
              <a:gdLst/>
              <a:ahLst/>
              <a:cxnLst/>
              <a:rect l="l" t="t" r="r" b="b"/>
              <a:pathLst>
                <a:path w="3066" h="2402" extrusionOk="0">
                  <a:moveTo>
                    <a:pt x="2706" y="0"/>
                  </a:moveTo>
                  <a:cubicBezTo>
                    <a:pt x="2682" y="0"/>
                    <a:pt x="2657" y="5"/>
                    <a:pt x="2632" y="15"/>
                  </a:cubicBezTo>
                  <a:cubicBezTo>
                    <a:pt x="2374" y="15"/>
                    <a:pt x="2168" y="118"/>
                    <a:pt x="1961" y="273"/>
                  </a:cubicBezTo>
                  <a:cubicBezTo>
                    <a:pt x="1755" y="428"/>
                    <a:pt x="1497" y="583"/>
                    <a:pt x="1342" y="789"/>
                  </a:cubicBezTo>
                  <a:cubicBezTo>
                    <a:pt x="929" y="1098"/>
                    <a:pt x="568" y="1460"/>
                    <a:pt x="156" y="1769"/>
                  </a:cubicBezTo>
                  <a:cubicBezTo>
                    <a:pt x="1" y="1924"/>
                    <a:pt x="1" y="2182"/>
                    <a:pt x="156" y="2285"/>
                  </a:cubicBezTo>
                  <a:cubicBezTo>
                    <a:pt x="233" y="2362"/>
                    <a:pt x="323" y="2401"/>
                    <a:pt x="414" y="2401"/>
                  </a:cubicBezTo>
                  <a:cubicBezTo>
                    <a:pt x="504" y="2401"/>
                    <a:pt x="594" y="2362"/>
                    <a:pt x="671" y="2285"/>
                  </a:cubicBezTo>
                  <a:cubicBezTo>
                    <a:pt x="1033" y="1975"/>
                    <a:pt x="1342" y="1614"/>
                    <a:pt x="1703" y="1253"/>
                  </a:cubicBezTo>
                  <a:lnTo>
                    <a:pt x="2013" y="995"/>
                  </a:lnTo>
                  <a:lnTo>
                    <a:pt x="2116" y="892"/>
                  </a:lnTo>
                  <a:lnTo>
                    <a:pt x="2219" y="840"/>
                  </a:lnTo>
                  <a:lnTo>
                    <a:pt x="2271" y="840"/>
                  </a:lnTo>
                  <a:cubicBezTo>
                    <a:pt x="2425" y="686"/>
                    <a:pt x="2580" y="583"/>
                    <a:pt x="2787" y="479"/>
                  </a:cubicBezTo>
                  <a:cubicBezTo>
                    <a:pt x="3065" y="386"/>
                    <a:pt x="2926" y="0"/>
                    <a:pt x="27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53"/>
            <p:cNvSpPr/>
            <p:nvPr/>
          </p:nvSpPr>
          <p:spPr>
            <a:xfrm rot="-4829415">
              <a:off x="5241445" y="3528392"/>
              <a:ext cx="69958" cy="77986"/>
            </a:xfrm>
            <a:custGeom>
              <a:avLst/>
              <a:gdLst/>
              <a:ahLst/>
              <a:cxnLst/>
              <a:rect l="l" t="t" r="r" b="b"/>
              <a:pathLst>
                <a:path w="2710" h="3021" extrusionOk="0">
                  <a:moveTo>
                    <a:pt x="513" y="0"/>
                  </a:moveTo>
                  <a:cubicBezTo>
                    <a:pt x="480" y="0"/>
                    <a:pt x="446" y="3"/>
                    <a:pt x="413" y="10"/>
                  </a:cubicBezTo>
                  <a:cubicBezTo>
                    <a:pt x="155" y="113"/>
                    <a:pt x="0" y="371"/>
                    <a:pt x="104" y="629"/>
                  </a:cubicBezTo>
                  <a:cubicBezTo>
                    <a:pt x="155" y="1197"/>
                    <a:pt x="413" y="1713"/>
                    <a:pt x="826" y="2125"/>
                  </a:cubicBezTo>
                  <a:cubicBezTo>
                    <a:pt x="1239" y="2486"/>
                    <a:pt x="1703" y="2744"/>
                    <a:pt x="2167" y="3002"/>
                  </a:cubicBezTo>
                  <a:cubicBezTo>
                    <a:pt x="2204" y="3015"/>
                    <a:pt x="2241" y="3020"/>
                    <a:pt x="2276" y="3020"/>
                  </a:cubicBezTo>
                  <a:cubicBezTo>
                    <a:pt x="2532" y="3020"/>
                    <a:pt x="2710" y="2713"/>
                    <a:pt x="2528" y="2486"/>
                  </a:cubicBezTo>
                  <a:cubicBezTo>
                    <a:pt x="2322" y="2332"/>
                    <a:pt x="2167" y="2125"/>
                    <a:pt x="1961" y="1970"/>
                  </a:cubicBezTo>
                  <a:cubicBezTo>
                    <a:pt x="1754" y="1764"/>
                    <a:pt x="1600" y="1661"/>
                    <a:pt x="1496" y="1506"/>
                  </a:cubicBezTo>
                  <a:lnTo>
                    <a:pt x="1393" y="1403"/>
                  </a:lnTo>
                  <a:lnTo>
                    <a:pt x="1342" y="1403"/>
                  </a:lnTo>
                  <a:cubicBezTo>
                    <a:pt x="1290" y="1300"/>
                    <a:pt x="1239" y="1197"/>
                    <a:pt x="1187" y="1093"/>
                  </a:cubicBezTo>
                  <a:lnTo>
                    <a:pt x="1187" y="1042"/>
                  </a:lnTo>
                  <a:cubicBezTo>
                    <a:pt x="1187" y="990"/>
                    <a:pt x="1135" y="887"/>
                    <a:pt x="1084" y="836"/>
                  </a:cubicBezTo>
                  <a:cubicBezTo>
                    <a:pt x="1084" y="732"/>
                    <a:pt x="1032" y="526"/>
                    <a:pt x="981" y="371"/>
                  </a:cubicBezTo>
                  <a:cubicBezTo>
                    <a:pt x="936" y="147"/>
                    <a:pt x="734" y="0"/>
                    <a:pt x="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53"/>
            <p:cNvSpPr/>
            <p:nvPr/>
          </p:nvSpPr>
          <p:spPr>
            <a:xfrm rot="614152">
              <a:off x="5436111" y="3600809"/>
              <a:ext cx="51967" cy="50625"/>
            </a:xfrm>
            <a:custGeom>
              <a:avLst/>
              <a:gdLst/>
              <a:ahLst/>
              <a:cxnLst/>
              <a:rect l="l" t="t" r="r" b="b"/>
              <a:pathLst>
                <a:path w="2013" h="1961" extrusionOk="0">
                  <a:moveTo>
                    <a:pt x="362" y="1"/>
                  </a:moveTo>
                  <a:cubicBezTo>
                    <a:pt x="207" y="1"/>
                    <a:pt x="104" y="104"/>
                    <a:pt x="52" y="207"/>
                  </a:cubicBezTo>
                  <a:cubicBezTo>
                    <a:pt x="52" y="259"/>
                    <a:pt x="1" y="310"/>
                    <a:pt x="1" y="362"/>
                  </a:cubicBezTo>
                  <a:cubicBezTo>
                    <a:pt x="1" y="465"/>
                    <a:pt x="1" y="568"/>
                    <a:pt x="1" y="671"/>
                  </a:cubicBezTo>
                  <a:cubicBezTo>
                    <a:pt x="52" y="774"/>
                    <a:pt x="52" y="878"/>
                    <a:pt x="104" y="1032"/>
                  </a:cubicBezTo>
                  <a:cubicBezTo>
                    <a:pt x="310" y="1394"/>
                    <a:pt x="620" y="1703"/>
                    <a:pt x="1032" y="1858"/>
                  </a:cubicBezTo>
                  <a:cubicBezTo>
                    <a:pt x="1084" y="1909"/>
                    <a:pt x="1187" y="1961"/>
                    <a:pt x="1290" y="1961"/>
                  </a:cubicBezTo>
                  <a:lnTo>
                    <a:pt x="1445" y="1961"/>
                  </a:lnTo>
                  <a:cubicBezTo>
                    <a:pt x="1548" y="1961"/>
                    <a:pt x="1651" y="1961"/>
                    <a:pt x="1755" y="1909"/>
                  </a:cubicBezTo>
                  <a:cubicBezTo>
                    <a:pt x="1909" y="1909"/>
                    <a:pt x="1961" y="1806"/>
                    <a:pt x="2013" y="1651"/>
                  </a:cubicBezTo>
                  <a:cubicBezTo>
                    <a:pt x="2013" y="1472"/>
                    <a:pt x="1896" y="1332"/>
                    <a:pt x="1730" y="1332"/>
                  </a:cubicBezTo>
                  <a:cubicBezTo>
                    <a:pt x="1705" y="1332"/>
                    <a:pt x="1679" y="1335"/>
                    <a:pt x="1651" y="1342"/>
                  </a:cubicBezTo>
                  <a:cubicBezTo>
                    <a:pt x="1600" y="1342"/>
                    <a:pt x="1548" y="1290"/>
                    <a:pt x="1445" y="1290"/>
                  </a:cubicBezTo>
                  <a:lnTo>
                    <a:pt x="1394" y="1290"/>
                  </a:lnTo>
                  <a:cubicBezTo>
                    <a:pt x="1342" y="1239"/>
                    <a:pt x="1290" y="1239"/>
                    <a:pt x="1239" y="1187"/>
                  </a:cubicBezTo>
                  <a:lnTo>
                    <a:pt x="1136" y="1136"/>
                  </a:lnTo>
                  <a:lnTo>
                    <a:pt x="1032" y="1084"/>
                  </a:lnTo>
                  <a:cubicBezTo>
                    <a:pt x="981" y="1032"/>
                    <a:pt x="929" y="981"/>
                    <a:pt x="878" y="929"/>
                  </a:cubicBezTo>
                  <a:lnTo>
                    <a:pt x="878" y="878"/>
                  </a:lnTo>
                  <a:lnTo>
                    <a:pt x="826" y="774"/>
                  </a:lnTo>
                  <a:cubicBezTo>
                    <a:pt x="826" y="723"/>
                    <a:pt x="774" y="723"/>
                    <a:pt x="774" y="671"/>
                  </a:cubicBezTo>
                  <a:cubicBezTo>
                    <a:pt x="723" y="568"/>
                    <a:pt x="723" y="517"/>
                    <a:pt x="723" y="413"/>
                  </a:cubicBezTo>
                  <a:cubicBezTo>
                    <a:pt x="723" y="413"/>
                    <a:pt x="723" y="413"/>
                    <a:pt x="723" y="362"/>
                  </a:cubicBezTo>
                  <a:cubicBezTo>
                    <a:pt x="723" y="362"/>
                    <a:pt x="671" y="310"/>
                    <a:pt x="671" y="259"/>
                  </a:cubicBezTo>
                  <a:lnTo>
                    <a:pt x="671" y="207"/>
                  </a:lnTo>
                  <a:cubicBezTo>
                    <a:pt x="620" y="104"/>
                    <a:pt x="517" y="1"/>
                    <a:pt x="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53"/>
            <p:cNvSpPr/>
            <p:nvPr/>
          </p:nvSpPr>
          <p:spPr>
            <a:xfrm rot="3178951">
              <a:off x="5319002" y="3650142"/>
              <a:ext cx="34645" cy="45306"/>
            </a:xfrm>
            <a:custGeom>
              <a:avLst/>
              <a:gdLst/>
              <a:ahLst/>
              <a:cxnLst/>
              <a:rect l="l" t="t" r="r" b="b"/>
              <a:pathLst>
                <a:path w="1342" h="1755" extrusionOk="0">
                  <a:moveTo>
                    <a:pt x="981" y="0"/>
                  </a:moveTo>
                  <a:cubicBezTo>
                    <a:pt x="878" y="0"/>
                    <a:pt x="723" y="0"/>
                    <a:pt x="671" y="52"/>
                  </a:cubicBezTo>
                  <a:cubicBezTo>
                    <a:pt x="568" y="104"/>
                    <a:pt x="517" y="155"/>
                    <a:pt x="465" y="207"/>
                  </a:cubicBezTo>
                  <a:cubicBezTo>
                    <a:pt x="362" y="310"/>
                    <a:pt x="310" y="413"/>
                    <a:pt x="207" y="516"/>
                  </a:cubicBezTo>
                  <a:cubicBezTo>
                    <a:pt x="155" y="620"/>
                    <a:pt x="104" y="723"/>
                    <a:pt x="52" y="826"/>
                  </a:cubicBezTo>
                  <a:cubicBezTo>
                    <a:pt x="1" y="981"/>
                    <a:pt x="1" y="1084"/>
                    <a:pt x="1" y="1239"/>
                  </a:cubicBezTo>
                  <a:cubicBezTo>
                    <a:pt x="1" y="1290"/>
                    <a:pt x="1" y="1393"/>
                    <a:pt x="52" y="1445"/>
                  </a:cubicBezTo>
                  <a:cubicBezTo>
                    <a:pt x="52" y="1497"/>
                    <a:pt x="104" y="1548"/>
                    <a:pt x="155" y="1600"/>
                  </a:cubicBezTo>
                  <a:cubicBezTo>
                    <a:pt x="259" y="1703"/>
                    <a:pt x="362" y="1754"/>
                    <a:pt x="517" y="1754"/>
                  </a:cubicBezTo>
                  <a:cubicBezTo>
                    <a:pt x="671" y="1754"/>
                    <a:pt x="775" y="1703"/>
                    <a:pt x="878" y="1600"/>
                  </a:cubicBezTo>
                  <a:cubicBezTo>
                    <a:pt x="981" y="1497"/>
                    <a:pt x="1032" y="1393"/>
                    <a:pt x="1032" y="1239"/>
                  </a:cubicBezTo>
                  <a:cubicBezTo>
                    <a:pt x="1032" y="1187"/>
                    <a:pt x="1032" y="1084"/>
                    <a:pt x="1032" y="981"/>
                  </a:cubicBezTo>
                  <a:cubicBezTo>
                    <a:pt x="1032" y="981"/>
                    <a:pt x="1032" y="929"/>
                    <a:pt x="1084" y="877"/>
                  </a:cubicBezTo>
                  <a:cubicBezTo>
                    <a:pt x="1084" y="826"/>
                    <a:pt x="1136" y="723"/>
                    <a:pt x="1187" y="671"/>
                  </a:cubicBezTo>
                  <a:lnTo>
                    <a:pt x="1187" y="671"/>
                  </a:lnTo>
                  <a:lnTo>
                    <a:pt x="1136" y="774"/>
                  </a:lnTo>
                  <a:cubicBezTo>
                    <a:pt x="1187" y="723"/>
                    <a:pt x="1239" y="620"/>
                    <a:pt x="1290" y="516"/>
                  </a:cubicBezTo>
                  <a:cubicBezTo>
                    <a:pt x="1290" y="516"/>
                    <a:pt x="1290" y="465"/>
                    <a:pt x="1290" y="413"/>
                  </a:cubicBezTo>
                  <a:cubicBezTo>
                    <a:pt x="1342" y="207"/>
                    <a:pt x="1187" y="0"/>
                    <a:pt x="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53"/>
            <p:cNvSpPr/>
            <p:nvPr/>
          </p:nvSpPr>
          <p:spPr>
            <a:xfrm rot="1698193">
              <a:off x="5099273" y="3507004"/>
              <a:ext cx="83810" cy="51294"/>
            </a:xfrm>
            <a:custGeom>
              <a:avLst/>
              <a:gdLst/>
              <a:ahLst/>
              <a:cxnLst/>
              <a:rect l="l" t="t" r="r" b="b"/>
              <a:pathLst>
                <a:path w="4250" h="2601" extrusionOk="0">
                  <a:moveTo>
                    <a:pt x="654" y="1"/>
                  </a:moveTo>
                  <a:cubicBezTo>
                    <a:pt x="256" y="1"/>
                    <a:pt x="0" y="579"/>
                    <a:pt x="432" y="795"/>
                  </a:cubicBezTo>
                  <a:cubicBezTo>
                    <a:pt x="1052" y="1156"/>
                    <a:pt x="1722" y="1414"/>
                    <a:pt x="2290" y="1827"/>
                  </a:cubicBezTo>
                  <a:cubicBezTo>
                    <a:pt x="2393" y="1878"/>
                    <a:pt x="2444" y="1930"/>
                    <a:pt x="2548" y="2033"/>
                  </a:cubicBezTo>
                  <a:cubicBezTo>
                    <a:pt x="2651" y="2136"/>
                    <a:pt x="2805" y="2239"/>
                    <a:pt x="2909" y="2291"/>
                  </a:cubicBezTo>
                  <a:cubicBezTo>
                    <a:pt x="3167" y="2497"/>
                    <a:pt x="3476" y="2601"/>
                    <a:pt x="3786" y="2601"/>
                  </a:cubicBezTo>
                  <a:cubicBezTo>
                    <a:pt x="4147" y="2549"/>
                    <a:pt x="4250" y="1982"/>
                    <a:pt x="3837" y="1878"/>
                  </a:cubicBezTo>
                  <a:cubicBezTo>
                    <a:pt x="3734" y="1827"/>
                    <a:pt x="3631" y="1827"/>
                    <a:pt x="3528" y="1775"/>
                  </a:cubicBezTo>
                  <a:lnTo>
                    <a:pt x="3373" y="1672"/>
                  </a:lnTo>
                  <a:lnTo>
                    <a:pt x="3270" y="1620"/>
                  </a:lnTo>
                  <a:cubicBezTo>
                    <a:pt x="3063" y="1414"/>
                    <a:pt x="2857" y="1208"/>
                    <a:pt x="2651" y="1053"/>
                  </a:cubicBezTo>
                  <a:cubicBezTo>
                    <a:pt x="2083" y="692"/>
                    <a:pt x="1464" y="434"/>
                    <a:pt x="897" y="73"/>
                  </a:cubicBezTo>
                  <a:cubicBezTo>
                    <a:pt x="813" y="23"/>
                    <a:pt x="731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53"/>
            <p:cNvSpPr/>
            <p:nvPr/>
          </p:nvSpPr>
          <p:spPr>
            <a:xfrm rot="-3858929">
              <a:off x="5359892" y="4022829"/>
              <a:ext cx="43950" cy="73782"/>
            </a:xfrm>
            <a:custGeom>
              <a:avLst/>
              <a:gdLst/>
              <a:ahLst/>
              <a:cxnLst/>
              <a:rect l="l" t="t" r="r" b="b"/>
              <a:pathLst>
                <a:path w="1549" h="1072" extrusionOk="0">
                  <a:moveTo>
                    <a:pt x="1291" y="1"/>
                  </a:moveTo>
                  <a:cubicBezTo>
                    <a:pt x="826" y="1"/>
                    <a:pt x="414" y="156"/>
                    <a:pt x="104" y="465"/>
                  </a:cubicBezTo>
                  <a:cubicBezTo>
                    <a:pt x="52" y="568"/>
                    <a:pt x="52" y="620"/>
                    <a:pt x="52" y="723"/>
                  </a:cubicBezTo>
                  <a:cubicBezTo>
                    <a:pt x="1" y="826"/>
                    <a:pt x="52" y="930"/>
                    <a:pt x="156" y="981"/>
                  </a:cubicBezTo>
                  <a:cubicBezTo>
                    <a:pt x="217" y="1042"/>
                    <a:pt x="294" y="1071"/>
                    <a:pt x="371" y="1071"/>
                  </a:cubicBezTo>
                  <a:cubicBezTo>
                    <a:pt x="490" y="1071"/>
                    <a:pt x="609" y="1003"/>
                    <a:pt x="671" y="878"/>
                  </a:cubicBezTo>
                  <a:cubicBezTo>
                    <a:pt x="723" y="775"/>
                    <a:pt x="878" y="723"/>
                    <a:pt x="981" y="672"/>
                  </a:cubicBezTo>
                  <a:cubicBezTo>
                    <a:pt x="1033" y="620"/>
                    <a:pt x="1136" y="568"/>
                    <a:pt x="1187" y="568"/>
                  </a:cubicBezTo>
                  <a:lnTo>
                    <a:pt x="1239" y="568"/>
                  </a:lnTo>
                  <a:cubicBezTo>
                    <a:pt x="1291" y="568"/>
                    <a:pt x="1394" y="568"/>
                    <a:pt x="1445" y="517"/>
                  </a:cubicBezTo>
                  <a:cubicBezTo>
                    <a:pt x="1497" y="465"/>
                    <a:pt x="1497" y="362"/>
                    <a:pt x="1497" y="310"/>
                  </a:cubicBezTo>
                  <a:cubicBezTo>
                    <a:pt x="1548" y="156"/>
                    <a:pt x="1394" y="1"/>
                    <a:pt x="1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48B7097-E449-400E-F931-A5A603381EAA}"/>
              </a:ext>
            </a:extLst>
          </p:cNvPr>
          <p:cNvSpPr/>
          <p:nvPr/>
        </p:nvSpPr>
        <p:spPr>
          <a:xfrm>
            <a:off x="1358065" y="615798"/>
            <a:ext cx="324473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6EA9F6-3A75-68B0-95BE-48C9B8146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16" y="690665"/>
            <a:ext cx="5636975" cy="3998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DBB6C9-722B-7855-B938-C79D8EE1E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6" y="2024966"/>
            <a:ext cx="5936285" cy="4294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Terminator 11"/>
          <p:cNvSpPr/>
          <p:nvPr/>
        </p:nvSpPr>
        <p:spPr>
          <a:xfrm>
            <a:off x="762000" y="2963890"/>
            <a:ext cx="2765008" cy="2074348"/>
          </a:xfrm>
          <a:prstGeom prst="flowChartTerminator">
            <a:avLst/>
          </a:prstGeom>
          <a:solidFill>
            <a:srgbClr val="33CC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Đuy-sen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/>
          <p:cNvSpPr txBox="1"/>
          <p:nvPr/>
        </p:nvSpPr>
        <p:spPr>
          <a:xfrm>
            <a:off x="4477500" y="2194320"/>
            <a:ext cx="6952500" cy="1539139"/>
          </a:xfrm>
          <a:prstGeom prst="rect">
            <a:avLst/>
          </a:prstGeom>
          <a:noFill/>
          <a:ln w="38100"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“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ghé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đây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xem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hay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lắm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chả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sẽ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đây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gì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…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Thế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thích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sẽ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chứ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3" name="Đường kết nối Mũi tên Thẳng 22"/>
          <p:cNvCxnSpPr>
            <a:stCxn id="9" idx="3"/>
            <a:endCxn id="17" idx="1"/>
          </p:cNvCxnSpPr>
          <p:nvPr/>
        </p:nvCxnSpPr>
        <p:spPr>
          <a:xfrm flipV="1">
            <a:off x="3527008" y="2963890"/>
            <a:ext cx="950492" cy="1037174"/>
          </a:xfrm>
          <a:prstGeom prst="straightConnector1">
            <a:avLst/>
          </a:prstGeom>
          <a:ln w="38100">
            <a:solidFill>
              <a:srgbClr val="00CC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23"/>
          <p:cNvSpPr txBox="1"/>
          <p:nvPr/>
        </p:nvSpPr>
        <p:spPr>
          <a:xfrm>
            <a:off x="4515600" y="4896959"/>
            <a:ext cx="6952500" cy="954107"/>
          </a:xfrm>
          <a:prstGeom prst="rect">
            <a:avLst/>
          </a:prstGeom>
          <a:noFill/>
          <a:ln w="38100"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“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cứ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gọi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thầy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thầy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muốn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xem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trường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đây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đừng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ngại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gì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.”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5" name="Đường kết nối Mũi tên Thẳng 24"/>
          <p:cNvCxnSpPr>
            <a:stCxn id="9" idx="3"/>
            <a:endCxn id="24" idx="1"/>
          </p:cNvCxnSpPr>
          <p:nvPr/>
        </p:nvCxnSpPr>
        <p:spPr>
          <a:xfrm>
            <a:off x="3527008" y="4001064"/>
            <a:ext cx="988592" cy="1372949"/>
          </a:xfrm>
          <a:prstGeom prst="straightConnector1">
            <a:avLst/>
          </a:prstGeom>
          <a:ln w="38100">
            <a:solidFill>
              <a:srgbClr val="00CC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ộp Văn bản 13"/>
          <p:cNvSpPr txBox="1"/>
          <p:nvPr/>
        </p:nvSpPr>
        <p:spPr>
          <a:xfrm>
            <a:off x="898938" y="1198273"/>
            <a:ext cx="7429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đối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thoại</a:t>
            </a:r>
            <a:endParaRPr lang="en-US" sz="28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Terminator 11"/>
          <p:cNvSpPr/>
          <p:nvPr/>
        </p:nvSpPr>
        <p:spPr>
          <a:xfrm>
            <a:off x="762000" y="2415128"/>
            <a:ext cx="2980698" cy="1426358"/>
          </a:xfrm>
          <a:prstGeom prst="flowChartTerminator">
            <a:avLst/>
          </a:prstGeom>
          <a:solidFill>
            <a:srgbClr val="33CC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An-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nai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/>
          <p:cNvSpPr txBox="1"/>
          <p:nvPr/>
        </p:nvSpPr>
        <p:spPr>
          <a:xfrm>
            <a:off x="4367719" y="2382428"/>
            <a:ext cx="7300781" cy="1539139"/>
          </a:xfrm>
          <a:prstGeom prst="rect">
            <a:avLst/>
          </a:prstGeom>
          <a:noFill/>
          <a:ln w="38100"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“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Dòng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suối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thầy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lắm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Ôi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ước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gì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thầy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gửi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phố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sẽ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hơn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chừng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3" name="Đường kết nối Mũi tên Thẳng 22"/>
          <p:cNvCxnSpPr>
            <a:cxnSpLocks/>
            <a:stCxn id="9" idx="3"/>
            <a:endCxn id="17" idx="1"/>
          </p:cNvCxnSpPr>
          <p:nvPr/>
        </p:nvCxnSpPr>
        <p:spPr>
          <a:xfrm>
            <a:off x="3742698" y="3128307"/>
            <a:ext cx="625021" cy="23691"/>
          </a:xfrm>
          <a:prstGeom prst="straightConnector1">
            <a:avLst/>
          </a:prstGeom>
          <a:ln w="38100">
            <a:solidFill>
              <a:srgbClr val="00CC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ộp Văn bản 13"/>
          <p:cNvSpPr txBox="1"/>
          <p:nvPr/>
        </p:nvSpPr>
        <p:spPr>
          <a:xfrm>
            <a:off x="898937" y="1283523"/>
            <a:ext cx="7429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đối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thoại</a:t>
            </a:r>
            <a:endParaRPr lang="en-US" sz="28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Hộp Văn bản 21"/>
          <p:cNvSpPr txBox="1"/>
          <p:nvPr/>
        </p:nvSpPr>
        <p:spPr>
          <a:xfrm>
            <a:off x="1607040" y="5197269"/>
            <a:ext cx="967056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=&gt;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Đuy-sen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gần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gũi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thương</a:t>
            </a:r>
            <a:r>
              <a:rPr lang="en-US" sz="2800" b="1" dirty="0">
                <a:solidFill>
                  <a:srgbClr val="3AA08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3AA08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16"/>
          <p:cNvSpPr txBox="1"/>
          <p:nvPr/>
        </p:nvSpPr>
        <p:spPr>
          <a:xfrm>
            <a:off x="990194" y="828758"/>
            <a:ext cx="10373130" cy="1043619"/>
          </a:xfrm>
          <a:prstGeom prst="rect">
            <a:avLst/>
          </a:prstGeom>
          <a:noFill/>
          <a:ln w="38100"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đắp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sưởi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lót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4411392" y="183603"/>
            <a:ext cx="7429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Cử</a:t>
            </a:r>
            <a:r>
              <a:rPr lang="en-US" sz="28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chỉ</a:t>
            </a:r>
            <a:r>
              <a:rPr lang="en-US" sz="28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28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endParaRPr lang="en-US" sz="28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012082" y="2370790"/>
            <a:ext cx="10373130" cy="548099"/>
          </a:xfrm>
          <a:prstGeom prst="rect">
            <a:avLst/>
          </a:prstGeom>
          <a:noFill/>
          <a:ln w="38100"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buốt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1114526" y="3417302"/>
            <a:ext cx="10373130" cy="1043619"/>
          </a:xfrm>
          <a:prstGeom prst="rect">
            <a:avLst/>
          </a:prstGeom>
          <a:noFill/>
          <a:ln w="38100"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giễu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bọn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/>
          <p:cNvSpPr txBox="1"/>
          <p:nvPr/>
        </p:nvSpPr>
        <p:spPr>
          <a:xfrm>
            <a:off x="1114526" y="4875427"/>
            <a:ext cx="10373130" cy="1043619"/>
          </a:xfrm>
          <a:prstGeom prst="rect">
            <a:avLst/>
          </a:prstGeom>
          <a:noFill/>
          <a:ln w="38100"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đắp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ụ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393</TotalTime>
  <Words>1302</Words>
  <Application>Microsoft Office PowerPoint</Application>
  <PresentationFormat>Widescreen</PresentationFormat>
  <Paragraphs>108</Paragraphs>
  <Slides>25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Algerian</vt:lpstr>
      <vt:lpstr>Arial</vt:lpstr>
      <vt:lpstr>Arial Black</vt:lpstr>
      <vt:lpstr>Bernard MT Condensed</vt:lpstr>
      <vt:lpstr>Calibri</vt:lpstr>
      <vt:lpstr>Calibri Light</vt:lpstr>
      <vt:lpstr>Raleway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Băn khoăn, trăn trở 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9</cp:revision>
  <dcterms:created xsi:type="dcterms:W3CDTF">2024-10-26T15:48:01Z</dcterms:created>
  <dcterms:modified xsi:type="dcterms:W3CDTF">2024-10-31T15:46:21Z</dcterms:modified>
</cp:coreProperties>
</file>