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89" r:id="rId2"/>
    <p:sldId id="257" r:id="rId3"/>
    <p:sldId id="277" r:id="rId4"/>
    <p:sldId id="290" r:id="rId5"/>
    <p:sldId id="256" r:id="rId6"/>
    <p:sldId id="270" r:id="rId7"/>
    <p:sldId id="305" r:id="rId8"/>
    <p:sldId id="283" r:id="rId9"/>
    <p:sldId id="288" r:id="rId10"/>
    <p:sldId id="273" r:id="rId11"/>
    <p:sldId id="303" r:id="rId12"/>
    <p:sldId id="306" r:id="rId13"/>
    <p:sldId id="308" r:id="rId14"/>
    <p:sldId id="259"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p15:clr>
            <a:srgbClr val="A4A3A4"/>
          </p15:clr>
        </p15:guide>
        <p15:guide id="2" pos="42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hamsyah" initials="I" lastIdx="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F3B"/>
    <a:srgbClr val="DD5A6F"/>
    <a:srgbClr val="E7844A"/>
    <a:srgbClr val="FFD464"/>
    <a:srgbClr val="C980C4"/>
    <a:srgbClr val="2C8380"/>
    <a:srgbClr val="2D8685"/>
    <a:srgbClr val="3C9896"/>
    <a:srgbClr val="FDDE93"/>
    <a:srgbClr val="6A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p:scale>
          <a:sx n="50" d="100"/>
          <a:sy n="50" d="100"/>
        </p:scale>
        <p:origin x="1470" y="486"/>
      </p:cViewPr>
      <p:guideLst>
        <p:guide orient="horz" pos="2523"/>
        <p:guide pos="423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2022/6/25</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14737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2022/6/25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26228970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extLst>
      <p:ext uri="{BB962C8B-B14F-4D97-AF65-F5344CB8AC3E}">
        <p14:creationId xmlns:p14="http://schemas.microsoft.com/office/powerpoint/2010/main" val="72580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90F14E2-7C29-456F-B69A-B31212F2FB4D}" type="slidenum">
              <a:rPr lang="zh-CN" altLang="en-US" smtClean="0"/>
              <a:t>13</a:t>
            </a:fld>
            <a:endParaRPr lang="zh-CN" altLang="en-US"/>
          </a:p>
        </p:txBody>
      </p:sp>
    </p:spTree>
    <p:extLst>
      <p:ext uri="{BB962C8B-B14F-4D97-AF65-F5344CB8AC3E}">
        <p14:creationId xmlns:p14="http://schemas.microsoft.com/office/powerpoint/2010/main" val="281430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extLst>
      <p:ext uri="{BB962C8B-B14F-4D97-AF65-F5344CB8AC3E}">
        <p14:creationId xmlns:p14="http://schemas.microsoft.com/office/powerpoint/2010/main" val="359734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90F14E2-7C29-456F-B69A-B31212F2FB4D}" type="slidenum">
              <a:rPr lang="zh-CN" altLang="en-US" smtClean="0"/>
              <a:t>3</a:t>
            </a:fld>
            <a:endParaRPr lang="zh-CN" altLang="en-US"/>
          </a:p>
        </p:txBody>
      </p:sp>
    </p:spTree>
    <p:extLst>
      <p:ext uri="{BB962C8B-B14F-4D97-AF65-F5344CB8AC3E}">
        <p14:creationId xmlns:p14="http://schemas.microsoft.com/office/powerpoint/2010/main" val="196718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extLst>
      <p:ext uri="{BB962C8B-B14F-4D97-AF65-F5344CB8AC3E}">
        <p14:creationId xmlns:p14="http://schemas.microsoft.com/office/powerpoint/2010/main" val="242021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6</a:t>
            </a:fld>
            <a:endParaRPr lang="zh-CN" altLang="en-US"/>
          </a:p>
        </p:txBody>
      </p:sp>
    </p:spTree>
    <p:extLst>
      <p:ext uri="{BB962C8B-B14F-4D97-AF65-F5344CB8AC3E}">
        <p14:creationId xmlns:p14="http://schemas.microsoft.com/office/powerpoint/2010/main" val="55423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90F14E2-7C29-456F-B69A-B31212F2FB4D}" type="slidenum">
              <a:rPr lang="zh-CN" altLang="en-US" smtClean="0"/>
              <a:t>7</a:t>
            </a:fld>
            <a:endParaRPr lang="zh-CN" altLang="en-US"/>
          </a:p>
        </p:txBody>
      </p:sp>
    </p:spTree>
    <p:extLst>
      <p:ext uri="{BB962C8B-B14F-4D97-AF65-F5344CB8AC3E}">
        <p14:creationId xmlns:p14="http://schemas.microsoft.com/office/powerpoint/2010/main" val="381157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8</a:t>
            </a:fld>
            <a:endParaRPr lang="zh-CN" altLang="en-US"/>
          </a:p>
        </p:txBody>
      </p:sp>
    </p:spTree>
    <p:extLst>
      <p:ext uri="{BB962C8B-B14F-4D97-AF65-F5344CB8AC3E}">
        <p14:creationId xmlns:p14="http://schemas.microsoft.com/office/powerpoint/2010/main" val="405097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BCD967-5C2A-4176-9658-5E92363C71A0}" type="slidenum">
              <a:rPr lang="zh-CN" altLang="en-US" smtClean="0"/>
              <a:t>9</a:t>
            </a:fld>
            <a:endParaRPr lang="zh-CN" altLang="en-US"/>
          </a:p>
        </p:txBody>
      </p:sp>
    </p:spTree>
    <p:extLst>
      <p:ext uri="{BB962C8B-B14F-4D97-AF65-F5344CB8AC3E}">
        <p14:creationId xmlns:p14="http://schemas.microsoft.com/office/powerpoint/2010/main" val="394375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10</a:t>
            </a:fld>
            <a:endParaRPr lang="zh-CN" altLang="en-US"/>
          </a:p>
        </p:txBody>
      </p:sp>
    </p:spTree>
    <p:extLst>
      <p:ext uri="{BB962C8B-B14F-4D97-AF65-F5344CB8AC3E}">
        <p14:creationId xmlns:p14="http://schemas.microsoft.com/office/powerpoint/2010/main" val="191044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12</a:t>
            </a:fld>
            <a:endParaRPr lang="zh-CN" altLang="en-US"/>
          </a:p>
        </p:txBody>
      </p:sp>
    </p:spTree>
    <p:extLst>
      <p:ext uri="{BB962C8B-B14F-4D97-AF65-F5344CB8AC3E}">
        <p14:creationId xmlns:p14="http://schemas.microsoft.com/office/powerpoint/2010/main" val="853635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2022/6/25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2022/6/25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2022/6/25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2022/6/25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2022/6/25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2022/6/25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2022/6/25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2022/6/25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2022/6/25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2022/6/25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2022/6/25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2022/6/25</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3"/>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a:fillRect/>
          </a:stretch>
        </p:blipFill>
        <p:spPr>
          <a:xfrm>
            <a:off x="283718" y="-144"/>
            <a:ext cx="1254172" cy="945528"/>
          </a:xfrm>
          <a:prstGeom prst="rect">
            <a:avLst/>
          </a:prstGeom>
        </p:spPr>
      </p:pic>
      <p:pic>
        <p:nvPicPr>
          <p:cNvPr id="6" name="图片 10"/>
          <p:cNvPicPr>
            <a:picLocks noChangeAspect="1"/>
          </p:cNvPicPr>
          <p:nvPr/>
        </p:nvPicPr>
        <p:blipFill rotWithShape="1">
          <a:blip r:embed="rId3">
            <a:extLst>
              <a:ext uri="{28A0092B-C50C-407E-A947-70E740481C1C}">
                <a14:useLocalDpi xmlns:a14="http://schemas.microsoft.com/office/drawing/2010/main" val="0"/>
              </a:ext>
            </a:extLst>
          </a:blip>
          <a:srcRect t="4134" r="71169" b="60430"/>
          <a:stretch>
            <a:fillRect/>
          </a:stretch>
        </p:blipFill>
        <p:spPr>
          <a:xfrm flipH="1">
            <a:off x="10144116" y="-14750"/>
            <a:ext cx="2047884" cy="1769808"/>
          </a:xfrm>
          <a:custGeom>
            <a:avLst/>
            <a:gdLst>
              <a:gd name="connsiteX0" fmla="*/ 2047884 w 2047884"/>
              <a:gd name="connsiteY0" fmla="*/ 0 h 1769808"/>
              <a:gd name="connsiteX1" fmla="*/ 0 w 2047884"/>
              <a:gd name="connsiteY1" fmla="*/ 0 h 1769808"/>
              <a:gd name="connsiteX2" fmla="*/ 0 w 2047884"/>
              <a:gd name="connsiteY2" fmla="*/ 1769808 h 1769808"/>
              <a:gd name="connsiteX3" fmla="*/ 2047884 w 2047884"/>
              <a:gd name="connsiteY3" fmla="*/ 1769808 h 1769808"/>
              <a:gd name="connsiteX4" fmla="*/ 2047884 w 2047884"/>
              <a:gd name="connsiteY4" fmla="*/ 0 h 176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4" h="1769808">
                <a:moveTo>
                  <a:pt x="2047884" y="0"/>
                </a:moveTo>
                <a:lnTo>
                  <a:pt x="0" y="0"/>
                </a:lnTo>
                <a:lnTo>
                  <a:pt x="0" y="1769808"/>
                </a:lnTo>
                <a:lnTo>
                  <a:pt x="2047884" y="1769808"/>
                </a:lnTo>
                <a:lnTo>
                  <a:pt x="2047884" y="0"/>
                </a:lnTo>
                <a:close/>
              </a:path>
            </a:pathLst>
          </a:custGeom>
        </p:spPr>
      </p:pic>
      <p:pic>
        <p:nvPicPr>
          <p:cNvPr id="7" name="图片 14"/>
          <p:cNvPicPr>
            <a:picLocks noChangeAspect="1"/>
          </p:cNvPicPr>
          <p:nvPr/>
        </p:nvPicPr>
        <p:blipFill rotWithShape="1">
          <a:blip r:embed="rId3">
            <a:extLst>
              <a:ext uri="{28A0092B-C50C-407E-A947-70E740481C1C}">
                <a14:useLocalDpi xmlns:a14="http://schemas.microsoft.com/office/drawing/2010/main" val="0"/>
              </a:ext>
            </a:extLst>
          </a:blip>
          <a:srcRect t="4134" r="68311" b="67960"/>
          <a:stretch>
            <a:fillRect/>
          </a:stretch>
        </p:blipFill>
        <p:spPr>
          <a:xfrm flipH="1">
            <a:off x="8285239" y="200"/>
            <a:ext cx="2250952" cy="1393726"/>
          </a:xfrm>
          <a:prstGeom prst="rect">
            <a:avLst/>
          </a:prstGeom>
        </p:spPr>
      </p:pic>
      <p:pic>
        <p:nvPicPr>
          <p:cNvPr id="8"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2112" y="29412"/>
            <a:ext cx="2064859" cy="2064859"/>
          </a:xfrm>
          <a:prstGeom prst="rect">
            <a:avLst/>
          </a:prstGeom>
        </p:spPr>
      </p:pic>
      <p:pic>
        <p:nvPicPr>
          <p:cNvPr id="9" name="图片 18"/>
          <p:cNvPicPr>
            <a:picLocks noChangeAspect="1"/>
          </p:cNvPicPr>
          <p:nvPr/>
        </p:nvPicPr>
        <p:blipFill rotWithShape="1">
          <a:blip r:embed="rId5">
            <a:extLst>
              <a:ext uri="{28A0092B-C50C-407E-A947-70E740481C1C}">
                <a14:useLocalDpi xmlns:a14="http://schemas.microsoft.com/office/drawing/2010/main" val="0"/>
              </a:ext>
            </a:extLst>
          </a:blip>
          <a:srcRect l="21755" r="39953" b="88949"/>
          <a:stretch>
            <a:fillRect/>
          </a:stretch>
        </p:blipFill>
        <p:spPr>
          <a:xfrm>
            <a:off x="-40061" y="262759"/>
            <a:ext cx="2882283" cy="1365250"/>
          </a:xfrm>
          <a:prstGeom prst="rect">
            <a:avLst/>
          </a:prstGeom>
        </p:spPr>
      </p:pic>
      <p:sp>
        <p:nvSpPr>
          <p:cNvPr id="10" name="Rounded Rectangle 9"/>
          <p:cNvSpPr/>
          <p:nvPr/>
        </p:nvSpPr>
        <p:spPr>
          <a:xfrm>
            <a:off x="1817540" y="3400411"/>
            <a:ext cx="3743083" cy="2061779"/>
          </a:xfrm>
          <a:prstGeom prst="roundRect">
            <a:avLst/>
          </a:prstGeom>
          <a:solidFill>
            <a:srgbClr val="FBBF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0000"/>
                </a:solidFill>
                <a:latin typeface="+mj-lt"/>
              </a:rPr>
              <a:t>Theo em, hành động thiện nguyện là những hành động như thế nào? Có ý nghĩa vai trò gì?</a:t>
            </a:r>
            <a:endParaRPr lang="vi-VN" sz="2400" dirty="0">
              <a:latin typeface="+mj-lt"/>
            </a:endParaRPr>
          </a:p>
        </p:txBody>
      </p:sp>
      <p:sp>
        <p:nvSpPr>
          <p:cNvPr id="11" name="Rectangle 10"/>
          <p:cNvSpPr/>
          <p:nvPr/>
        </p:nvSpPr>
        <p:spPr>
          <a:xfrm>
            <a:off x="2150136" y="1292691"/>
            <a:ext cx="6820974" cy="1754326"/>
          </a:xfrm>
          <a:prstGeom prst="rect">
            <a:avLst/>
          </a:prstGeom>
        </p:spPr>
        <p:txBody>
          <a:bodyPr wrap="square">
            <a:spAutoFit/>
          </a:bodyPr>
          <a:lstStyle/>
          <a:p>
            <a:pPr algn="ctr"/>
            <a:r>
              <a:rPr lang="en-US" sz="3600" b="1" i="1" dirty="0" err="1">
                <a:solidFill>
                  <a:srgbClr val="000000"/>
                </a:solidFill>
                <a:latin typeface="Times New Roman" panose="02020603050405020304" pitchFamily="18" charset="0"/>
              </a:rPr>
              <a:t>Em</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hãy</a:t>
            </a:r>
            <a:r>
              <a:rPr lang="vi-VN" sz="3600" b="1" i="1" dirty="0">
                <a:solidFill>
                  <a:srgbClr val="000000"/>
                </a:solidFill>
                <a:latin typeface="Times New Roman" panose="02020603050405020304" pitchFamily="18" charset="0"/>
              </a:rPr>
              <a:t> xem lại bài viết tham khảo “Người phụ nữ hết lòng làm thiện nguyện”</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và</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trả</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lời</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các</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câu</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hỏi</a:t>
            </a:r>
            <a:r>
              <a:rPr lang="en-US" sz="3600" b="1" i="1" dirty="0">
                <a:solidFill>
                  <a:srgbClr val="000000"/>
                </a:solidFill>
                <a:latin typeface="Times New Roman" panose="02020603050405020304" pitchFamily="18" charset="0"/>
              </a:rPr>
              <a:t> </a:t>
            </a:r>
            <a:r>
              <a:rPr lang="en-US" sz="3600" b="1" i="1" dirty="0" err="1">
                <a:solidFill>
                  <a:srgbClr val="000000"/>
                </a:solidFill>
                <a:latin typeface="Times New Roman" panose="02020603050405020304" pitchFamily="18" charset="0"/>
              </a:rPr>
              <a:t>sau</a:t>
            </a:r>
            <a:endParaRPr lang="vi-VN" sz="3600" b="1" i="1" dirty="0"/>
          </a:p>
        </p:txBody>
      </p:sp>
      <p:sp>
        <p:nvSpPr>
          <p:cNvPr id="12" name="Rounded Rectangle 11"/>
          <p:cNvSpPr/>
          <p:nvPr/>
        </p:nvSpPr>
        <p:spPr>
          <a:xfrm>
            <a:off x="6505189" y="3400410"/>
            <a:ext cx="4166163" cy="2061780"/>
          </a:xfrm>
          <a:prstGeom prst="roundRect">
            <a:avLst/>
          </a:prstGeom>
          <a:solidFill>
            <a:srgbClr val="FBBF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0000"/>
                </a:solidFill>
                <a:latin typeface="+mj-lt"/>
              </a:rPr>
              <a:t>Ngoài câu chuyện đã được đọc, em có biết thêm được câu chuyện nào trong đời sống? Hãy kể lại và nêu cảm xúc của em”</a:t>
            </a:r>
            <a:endParaRPr lang="vi-VN" sz="2400" dirty="0">
              <a:latin typeface="+mj-lt"/>
            </a:endParaRPr>
          </a:p>
        </p:txBody>
      </p:sp>
    </p:spTree>
    <p:extLst>
      <p:ext uri="{BB962C8B-B14F-4D97-AF65-F5344CB8AC3E}">
        <p14:creationId xmlns:p14="http://schemas.microsoft.com/office/powerpoint/2010/main" val="2565964539"/>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22225" y="1993900"/>
            <a:ext cx="12111990" cy="4876800"/>
          </a:xfrm>
          <a:custGeom>
            <a:avLst/>
            <a:gdLst>
              <a:gd name="connsiteX0" fmla="*/ 1886 w 17344"/>
              <a:gd name="connsiteY0" fmla="*/ 957 h 6476"/>
              <a:gd name="connsiteX1" fmla="*/ 2837 w 17344"/>
              <a:gd name="connsiteY1" fmla="*/ 343 h 6476"/>
              <a:gd name="connsiteX2" fmla="*/ 3676 w 17344"/>
              <a:gd name="connsiteY2" fmla="*/ 75 h 6476"/>
              <a:gd name="connsiteX3" fmla="*/ 4529 w 17344"/>
              <a:gd name="connsiteY3" fmla="*/ 8 h 6476"/>
              <a:gd name="connsiteX4" fmla="*/ 5425 w 17344"/>
              <a:gd name="connsiteY4" fmla="*/ 30 h 6476"/>
              <a:gd name="connsiteX5" fmla="*/ 6064 w 17344"/>
              <a:gd name="connsiteY5" fmla="*/ 209 h 6476"/>
              <a:gd name="connsiteX6" fmla="*/ 6632 w 17344"/>
              <a:gd name="connsiteY6" fmla="*/ 421 h 6476"/>
              <a:gd name="connsiteX7" fmla="*/ 7101 w 17344"/>
              <a:gd name="connsiteY7" fmla="*/ 667 h 6476"/>
              <a:gd name="connsiteX8" fmla="*/ 7684 w 17344"/>
              <a:gd name="connsiteY8" fmla="*/ 1002 h 6476"/>
              <a:gd name="connsiteX9" fmla="*/ 8367 w 17344"/>
              <a:gd name="connsiteY9" fmla="*/ 1426 h 6476"/>
              <a:gd name="connsiteX10" fmla="*/ 9092 w 17344"/>
              <a:gd name="connsiteY10" fmla="*/ 1862 h 6476"/>
              <a:gd name="connsiteX11" fmla="*/ 9845 w 17344"/>
              <a:gd name="connsiteY11" fmla="*/ 2164 h 6476"/>
              <a:gd name="connsiteX12" fmla="*/ 10175 w 17344"/>
              <a:gd name="connsiteY12" fmla="*/ 2363 h 6476"/>
              <a:gd name="connsiteX13" fmla="*/ 10399 w 17344"/>
              <a:gd name="connsiteY13" fmla="*/ 2085 h 6476"/>
              <a:gd name="connsiteX14" fmla="*/ 10570 w 17344"/>
              <a:gd name="connsiteY14" fmla="*/ 1772 h 6476"/>
              <a:gd name="connsiteX15" fmla="*/ 10712 w 17344"/>
              <a:gd name="connsiteY15" fmla="*/ 1583 h 6476"/>
              <a:gd name="connsiteX16" fmla="*/ 11041 w 17344"/>
              <a:gd name="connsiteY16" fmla="*/ 1337 h 6476"/>
              <a:gd name="connsiteX17" fmla="*/ 11493 w 17344"/>
              <a:gd name="connsiteY17" fmla="*/ 1114 h 6476"/>
              <a:gd name="connsiteX18" fmla="*/ 11963 w 17344"/>
              <a:gd name="connsiteY18" fmla="*/ 913 h 6476"/>
              <a:gd name="connsiteX19" fmla="*/ 12815 w 17344"/>
              <a:gd name="connsiteY19" fmla="*/ 812 h 6476"/>
              <a:gd name="connsiteX20" fmla="*/ 13525 w 17344"/>
              <a:gd name="connsiteY20" fmla="*/ 835 h 6476"/>
              <a:gd name="connsiteX21" fmla="*/ 14066 w 17344"/>
              <a:gd name="connsiteY21" fmla="*/ 890 h 6476"/>
              <a:gd name="connsiteX22" fmla="*/ 14550 w 17344"/>
              <a:gd name="connsiteY22" fmla="*/ 1002 h 6476"/>
              <a:gd name="connsiteX23" fmla="*/ 14975 w 17344"/>
              <a:gd name="connsiteY23" fmla="*/ 1069 h 6476"/>
              <a:gd name="connsiteX24" fmla="*/ 15672 w 17344"/>
              <a:gd name="connsiteY24" fmla="*/ 1247 h 6476"/>
              <a:gd name="connsiteX25" fmla="*/ 16212 w 17344"/>
              <a:gd name="connsiteY25" fmla="*/ 1482 h 6476"/>
              <a:gd name="connsiteX26" fmla="*/ 16738 w 17344"/>
              <a:gd name="connsiteY26" fmla="*/ 1817 h 6476"/>
              <a:gd name="connsiteX27" fmla="*/ 17165 w 17344"/>
              <a:gd name="connsiteY27" fmla="*/ 2286 h 6476"/>
              <a:gd name="connsiteX28" fmla="*/ 17336 w 17344"/>
              <a:gd name="connsiteY28" fmla="*/ 2878 h 6476"/>
              <a:gd name="connsiteX29" fmla="*/ 17279 w 17344"/>
              <a:gd name="connsiteY29" fmla="*/ 3381 h 6476"/>
              <a:gd name="connsiteX30" fmla="*/ 17065 w 17344"/>
              <a:gd name="connsiteY30" fmla="*/ 4118 h 6476"/>
              <a:gd name="connsiteX31" fmla="*/ 16696 w 17344"/>
              <a:gd name="connsiteY31" fmla="*/ 4810 h 6476"/>
              <a:gd name="connsiteX32" fmla="*/ 16368 w 17344"/>
              <a:gd name="connsiteY32" fmla="*/ 5167 h 6476"/>
              <a:gd name="connsiteX33" fmla="*/ 15886 w 17344"/>
              <a:gd name="connsiteY33" fmla="*/ 5469 h 6476"/>
              <a:gd name="connsiteX34" fmla="*/ 15331 w 17344"/>
              <a:gd name="connsiteY34" fmla="*/ 5659 h 6476"/>
              <a:gd name="connsiteX35" fmla="*/ 14819 w 17344"/>
              <a:gd name="connsiteY35" fmla="*/ 5793 h 6476"/>
              <a:gd name="connsiteX36" fmla="*/ 13696 w 17344"/>
              <a:gd name="connsiteY36" fmla="*/ 5871 h 6476"/>
              <a:gd name="connsiteX37" fmla="*/ 12744 w 17344"/>
              <a:gd name="connsiteY37" fmla="*/ 5827 h 6476"/>
              <a:gd name="connsiteX38" fmla="*/ 12261 w 17344"/>
              <a:gd name="connsiteY38" fmla="*/ 5760 h 6476"/>
              <a:gd name="connsiteX39" fmla="*/ 11365 w 17344"/>
              <a:gd name="connsiteY39" fmla="*/ 5604 h 6476"/>
              <a:gd name="connsiteX40" fmla="*/ 10627 w 17344"/>
              <a:gd name="connsiteY40" fmla="*/ 5391 h 6476"/>
              <a:gd name="connsiteX41" fmla="*/ 9887 w 17344"/>
              <a:gd name="connsiteY41" fmla="*/ 5167 h 6476"/>
              <a:gd name="connsiteX42" fmla="*/ 9149 w 17344"/>
              <a:gd name="connsiteY42" fmla="*/ 4956 h 6476"/>
              <a:gd name="connsiteX43" fmla="*/ 8509 w 17344"/>
              <a:gd name="connsiteY43" fmla="*/ 4822 h 6476"/>
              <a:gd name="connsiteX44" fmla="*/ 8238 w 17344"/>
              <a:gd name="connsiteY44" fmla="*/ 4810 h 6476"/>
              <a:gd name="connsiteX45" fmla="*/ 7940 w 17344"/>
              <a:gd name="connsiteY45" fmla="*/ 4888 h 6476"/>
              <a:gd name="connsiteX46" fmla="*/ 7684 w 17344"/>
              <a:gd name="connsiteY46" fmla="*/ 5190 h 6476"/>
              <a:gd name="connsiteX47" fmla="*/ 7443 w 17344"/>
              <a:gd name="connsiteY47" fmla="*/ 5525 h 6476"/>
              <a:gd name="connsiteX48" fmla="*/ 7016 w 17344"/>
              <a:gd name="connsiteY48" fmla="*/ 5883 h 6476"/>
              <a:gd name="connsiteX49" fmla="*/ 6704 w 17344"/>
              <a:gd name="connsiteY49" fmla="*/ 6128 h 6476"/>
              <a:gd name="connsiteX50" fmla="*/ 6306 w 17344"/>
              <a:gd name="connsiteY50" fmla="*/ 6285 h 6476"/>
              <a:gd name="connsiteX51" fmla="*/ 5964 w 17344"/>
              <a:gd name="connsiteY51" fmla="*/ 6363 h 6476"/>
              <a:gd name="connsiteX52" fmla="*/ 5509 w 17344"/>
              <a:gd name="connsiteY52" fmla="*/ 6463 h 6476"/>
              <a:gd name="connsiteX53" fmla="*/ 5154 w 17344"/>
              <a:gd name="connsiteY53" fmla="*/ 6474 h 6476"/>
              <a:gd name="connsiteX54" fmla="*/ 4757 w 17344"/>
              <a:gd name="connsiteY54" fmla="*/ 6474 h 6476"/>
              <a:gd name="connsiteX55" fmla="*/ 4387 w 17344"/>
              <a:gd name="connsiteY55" fmla="*/ 6452 h 6476"/>
              <a:gd name="connsiteX56" fmla="*/ 4032 w 17344"/>
              <a:gd name="connsiteY56" fmla="*/ 6430 h 6476"/>
              <a:gd name="connsiteX57" fmla="*/ 3562 w 17344"/>
              <a:gd name="connsiteY57" fmla="*/ 6408 h 6476"/>
              <a:gd name="connsiteX58" fmla="*/ 3150 w 17344"/>
              <a:gd name="connsiteY58" fmla="*/ 6318 h 6476"/>
              <a:gd name="connsiteX59" fmla="*/ 2795 w 17344"/>
              <a:gd name="connsiteY59" fmla="*/ 6207 h 6476"/>
              <a:gd name="connsiteX60" fmla="*/ 2269 w 17344"/>
              <a:gd name="connsiteY60" fmla="*/ 6050 h 6476"/>
              <a:gd name="connsiteX61" fmla="*/ 2015 w 17344"/>
              <a:gd name="connsiteY61" fmla="*/ 5930 h 6476"/>
              <a:gd name="connsiteX62" fmla="*/ 1686 w 17344"/>
              <a:gd name="connsiteY62" fmla="*/ 5760 h 6476"/>
              <a:gd name="connsiteX63" fmla="*/ 1218 w 17344"/>
              <a:gd name="connsiteY63" fmla="*/ 5481 h 6476"/>
              <a:gd name="connsiteX64" fmla="*/ 734 w 17344"/>
              <a:gd name="connsiteY64" fmla="*/ 5145 h 6476"/>
              <a:gd name="connsiteX65" fmla="*/ 294 w 17344"/>
              <a:gd name="connsiteY65" fmla="*/ 4576 h 6476"/>
              <a:gd name="connsiteX66" fmla="*/ 59 w 17344"/>
              <a:gd name="connsiteY66" fmla="*/ 4146 h 6476"/>
              <a:gd name="connsiteX67" fmla="*/ 14 w 17344"/>
              <a:gd name="connsiteY67" fmla="*/ 3748 h 6476"/>
              <a:gd name="connsiteX68" fmla="*/ 9 w 17344"/>
              <a:gd name="connsiteY68" fmla="*/ 3448 h 6476"/>
              <a:gd name="connsiteX69" fmla="*/ 94 w 17344"/>
              <a:gd name="connsiteY69" fmla="*/ 3113 h 6476"/>
              <a:gd name="connsiteX70" fmla="*/ 208 w 17344"/>
              <a:gd name="connsiteY70" fmla="*/ 2800 h 6476"/>
              <a:gd name="connsiteX71" fmla="*/ 407 w 17344"/>
              <a:gd name="connsiteY71" fmla="*/ 2453 h 6476"/>
              <a:gd name="connsiteX72" fmla="*/ 677 w 17344"/>
              <a:gd name="connsiteY72" fmla="*/ 2141 h 6476"/>
              <a:gd name="connsiteX73" fmla="*/ 962 w 17344"/>
              <a:gd name="connsiteY73" fmla="*/ 1772 h 6476"/>
              <a:gd name="connsiteX74" fmla="*/ 1161 w 17344"/>
              <a:gd name="connsiteY74" fmla="*/ 1594 h 6476"/>
              <a:gd name="connsiteX75" fmla="*/ 1402 w 17344"/>
              <a:gd name="connsiteY75" fmla="*/ 1370 h 6476"/>
              <a:gd name="connsiteX76" fmla="*/ 1658 w 17344"/>
              <a:gd name="connsiteY76" fmla="*/ 1147 h 6476"/>
              <a:gd name="connsiteX77" fmla="*/ 1928 w 17344"/>
              <a:gd name="connsiteY77" fmla="*/ 913 h 6476"/>
              <a:gd name="connsiteX78" fmla="*/ 1985 w 17344"/>
              <a:gd name="connsiteY78" fmla="*/ 845 h 6476"/>
              <a:gd name="connsiteX79" fmla="*/ 1956 w 17344"/>
              <a:gd name="connsiteY79" fmla="*/ 890 h 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345" h="6477">
                <a:moveTo>
                  <a:pt x="1886" y="957"/>
                </a:moveTo>
                <a:cubicBezTo>
                  <a:pt x="2059" y="839"/>
                  <a:pt x="2479" y="520"/>
                  <a:pt x="2837" y="343"/>
                </a:cubicBezTo>
                <a:cubicBezTo>
                  <a:pt x="3196" y="166"/>
                  <a:pt x="3338" y="141"/>
                  <a:pt x="3676" y="75"/>
                </a:cubicBezTo>
                <a:cubicBezTo>
                  <a:pt x="4014" y="8"/>
                  <a:pt x="4179" y="17"/>
                  <a:pt x="4529" y="8"/>
                </a:cubicBezTo>
                <a:cubicBezTo>
                  <a:pt x="4878" y="-1"/>
                  <a:pt x="5118" y="-10"/>
                  <a:pt x="5425" y="30"/>
                </a:cubicBezTo>
                <a:cubicBezTo>
                  <a:pt x="5731" y="70"/>
                  <a:pt x="5822" y="131"/>
                  <a:pt x="6064" y="209"/>
                </a:cubicBezTo>
                <a:cubicBezTo>
                  <a:pt x="6305" y="287"/>
                  <a:pt x="6425" y="329"/>
                  <a:pt x="6632" y="421"/>
                </a:cubicBezTo>
                <a:cubicBezTo>
                  <a:pt x="6840" y="513"/>
                  <a:pt x="6891" y="551"/>
                  <a:pt x="7101" y="667"/>
                </a:cubicBezTo>
                <a:cubicBezTo>
                  <a:pt x="7312" y="783"/>
                  <a:pt x="7431" y="850"/>
                  <a:pt x="7684" y="1002"/>
                </a:cubicBezTo>
                <a:cubicBezTo>
                  <a:pt x="7937" y="1153"/>
                  <a:pt x="8085" y="1254"/>
                  <a:pt x="8367" y="1426"/>
                </a:cubicBezTo>
                <a:cubicBezTo>
                  <a:pt x="8649" y="1598"/>
                  <a:pt x="8796" y="1715"/>
                  <a:pt x="9092" y="1862"/>
                </a:cubicBezTo>
                <a:cubicBezTo>
                  <a:pt x="9387" y="2009"/>
                  <a:pt x="9617" y="2079"/>
                  <a:pt x="9845" y="2164"/>
                </a:cubicBezTo>
                <a:cubicBezTo>
                  <a:pt x="10073" y="2249"/>
                  <a:pt x="10064" y="2379"/>
                  <a:pt x="10175" y="2363"/>
                </a:cubicBezTo>
                <a:cubicBezTo>
                  <a:pt x="10286" y="2348"/>
                  <a:pt x="10330" y="2189"/>
                  <a:pt x="10399" y="2085"/>
                </a:cubicBezTo>
                <a:cubicBezTo>
                  <a:pt x="10467" y="1982"/>
                  <a:pt x="10507" y="1873"/>
                  <a:pt x="10570" y="1772"/>
                </a:cubicBezTo>
                <a:cubicBezTo>
                  <a:pt x="10632" y="1671"/>
                  <a:pt x="10632" y="1685"/>
                  <a:pt x="10712" y="1583"/>
                </a:cubicBezTo>
                <a:cubicBezTo>
                  <a:pt x="10791" y="1480"/>
                  <a:pt x="10885" y="1431"/>
                  <a:pt x="11041" y="1337"/>
                </a:cubicBezTo>
                <a:cubicBezTo>
                  <a:pt x="11198" y="1243"/>
                  <a:pt x="11295" y="1183"/>
                  <a:pt x="11493" y="1114"/>
                </a:cubicBezTo>
                <a:cubicBezTo>
                  <a:pt x="11692" y="1045"/>
                  <a:pt x="11698" y="973"/>
                  <a:pt x="11963" y="913"/>
                </a:cubicBezTo>
                <a:cubicBezTo>
                  <a:pt x="12227" y="852"/>
                  <a:pt x="12502" y="828"/>
                  <a:pt x="12815" y="812"/>
                </a:cubicBezTo>
                <a:cubicBezTo>
                  <a:pt x="13128" y="796"/>
                  <a:pt x="13275" y="819"/>
                  <a:pt x="13525" y="835"/>
                </a:cubicBezTo>
                <a:cubicBezTo>
                  <a:pt x="13775" y="851"/>
                  <a:pt x="13861" y="857"/>
                  <a:pt x="14066" y="890"/>
                </a:cubicBezTo>
                <a:cubicBezTo>
                  <a:pt x="14271" y="923"/>
                  <a:pt x="14368" y="966"/>
                  <a:pt x="14550" y="1002"/>
                </a:cubicBezTo>
                <a:cubicBezTo>
                  <a:pt x="14731" y="1037"/>
                  <a:pt x="14750" y="1020"/>
                  <a:pt x="14975" y="1069"/>
                </a:cubicBezTo>
                <a:cubicBezTo>
                  <a:pt x="15200" y="1118"/>
                  <a:pt x="15425" y="1165"/>
                  <a:pt x="15672" y="1247"/>
                </a:cubicBezTo>
                <a:cubicBezTo>
                  <a:pt x="15919" y="1330"/>
                  <a:pt x="15999" y="1368"/>
                  <a:pt x="16212" y="1482"/>
                </a:cubicBezTo>
                <a:cubicBezTo>
                  <a:pt x="16425" y="1595"/>
                  <a:pt x="16548" y="1656"/>
                  <a:pt x="16738" y="1817"/>
                </a:cubicBezTo>
                <a:cubicBezTo>
                  <a:pt x="16928" y="1978"/>
                  <a:pt x="17045" y="2074"/>
                  <a:pt x="17165" y="2286"/>
                </a:cubicBezTo>
                <a:cubicBezTo>
                  <a:pt x="17284" y="2499"/>
                  <a:pt x="17312" y="2659"/>
                  <a:pt x="17336" y="2878"/>
                </a:cubicBezTo>
                <a:cubicBezTo>
                  <a:pt x="17359" y="3097"/>
                  <a:pt x="17333" y="3133"/>
                  <a:pt x="17279" y="3381"/>
                </a:cubicBezTo>
                <a:cubicBezTo>
                  <a:pt x="17225" y="3629"/>
                  <a:pt x="17182" y="3832"/>
                  <a:pt x="17065" y="4118"/>
                </a:cubicBezTo>
                <a:cubicBezTo>
                  <a:pt x="16948" y="4404"/>
                  <a:pt x="16835" y="4600"/>
                  <a:pt x="16696" y="4810"/>
                </a:cubicBezTo>
                <a:cubicBezTo>
                  <a:pt x="16557" y="5020"/>
                  <a:pt x="16530" y="5035"/>
                  <a:pt x="16368" y="5167"/>
                </a:cubicBezTo>
                <a:cubicBezTo>
                  <a:pt x="16206" y="5299"/>
                  <a:pt x="16093" y="5371"/>
                  <a:pt x="15886" y="5469"/>
                </a:cubicBezTo>
                <a:cubicBezTo>
                  <a:pt x="15678" y="5568"/>
                  <a:pt x="15544" y="5594"/>
                  <a:pt x="15331" y="5659"/>
                </a:cubicBezTo>
                <a:cubicBezTo>
                  <a:pt x="15117" y="5723"/>
                  <a:pt x="15146" y="5751"/>
                  <a:pt x="14819" y="5793"/>
                </a:cubicBezTo>
                <a:cubicBezTo>
                  <a:pt x="14492" y="5836"/>
                  <a:pt x="14111" y="5865"/>
                  <a:pt x="13696" y="5871"/>
                </a:cubicBezTo>
                <a:cubicBezTo>
                  <a:pt x="13281" y="5878"/>
                  <a:pt x="13031" y="5849"/>
                  <a:pt x="12744" y="5827"/>
                </a:cubicBezTo>
                <a:cubicBezTo>
                  <a:pt x="12458" y="5805"/>
                  <a:pt x="12537" y="5805"/>
                  <a:pt x="12261" y="5760"/>
                </a:cubicBezTo>
                <a:cubicBezTo>
                  <a:pt x="11985" y="5715"/>
                  <a:pt x="11692" y="5677"/>
                  <a:pt x="11365" y="5604"/>
                </a:cubicBezTo>
                <a:cubicBezTo>
                  <a:pt x="11038" y="5530"/>
                  <a:pt x="10922" y="5478"/>
                  <a:pt x="10627" y="5391"/>
                </a:cubicBezTo>
                <a:cubicBezTo>
                  <a:pt x="10331" y="5304"/>
                  <a:pt x="10183" y="5255"/>
                  <a:pt x="9887" y="5167"/>
                </a:cubicBezTo>
                <a:cubicBezTo>
                  <a:pt x="9592" y="5080"/>
                  <a:pt x="9425" y="5025"/>
                  <a:pt x="9149" y="4956"/>
                </a:cubicBezTo>
                <a:cubicBezTo>
                  <a:pt x="8873" y="4887"/>
                  <a:pt x="8691" y="4850"/>
                  <a:pt x="8509" y="4822"/>
                </a:cubicBezTo>
                <a:cubicBezTo>
                  <a:pt x="8326" y="4793"/>
                  <a:pt x="8352" y="4796"/>
                  <a:pt x="8238" y="4810"/>
                </a:cubicBezTo>
                <a:cubicBezTo>
                  <a:pt x="8125" y="4824"/>
                  <a:pt x="8051" y="4812"/>
                  <a:pt x="7940" y="4888"/>
                </a:cubicBezTo>
                <a:cubicBezTo>
                  <a:pt x="7829" y="4964"/>
                  <a:pt x="7784" y="5063"/>
                  <a:pt x="7684" y="5190"/>
                </a:cubicBezTo>
                <a:cubicBezTo>
                  <a:pt x="7585" y="5318"/>
                  <a:pt x="7576" y="5387"/>
                  <a:pt x="7443" y="5525"/>
                </a:cubicBezTo>
                <a:cubicBezTo>
                  <a:pt x="7310" y="5664"/>
                  <a:pt x="7164" y="5762"/>
                  <a:pt x="7016" y="5883"/>
                </a:cubicBezTo>
                <a:cubicBezTo>
                  <a:pt x="6869" y="6003"/>
                  <a:pt x="6845" y="6048"/>
                  <a:pt x="6704" y="6128"/>
                </a:cubicBezTo>
                <a:cubicBezTo>
                  <a:pt x="6562" y="6209"/>
                  <a:pt x="6454" y="6238"/>
                  <a:pt x="6306" y="6285"/>
                </a:cubicBezTo>
                <a:cubicBezTo>
                  <a:pt x="6158" y="6332"/>
                  <a:pt x="6123" y="6327"/>
                  <a:pt x="5964" y="6363"/>
                </a:cubicBezTo>
                <a:cubicBezTo>
                  <a:pt x="5805" y="6399"/>
                  <a:pt x="5672" y="6441"/>
                  <a:pt x="5509" y="6463"/>
                </a:cubicBezTo>
                <a:cubicBezTo>
                  <a:pt x="5347" y="6485"/>
                  <a:pt x="5305" y="6472"/>
                  <a:pt x="5154" y="6474"/>
                </a:cubicBezTo>
                <a:cubicBezTo>
                  <a:pt x="5004" y="6477"/>
                  <a:pt x="4910" y="6479"/>
                  <a:pt x="4757" y="6474"/>
                </a:cubicBezTo>
                <a:cubicBezTo>
                  <a:pt x="4603" y="6470"/>
                  <a:pt x="4532" y="6461"/>
                  <a:pt x="4387" y="6452"/>
                </a:cubicBezTo>
                <a:cubicBezTo>
                  <a:pt x="4242" y="6443"/>
                  <a:pt x="4197" y="6439"/>
                  <a:pt x="4032" y="6430"/>
                </a:cubicBezTo>
                <a:cubicBezTo>
                  <a:pt x="3867" y="6421"/>
                  <a:pt x="3739" y="6430"/>
                  <a:pt x="3562" y="6408"/>
                </a:cubicBezTo>
                <a:cubicBezTo>
                  <a:pt x="3386" y="6386"/>
                  <a:pt x="3304" y="6358"/>
                  <a:pt x="3150" y="6318"/>
                </a:cubicBezTo>
                <a:cubicBezTo>
                  <a:pt x="2997" y="6278"/>
                  <a:pt x="2972" y="6260"/>
                  <a:pt x="2795" y="6207"/>
                </a:cubicBezTo>
                <a:cubicBezTo>
                  <a:pt x="2618" y="6153"/>
                  <a:pt x="2420" y="6122"/>
                  <a:pt x="2269" y="6050"/>
                </a:cubicBezTo>
                <a:cubicBezTo>
                  <a:pt x="2118" y="5979"/>
                  <a:pt x="2132" y="5989"/>
                  <a:pt x="2015" y="5930"/>
                </a:cubicBezTo>
                <a:cubicBezTo>
                  <a:pt x="1898" y="5872"/>
                  <a:pt x="1851" y="5833"/>
                  <a:pt x="1686" y="5760"/>
                </a:cubicBezTo>
                <a:cubicBezTo>
                  <a:pt x="1521" y="5686"/>
                  <a:pt x="1408" y="5604"/>
                  <a:pt x="1218" y="5481"/>
                </a:cubicBezTo>
                <a:cubicBezTo>
                  <a:pt x="1028" y="5358"/>
                  <a:pt x="918" y="5327"/>
                  <a:pt x="734" y="5145"/>
                </a:cubicBezTo>
                <a:cubicBezTo>
                  <a:pt x="550" y="4964"/>
                  <a:pt x="414" y="4784"/>
                  <a:pt x="294" y="4576"/>
                </a:cubicBezTo>
                <a:cubicBezTo>
                  <a:pt x="174" y="4368"/>
                  <a:pt x="101" y="4311"/>
                  <a:pt x="59" y="4146"/>
                </a:cubicBezTo>
                <a:cubicBezTo>
                  <a:pt x="16" y="3981"/>
                  <a:pt x="40" y="3880"/>
                  <a:pt x="14" y="3748"/>
                </a:cubicBezTo>
                <a:cubicBezTo>
                  <a:pt x="-13" y="3616"/>
                  <a:pt x="6" y="3575"/>
                  <a:pt x="9" y="3448"/>
                </a:cubicBezTo>
                <a:cubicBezTo>
                  <a:pt x="12" y="3320"/>
                  <a:pt x="54" y="3242"/>
                  <a:pt x="94" y="3113"/>
                </a:cubicBezTo>
                <a:cubicBezTo>
                  <a:pt x="134" y="2983"/>
                  <a:pt x="145" y="2932"/>
                  <a:pt x="208" y="2800"/>
                </a:cubicBezTo>
                <a:cubicBezTo>
                  <a:pt x="271" y="2668"/>
                  <a:pt x="313" y="2585"/>
                  <a:pt x="407" y="2453"/>
                </a:cubicBezTo>
                <a:cubicBezTo>
                  <a:pt x="500" y="2321"/>
                  <a:pt x="566" y="2277"/>
                  <a:pt x="677" y="2141"/>
                </a:cubicBezTo>
                <a:cubicBezTo>
                  <a:pt x="788" y="2004"/>
                  <a:pt x="865" y="1881"/>
                  <a:pt x="962" y="1772"/>
                </a:cubicBezTo>
                <a:cubicBezTo>
                  <a:pt x="1058" y="1663"/>
                  <a:pt x="1073" y="1674"/>
                  <a:pt x="1161" y="1594"/>
                </a:cubicBezTo>
                <a:cubicBezTo>
                  <a:pt x="1249" y="1514"/>
                  <a:pt x="1303" y="1460"/>
                  <a:pt x="1402" y="1370"/>
                </a:cubicBezTo>
                <a:cubicBezTo>
                  <a:pt x="1501" y="1281"/>
                  <a:pt x="1553" y="1239"/>
                  <a:pt x="1658" y="1147"/>
                </a:cubicBezTo>
                <a:cubicBezTo>
                  <a:pt x="1763" y="1055"/>
                  <a:pt x="1863" y="973"/>
                  <a:pt x="1928" y="913"/>
                </a:cubicBezTo>
                <a:cubicBezTo>
                  <a:pt x="1994" y="852"/>
                  <a:pt x="1979" y="850"/>
                  <a:pt x="1985" y="845"/>
                </a:cubicBezTo>
                <a:cubicBezTo>
                  <a:pt x="1991" y="841"/>
                  <a:pt x="1963" y="879"/>
                  <a:pt x="1956" y="890"/>
                </a:cubicBezTo>
              </a:path>
            </a:pathLst>
          </a:custGeom>
          <a:solidFill>
            <a:srgbClr val="E78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27号-布丁体" panose="00000500000000000000" pitchFamily="2" charset="-122"/>
              <a:ea typeface="字魂27号-布丁体" panose="00000500000000000000" pitchFamily="2" charset="-122"/>
              <a:sym typeface="字魂27号-布丁体" panose="00000500000000000000" pitchFamily="2" charset="-122"/>
            </a:endParaRPr>
          </a:p>
        </p:txBody>
      </p:sp>
      <p:pic>
        <p:nvPicPr>
          <p:cNvPr id="5" name="图片 4" descr="2f4917e6e8a77c4804a36dbcf0fa6b94"/>
          <p:cNvPicPr>
            <a:picLocks noChangeAspect="1"/>
          </p:cNvPicPr>
          <p:nvPr/>
        </p:nvPicPr>
        <p:blipFill>
          <a:blip r:embed="rId3"/>
          <a:srcRect l="51726" t="8758" r="22870" b="60048"/>
          <a:stretch>
            <a:fillRect/>
          </a:stretch>
        </p:blipFill>
        <p:spPr>
          <a:xfrm rot="900000">
            <a:off x="7531735" y="1334135"/>
            <a:ext cx="3277870" cy="2075815"/>
          </a:xfrm>
          <a:prstGeom prst="rect">
            <a:avLst/>
          </a:prstGeom>
          <a:ln>
            <a:noFill/>
          </a:ln>
        </p:spPr>
      </p:pic>
      <p:sp>
        <p:nvSpPr>
          <p:cNvPr id="9" name="任意多边形 8"/>
          <p:cNvSpPr/>
          <p:nvPr/>
        </p:nvSpPr>
        <p:spPr>
          <a:xfrm>
            <a:off x="245745" y="2469515"/>
            <a:ext cx="11680461" cy="4017645"/>
          </a:xfrm>
          <a:custGeom>
            <a:avLst/>
            <a:gdLst>
              <a:gd name="connsiteX0" fmla="*/ 1886 w 17344"/>
              <a:gd name="connsiteY0" fmla="*/ 957 h 6476"/>
              <a:gd name="connsiteX1" fmla="*/ 2837 w 17344"/>
              <a:gd name="connsiteY1" fmla="*/ 343 h 6476"/>
              <a:gd name="connsiteX2" fmla="*/ 3676 w 17344"/>
              <a:gd name="connsiteY2" fmla="*/ 75 h 6476"/>
              <a:gd name="connsiteX3" fmla="*/ 4529 w 17344"/>
              <a:gd name="connsiteY3" fmla="*/ 8 h 6476"/>
              <a:gd name="connsiteX4" fmla="*/ 5425 w 17344"/>
              <a:gd name="connsiteY4" fmla="*/ 30 h 6476"/>
              <a:gd name="connsiteX5" fmla="*/ 6064 w 17344"/>
              <a:gd name="connsiteY5" fmla="*/ 209 h 6476"/>
              <a:gd name="connsiteX6" fmla="*/ 6632 w 17344"/>
              <a:gd name="connsiteY6" fmla="*/ 421 h 6476"/>
              <a:gd name="connsiteX7" fmla="*/ 7101 w 17344"/>
              <a:gd name="connsiteY7" fmla="*/ 667 h 6476"/>
              <a:gd name="connsiteX8" fmla="*/ 7684 w 17344"/>
              <a:gd name="connsiteY8" fmla="*/ 1002 h 6476"/>
              <a:gd name="connsiteX9" fmla="*/ 8367 w 17344"/>
              <a:gd name="connsiteY9" fmla="*/ 1426 h 6476"/>
              <a:gd name="connsiteX10" fmla="*/ 9092 w 17344"/>
              <a:gd name="connsiteY10" fmla="*/ 1862 h 6476"/>
              <a:gd name="connsiteX11" fmla="*/ 9845 w 17344"/>
              <a:gd name="connsiteY11" fmla="*/ 2164 h 6476"/>
              <a:gd name="connsiteX12" fmla="*/ 10175 w 17344"/>
              <a:gd name="connsiteY12" fmla="*/ 2363 h 6476"/>
              <a:gd name="connsiteX13" fmla="*/ 10399 w 17344"/>
              <a:gd name="connsiteY13" fmla="*/ 2085 h 6476"/>
              <a:gd name="connsiteX14" fmla="*/ 10570 w 17344"/>
              <a:gd name="connsiteY14" fmla="*/ 1772 h 6476"/>
              <a:gd name="connsiteX15" fmla="*/ 10712 w 17344"/>
              <a:gd name="connsiteY15" fmla="*/ 1583 h 6476"/>
              <a:gd name="connsiteX16" fmla="*/ 11041 w 17344"/>
              <a:gd name="connsiteY16" fmla="*/ 1337 h 6476"/>
              <a:gd name="connsiteX17" fmla="*/ 11493 w 17344"/>
              <a:gd name="connsiteY17" fmla="*/ 1114 h 6476"/>
              <a:gd name="connsiteX18" fmla="*/ 11963 w 17344"/>
              <a:gd name="connsiteY18" fmla="*/ 913 h 6476"/>
              <a:gd name="connsiteX19" fmla="*/ 12815 w 17344"/>
              <a:gd name="connsiteY19" fmla="*/ 812 h 6476"/>
              <a:gd name="connsiteX20" fmla="*/ 13525 w 17344"/>
              <a:gd name="connsiteY20" fmla="*/ 835 h 6476"/>
              <a:gd name="connsiteX21" fmla="*/ 14066 w 17344"/>
              <a:gd name="connsiteY21" fmla="*/ 890 h 6476"/>
              <a:gd name="connsiteX22" fmla="*/ 14550 w 17344"/>
              <a:gd name="connsiteY22" fmla="*/ 1002 h 6476"/>
              <a:gd name="connsiteX23" fmla="*/ 14975 w 17344"/>
              <a:gd name="connsiteY23" fmla="*/ 1069 h 6476"/>
              <a:gd name="connsiteX24" fmla="*/ 15672 w 17344"/>
              <a:gd name="connsiteY24" fmla="*/ 1247 h 6476"/>
              <a:gd name="connsiteX25" fmla="*/ 16212 w 17344"/>
              <a:gd name="connsiteY25" fmla="*/ 1482 h 6476"/>
              <a:gd name="connsiteX26" fmla="*/ 16738 w 17344"/>
              <a:gd name="connsiteY26" fmla="*/ 1817 h 6476"/>
              <a:gd name="connsiteX27" fmla="*/ 17165 w 17344"/>
              <a:gd name="connsiteY27" fmla="*/ 2286 h 6476"/>
              <a:gd name="connsiteX28" fmla="*/ 17336 w 17344"/>
              <a:gd name="connsiteY28" fmla="*/ 2878 h 6476"/>
              <a:gd name="connsiteX29" fmla="*/ 17279 w 17344"/>
              <a:gd name="connsiteY29" fmla="*/ 3381 h 6476"/>
              <a:gd name="connsiteX30" fmla="*/ 17065 w 17344"/>
              <a:gd name="connsiteY30" fmla="*/ 4118 h 6476"/>
              <a:gd name="connsiteX31" fmla="*/ 16696 w 17344"/>
              <a:gd name="connsiteY31" fmla="*/ 4810 h 6476"/>
              <a:gd name="connsiteX32" fmla="*/ 16368 w 17344"/>
              <a:gd name="connsiteY32" fmla="*/ 5167 h 6476"/>
              <a:gd name="connsiteX33" fmla="*/ 15886 w 17344"/>
              <a:gd name="connsiteY33" fmla="*/ 5469 h 6476"/>
              <a:gd name="connsiteX34" fmla="*/ 15331 w 17344"/>
              <a:gd name="connsiteY34" fmla="*/ 5659 h 6476"/>
              <a:gd name="connsiteX35" fmla="*/ 14819 w 17344"/>
              <a:gd name="connsiteY35" fmla="*/ 5793 h 6476"/>
              <a:gd name="connsiteX36" fmla="*/ 13696 w 17344"/>
              <a:gd name="connsiteY36" fmla="*/ 5871 h 6476"/>
              <a:gd name="connsiteX37" fmla="*/ 12744 w 17344"/>
              <a:gd name="connsiteY37" fmla="*/ 5827 h 6476"/>
              <a:gd name="connsiteX38" fmla="*/ 12261 w 17344"/>
              <a:gd name="connsiteY38" fmla="*/ 5760 h 6476"/>
              <a:gd name="connsiteX39" fmla="*/ 11365 w 17344"/>
              <a:gd name="connsiteY39" fmla="*/ 5604 h 6476"/>
              <a:gd name="connsiteX40" fmla="*/ 10627 w 17344"/>
              <a:gd name="connsiteY40" fmla="*/ 5391 h 6476"/>
              <a:gd name="connsiteX41" fmla="*/ 9887 w 17344"/>
              <a:gd name="connsiteY41" fmla="*/ 5167 h 6476"/>
              <a:gd name="connsiteX42" fmla="*/ 9149 w 17344"/>
              <a:gd name="connsiteY42" fmla="*/ 4956 h 6476"/>
              <a:gd name="connsiteX43" fmla="*/ 8509 w 17344"/>
              <a:gd name="connsiteY43" fmla="*/ 4822 h 6476"/>
              <a:gd name="connsiteX44" fmla="*/ 8238 w 17344"/>
              <a:gd name="connsiteY44" fmla="*/ 4810 h 6476"/>
              <a:gd name="connsiteX45" fmla="*/ 7940 w 17344"/>
              <a:gd name="connsiteY45" fmla="*/ 4888 h 6476"/>
              <a:gd name="connsiteX46" fmla="*/ 7684 w 17344"/>
              <a:gd name="connsiteY46" fmla="*/ 5190 h 6476"/>
              <a:gd name="connsiteX47" fmla="*/ 7443 w 17344"/>
              <a:gd name="connsiteY47" fmla="*/ 5525 h 6476"/>
              <a:gd name="connsiteX48" fmla="*/ 7016 w 17344"/>
              <a:gd name="connsiteY48" fmla="*/ 5883 h 6476"/>
              <a:gd name="connsiteX49" fmla="*/ 6704 w 17344"/>
              <a:gd name="connsiteY49" fmla="*/ 6128 h 6476"/>
              <a:gd name="connsiteX50" fmla="*/ 6306 w 17344"/>
              <a:gd name="connsiteY50" fmla="*/ 6285 h 6476"/>
              <a:gd name="connsiteX51" fmla="*/ 5964 w 17344"/>
              <a:gd name="connsiteY51" fmla="*/ 6363 h 6476"/>
              <a:gd name="connsiteX52" fmla="*/ 5509 w 17344"/>
              <a:gd name="connsiteY52" fmla="*/ 6463 h 6476"/>
              <a:gd name="connsiteX53" fmla="*/ 5154 w 17344"/>
              <a:gd name="connsiteY53" fmla="*/ 6474 h 6476"/>
              <a:gd name="connsiteX54" fmla="*/ 4757 w 17344"/>
              <a:gd name="connsiteY54" fmla="*/ 6474 h 6476"/>
              <a:gd name="connsiteX55" fmla="*/ 4387 w 17344"/>
              <a:gd name="connsiteY55" fmla="*/ 6452 h 6476"/>
              <a:gd name="connsiteX56" fmla="*/ 4032 w 17344"/>
              <a:gd name="connsiteY56" fmla="*/ 6430 h 6476"/>
              <a:gd name="connsiteX57" fmla="*/ 3562 w 17344"/>
              <a:gd name="connsiteY57" fmla="*/ 6408 h 6476"/>
              <a:gd name="connsiteX58" fmla="*/ 3150 w 17344"/>
              <a:gd name="connsiteY58" fmla="*/ 6318 h 6476"/>
              <a:gd name="connsiteX59" fmla="*/ 2795 w 17344"/>
              <a:gd name="connsiteY59" fmla="*/ 6207 h 6476"/>
              <a:gd name="connsiteX60" fmla="*/ 2269 w 17344"/>
              <a:gd name="connsiteY60" fmla="*/ 6050 h 6476"/>
              <a:gd name="connsiteX61" fmla="*/ 2015 w 17344"/>
              <a:gd name="connsiteY61" fmla="*/ 5930 h 6476"/>
              <a:gd name="connsiteX62" fmla="*/ 1686 w 17344"/>
              <a:gd name="connsiteY62" fmla="*/ 5760 h 6476"/>
              <a:gd name="connsiteX63" fmla="*/ 1218 w 17344"/>
              <a:gd name="connsiteY63" fmla="*/ 5481 h 6476"/>
              <a:gd name="connsiteX64" fmla="*/ 734 w 17344"/>
              <a:gd name="connsiteY64" fmla="*/ 5145 h 6476"/>
              <a:gd name="connsiteX65" fmla="*/ 294 w 17344"/>
              <a:gd name="connsiteY65" fmla="*/ 4576 h 6476"/>
              <a:gd name="connsiteX66" fmla="*/ 59 w 17344"/>
              <a:gd name="connsiteY66" fmla="*/ 4146 h 6476"/>
              <a:gd name="connsiteX67" fmla="*/ 14 w 17344"/>
              <a:gd name="connsiteY67" fmla="*/ 3748 h 6476"/>
              <a:gd name="connsiteX68" fmla="*/ 9 w 17344"/>
              <a:gd name="connsiteY68" fmla="*/ 3448 h 6476"/>
              <a:gd name="connsiteX69" fmla="*/ 94 w 17344"/>
              <a:gd name="connsiteY69" fmla="*/ 3113 h 6476"/>
              <a:gd name="connsiteX70" fmla="*/ 208 w 17344"/>
              <a:gd name="connsiteY70" fmla="*/ 2800 h 6476"/>
              <a:gd name="connsiteX71" fmla="*/ 407 w 17344"/>
              <a:gd name="connsiteY71" fmla="*/ 2453 h 6476"/>
              <a:gd name="connsiteX72" fmla="*/ 677 w 17344"/>
              <a:gd name="connsiteY72" fmla="*/ 2141 h 6476"/>
              <a:gd name="connsiteX73" fmla="*/ 962 w 17344"/>
              <a:gd name="connsiteY73" fmla="*/ 1772 h 6476"/>
              <a:gd name="connsiteX74" fmla="*/ 1161 w 17344"/>
              <a:gd name="connsiteY74" fmla="*/ 1594 h 6476"/>
              <a:gd name="connsiteX75" fmla="*/ 1402 w 17344"/>
              <a:gd name="connsiteY75" fmla="*/ 1370 h 6476"/>
              <a:gd name="connsiteX76" fmla="*/ 1658 w 17344"/>
              <a:gd name="connsiteY76" fmla="*/ 1147 h 6476"/>
              <a:gd name="connsiteX77" fmla="*/ 1928 w 17344"/>
              <a:gd name="connsiteY77" fmla="*/ 913 h 6476"/>
              <a:gd name="connsiteX78" fmla="*/ 1985 w 17344"/>
              <a:gd name="connsiteY78" fmla="*/ 845 h 6476"/>
              <a:gd name="connsiteX79" fmla="*/ 1956 w 17344"/>
              <a:gd name="connsiteY79" fmla="*/ 890 h 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345" h="6477">
                <a:moveTo>
                  <a:pt x="1886" y="957"/>
                </a:moveTo>
                <a:cubicBezTo>
                  <a:pt x="2059" y="839"/>
                  <a:pt x="2479" y="520"/>
                  <a:pt x="2837" y="343"/>
                </a:cubicBezTo>
                <a:cubicBezTo>
                  <a:pt x="3196" y="166"/>
                  <a:pt x="3338" y="141"/>
                  <a:pt x="3676" y="75"/>
                </a:cubicBezTo>
                <a:cubicBezTo>
                  <a:pt x="4014" y="8"/>
                  <a:pt x="4179" y="17"/>
                  <a:pt x="4529" y="8"/>
                </a:cubicBezTo>
                <a:cubicBezTo>
                  <a:pt x="4878" y="-1"/>
                  <a:pt x="5118" y="-10"/>
                  <a:pt x="5425" y="30"/>
                </a:cubicBezTo>
                <a:cubicBezTo>
                  <a:pt x="5731" y="70"/>
                  <a:pt x="5822" y="131"/>
                  <a:pt x="6064" y="209"/>
                </a:cubicBezTo>
                <a:cubicBezTo>
                  <a:pt x="6305" y="287"/>
                  <a:pt x="6425" y="329"/>
                  <a:pt x="6632" y="421"/>
                </a:cubicBezTo>
                <a:cubicBezTo>
                  <a:pt x="6840" y="513"/>
                  <a:pt x="6891" y="551"/>
                  <a:pt x="7101" y="667"/>
                </a:cubicBezTo>
                <a:cubicBezTo>
                  <a:pt x="7312" y="783"/>
                  <a:pt x="7431" y="850"/>
                  <a:pt x="7684" y="1002"/>
                </a:cubicBezTo>
                <a:cubicBezTo>
                  <a:pt x="7937" y="1153"/>
                  <a:pt x="8085" y="1254"/>
                  <a:pt x="8367" y="1426"/>
                </a:cubicBezTo>
                <a:cubicBezTo>
                  <a:pt x="8649" y="1598"/>
                  <a:pt x="8796" y="1715"/>
                  <a:pt x="9092" y="1862"/>
                </a:cubicBezTo>
                <a:cubicBezTo>
                  <a:pt x="9387" y="2009"/>
                  <a:pt x="9617" y="2079"/>
                  <a:pt x="9845" y="2164"/>
                </a:cubicBezTo>
                <a:cubicBezTo>
                  <a:pt x="10073" y="2249"/>
                  <a:pt x="10064" y="2379"/>
                  <a:pt x="10175" y="2363"/>
                </a:cubicBezTo>
                <a:cubicBezTo>
                  <a:pt x="10286" y="2348"/>
                  <a:pt x="10330" y="2189"/>
                  <a:pt x="10399" y="2085"/>
                </a:cubicBezTo>
                <a:cubicBezTo>
                  <a:pt x="10467" y="1982"/>
                  <a:pt x="10507" y="1873"/>
                  <a:pt x="10570" y="1772"/>
                </a:cubicBezTo>
                <a:cubicBezTo>
                  <a:pt x="10632" y="1671"/>
                  <a:pt x="10632" y="1685"/>
                  <a:pt x="10712" y="1583"/>
                </a:cubicBezTo>
                <a:cubicBezTo>
                  <a:pt x="10791" y="1480"/>
                  <a:pt x="10885" y="1431"/>
                  <a:pt x="11041" y="1337"/>
                </a:cubicBezTo>
                <a:cubicBezTo>
                  <a:pt x="11198" y="1243"/>
                  <a:pt x="11295" y="1183"/>
                  <a:pt x="11493" y="1114"/>
                </a:cubicBezTo>
                <a:cubicBezTo>
                  <a:pt x="11692" y="1045"/>
                  <a:pt x="11698" y="973"/>
                  <a:pt x="11963" y="913"/>
                </a:cubicBezTo>
                <a:cubicBezTo>
                  <a:pt x="12227" y="852"/>
                  <a:pt x="12502" y="828"/>
                  <a:pt x="12815" y="812"/>
                </a:cubicBezTo>
                <a:cubicBezTo>
                  <a:pt x="13128" y="796"/>
                  <a:pt x="13275" y="819"/>
                  <a:pt x="13525" y="835"/>
                </a:cubicBezTo>
                <a:cubicBezTo>
                  <a:pt x="13775" y="851"/>
                  <a:pt x="13861" y="857"/>
                  <a:pt x="14066" y="890"/>
                </a:cubicBezTo>
                <a:cubicBezTo>
                  <a:pt x="14271" y="923"/>
                  <a:pt x="14368" y="966"/>
                  <a:pt x="14550" y="1002"/>
                </a:cubicBezTo>
                <a:cubicBezTo>
                  <a:pt x="14731" y="1037"/>
                  <a:pt x="14750" y="1020"/>
                  <a:pt x="14975" y="1069"/>
                </a:cubicBezTo>
                <a:cubicBezTo>
                  <a:pt x="15200" y="1118"/>
                  <a:pt x="15425" y="1165"/>
                  <a:pt x="15672" y="1247"/>
                </a:cubicBezTo>
                <a:cubicBezTo>
                  <a:pt x="15919" y="1330"/>
                  <a:pt x="15999" y="1368"/>
                  <a:pt x="16212" y="1482"/>
                </a:cubicBezTo>
                <a:cubicBezTo>
                  <a:pt x="16425" y="1595"/>
                  <a:pt x="16548" y="1656"/>
                  <a:pt x="16738" y="1817"/>
                </a:cubicBezTo>
                <a:cubicBezTo>
                  <a:pt x="16928" y="1978"/>
                  <a:pt x="17045" y="2074"/>
                  <a:pt x="17165" y="2286"/>
                </a:cubicBezTo>
                <a:cubicBezTo>
                  <a:pt x="17284" y="2499"/>
                  <a:pt x="17312" y="2659"/>
                  <a:pt x="17336" y="2878"/>
                </a:cubicBezTo>
                <a:cubicBezTo>
                  <a:pt x="17359" y="3097"/>
                  <a:pt x="17333" y="3133"/>
                  <a:pt x="17279" y="3381"/>
                </a:cubicBezTo>
                <a:cubicBezTo>
                  <a:pt x="17225" y="3629"/>
                  <a:pt x="17182" y="3832"/>
                  <a:pt x="17065" y="4118"/>
                </a:cubicBezTo>
                <a:cubicBezTo>
                  <a:pt x="16948" y="4404"/>
                  <a:pt x="16835" y="4600"/>
                  <a:pt x="16696" y="4810"/>
                </a:cubicBezTo>
                <a:cubicBezTo>
                  <a:pt x="16557" y="5020"/>
                  <a:pt x="16530" y="5035"/>
                  <a:pt x="16368" y="5167"/>
                </a:cubicBezTo>
                <a:cubicBezTo>
                  <a:pt x="16206" y="5299"/>
                  <a:pt x="16093" y="5371"/>
                  <a:pt x="15886" y="5469"/>
                </a:cubicBezTo>
                <a:cubicBezTo>
                  <a:pt x="15678" y="5568"/>
                  <a:pt x="15544" y="5594"/>
                  <a:pt x="15331" y="5659"/>
                </a:cubicBezTo>
                <a:cubicBezTo>
                  <a:pt x="15117" y="5723"/>
                  <a:pt x="15146" y="5751"/>
                  <a:pt x="14819" y="5793"/>
                </a:cubicBezTo>
                <a:cubicBezTo>
                  <a:pt x="14492" y="5836"/>
                  <a:pt x="14111" y="5865"/>
                  <a:pt x="13696" y="5871"/>
                </a:cubicBezTo>
                <a:cubicBezTo>
                  <a:pt x="13281" y="5878"/>
                  <a:pt x="13031" y="5849"/>
                  <a:pt x="12744" y="5827"/>
                </a:cubicBezTo>
                <a:cubicBezTo>
                  <a:pt x="12458" y="5805"/>
                  <a:pt x="12537" y="5805"/>
                  <a:pt x="12261" y="5760"/>
                </a:cubicBezTo>
                <a:cubicBezTo>
                  <a:pt x="11985" y="5715"/>
                  <a:pt x="11692" y="5677"/>
                  <a:pt x="11365" y="5604"/>
                </a:cubicBezTo>
                <a:cubicBezTo>
                  <a:pt x="11038" y="5530"/>
                  <a:pt x="10922" y="5478"/>
                  <a:pt x="10627" y="5391"/>
                </a:cubicBezTo>
                <a:cubicBezTo>
                  <a:pt x="10331" y="5304"/>
                  <a:pt x="10183" y="5255"/>
                  <a:pt x="9887" y="5167"/>
                </a:cubicBezTo>
                <a:cubicBezTo>
                  <a:pt x="9592" y="5080"/>
                  <a:pt x="9425" y="5025"/>
                  <a:pt x="9149" y="4956"/>
                </a:cubicBezTo>
                <a:cubicBezTo>
                  <a:pt x="8873" y="4887"/>
                  <a:pt x="8691" y="4850"/>
                  <a:pt x="8509" y="4822"/>
                </a:cubicBezTo>
                <a:cubicBezTo>
                  <a:pt x="8326" y="4793"/>
                  <a:pt x="8352" y="4796"/>
                  <a:pt x="8238" y="4810"/>
                </a:cubicBezTo>
                <a:cubicBezTo>
                  <a:pt x="8125" y="4824"/>
                  <a:pt x="8051" y="4812"/>
                  <a:pt x="7940" y="4888"/>
                </a:cubicBezTo>
                <a:cubicBezTo>
                  <a:pt x="7829" y="4964"/>
                  <a:pt x="7784" y="5063"/>
                  <a:pt x="7684" y="5190"/>
                </a:cubicBezTo>
                <a:cubicBezTo>
                  <a:pt x="7585" y="5318"/>
                  <a:pt x="7576" y="5387"/>
                  <a:pt x="7443" y="5525"/>
                </a:cubicBezTo>
                <a:cubicBezTo>
                  <a:pt x="7310" y="5664"/>
                  <a:pt x="7164" y="5762"/>
                  <a:pt x="7016" y="5883"/>
                </a:cubicBezTo>
                <a:cubicBezTo>
                  <a:pt x="6869" y="6003"/>
                  <a:pt x="6845" y="6048"/>
                  <a:pt x="6704" y="6128"/>
                </a:cubicBezTo>
                <a:cubicBezTo>
                  <a:pt x="6562" y="6209"/>
                  <a:pt x="6454" y="6238"/>
                  <a:pt x="6306" y="6285"/>
                </a:cubicBezTo>
                <a:cubicBezTo>
                  <a:pt x="6158" y="6332"/>
                  <a:pt x="6123" y="6327"/>
                  <a:pt x="5964" y="6363"/>
                </a:cubicBezTo>
                <a:cubicBezTo>
                  <a:pt x="5805" y="6399"/>
                  <a:pt x="5672" y="6441"/>
                  <a:pt x="5509" y="6463"/>
                </a:cubicBezTo>
                <a:cubicBezTo>
                  <a:pt x="5347" y="6485"/>
                  <a:pt x="5305" y="6472"/>
                  <a:pt x="5154" y="6474"/>
                </a:cubicBezTo>
                <a:cubicBezTo>
                  <a:pt x="5004" y="6477"/>
                  <a:pt x="4910" y="6479"/>
                  <a:pt x="4757" y="6474"/>
                </a:cubicBezTo>
                <a:cubicBezTo>
                  <a:pt x="4603" y="6470"/>
                  <a:pt x="4532" y="6461"/>
                  <a:pt x="4387" y="6452"/>
                </a:cubicBezTo>
                <a:cubicBezTo>
                  <a:pt x="4242" y="6443"/>
                  <a:pt x="4197" y="6439"/>
                  <a:pt x="4032" y="6430"/>
                </a:cubicBezTo>
                <a:cubicBezTo>
                  <a:pt x="3867" y="6421"/>
                  <a:pt x="3739" y="6430"/>
                  <a:pt x="3562" y="6408"/>
                </a:cubicBezTo>
                <a:cubicBezTo>
                  <a:pt x="3386" y="6386"/>
                  <a:pt x="3304" y="6358"/>
                  <a:pt x="3150" y="6318"/>
                </a:cubicBezTo>
                <a:cubicBezTo>
                  <a:pt x="2997" y="6278"/>
                  <a:pt x="2972" y="6260"/>
                  <a:pt x="2795" y="6207"/>
                </a:cubicBezTo>
                <a:cubicBezTo>
                  <a:pt x="2618" y="6153"/>
                  <a:pt x="2420" y="6122"/>
                  <a:pt x="2269" y="6050"/>
                </a:cubicBezTo>
                <a:cubicBezTo>
                  <a:pt x="2118" y="5979"/>
                  <a:pt x="2132" y="5989"/>
                  <a:pt x="2015" y="5930"/>
                </a:cubicBezTo>
                <a:cubicBezTo>
                  <a:pt x="1898" y="5872"/>
                  <a:pt x="1851" y="5833"/>
                  <a:pt x="1686" y="5760"/>
                </a:cubicBezTo>
                <a:cubicBezTo>
                  <a:pt x="1521" y="5686"/>
                  <a:pt x="1408" y="5604"/>
                  <a:pt x="1218" y="5481"/>
                </a:cubicBezTo>
                <a:cubicBezTo>
                  <a:pt x="1028" y="5358"/>
                  <a:pt x="918" y="5327"/>
                  <a:pt x="734" y="5145"/>
                </a:cubicBezTo>
                <a:cubicBezTo>
                  <a:pt x="550" y="4964"/>
                  <a:pt x="414" y="4784"/>
                  <a:pt x="294" y="4576"/>
                </a:cubicBezTo>
                <a:cubicBezTo>
                  <a:pt x="174" y="4368"/>
                  <a:pt x="101" y="4311"/>
                  <a:pt x="59" y="4146"/>
                </a:cubicBezTo>
                <a:cubicBezTo>
                  <a:pt x="16" y="3981"/>
                  <a:pt x="40" y="3880"/>
                  <a:pt x="14" y="3748"/>
                </a:cubicBezTo>
                <a:cubicBezTo>
                  <a:pt x="-13" y="3616"/>
                  <a:pt x="6" y="3575"/>
                  <a:pt x="9" y="3448"/>
                </a:cubicBezTo>
                <a:cubicBezTo>
                  <a:pt x="12" y="3320"/>
                  <a:pt x="54" y="3242"/>
                  <a:pt x="94" y="3113"/>
                </a:cubicBezTo>
                <a:cubicBezTo>
                  <a:pt x="134" y="2983"/>
                  <a:pt x="145" y="2932"/>
                  <a:pt x="208" y="2800"/>
                </a:cubicBezTo>
                <a:cubicBezTo>
                  <a:pt x="271" y="2668"/>
                  <a:pt x="313" y="2585"/>
                  <a:pt x="407" y="2453"/>
                </a:cubicBezTo>
                <a:cubicBezTo>
                  <a:pt x="500" y="2321"/>
                  <a:pt x="566" y="2277"/>
                  <a:pt x="677" y="2141"/>
                </a:cubicBezTo>
                <a:cubicBezTo>
                  <a:pt x="788" y="2004"/>
                  <a:pt x="865" y="1881"/>
                  <a:pt x="962" y="1772"/>
                </a:cubicBezTo>
                <a:cubicBezTo>
                  <a:pt x="1058" y="1663"/>
                  <a:pt x="1073" y="1674"/>
                  <a:pt x="1161" y="1594"/>
                </a:cubicBezTo>
                <a:cubicBezTo>
                  <a:pt x="1249" y="1514"/>
                  <a:pt x="1303" y="1460"/>
                  <a:pt x="1402" y="1370"/>
                </a:cubicBezTo>
                <a:cubicBezTo>
                  <a:pt x="1501" y="1281"/>
                  <a:pt x="1553" y="1239"/>
                  <a:pt x="1658" y="1147"/>
                </a:cubicBezTo>
                <a:cubicBezTo>
                  <a:pt x="1763" y="1055"/>
                  <a:pt x="1863" y="973"/>
                  <a:pt x="1928" y="913"/>
                </a:cubicBezTo>
                <a:cubicBezTo>
                  <a:pt x="1994" y="852"/>
                  <a:pt x="1979" y="850"/>
                  <a:pt x="1985" y="845"/>
                </a:cubicBezTo>
                <a:cubicBezTo>
                  <a:pt x="1991" y="841"/>
                  <a:pt x="1963" y="879"/>
                  <a:pt x="1956" y="890"/>
                </a:cubicBezTo>
              </a:path>
            </a:pathLst>
          </a:custGeom>
          <a:solidFill>
            <a:srgbClr val="2C83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err="1" smtClean="0">
                <a:solidFill>
                  <a:schemeClr val="bg1"/>
                </a:solidFill>
                <a:latin typeface="Times New Roman" panose="02020603050405020304" pitchFamily="18" charset="0"/>
              </a:rPr>
              <a:t>Em</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hãy</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trình</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bày</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phần</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thực</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hành</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nói</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của</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mình</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theo</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nhóm</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mỗi</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nhóm</a:t>
            </a:r>
            <a:r>
              <a:rPr lang="en-US" sz="4000" i="1" dirty="0" smtClean="0">
                <a:solidFill>
                  <a:schemeClr val="bg1"/>
                </a:solidFill>
                <a:latin typeface="Times New Roman" panose="02020603050405020304" pitchFamily="18" charset="0"/>
              </a:rPr>
              <a:t> 4 </a:t>
            </a:r>
            <a:r>
              <a:rPr lang="en-US" sz="4000" i="1" dirty="0" err="1" smtClean="0">
                <a:solidFill>
                  <a:schemeClr val="bg1"/>
                </a:solidFill>
                <a:latin typeface="Times New Roman" panose="02020603050405020304" pitchFamily="18" charset="0"/>
              </a:rPr>
              <a:t>người</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Các</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nhóm</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đánh</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giá</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các</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bạn</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dựa</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trên</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bảng</a:t>
            </a:r>
            <a:r>
              <a:rPr lang="en-US" sz="4000" i="1" dirty="0" smtClean="0">
                <a:solidFill>
                  <a:schemeClr val="bg1"/>
                </a:solidFill>
                <a:latin typeface="Times New Roman" panose="02020603050405020304" pitchFamily="18" charset="0"/>
              </a:rPr>
              <a:t> </a:t>
            </a:r>
            <a:r>
              <a:rPr lang="en-US" sz="4000" i="1" dirty="0" err="1" smtClean="0">
                <a:solidFill>
                  <a:schemeClr val="bg1"/>
                </a:solidFill>
                <a:latin typeface="Times New Roman" panose="02020603050405020304" pitchFamily="18" charset="0"/>
              </a:rPr>
              <a:t>kiểm</a:t>
            </a:r>
            <a:r>
              <a:rPr lang="en-US" sz="4000" i="1" dirty="0" smtClean="0">
                <a:solidFill>
                  <a:schemeClr val="bg1"/>
                </a:solidFill>
                <a:latin typeface="Times New Roman" panose="02020603050405020304" pitchFamily="18" charset="0"/>
              </a:rPr>
              <a:t> </a:t>
            </a:r>
            <a:endParaRPr lang="zh-CN" altLang="en-US" sz="4000" dirty="0">
              <a:solidFill>
                <a:schemeClr val="bg1"/>
              </a:solidFill>
              <a:latin typeface="字魂27号-布丁体" panose="00000500000000000000" pitchFamily="2" charset="-122"/>
              <a:ea typeface="字魂27号-布丁体" panose="00000500000000000000" pitchFamily="2" charset="-122"/>
              <a:sym typeface="字魂27号-布丁体" panose="00000500000000000000" pitchFamily="2" charset="-122"/>
            </a:endParaRP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a:fillRect/>
          </a:stretch>
        </p:blipFill>
        <p:spPr>
          <a:xfrm>
            <a:off x="283718" y="-144"/>
            <a:ext cx="1254172" cy="945528"/>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t="4134" r="68311" b="67960"/>
          <a:stretch>
            <a:fillRect/>
          </a:stretch>
        </p:blipFill>
        <p:spPr>
          <a:xfrm flipH="1">
            <a:off x="8037589" y="-696395"/>
            <a:ext cx="2250952" cy="1393726"/>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t="4134" r="68311" b="67960"/>
          <a:stretch>
            <a:fillRect/>
          </a:stretch>
        </p:blipFill>
        <p:spPr>
          <a:xfrm flipH="1">
            <a:off x="9675254" y="-382705"/>
            <a:ext cx="2250952" cy="1393726"/>
          </a:xfrm>
          <a:prstGeom prst="rect">
            <a:avLst/>
          </a:prstGeom>
        </p:spPr>
      </p:pic>
      <p:sp>
        <p:nvSpPr>
          <p:cNvPr id="11" name="Rectangle 10"/>
          <p:cNvSpPr/>
          <p:nvPr/>
        </p:nvSpPr>
        <p:spPr>
          <a:xfrm>
            <a:off x="1405518" y="286558"/>
            <a:ext cx="6632071" cy="646331"/>
          </a:xfrm>
          <a:prstGeom prst="rect">
            <a:avLst/>
          </a:prstGeom>
        </p:spPr>
        <p:txBody>
          <a:bodyPr wrap="square">
            <a:spAutoFit/>
          </a:bodyPr>
          <a:lstStyle/>
          <a:p>
            <a:pPr algn="just"/>
            <a:r>
              <a:rPr lang="en-US" sz="3600" b="1" dirty="0" smtClean="0">
                <a:solidFill>
                  <a:srgbClr val="000000"/>
                </a:solidFill>
                <a:latin typeface="Times New Roman" panose="02020603050405020304" pitchFamily="18" charset="0"/>
              </a:rPr>
              <a:t>2. </a:t>
            </a:r>
            <a:r>
              <a:rPr lang="en-US" sz="3600" b="1" dirty="0" err="1" smtClean="0">
                <a:solidFill>
                  <a:srgbClr val="000000"/>
                </a:solidFill>
                <a:latin typeface="Times New Roman" panose="02020603050405020304" pitchFamily="18" charset="0"/>
              </a:rPr>
              <a:t>Luyện</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tập</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và</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trình</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bày</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bài</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nói</a:t>
            </a:r>
            <a:endParaRPr lang="vi-VN" sz="3600" dirty="0"/>
          </a:p>
        </p:txBody>
      </p:sp>
      <p:sp>
        <p:nvSpPr>
          <p:cNvPr id="12" name="TextBox 11"/>
          <p:cNvSpPr txBox="1"/>
          <p:nvPr/>
        </p:nvSpPr>
        <p:spPr>
          <a:xfrm>
            <a:off x="1739960" y="983754"/>
            <a:ext cx="220774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bày</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86848016"/>
              </p:ext>
            </p:extLst>
          </p:nvPr>
        </p:nvGraphicFramePr>
        <p:xfrm>
          <a:off x="0" y="0"/>
          <a:ext cx="12192001" cy="6771504"/>
        </p:xfrm>
        <a:graphic>
          <a:graphicData uri="http://schemas.openxmlformats.org/drawingml/2006/table">
            <a:tbl>
              <a:tblPr firstCol="1" lastCol="1" bandRow="1">
                <a:tableStyleId>{775DCB02-9BB8-47FD-8907-85C794F793BA}</a:tableStyleId>
              </a:tblPr>
              <a:tblGrid>
                <a:gridCol w="1809750"/>
                <a:gridCol w="8829424"/>
                <a:gridCol w="1552827"/>
              </a:tblGrid>
              <a:tr h="571157">
                <a:tc>
                  <a:txBody>
                    <a:bodyPr/>
                    <a:lstStyle/>
                    <a:p>
                      <a:pPr algn="ctr" fontAlgn="t"/>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algn="ctr" rtl="0" fontAlgn="t">
                        <a:spcBef>
                          <a:spcPts val="0"/>
                        </a:spcBef>
                        <a:spcAft>
                          <a:spcPts val="800"/>
                        </a:spcAft>
                      </a:pPr>
                      <a:r>
                        <a:rPr lang="en-US" sz="2000" b="1" u="none" strike="noStrike" dirty="0" err="1">
                          <a:effectLst>
                            <a:outerShdw blurRad="38100" dist="38100" dir="2700000" algn="tl">
                              <a:srgbClr val="000000">
                                <a:alpha val="43137"/>
                              </a:srgbClr>
                            </a:outerShdw>
                          </a:effectLst>
                        </a:rPr>
                        <a:t>Nội</a:t>
                      </a:r>
                      <a:r>
                        <a:rPr lang="en-US" sz="2000" b="1" u="none" strike="noStrike" dirty="0">
                          <a:effectLst>
                            <a:outerShdw blurRad="38100" dist="38100" dir="2700000" algn="tl">
                              <a:srgbClr val="000000">
                                <a:alpha val="43137"/>
                              </a:srgbClr>
                            </a:outerShdw>
                          </a:effectLst>
                        </a:rPr>
                        <a:t> dung </a:t>
                      </a:r>
                      <a:r>
                        <a:rPr lang="en-US" sz="2000" b="1" u="none" strike="noStrike" dirty="0" err="1">
                          <a:effectLst>
                            <a:outerShdw blurRad="38100" dist="38100" dir="2700000" algn="tl">
                              <a:srgbClr val="000000">
                                <a:alpha val="43137"/>
                              </a:srgbClr>
                            </a:outerShdw>
                          </a:effectLst>
                        </a:rPr>
                        <a:t>kiểm</a:t>
                      </a:r>
                      <a:r>
                        <a:rPr lang="en-US" sz="2000" b="1" u="none" strike="noStrike" dirty="0">
                          <a:effectLst>
                            <a:outerShdw blurRad="38100" dist="38100" dir="2700000" algn="tl">
                              <a:srgbClr val="000000">
                                <a:alpha val="43137"/>
                              </a:srgbClr>
                            </a:outerShdw>
                          </a:effectLst>
                        </a:rPr>
                        <a:t> </a:t>
                      </a:r>
                      <a:r>
                        <a:rPr lang="en-US" sz="2000" b="1" u="none" strike="noStrike" dirty="0" err="1">
                          <a:effectLst>
                            <a:outerShdw blurRad="38100" dist="38100" dir="2700000" algn="tl">
                              <a:srgbClr val="000000">
                                <a:alpha val="43137"/>
                              </a:srgbClr>
                            </a:outerShdw>
                          </a:effectLst>
                        </a:rPr>
                        <a:t>tra</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algn="ctr" rtl="0" fontAlgn="t">
                        <a:spcBef>
                          <a:spcPts val="0"/>
                        </a:spcBef>
                        <a:spcAft>
                          <a:spcPts val="800"/>
                        </a:spcAft>
                      </a:pPr>
                      <a:r>
                        <a:rPr lang="vi-VN" sz="2000" u="none" strike="noStrike" dirty="0">
                          <a:effectLst>
                            <a:outerShdw blurRad="38100" dist="38100" dir="2700000" algn="tl">
                              <a:srgbClr val="000000">
                                <a:alpha val="43137"/>
                              </a:srgbClr>
                            </a:outerShdw>
                          </a:effectLst>
                        </a:rPr>
                        <a:t>Đạt/ chưa đạt</a:t>
                      </a:r>
                      <a:endParaRPr lang="vi-VN"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48673" marR="48673" marT="32448" marB="32448"/>
                </a:tc>
              </a:tr>
              <a:tr h="571157">
                <a:tc rowSpan="3">
                  <a:txBody>
                    <a:bodyPr/>
                    <a:lstStyle/>
                    <a:p>
                      <a:pPr algn="ctr" rtl="0" fontAlgn="t">
                        <a:spcBef>
                          <a:spcPts val="0"/>
                        </a:spcBef>
                        <a:spcAft>
                          <a:spcPts val="800"/>
                        </a:spcAft>
                      </a:pPr>
                      <a:r>
                        <a:rPr lang="en-US" sz="2000" u="none" strike="noStrike" dirty="0" err="1">
                          <a:effectLst>
                            <a:outerShdw blurRad="38100" dist="38100" dir="2700000" algn="tl">
                              <a:srgbClr val="000000">
                                <a:alpha val="43137"/>
                              </a:srgbClr>
                            </a:outerShdw>
                          </a:effectLst>
                        </a:rPr>
                        <a:t>Về</a:t>
                      </a:r>
                      <a:r>
                        <a:rPr lang="en-US" sz="2000" u="none" strike="noStrike" dirty="0">
                          <a:effectLst>
                            <a:outerShdw blurRad="38100" dist="38100" dir="2700000" algn="tl">
                              <a:srgbClr val="000000">
                                <a:alpha val="43137"/>
                              </a:srgbClr>
                            </a:outerShdw>
                          </a:effectLst>
                        </a:rPr>
                        <a:t> </a:t>
                      </a:r>
                      <a:r>
                        <a:rPr lang="en-US" sz="2000" u="none" strike="noStrike" dirty="0" err="1">
                          <a:effectLst>
                            <a:outerShdw blurRad="38100" dist="38100" dir="2700000" algn="tl">
                              <a:srgbClr val="000000">
                                <a:alpha val="43137"/>
                              </a:srgbClr>
                            </a:outerShdw>
                          </a:effectLst>
                        </a:rPr>
                        <a:t>nội</a:t>
                      </a:r>
                      <a:r>
                        <a:rPr lang="en-US" sz="2000" u="none" strike="noStrike" dirty="0">
                          <a:effectLst>
                            <a:outerShdw blurRad="38100" dist="38100" dir="2700000" algn="tl">
                              <a:srgbClr val="000000">
                                <a:alpha val="43137"/>
                              </a:srgbClr>
                            </a:outerShdw>
                          </a:effectLst>
                        </a:rPr>
                        <a:t> dung </a:t>
                      </a:r>
                      <a:r>
                        <a:rPr lang="en-US" sz="2000" u="none" strike="noStrike" dirty="0" err="1">
                          <a:effectLst>
                            <a:outerShdw blurRad="38100" dist="38100" dir="2700000" algn="tl">
                              <a:srgbClr val="000000">
                                <a:alpha val="43137"/>
                              </a:srgbClr>
                            </a:outerShdw>
                          </a:effectLst>
                        </a:rPr>
                        <a:t>bài</a:t>
                      </a:r>
                      <a:r>
                        <a:rPr lang="en-US" sz="2000" u="none" strike="noStrike" dirty="0">
                          <a:effectLst>
                            <a:outerShdw blurRad="38100" dist="38100" dir="2700000" algn="tl">
                              <a:srgbClr val="000000">
                                <a:alpha val="43137"/>
                              </a:srgbClr>
                            </a:outerShdw>
                          </a:effectLst>
                        </a:rPr>
                        <a:t> </a:t>
                      </a:r>
                      <a:r>
                        <a:rPr lang="en-US" sz="2000" u="none" strike="noStrike" dirty="0" err="1">
                          <a:effectLst>
                            <a:outerShdw blurRad="38100" dist="38100" dir="2700000" algn="tl">
                              <a:srgbClr val="000000">
                                <a:alpha val="43137"/>
                              </a:srgbClr>
                            </a:outerShdw>
                          </a:effectLst>
                        </a:rPr>
                        <a:t>nói</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rtl="0" fontAlgn="t">
                        <a:spcBef>
                          <a:spcPts val="0"/>
                        </a:spcBef>
                        <a:spcAft>
                          <a:spcPts val="800"/>
                        </a:spcAft>
                      </a:pPr>
                      <a:r>
                        <a:rPr lang="vi-VN" sz="1800" u="none" strike="noStrike" dirty="0">
                          <a:effectLst/>
                        </a:rPr>
                        <a:t>Giới thiệu khái quát được suy nghĩ của bản thân về bản chất và vai trò của những hoạt động thiện nguyện vì cộng đồng</a:t>
                      </a:r>
                      <a:endParaRPr lang="vi-VN" sz="1800" dirty="0">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fontAlgn="t"/>
                      <a:r>
                        <a:rPr lang="en-US" sz="2000" dirty="0">
                          <a:effectLst/>
                        </a:rPr>
                        <a:t/>
                      </a:r>
                      <a:br>
                        <a:rPr lang="en-US" sz="2000" dirty="0">
                          <a:effectLst/>
                        </a:rPr>
                      </a:br>
                      <a:endParaRPr lang="en-US" sz="2000" dirty="0">
                        <a:effectLst/>
                        <a:latin typeface="Times New Roman" panose="02020603050405020304" pitchFamily="18" charset="0"/>
                        <a:cs typeface="Times New Roman" panose="02020603050405020304" pitchFamily="18" charset="0"/>
                      </a:endParaRPr>
                    </a:p>
                  </a:txBody>
                  <a:tcPr marL="48673" marR="48673" marT="32448" marB="32448"/>
                </a:tc>
              </a:tr>
              <a:tr h="751829">
                <a:tc vMerge="1">
                  <a:txBody>
                    <a:bodyPr/>
                    <a:lstStyle/>
                    <a:p>
                      <a:endParaRPr lang="en-US"/>
                    </a:p>
                  </a:txBody>
                  <a:tcPr/>
                </a:tc>
                <a:tc>
                  <a:txBody>
                    <a:bodyPr/>
                    <a:lstStyle/>
                    <a:p>
                      <a:pPr rtl="0" fontAlgn="t">
                        <a:spcBef>
                          <a:spcPts val="0"/>
                        </a:spcBef>
                        <a:spcAft>
                          <a:spcPts val="800"/>
                        </a:spcAft>
                      </a:pPr>
                      <a:r>
                        <a:rPr lang="vi-VN" sz="1800" u="none" strike="noStrike" dirty="0">
                          <a:effectLst/>
                        </a:rPr>
                        <a:t>Chỉ ra được những hoạt động thiện nguyên tiêu biểu: đóng góp tiền của, tham gia hoạt động cứu trợ,... Đối tượng giúp đỡ có thể là người gặp nạn vì thiên tai hay dịch bệnh, người già không nơi nương tựa, trẻ em mồ côi, khuyết tật,...</a:t>
                      </a:r>
                      <a:endParaRPr lang="vi-VN" sz="1800" dirty="0">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fontAlgn="t"/>
                      <a:r>
                        <a:rPr lang="en-US" sz="2000" dirty="0">
                          <a:effectLst/>
                        </a:rPr>
                        <a:t/>
                      </a:r>
                      <a:br>
                        <a:rPr lang="en-US" sz="2000" dirty="0">
                          <a:effectLst/>
                        </a:rPr>
                      </a:br>
                      <a:endParaRPr lang="en-US" sz="2000" dirty="0">
                        <a:effectLst/>
                        <a:latin typeface="Times New Roman" panose="02020603050405020304" pitchFamily="18" charset="0"/>
                        <a:cs typeface="Times New Roman" panose="02020603050405020304" pitchFamily="18" charset="0"/>
                      </a:endParaRPr>
                    </a:p>
                  </a:txBody>
                  <a:tcPr marL="48673" marR="48673" marT="32448" marB="32448"/>
                </a:tc>
              </a:tr>
              <a:tr h="984120">
                <a:tc vMerge="1">
                  <a:txBody>
                    <a:bodyPr/>
                    <a:lstStyle/>
                    <a:p>
                      <a:endParaRPr lang="en-US"/>
                    </a:p>
                  </a:txBody>
                  <a:tcPr/>
                </a:tc>
                <a:tc>
                  <a:txBody>
                    <a:bodyPr/>
                    <a:lstStyle/>
                    <a:p>
                      <a:pPr rtl="0" fontAlgn="t">
                        <a:spcBef>
                          <a:spcPts val="0"/>
                        </a:spcBef>
                        <a:spcAft>
                          <a:spcPts val="800"/>
                        </a:spcAft>
                      </a:pPr>
                      <a:r>
                        <a:rPr lang="vi-VN" sz="1800" u="none" strike="noStrike" dirty="0">
                          <a:effectLst/>
                        </a:rPr>
                        <a:t>Nhấn mạnh một số ý nghĩa quan trọng của hành động thiện nguyện: giúp cho những người gặp hoàn cảnh khó khăn có cuộc sống tốt đẹp hơn; lan tỏa nghĩa cử cao đẹp tới cộng đồng, góp phần là cho xã hội ngày càng trở nên nhân văn; thể hiện truyền thống tốt đẹp của dân tộc ta;...</a:t>
                      </a:r>
                      <a:endParaRPr lang="vi-VN" sz="1800" dirty="0">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fontAlgn="t"/>
                      <a:r>
                        <a:rPr lang="en-US" sz="2000" dirty="0">
                          <a:effectLst/>
                        </a:rPr>
                        <a:t/>
                      </a:r>
                      <a:br>
                        <a:rPr lang="en-US" sz="2000" dirty="0">
                          <a:effectLst/>
                        </a:rPr>
                      </a:br>
                      <a:endParaRPr lang="en-US" sz="2000" dirty="0">
                        <a:effectLst/>
                        <a:latin typeface="Times New Roman" panose="02020603050405020304" pitchFamily="18" charset="0"/>
                        <a:cs typeface="Times New Roman" panose="02020603050405020304" pitchFamily="18" charset="0"/>
                      </a:endParaRPr>
                    </a:p>
                  </a:txBody>
                  <a:tcPr marL="48673" marR="48673" marT="32448" marB="32448"/>
                </a:tc>
              </a:tr>
              <a:tr h="571157">
                <a:tc rowSpan="5">
                  <a:txBody>
                    <a:bodyPr/>
                    <a:lstStyle/>
                    <a:p>
                      <a:pPr algn="ctr" rtl="0" fontAlgn="t">
                        <a:spcBef>
                          <a:spcPts val="0"/>
                        </a:spcBef>
                        <a:spcAft>
                          <a:spcPts val="800"/>
                        </a:spcAft>
                      </a:pPr>
                      <a:r>
                        <a:rPr lang="en-US" sz="2000" u="none" strike="noStrike" dirty="0" err="1">
                          <a:effectLst>
                            <a:outerShdw blurRad="38100" dist="38100" dir="2700000" algn="tl">
                              <a:srgbClr val="000000">
                                <a:alpha val="43137"/>
                              </a:srgbClr>
                            </a:outerShdw>
                          </a:effectLst>
                        </a:rPr>
                        <a:t>Về</a:t>
                      </a:r>
                      <a:r>
                        <a:rPr lang="en-US" sz="2000" u="none" strike="noStrike" dirty="0">
                          <a:effectLst>
                            <a:outerShdw blurRad="38100" dist="38100" dir="2700000" algn="tl">
                              <a:srgbClr val="000000">
                                <a:alpha val="43137"/>
                              </a:srgbClr>
                            </a:outerShdw>
                          </a:effectLst>
                        </a:rPr>
                        <a:t> </a:t>
                      </a:r>
                      <a:r>
                        <a:rPr lang="en-US" sz="2000" u="none" strike="noStrike" dirty="0" err="1">
                          <a:effectLst>
                            <a:outerShdw blurRad="38100" dist="38100" dir="2700000" algn="tl">
                              <a:srgbClr val="000000">
                                <a:alpha val="43137"/>
                              </a:srgbClr>
                            </a:outerShdw>
                          </a:effectLst>
                        </a:rPr>
                        <a:t>hình</a:t>
                      </a:r>
                      <a:r>
                        <a:rPr lang="en-US" sz="2000" u="none" strike="noStrike" dirty="0">
                          <a:effectLst>
                            <a:outerShdw blurRad="38100" dist="38100" dir="2700000" algn="tl">
                              <a:srgbClr val="000000">
                                <a:alpha val="43137"/>
                              </a:srgbClr>
                            </a:outerShdw>
                          </a:effectLst>
                        </a:rPr>
                        <a:t> </a:t>
                      </a:r>
                      <a:r>
                        <a:rPr lang="en-US" sz="2000" u="none" strike="noStrike" dirty="0" err="1">
                          <a:effectLst>
                            <a:outerShdw blurRad="38100" dist="38100" dir="2700000" algn="tl">
                              <a:srgbClr val="000000">
                                <a:alpha val="43137"/>
                              </a:srgbClr>
                            </a:outerShdw>
                          </a:effectLst>
                        </a:rPr>
                        <a:t>thức</a:t>
                      </a:r>
                      <a:r>
                        <a:rPr lang="en-US" sz="2000" u="none" strike="noStrike" dirty="0">
                          <a:effectLst>
                            <a:outerShdw blurRad="38100" dist="38100" dir="2700000" algn="tl">
                              <a:srgbClr val="000000">
                                <a:alpha val="43137"/>
                              </a:srgbClr>
                            </a:outerShdw>
                          </a:effectLst>
                        </a:rPr>
                        <a:t> </a:t>
                      </a:r>
                      <a:r>
                        <a:rPr lang="en-US" sz="2000" u="none" strike="noStrike" dirty="0" err="1">
                          <a:effectLst>
                            <a:outerShdw blurRad="38100" dist="38100" dir="2700000" algn="tl">
                              <a:srgbClr val="000000">
                                <a:alpha val="43137"/>
                              </a:srgbClr>
                            </a:outerShdw>
                          </a:effectLst>
                        </a:rPr>
                        <a:t>trình</a:t>
                      </a:r>
                      <a:r>
                        <a:rPr lang="en-US" sz="2000" u="none" strike="noStrike" dirty="0">
                          <a:effectLst>
                            <a:outerShdw blurRad="38100" dist="38100" dir="2700000" algn="tl">
                              <a:srgbClr val="000000">
                                <a:alpha val="43137"/>
                              </a:srgbClr>
                            </a:outerShdw>
                          </a:effectLst>
                        </a:rPr>
                        <a:t> </a:t>
                      </a:r>
                      <a:r>
                        <a:rPr lang="en-US" sz="2000" u="none" strike="noStrike" dirty="0" err="1">
                          <a:effectLst>
                            <a:outerShdw blurRad="38100" dist="38100" dir="2700000" algn="tl">
                              <a:srgbClr val="000000">
                                <a:alpha val="43137"/>
                              </a:srgbClr>
                            </a:outerShdw>
                          </a:effectLst>
                        </a:rPr>
                        <a:t>bày</a:t>
                      </a:r>
                      <a:endParaRPr lang="en-US" sz="2000" dirty="0">
                        <a:effectLst>
                          <a:outerShdw blurRad="38100" dist="38100" dir="2700000" algn="tl">
                            <a:srgbClr val="000000">
                              <a:alpha val="43137"/>
                            </a:srgbClr>
                          </a:outerShdw>
                        </a:effectLst>
                      </a:endParaRPr>
                    </a:p>
                    <a:p>
                      <a:pPr algn="ctr" fontAlgn="t"/>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rtl="0" fontAlgn="t">
                        <a:spcBef>
                          <a:spcPts val="0"/>
                        </a:spcBef>
                        <a:spcAft>
                          <a:spcPts val="800"/>
                        </a:spcAft>
                      </a:pPr>
                      <a:r>
                        <a:rPr lang="en-US" sz="1800" u="none" strike="noStrike" dirty="0" err="1">
                          <a:effectLst/>
                        </a:rPr>
                        <a:t>Tốc</a:t>
                      </a:r>
                      <a:r>
                        <a:rPr lang="en-US" sz="1800" u="none" strike="noStrike" dirty="0">
                          <a:effectLst/>
                        </a:rPr>
                        <a:t> </a:t>
                      </a:r>
                      <a:r>
                        <a:rPr lang="en-US" sz="1800" u="none" strike="noStrike" dirty="0" err="1">
                          <a:effectLst/>
                        </a:rPr>
                        <a:t>độ</a:t>
                      </a:r>
                      <a:r>
                        <a:rPr lang="en-US" sz="1800" u="none" strike="noStrike" dirty="0">
                          <a:effectLst/>
                        </a:rPr>
                        <a:t> </a:t>
                      </a:r>
                      <a:r>
                        <a:rPr lang="en-US" sz="1800" u="none" strike="noStrike" dirty="0" err="1">
                          <a:effectLst/>
                        </a:rPr>
                        <a:t>nói</a:t>
                      </a:r>
                      <a:r>
                        <a:rPr lang="en-US" sz="1800" u="none" strike="noStrike" dirty="0">
                          <a:effectLst/>
                        </a:rPr>
                        <a:t> </a:t>
                      </a:r>
                      <a:r>
                        <a:rPr lang="en-US" sz="1800" u="none" strike="noStrike" dirty="0" err="1">
                          <a:effectLst/>
                        </a:rPr>
                        <a:t>vừa</a:t>
                      </a:r>
                      <a:r>
                        <a:rPr lang="en-US" sz="1800" u="none" strike="noStrike" dirty="0">
                          <a:effectLst/>
                        </a:rPr>
                        <a:t> </a:t>
                      </a:r>
                      <a:r>
                        <a:rPr lang="en-US" sz="1800" u="none" strike="noStrike" dirty="0" err="1">
                          <a:effectLst/>
                        </a:rPr>
                        <a:t>phải</a:t>
                      </a:r>
                      <a:endParaRPr lang="en-US" sz="1800" dirty="0">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fontAlgn="t"/>
                      <a:r>
                        <a:rPr lang="en-US" sz="2000" dirty="0">
                          <a:effectLst/>
                        </a:rPr>
                        <a:t/>
                      </a:r>
                      <a:br>
                        <a:rPr lang="en-US" sz="2000" dirty="0">
                          <a:effectLst/>
                        </a:rPr>
                      </a:br>
                      <a:endParaRPr lang="en-US" sz="2000" dirty="0">
                        <a:effectLst/>
                        <a:latin typeface="Times New Roman" panose="02020603050405020304" pitchFamily="18" charset="0"/>
                        <a:cs typeface="Times New Roman" panose="02020603050405020304" pitchFamily="18" charset="0"/>
                      </a:endParaRPr>
                    </a:p>
                  </a:txBody>
                  <a:tcPr marL="48673" marR="48673" marT="32448" marB="32448"/>
                </a:tc>
              </a:tr>
              <a:tr h="571157">
                <a:tc vMerge="1">
                  <a:txBody>
                    <a:bodyPr/>
                    <a:lstStyle/>
                    <a:p>
                      <a:endParaRPr lang="en-US"/>
                    </a:p>
                  </a:txBody>
                  <a:tcPr/>
                </a:tc>
                <a:tc>
                  <a:txBody>
                    <a:bodyPr/>
                    <a:lstStyle/>
                    <a:p>
                      <a:pPr rtl="0" fontAlgn="t">
                        <a:spcBef>
                          <a:spcPts val="0"/>
                        </a:spcBef>
                        <a:spcAft>
                          <a:spcPts val="800"/>
                        </a:spcAft>
                      </a:pPr>
                      <a:r>
                        <a:rPr lang="vi-VN" sz="1800" u="none" strike="noStrike" dirty="0">
                          <a:effectLst/>
                        </a:rPr>
                        <a:t>Âm lượng vừa đủ</a:t>
                      </a:r>
                      <a:endParaRPr lang="vi-VN" sz="1800" dirty="0">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fontAlgn="t"/>
                      <a:r>
                        <a:rPr lang="en-US" sz="2000" dirty="0">
                          <a:effectLst/>
                        </a:rPr>
                        <a:t/>
                      </a:r>
                      <a:br>
                        <a:rPr lang="en-US" sz="2000" dirty="0">
                          <a:effectLst/>
                        </a:rPr>
                      </a:br>
                      <a:endParaRPr lang="en-US" sz="2000" dirty="0">
                        <a:effectLst/>
                        <a:latin typeface="Times New Roman" panose="02020603050405020304" pitchFamily="18" charset="0"/>
                        <a:cs typeface="Times New Roman" panose="02020603050405020304" pitchFamily="18" charset="0"/>
                      </a:endParaRPr>
                    </a:p>
                  </a:txBody>
                  <a:tcPr marL="48673" marR="48673" marT="32448" marB="32448"/>
                </a:tc>
              </a:tr>
              <a:tr h="571157">
                <a:tc vMerge="1">
                  <a:txBody>
                    <a:bodyPr/>
                    <a:lstStyle/>
                    <a:p>
                      <a:endParaRPr lang="en-US"/>
                    </a:p>
                  </a:txBody>
                  <a:tcPr/>
                </a:tc>
                <a:tc>
                  <a:txBody>
                    <a:bodyPr/>
                    <a:lstStyle/>
                    <a:p>
                      <a:pPr rtl="0" fontAlgn="t">
                        <a:spcBef>
                          <a:spcPts val="0"/>
                        </a:spcBef>
                        <a:spcAft>
                          <a:spcPts val="800"/>
                        </a:spcAft>
                      </a:pPr>
                      <a:r>
                        <a:rPr lang="en-US" sz="1800" u="none" strike="noStrike" dirty="0" err="1">
                          <a:effectLst/>
                        </a:rPr>
                        <a:t>Giọng</a:t>
                      </a:r>
                      <a:r>
                        <a:rPr lang="en-US" sz="1800" u="none" strike="noStrike" dirty="0">
                          <a:effectLst/>
                        </a:rPr>
                        <a:t> </a:t>
                      </a:r>
                      <a:r>
                        <a:rPr lang="en-US" sz="1800" u="none" strike="noStrike" dirty="0" err="1">
                          <a:effectLst/>
                        </a:rPr>
                        <a:t>nói</a:t>
                      </a:r>
                      <a:r>
                        <a:rPr lang="en-US" sz="1800" u="none" strike="noStrike" dirty="0">
                          <a:effectLst/>
                        </a:rPr>
                        <a:t> </a:t>
                      </a:r>
                      <a:r>
                        <a:rPr lang="en-US" sz="1800" u="none" strike="noStrike" dirty="0" err="1">
                          <a:effectLst/>
                        </a:rPr>
                        <a:t>truyền</a:t>
                      </a:r>
                      <a:r>
                        <a:rPr lang="en-US" sz="1800" u="none" strike="noStrike" dirty="0">
                          <a:effectLst/>
                        </a:rPr>
                        <a:t> </a:t>
                      </a:r>
                      <a:r>
                        <a:rPr lang="en-US" sz="1800" u="none" strike="noStrike" dirty="0" err="1">
                          <a:effectLst/>
                        </a:rPr>
                        <a:t>cảm</a:t>
                      </a:r>
                      <a:endParaRPr lang="en-US" sz="1800" dirty="0">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fontAlgn="t"/>
                      <a:r>
                        <a:rPr lang="en-US" sz="2000" dirty="0">
                          <a:effectLst/>
                        </a:rPr>
                        <a:t/>
                      </a:r>
                      <a:br>
                        <a:rPr lang="en-US" sz="2000" dirty="0">
                          <a:effectLst/>
                        </a:rPr>
                      </a:br>
                      <a:endParaRPr lang="en-US" sz="2000" dirty="0">
                        <a:effectLst/>
                        <a:latin typeface="Times New Roman" panose="02020603050405020304" pitchFamily="18" charset="0"/>
                        <a:cs typeface="Times New Roman" panose="02020603050405020304" pitchFamily="18" charset="0"/>
                      </a:endParaRPr>
                    </a:p>
                  </a:txBody>
                  <a:tcPr marL="48673" marR="48673" marT="32448" marB="32448"/>
                </a:tc>
              </a:tr>
              <a:tr h="571157">
                <a:tc vMerge="1">
                  <a:txBody>
                    <a:bodyPr/>
                    <a:lstStyle/>
                    <a:p>
                      <a:endParaRPr lang="en-US"/>
                    </a:p>
                  </a:txBody>
                  <a:tcPr/>
                </a:tc>
                <a:tc>
                  <a:txBody>
                    <a:bodyPr/>
                    <a:lstStyle/>
                    <a:p>
                      <a:pPr rtl="0" fontAlgn="t">
                        <a:spcBef>
                          <a:spcPts val="0"/>
                        </a:spcBef>
                        <a:spcAft>
                          <a:spcPts val="800"/>
                        </a:spcAft>
                      </a:pPr>
                      <a:r>
                        <a:rPr lang="en-US" sz="1800" u="none" strike="noStrike" dirty="0" err="1">
                          <a:effectLst/>
                        </a:rPr>
                        <a:t>Cử</a:t>
                      </a:r>
                      <a:r>
                        <a:rPr lang="en-US" sz="1800" u="none" strike="noStrike" dirty="0">
                          <a:effectLst/>
                        </a:rPr>
                        <a:t> </a:t>
                      </a:r>
                      <a:r>
                        <a:rPr lang="en-US" sz="1800" u="none" strike="noStrike" dirty="0" err="1">
                          <a:effectLst/>
                        </a:rPr>
                        <a:t>chỉ</a:t>
                      </a:r>
                      <a:r>
                        <a:rPr lang="en-US" sz="1800" u="none" strike="noStrike" dirty="0">
                          <a:effectLst/>
                        </a:rPr>
                        <a:t> </a:t>
                      </a:r>
                      <a:r>
                        <a:rPr lang="en-US" sz="1800" u="none" strike="noStrike" dirty="0" err="1">
                          <a:effectLst/>
                        </a:rPr>
                        <a:t>điệu</a:t>
                      </a:r>
                      <a:r>
                        <a:rPr lang="en-US" sz="1800" u="none" strike="noStrike" dirty="0">
                          <a:effectLst/>
                        </a:rPr>
                        <a:t> </a:t>
                      </a:r>
                      <a:r>
                        <a:rPr lang="en-US" sz="1800" u="none" strike="noStrike" dirty="0" err="1">
                          <a:effectLst/>
                        </a:rPr>
                        <a:t>bộ</a:t>
                      </a:r>
                      <a:r>
                        <a:rPr lang="en-US" sz="1800" u="none" strike="noStrike" dirty="0">
                          <a:effectLst/>
                        </a:rPr>
                        <a:t> </a:t>
                      </a:r>
                      <a:r>
                        <a:rPr lang="en-US" sz="1800" u="none" strike="noStrike" dirty="0" err="1">
                          <a:effectLst/>
                        </a:rPr>
                        <a:t>đúng</a:t>
                      </a:r>
                      <a:r>
                        <a:rPr lang="en-US" sz="1800" u="none" strike="noStrike" dirty="0">
                          <a:effectLst/>
                        </a:rPr>
                        <a:t> </a:t>
                      </a:r>
                      <a:r>
                        <a:rPr lang="en-US" sz="1800" u="none" strike="noStrike" dirty="0" err="1">
                          <a:effectLst/>
                        </a:rPr>
                        <a:t>mực</a:t>
                      </a:r>
                      <a:endParaRPr lang="en-US" sz="1800" dirty="0">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fontAlgn="t"/>
                      <a:r>
                        <a:rPr lang="en-US" sz="2000" dirty="0">
                          <a:effectLst/>
                        </a:rPr>
                        <a:t/>
                      </a:r>
                      <a:br>
                        <a:rPr lang="en-US" sz="2000" dirty="0">
                          <a:effectLst/>
                        </a:rPr>
                      </a:br>
                      <a:endParaRPr lang="en-US" sz="2000" dirty="0">
                        <a:effectLst/>
                        <a:latin typeface="Times New Roman" panose="02020603050405020304" pitchFamily="18" charset="0"/>
                        <a:cs typeface="Times New Roman" panose="02020603050405020304" pitchFamily="18" charset="0"/>
                      </a:endParaRPr>
                    </a:p>
                  </a:txBody>
                  <a:tcPr marL="48673" marR="48673" marT="32448" marB="32448"/>
                </a:tc>
              </a:tr>
              <a:tr h="571157">
                <a:tc vMerge="1">
                  <a:txBody>
                    <a:bodyPr/>
                    <a:lstStyle/>
                    <a:p>
                      <a:pPr fontAlgn="t"/>
                      <a:endParaRPr lang="en-US" sz="1300" dirty="0">
                        <a:effectLst/>
                      </a:endParaRPr>
                    </a:p>
                  </a:txBody>
                  <a:tcPr marL="48673" marR="48673" marT="32448" marB="32448"/>
                </a:tc>
                <a:tc>
                  <a:txBody>
                    <a:bodyPr/>
                    <a:lstStyle/>
                    <a:p>
                      <a:pPr rtl="0" fontAlgn="t">
                        <a:spcBef>
                          <a:spcPts val="0"/>
                        </a:spcBef>
                        <a:spcAft>
                          <a:spcPts val="800"/>
                        </a:spcAft>
                      </a:pPr>
                      <a:r>
                        <a:rPr lang="vi-VN" sz="1800" u="none" strike="noStrike" dirty="0">
                          <a:effectLst/>
                        </a:rPr>
                        <a:t>Tương tác với với người nghe phù hợp</a:t>
                      </a:r>
                      <a:endParaRPr lang="vi-VN" sz="1800" dirty="0">
                        <a:effectLst/>
                        <a:latin typeface="Times New Roman" panose="02020603050405020304" pitchFamily="18" charset="0"/>
                        <a:cs typeface="Times New Roman" panose="02020603050405020304" pitchFamily="18" charset="0"/>
                      </a:endParaRPr>
                    </a:p>
                  </a:txBody>
                  <a:tcPr marL="48673" marR="48673" marT="32448" marB="32448"/>
                </a:tc>
                <a:tc>
                  <a:txBody>
                    <a:bodyPr/>
                    <a:lstStyle/>
                    <a:p>
                      <a:pPr fontAlgn="t"/>
                      <a:r>
                        <a:rPr lang="en-US" sz="2000" dirty="0">
                          <a:effectLst/>
                        </a:rPr>
                        <a:t/>
                      </a:r>
                      <a:br>
                        <a:rPr lang="en-US" sz="2000" dirty="0">
                          <a:effectLst/>
                        </a:rPr>
                      </a:br>
                      <a:endParaRPr lang="en-US" sz="2000" dirty="0">
                        <a:effectLst/>
                        <a:latin typeface="Times New Roman" panose="02020603050405020304" pitchFamily="18" charset="0"/>
                        <a:cs typeface="Times New Roman" panose="02020603050405020304" pitchFamily="18" charset="0"/>
                      </a:endParaRPr>
                    </a:p>
                  </a:txBody>
                  <a:tcPr marL="48673" marR="48673" marT="32448" marB="32448"/>
                </a:tc>
              </a:tr>
            </a:tbl>
          </a:graphicData>
        </a:graphic>
      </p:graphicFrame>
    </p:spTree>
    <p:extLst>
      <p:ext uri="{BB962C8B-B14F-4D97-AF65-F5344CB8AC3E}">
        <p14:creationId xmlns:p14="http://schemas.microsoft.com/office/powerpoint/2010/main" val="16663241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22225" y="1993900"/>
            <a:ext cx="12111990" cy="4876800"/>
          </a:xfrm>
          <a:custGeom>
            <a:avLst/>
            <a:gdLst>
              <a:gd name="connsiteX0" fmla="*/ 1886 w 17344"/>
              <a:gd name="connsiteY0" fmla="*/ 957 h 6476"/>
              <a:gd name="connsiteX1" fmla="*/ 2837 w 17344"/>
              <a:gd name="connsiteY1" fmla="*/ 343 h 6476"/>
              <a:gd name="connsiteX2" fmla="*/ 3676 w 17344"/>
              <a:gd name="connsiteY2" fmla="*/ 75 h 6476"/>
              <a:gd name="connsiteX3" fmla="*/ 4529 w 17344"/>
              <a:gd name="connsiteY3" fmla="*/ 8 h 6476"/>
              <a:gd name="connsiteX4" fmla="*/ 5425 w 17344"/>
              <a:gd name="connsiteY4" fmla="*/ 30 h 6476"/>
              <a:gd name="connsiteX5" fmla="*/ 6064 w 17344"/>
              <a:gd name="connsiteY5" fmla="*/ 209 h 6476"/>
              <a:gd name="connsiteX6" fmla="*/ 6632 w 17344"/>
              <a:gd name="connsiteY6" fmla="*/ 421 h 6476"/>
              <a:gd name="connsiteX7" fmla="*/ 7101 w 17344"/>
              <a:gd name="connsiteY7" fmla="*/ 667 h 6476"/>
              <a:gd name="connsiteX8" fmla="*/ 7684 w 17344"/>
              <a:gd name="connsiteY8" fmla="*/ 1002 h 6476"/>
              <a:gd name="connsiteX9" fmla="*/ 8367 w 17344"/>
              <a:gd name="connsiteY9" fmla="*/ 1426 h 6476"/>
              <a:gd name="connsiteX10" fmla="*/ 9092 w 17344"/>
              <a:gd name="connsiteY10" fmla="*/ 1862 h 6476"/>
              <a:gd name="connsiteX11" fmla="*/ 9845 w 17344"/>
              <a:gd name="connsiteY11" fmla="*/ 2164 h 6476"/>
              <a:gd name="connsiteX12" fmla="*/ 10175 w 17344"/>
              <a:gd name="connsiteY12" fmla="*/ 2363 h 6476"/>
              <a:gd name="connsiteX13" fmla="*/ 10399 w 17344"/>
              <a:gd name="connsiteY13" fmla="*/ 2085 h 6476"/>
              <a:gd name="connsiteX14" fmla="*/ 10570 w 17344"/>
              <a:gd name="connsiteY14" fmla="*/ 1772 h 6476"/>
              <a:gd name="connsiteX15" fmla="*/ 10712 w 17344"/>
              <a:gd name="connsiteY15" fmla="*/ 1583 h 6476"/>
              <a:gd name="connsiteX16" fmla="*/ 11041 w 17344"/>
              <a:gd name="connsiteY16" fmla="*/ 1337 h 6476"/>
              <a:gd name="connsiteX17" fmla="*/ 11493 w 17344"/>
              <a:gd name="connsiteY17" fmla="*/ 1114 h 6476"/>
              <a:gd name="connsiteX18" fmla="*/ 11963 w 17344"/>
              <a:gd name="connsiteY18" fmla="*/ 913 h 6476"/>
              <a:gd name="connsiteX19" fmla="*/ 12815 w 17344"/>
              <a:gd name="connsiteY19" fmla="*/ 812 h 6476"/>
              <a:gd name="connsiteX20" fmla="*/ 13525 w 17344"/>
              <a:gd name="connsiteY20" fmla="*/ 835 h 6476"/>
              <a:gd name="connsiteX21" fmla="*/ 14066 w 17344"/>
              <a:gd name="connsiteY21" fmla="*/ 890 h 6476"/>
              <a:gd name="connsiteX22" fmla="*/ 14550 w 17344"/>
              <a:gd name="connsiteY22" fmla="*/ 1002 h 6476"/>
              <a:gd name="connsiteX23" fmla="*/ 14975 w 17344"/>
              <a:gd name="connsiteY23" fmla="*/ 1069 h 6476"/>
              <a:gd name="connsiteX24" fmla="*/ 15672 w 17344"/>
              <a:gd name="connsiteY24" fmla="*/ 1247 h 6476"/>
              <a:gd name="connsiteX25" fmla="*/ 16212 w 17344"/>
              <a:gd name="connsiteY25" fmla="*/ 1482 h 6476"/>
              <a:gd name="connsiteX26" fmla="*/ 16738 w 17344"/>
              <a:gd name="connsiteY26" fmla="*/ 1817 h 6476"/>
              <a:gd name="connsiteX27" fmla="*/ 17165 w 17344"/>
              <a:gd name="connsiteY27" fmla="*/ 2286 h 6476"/>
              <a:gd name="connsiteX28" fmla="*/ 17336 w 17344"/>
              <a:gd name="connsiteY28" fmla="*/ 2878 h 6476"/>
              <a:gd name="connsiteX29" fmla="*/ 17279 w 17344"/>
              <a:gd name="connsiteY29" fmla="*/ 3381 h 6476"/>
              <a:gd name="connsiteX30" fmla="*/ 17065 w 17344"/>
              <a:gd name="connsiteY30" fmla="*/ 4118 h 6476"/>
              <a:gd name="connsiteX31" fmla="*/ 16696 w 17344"/>
              <a:gd name="connsiteY31" fmla="*/ 4810 h 6476"/>
              <a:gd name="connsiteX32" fmla="*/ 16368 w 17344"/>
              <a:gd name="connsiteY32" fmla="*/ 5167 h 6476"/>
              <a:gd name="connsiteX33" fmla="*/ 15886 w 17344"/>
              <a:gd name="connsiteY33" fmla="*/ 5469 h 6476"/>
              <a:gd name="connsiteX34" fmla="*/ 15331 w 17344"/>
              <a:gd name="connsiteY34" fmla="*/ 5659 h 6476"/>
              <a:gd name="connsiteX35" fmla="*/ 14819 w 17344"/>
              <a:gd name="connsiteY35" fmla="*/ 5793 h 6476"/>
              <a:gd name="connsiteX36" fmla="*/ 13696 w 17344"/>
              <a:gd name="connsiteY36" fmla="*/ 5871 h 6476"/>
              <a:gd name="connsiteX37" fmla="*/ 12744 w 17344"/>
              <a:gd name="connsiteY37" fmla="*/ 5827 h 6476"/>
              <a:gd name="connsiteX38" fmla="*/ 12261 w 17344"/>
              <a:gd name="connsiteY38" fmla="*/ 5760 h 6476"/>
              <a:gd name="connsiteX39" fmla="*/ 11365 w 17344"/>
              <a:gd name="connsiteY39" fmla="*/ 5604 h 6476"/>
              <a:gd name="connsiteX40" fmla="*/ 10627 w 17344"/>
              <a:gd name="connsiteY40" fmla="*/ 5391 h 6476"/>
              <a:gd name="connsiteX41" fmla="*/ 9887 w 17344"/>
              <a:gd name="connsiteY41" fmla="*/ 5167 h 6476"/>
              <a:gd name="connsiteX42" fmla="*/ 9149 w 17344"/>
              <a:gd name="connsiteY42" fmla="*/ 4956 h 6476"/>
              <a:gd name="connsiteX43" fmla="*/ 8509 w 17344"/>
              <a:gd name="connsiteY43" fmla="*/ 4822 h 6476"/>
              <a:gd name="connsiteX44" fmla="*/ 8238 w 17344"/>
              <a:gd name="connsiteY44" fmla="*/ 4810 h 6476"/>
              <a:gd name="connsiteX45" fmla="*/ 7940 w 17344"/>
              <a:gd name="connsiteY45" fmla="*/ 4888 h 6476"/>
              <a:gd name="connsiteX46" fmla="*/ 7684 w 17344"/>
              <a:gd name="connsiteY46" fmla="*/ 5190 h 6476"/>
              <a:gd name="connsiteX47" fmla="*/ 7443 w 17344"/>
              <a:gd name="connsiteY47" fmla="*/ 5525 h 6476"/>
              <a:gd name="connsiteX48" fmla="*/ 7016 w 17344"/>
              <a:gd name="connsiteY48" fmla="*/ 5883 h 6476"/>
              <a:gd name="connsiteX49" fmla="*/ 6704 w 17344"/>
              <a:gd name="connsiteY49" fmla="*/ 6128 h 6476"/>
              <a:gd name="connsiteX50" fmla="*/ 6306 w 17344"/>
              <a:gd name="connsiteY50" fmla="*/ 6285 h 6476"/>
              <a:gd name="connsiteX51" fmla="*/ 5964 w 17344"/>
              <a:gd name="connsiteY51" fmla="*/ 6363 h 6476"/>
              <a:gd name="connsiteX52" fmla="*/ 5509 w 17344"/>
              <a:gd name="connsiteY52" fmla="*/ 6463 h 6476"/>
              <a:gd name="connsiteX53" fmla="*/ 5154 w 17344"/>
              <a:gd name="connsiteY53" fmla="*/ 6474 h 6476"/>
              <a:gd name="connsiteX54" fmla="*/ 4757 w 17344"/>
              <a:gd name="connsiteY54" fmla="*/ 6474 h 6476"/>
              <a:gd name="connsiteX55" fmla="*/ 4387 w 17344"/>
              <a:gd name="connsiteY55" fmla="*/ 6452 h 6476"/>
              <a:gd name="connsiteX56" fmla="*/ 4032 w 17344"/>
              <a:gd name="connsiteY56" fmla="*/ 6430 h 6476"/>
              <a:gd name="connsiteX57" fmla="*/ 3562 w 17344"/>
              <a:gd name="connsiteY57" fmla="*/ 6408 h 6476"/>
              <a:gd name="connsiteX58" fmla="*/ 3150 w 17344"/>
              <a:gd name="connsiteY58" fmla="*/ 6318 h 6476"/>
              <a:gd name="connsiteX59" fmla="*/ 2795 w 17344"/>
              <a:gd name="connsiteY59" fmla="*/ 6207 h 6476"/>
              <a:gd name="connsiteX60" fmla="*/ 2269 w 17344"/>
              <a:gd name="connsiteY60" fmla="*/ 6050 h 6476"/>
              <a:gd name="connsiteX61" fmla="*/ 2015 w 17344"/>
              <a:gd name="connsiteY61" fmla="*/ 5930 h 6476"/>
              <a:gd name="connsiteX62" fmla="*/ 1686 w 17344"/>
              <a:gd name="connsiteY62" fmla="*/ 5760 h 6476"/>
              <a:gd name="connsiteX63" fmla="*/ 1218 w 17344"/>
              <a:gd name="connsiteY63" fmla="*/ 5481 h 6476"/>
              <a:gd name="connsiteX64" fmla="*/ 734 w 17344"/>
              <a:gd name="connsiteY64" fmla="*/ 5145 h 6476"/>
              <a:gd name="connsiteX65" fmla="*/ 294 w 17344"/>
              <a:gd name="connsiteY65" fmla="*/ 4576 h 6476"/>
              <a:gd name="connsiteX66" fmla="*/ 59 w 17344"/>
              <a:gd name="connsiteY66" fmla="*/ 4146 h 6476"/>
              <a:gd name="connsiteX67" fmla="*/ 14 w 17344"/>
              <a:gd name="connsiteY67" fmla="*/ 3748 h 6476"/>
              <a:gd name="connsiteX68" fmla="*/ 9 w 17344"/>
              <a:gd name="connsiteY68" fmla="*/ 3448 h 6476"/>
              <a:gd name="connsiteX69" fmla="*/ 94 w 17344"/>
              <a:gd name="connsiteY69" fmla="*/ 3113 h 6476"/>
              <a:gd name="connsiteX70" fmla="*/ 208 w 17344"/>
              <a:gd name="connsiteY70" fmla="*/ 2800 h 6476"/>
              <a:gd name="connsiteX71" fmla="*/ 407 w 17344"/>
              <a:gd name="connsiteY71" fmla="*/ 2453 h 6476"/>
              <a:gd name="connsiteX72" fmla="*/ 677 w 17344"/>
              <a:gd name="connsiteY72" fmla="*/ 2141 h 6476"/>
              <a:gd name="connsiteX73" fmla="*/ 962 w 17344"/>
              <a:gd name="connsiteY73" fmla="*/ 1772 h 6476"/>
              <a:gd name="connsiteX74" fmla="*/ 1161 w 17344"/>
              <a:gd name="connsiteY74" fmla="*/ 1594 h 6476"/>
              <a:gd name="connsiteX75" fmla="*/ 1402 w 17344"/>
              <a:gd name="connsiteY75" fmla="*/ 1370 h 6476"/>
              <a:gd name="connsiteX76" fmla="*/ 1658 w 17344"/>
              <a:gd name="connsiteY76" fmla="*/ 1147 h 6476"/>
              <a:gd name="connsiteX77" fmla="*/ 1928 w 17344"/>
              <a:gd name="connsiteY77" fmla="*/ 913 h 6476"/>
              <a:gd name="connsiteX78" fmla="*/ 1985 w 17344"/>
              <a:gd name="connsiteY78" fmla="*/ 845 h 6476"/>
              <a:gd name="connsiteX79" fmla="*/ 1956 w 17344"/>
              <a:gd name="connsiteY79" fmla="*/ 890 h 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345" h="6477">
                <a:moveTo>
                  <a:pt x="1886" y="957"/>
                </a:moveTo>
                <a:cubicBezTo>
                  <a:pt x="2059" y="839"/>
                  <a:pt x="2479" y="520"/>
                  <a:pt x="2837" y="343"/>
                </a:cubicBezTo>
                <a:cubicBezTo>
                  <a:pt x="3196" y="166"/>
                  <a:pt x="3338" y="141"/>
                  <a:pt x="3676" y="75"/>
                </a:cubicBezTo>
                <a:cubicBezTo>
                  <a:pt x="4014" y="8"/>
                  <a:pt x="4179" y="17"/>
                  <a:pt x="4529" y="8"/>
                </a:cubicBezTo>
                <a:cubicBezTo>
                  <a:pt x="4878" y="-1"/>
                  <a:pt x="5118" y="-10"/>
                  <a:pt x="5425" y="30"/>
                </a:cubicBezTo>
                <a:cubicBezTo>
                  <a:pt x="5731" y="70"/>
                  <a:pt x="5822" y="131"/>
                  <a:pt x="6064" y="209"/>
                </a:cubicBezTo>
                <a:cubicBezTo>
                  <a:pt x="6305" y="287"/>
                  <a:pt x="6425" y="329"/>
                  <a:pt x="6632" y="421"/>
                </a:cubicBezTo>
                <a:cubicBezTo>
                  <a:pt x="6840" y="513"/>
                  <a:pt x="6891" y="551"/>
                  <a:pt x="7101" y="667"/>
                </a:cubicBezTo>
                <a:cubicBezTo>
                  <a:pt x="7312" y="783"/>
                  <a:pt x="7431" y="850"/>
                  <a:pt x="7684" y="1002"/>
                </a:cubicBezTo>
                <a:cubicBezTo>
                  <a:pt x="7937" y="1153"/>
                  <a:pt x="8085" y="1254"/>
                  <a:pt x="8367" y="1426"/>
                </a:cubicBezTo>
                <a:cubicBezTo>
                  <a:pt x="8649" y="1598"/>
                  <a:pt x="8796" y="1715"/>
                  <a:pt x="9092" y="1862"/>
                </a:cubicBezTo>
                <a:cubicBezTo>
                  <a:pt x="9387" y="2009"/>
                  <a:pt x="9617" y="2079"/>
                  <a:pt x="9845" y="2164"/>
                </a:cubicBezTo>
                <a:cubicBezTo>
                  <a:pt x="10073" y="2249"/>
                  <a:pt x="10064" y="2379"/>
                  <a:pt x="10175" y="2363"/>
                </a:cubicBezTo>
                <a:cubicBezTo>
                  <a:pt x="10286" y="2348"/>
                  <a:pt x="10330" y="2189"/>
                  <a:pt x="10399" y="2085"/>
                </a:cubicBezTo>
                <a:cubicBezTo>
                  <a:pt x="10467" y="1982"/>
                  <a:pt x="10507" y="1873"/>
                  <a:pt x="10570" y="1772"/>
                </a:cubicBezTo>
                <a:cubicBezTo>
                  <a:pt x="10632" y="1671"/>
                  <a:pt x="10632" y="1685"/>
                  <a:pt x="10712" y="1583"/>
                </a:cubicBezTo>
                <a:cubicBezTo>
                  <a:pt x="10791" y="1480"/>
                  <a:pt x="10885" y="1431"/>
                  <a:pt x="11041" y="1337"/>
                </a:cubicBezTo>
                <a:cubicBezTo>
                  <a:pt x="11198" y="1243"/>
                  <a:pt x="11295" y="1183"/>
                  <a:pt x="11493" y="1114"/>
                </a:cubicBezTo>
                <a:cubicBezTo>
                  <a:pt x="11692" y="1045"/>
                  <a:pt x="11698" y="973"/>
                  <a:pt x="11963" y="913"/>
                </a:cubicBezTo>
                <a:cubicBezTo>
                  <a:pt x="12227" y="852"/>
                  <a:pt x="12502" y="828"/>
                  <a:pt x="12815" y="812"/>
                </a:cubicBezTo>
                <a:cubicBezTo>
                  <a:pt x="13128" y="796"/>
                  <a:pt x="13275" y="819"/>
                  <a:pt x="13525" y="835"/>
                </a:cubicBezTo>
                <a:cubicBezTo>
                  <a:pt x="13775" y="851"/>
                  <a:pt x="13861" y="857"/>
                  <a:pt x="14066" y="890"/>
                </a:cubicBezTo>
                <a:cubicBezTo>
                  <a:pt x="14271" y="923"/>
                  <a:pt x="14368" y="966"/>
                  <a:pt x="14550" y="1002"/>
                </a:cubicBezTo>
                <a:cubicBezTo>
                  <a:pt x="14731" y="1037"/>
                  <a:pt x="14750" y="1020"/>
                  <a:pt x="14975" y="1069"/>
                </a:cubicBezTo>
                <a:cubicBezTo>
                  <a:pt x="15200" y="1118"/>
                  <a:pt x="15425" y="1165"/>
                  <a:pt x="15672" y="1247"/>
                </a:cubicBezTo>
                <a:cubicBezTo>
                  <a:pt x="15919" y="1330"/>
                  <a:pt x="15999" y="1368"/>
                  <a:pt x="16212" y="1482"/>
                </a:cubicBezTo>
                <a:cubicBezTo>
                  <a:pt x="16425" y="1595"/>
                  <a:pt x="16548" y="1656"/>
                  <a:pt x="16738" y="1817"/>
                </a:cubicBezTo>
                <a:cubicBezTo>
                  <a:pt x="16928" y="1978"/>
                  <a:pt x="17045" y="2074"/>
                  <a:pt x="17165" y="2286"/>
                </a:cubicBezTo>
                <a:cubicBezTo>
                  <a:pt x="17284" y="2499"/>
                  <a:pt x="17312" y="2659"/>
                  <a:pt x="17336" y="2878"/>
                </a:cubicBezTo>
                <a:cubicBezTo>
                  <a:pt x="17359" y="3097"/>
                  <a:pt x="17333" y="3133"/>
                  <a:pt x="17279" y="3381"/>
                </a:cubicBezTo>
                <a:cubicBezTo>
                  <a:pt x="17225" y="3629"/>
                  <a:pt x="17182" y="3832"/>
                  <a:pt x="17065" y="4118"/>
                </a:cubicBezTo>
                <a:cubicBezTo>
                  <a:pt x="16948" y="4404"/>
                  <a:pt x="16835" y="4600"/>
                  <a:pt x="16696" y="4810"/>
                </a:cubicBezTo>
                <a:cubicBezTo>
                  <a:pt x="16557" y="5020"/>
                  <a:pt x="16530" y="5035"/>
                  <a:pt x="16368" y="5167"/>
                </a:cubicBezTo>
                <a:cubicBezTo>
                  <a:pt x="16206" y="5299"/>
                  <a:pt x="16093" y="5371"/>
                  <a:pt x="15886" y="5469"/>
                </a:cubicBezTo>
                <a:cubicBezTo>
                  <a:pt x="15678" y="5568"/>
                  <a:pt x="15544" y="5594"/>
                  <a:pt x="15331" y="5659"/>
                </a:cubicBezTo>
                <a:cubicBezTo>
                  <a:pt x="15117" y="5723"/>
                  <a:pt x="15146" y="5751"/>
                  <a:pt x="14819" y="5793"/>
                </a:cubicBezTo>
                <a:cubicBezTo>
                  <a:pt x="14492" y="5836"/>
                  <a:pt x="14111" y="5865"/>
                  <a:pt x="13696" y="5871"/>
                </a:cubicBezTo>
                <a:cubicBezTo>
                  <a:pt x="13281" y="5878"/>
                  <a:pt x="13031" y="5849"/>
                  <a:pt x="12744" y="5827"/>
                </a:cubicBezTo>
                <a:cubicBezTo>
                  <a:pt x="12458" y="5805"/>
                  <a:pt x="12537" y="5805"/>
                  <a:pt x="12261" y="5760"/>
                </a:cubicBezTo>
                <a:cubicBezTo>
                  <a:pt x="11985" y="5715"/>
                  <a:pt x="11692" y="5677"/>
                  <a:pt x="11365" y="5604"/>
                </a:cubicBezTo>
                <a:cubicBezTo>
                  <a:pt x="11038" y="5530"/>
                  <a:pt x="10922" y="5478"/>
                  <a:pt x="10627" y="5391"/>
                </a:cubicBezTo>
                <a:cubicBezTo>
                  <a:pt x="10331" y="5304"/>
                  <a:pt x="10183" y="5255"/>
                  <a:pt x="9887" y="5167"/>
                </a:cubicBezTo>
                <a:cubicBezTo>
                  <a:pt x="9592" y="5080"/>
                  <a:pt x="9425" y="5025"/>
                  <a:pt x="9149" y="4956"/>
                </a:cubicBezTo>
                <a:cubicBezTo>
                  <a:pt x="8873" y="4887"/>
                  <a:pt x="8691" y="4850"/>
                  <a:pt x="8509" y="4822"/>
                </a:cubicBezTo>
                <a:cubicBezTo>
                  <a:pt x="8326" y="4793"/>
                  <a:pt x="8352" y="4796"/>
                  <a:pt x="8238" y="4810"/>
                </a:cubicBezTo>
                <a:cubicBezTo>
                  <a:pt x="8125" y="4824"/>
                  <a:pt x="8051" y="4812"/>
                  <a:pt x="7940" y="4888"/>
                </a:cubicBezTo>
                <a:cubicBezTo>
                  <a:pt x="7829" y="4964"/>
                  <a:pt x="7784" y="5063"/>
                  <a:pt x="7684" y="5190"/>
                </a:cubicBezTo>
                <a:cubicBezTo>
                  <a:pt x="7585" y="5318"/>
                  <a:pt x="7576" y="5387"/>
                  <a:pt x="7443" y="5525"/>
                </a:cubicBezTo>
                <a:cubicBezTo>
                  <a:pt x="7310" y="5664"/>
                  <a:pt x="7164" y="5762"/>
                  <a:pt x="7016" y="5883"/>
                </a:cubicBezTo>
                <a:cubicBezTo>
                  <a:pt x="6869" y="6003"/>
                  <a:pt x="6845" y="6048"/>
                  <a:pt x="6704" y="6128"/>
                </a:cubicBezTo>
                <a:cubicBezTo>
                  <a:pt x="6562" y="6209"/>
                  <a:pt x="6454" y="6238"/>
                  <a:pt x="6306" y="6285"/>
                </a:cubicBezTo>
                <a:cubicBezTo>
                  <a:pt x="6158" y="6332"/>
                  <a:pt x="6123" y="6327"/>
                  <a:pt x="5964" y="6363"/>
                </a:cubicBezTo>
                <a:cubicBezTo>
                  <a:pt x="5805" y="6399"/>
                  <a:pt x="5672" y="6441"/>
                  <a:pt x="5509" y="6463"/>
                </a:cubicBezTo>
                <a:cubicBezTo>
                  <a:pt x="5347" y="6485"/>
                  <a:pt x="5305" y="6472"/>
                  <a:pt x="5154" y="6474"/>
                </a:cubicBezTo>
                <a:cubicBezTo>
                  <a:pt x="5004" y="6477"/>
                  <a:pt x="4910" y="6479"/>
                  <a:pt x="4757" y="6474"/>
                </a:cubicBezTo>
                <a:cubicBezTo>
                  <a:pt x="4603" y="6470"/>
                  <a:pt x="4532" y="6461"/>
                  <a:pt x="4387" y="6452"/>
                </a:cubicBezTo>
                <a:cubicBezTo>
                  <a:pt x="4242" y="6443"/>
                  <a:pt x="4197" y="6439"/>
                  <a:pt x="4032" y="6430"/>
                </a:cubicBezTo>
                <a:cubicBezTo>
                  <a:pt x="3867" y="6421"/>
                  <a:pt x="3739" y="6430"/>
                  <a:pt x="3562" y="6408"/>
                </a:cubicBezTo>
                <a:cubicBezTo>
                  <a:pt x="3386" y="6386"/>
                  <a:pt x="3304" y="6358"/>
                  <a:pt x="3150" y="6318"/>
                </a:cubicBezTo>
                <a:cubicBezTo>
                  <a:pt x="2997" y="6278"/>
                  <a:pt x="2972" y="6260"/>
                  <a:pt x="2795" y="6207"/>
                </a:cubicBezTo>
                <a:cubicBezTo>
                  <a:pt x="2618" y="6153"/>
                  <a:pt x="2420" y="6122"/>
                  <a:pt x="2269" y="6050"/>
                </a:cubicBezTo>
                <a:cubicBezTo>
                  <a:pt x="2118" y="5979"/>
                  <a:pt x="2132" y="5989"/>
                  <a:pt x="2015" y="5930"/>
                </a:cubicBezTo>
                <a:cubicBezTo>
                  <a:pt x="1898" y="5872"/>
                  <a:pt x="1851" y="5833"/>
                  <a:pt x="1686" y="5760"/>
                </a:cubicBezTo>
                <a:cubicBezTo>
                  <a:pt x="1521" y="5686"/>
                  <a:pt x="1408" y="5604"/>
                  <a:pt x="1218" y="5481"/>
                </a:cubicBezTo>
                <a:cubicBezTo>
                  <a:pt x="1028" y="5358"/>
                  <a:pt x="918" y="5327"/>
                  <a:pt x="734" y="5145"/>
                </a:cubicBezTo>
                <a:cubicBezTo>
                  <a:pt x="550" y="4964"/>
                  <a:pt x="414" y="4784"/>
                  <a:pt x="294" y="4576"/>
                </a:cubicBezTo>
                <a:cubicBezTo>
                  <a:pt x="174" y="4368"/>
                  <a:pt x="101" y="4311"/>
                  <a:pt x="59" y="4146"/>
                </a:cubicBezTo>
                <a:cubicBezTo>
                  <a:pt x="16" y="3981"/>
                  <a:pt x="40" y="3880"/>
                  <a:pt x="14" y="3748"/>
                </a:cubicBezTo>
                <a:cubicBezTo>
                  <a:pt x="-13" y="3616"/>
                  <a:pt x="6" y="3575"/>
                  <a:pt x="9" y="3448"/>
                </a:cubicBezTo>
                <a:cubicBezTo>
                  <a:pt x="12" y="3320"/>
                  <a:pt x="54" y="3242"/>
                  <a:pt x="94" y="3113"/>
                </a:cubicBezTo>
                <a:cubicBezTo>
                  <a:pt x="134" y="2983"/>
                  <a:pt x="145" y="2932"/>
                  <a:pt x="208" y="2800"/>
                </a:cubicBezTo>
                <a:cubicBezTo>
                  <a:pt x="271" y="2668"/>
                  <a:pt x="313" y="2585"/>
                  <a:pt x="407" y="2453"/>
                </a:cubicBezTo>
                <a:cubicBezTo>
                  <a:pt x="500" y="2321"/>
                  <a:pt x="566" y="2277"/>
                  <a:pt x="677" y="2141"/>
                </a:cubicBezTo>
                <a:cubicBezTo>
                  <a:pt x="788" y="2004"/>
                  <a:pt x="865" y="1881"/>
                  <a:pt x="962" y="1772"/>
                </a:cubicBezTo>
                <a:cubicBezTo>
                  <a:pt x="1058" y="1663"/>
                  <a:pt x="1073" y="1674"/>
                  <a:pt x="1161" y="1594"/>
                </a:cubicBezTo>
                <a:cubicBezTo>
                  <a:pt x="1249" y="1514"/>
                  <a:pt x="1303" y="1460"/>
                  <a:pt x="1402" y="1370"/>
                </a:cubicBezTo>
                <a:cubicBezTo>
                  <a:pt x="1501" y="1281"/>
                  <a:pt x="1553" y="1239"/>
                  <a:pt x="1658" y="1147"/>
                </a:cubicBezTo>
                <a:cubicBezTo>
                  <a:pt x="1763" y="1055"/>
                  <a:pt x="1863" y="973"/>
                  <a:pt x="1928" y="913"/>
                </a:cubicBezTo>
                <a:cubicBezTo>
                  <a:pt x="1994" y="852"/>
                  <a:pt x="1979" y="850"/>
                  <a:pt x="1985" y="845"/>
                </a:cubicBezTo>
                <a:cubicBezTo>
                  <a:pt x="1991" y="841"/>
                  <a:pt x="1963" y="879"/>
                  <a:pt x="1956" y="890"/>
                </a:cubicBezTo>
              </a:path>
            </a:pathLst>
          </a:custGeom>
          <a:solidFill>
            <a:srgbClr val="E78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27号-布丁体" panose="00000500000000000000" pitchFamily="2" charset="-122"/>
              <a:ea typeface="字魂27号-布丁体" panose="00000500000000000000" pitchFamily="2" charset="-122"/>
              <a:sym typeface="字魂27号-布丁体" panose="00000500000000000000" pitchFamily="2" charset="-122"/>
            </a:endParaRPr>
          </a:p>
        </p:txBody>
      </p:sp>
      <p:pic>
        <p:nvPicPr>
          <p:cNvPr id="5" name="图片 4" descr="2f4917e6e8a77c4804a36dbcf0fa6b94"/>
          <p:cNvPicPr>
            <a:picLocks noChangeAspect="1"/>
          </p:cNvPicPr>
          <p:nvPr/>
        </p:nvPicPr>
        <p:blipFill>
          <a:blip r:embed="rId3"/>
          <a:srcRect l="51726" t="8758" r="22870" b="60048"/>
          <a:stretch>
            <a:fillRect/>
          </a:stretch>
        </p:blipFill>
        <p:spPr>
          <a:xfrm rot="900000">
            <a:off x="7531735" y="1334135"/>
            <a:ext cx="3277870" cy="2075815"/>
          </a:xfrm>
          <a:prstGeom prst="rect">
            <a:avLst/>
          </a:prstGeom>
          <a:ln>
            <a:noFill/>
          </a:ln>
        </p:spPr>
      </p:pic>
      <p:sp>
        <p:nvSpPr>
          <p:cNvPr id="9" name="任意多边形 8"/>
          <p:cNvSpPr/>
          <p:nvPr/>
        </p:nvSpPr>
        <p:spPr>
          <a:xfrm>
            <a:off x="245745" y="2469515"/>
            <a:ext cx="11527155" cy="4017645"/>
          </a:xfrm>
          <a:custGeom>
            <a:avLst/>
            <a:gdLst>
              <a:gd name="connsiteX0" fmla="*/ 1886 w 17344"/>
              <a:gd name="connsiteY0" fmla="*/ 957 h 6476"/>
              <a:gd name="connsiteX1" fmla="*/ 2837 w 17344"/>
              <a:gd name="connsiteY1" fmla="*/ 343 h 6476"/>
              <a:gd name="connsiteX2" fmla="*/ 3676 w 17344"/>
              <a:gd name="connsiteY2" fmla="*/ 75 h 6476"/>
              <a:gd name="connsiteX3" fmla="*/ 4529 w 17344"/>
              <a:gd name="connsiteY3" fmla="*/ 8 h 6476"/>
              <a:gd name="connsiteX4" fmla="*/ 5425 w 17344"/>
              <a:gd name="connsiteY4" fmla="*/ 30 h 6476"/>
              <a:gd name="connsiteX5" fmla="*/ 6064 w 17344"/>
              <a:gd name="connsiteY5" fmla="*/ 209 h 6476"/>
              <a:gd name="connsiteX6" fmla="*/ 6632 w 17344"/>
              <a:gd name="connsiteY6" fmla="*/ 421 h 6476"/>
              <a:gd name="connsiteX7" fmla="*/ 7101 w 17344"/>
              <a:gd name="connsiteY7" fmla="*/ 667 h 6476"/>
              <a:gd name="connsiteX8" fmla="*/ 7684 w 17344"/>
              <a:gd name="connsiteY8" fmla="*/ 1002 h 6476"/>
              <a:gd name="connsiteX9" fmla="*/ 8367 w 17344"/>
              <a:gd name="connsiteY9" fmla="*/ 1426 h 6476"/>
              <a:gd name="connsiteX10" fmla="*/ 9092 w 17344"/>
              <a:gd name="connsiteY10" fmla="*/ 1862 h 6476"/>
              <a:gd name="connsiteX11" fmla="*/ 9845 w 17344"/>
              <a:gd name="connsiteY11" fmla="*/ 2164 h 6476"/>
              <a:gd name="connsiteX12" fmla="*/ 10175 w 17344"/>
              <a:gd name="connsiteY12" fmla="*/ 2363 h 6476"/>
              <a:gd name="connsiteX13" fmla="*/ 10399 w 17344"/>
              <a:gd name="connsiteY13" fmla="*/ 2085 h 6476"/>
              <a:gd name="connsiteX14" fmla="*/ 10570 w 17344"/>
              <a:gd name="connsiteY14" fmla="*/ 1772 h 6476"/>
              <a:gd name="connsiteX15" fmla="*/ 10712 w 17344"/>
              <a:gd name="connsiteY15" fmla="*/ 1583 h 6476"/>
              <a:gd name="connsiteX16" fmla="*/ 11041 w 17344"/>
              <a:gd name="connsiteY16" fmla="*/ 1337 h 6476"/>
              <a:gd name="connsiteX17" fmla="*/ 11493 w 17344"/>
              <a:gd name="connsiteY17" fmla="*/ 1114 h 6476"/>
              <a:gd name="connsiteX18" fmla="*/ 11963 w 17344"/>
              <a:gd name="connsiteY18" fmla="*/ 913 h 6476"/>
              <a:gd name="connsiteX19" fmla="*/ 12815 w 17344"/>
              <a:gd name="connsiteY19" fmla="*/ 812 h 6476"/>
              <a:gd name="connsiteX20" fmla="*/ 13525 w 17344"/>
              <a:gd name="connsiteY20" fmla="*/ 835 h 6476"/>
              <a:gd name="connsiteX21" fmla="*/ 14066 w 17344"/>
              <a:gd name="connsiteY21" fmla="*/ 890 h 6476"/>
              <a:gd name="connsiteX22" fmla="*/ 14550 w 17344"/>
              <a:gd name="connsiteY22" fmla="*/ 1002 h 6476"/>
              <a:gd name="connsiteX23" fmla="*/ 14975 w 17344"/>
              <a:gd name="connsiteY23" fmla="*/ 1069 h 6476"/>
              <a:gd name="connsiteX24" fmla="*/ 15672 w 17344"/>
              <a:gd name="connsiteY24" fmla="*/ 1247 h 6476"/>
              <a:gd name="connsiteX25" fmla="*/ 16212 w 17344"/>
              <a:gd name="connsiteY25" fmla="*/ 1482 h 6476"/>
              <a:gd name="connsiteX26" fmla="*/ 16738 w 17344"/>
              <a:gd name="connsiteY26" fmla="*/ 1817 h 6476"/>
              <a:gd name="connsiteX27" fmla="*/ 17165 w 17344"/>
              <a:gd name="connsiteY27" fmla="*/ 2286 h 6476"/>
              <a:gd name="connsiteX28" fmla="*/ 17336 w 17344"/>
              <a:gd name="connsiteY28" fmla="*/ 2878 h 6476"/>
              <a:gd name="connsiteX29" fmla="*/ 17279 w 17344"/>
              <a:gd name="connsiteY29" fmla="*/ 3381 h 6476"/>
              <a:gd name="connsiteX30" fmla="*/ 17065 w 17344"/>
              <a:gd name="connsiteY30" fmla="*/ 4118 h 6476"/>
              <a:gd name="connsiteX31" fmla="*/ 16696 w 17344"/>
              <a:gd name="connsiteY31" fmla="*/ 4810 h 6476"/>
              <a:gd name="connsiteX32" fmla="*/ 16368 w 17344"/>
              <a:gd name="connsiteY32" fmla="*/ 5167 h 6476"/>
              <a:gd name="connsiteX33" fmla="*/ 15886 w 17344"/>
              <a:gd name="connsiteY33" fmla="*/ 5469 h 6476"/>
              <a:gd name="connsiteX34" fmla="*/ 15331 w 17344"/>
              <a:gd name="connsiteY34" fmla="*/ 5659 h 6476"/>
              <a:gd name="connsiteX35" fmla="*/ 14819 w 17344"/>
              <a:gd name="connsiteY35" fmla="*/ 5793 h 6476"/>
              <a:gd name="connsiteX36" fmla="*/ 13696 w 17344"/>
              <a:gd name="connsiteY36" fmla="*/ 5871 h 6476"/>
              <a:gd name="connsiteX37" fmla="*/ 12744 w 17344"/>
              <a:gd name="connsiteY37" fmla="*/ 5827 h 6476"/>
              <a:gd name="connsiteX38" fmla="*/ 12261 w 17344"/>
              <a:gd name="connsiteY38" fmla="*/ 5760 h 6476"/>
              <a:gd name="connsiteX39" fmla="*/ 11365 w 17344"/>
              <a:gd name="connsiteY39" fmla="*/ 5604 h 6476"/>
              <a:gd name="connsiteX40" fmla="*/ 10627 w 17344"/>
              <a:gd name="connsiteY40" fmla="*/ 5391 h 6476"/>
              <a:gd name="connsiteX41" fmla="*/ 9887 w 17344"/>
              <a:gd name="connsiteY41" fmla="*/ 5167 h 6476"/>
              <a:gd name="connsiteX42" fmla="*/ 9149 w 17344"/>
              <a:gd name="connsiteY42" fmla="*/ 4956 h 6476"/>
              <a:gd name="connsiteX43" fmla="*/ 8509 w 17344"/>
              <a:gd name="connsiteY43" fmla="*/ 4822 h 6476"/>
              <a:gd name="connsiteX44" fmla="*/ 8238 w 17344"/>
              <a:gd name="connsiteY44" fmla="*/ 4810 h 6476"/>
              <a:gd name="connsiteX45" fmla="*/ 7940 w 17344"/>
              <a:gd name="connsiteY45" fmla="*/ 4888 h 6476"/>
              <a:gd name="connsiteX46" fmla="*/ 7684 w 17344"/>
              <a:gd name="connsiteY46" fmla="*/ 5190 h 6476"/>
              <a:gd name="connsiteX47" fmla="*/ 7443 w 17344"/>
              <a:gd name="connsiteY47" fmla="*/ 5525 h 6476"/>
              <a:gd name="connsiteX48" fmla="*/ 7016 w 17344"/>
              <a:gd name="connsiteY48" fmla="*/ 5883 h 6476"/>
              <a:gd name="connsiteX49" fmla="*/ 6704 w 17344"/>
              <a:gd name="connsiteY49" fmla="*/ 6128 h 6476"/>
              <a:gd name="connsiteX50" fmla="*/ 6306 w 17344"/>
              <a:gd name="connsiteY50" fmla="*/ 6285 h 6476"/>
              <a:gd name="connsiteX51" fmla="*/ 5964 w 17344"/>
              <a:gd name="connsiteY51" fmla="*/ 6363 h 6476"/>
              <a:gd name="connsiteX52" fmla="*/ 5509 w 17344"/>
              <a:gd name="connsiteY52" fmla="*/ 6463 h 6476"/>
              <a:gd name="connsiteX53" fmla="*/ 5154 w 17344"/>
              <a:gd name="connsiteY53" fmla="*/ 6474 h 6476"/>
              <a:gd name="connsiteX54" fmla="*/ 4757 w 17344"/>
              <a:gd name="connsiteY54" fmla="*/ 6474 h 6476"/>
              <a:gd name="connsiteX55" fmla="*/ 4387 w 17344"/>
              <a:gd name="connsiteY55" fmla="*/ 6452 h 6476"/>
              <a:gd name="connsiteX56" fmla="*/ 4032 w 17344"/>
              <a:gd name="connsiteY56" fmla="*/ 6430 h 6476"/>
              <a:gd name="connsiteX57" fmla="*/ 3562 w 17344"/>
              <a:gd name="connsiteY57" fmla="*/ 6408 h 6476"/>
              <a:gd name="connsiteX58" fmla="*/ 3150 w 17344"/>
              <a:gd name="connsiteY58" fmla="*/ 6318 h 6476"/>
              <a:gd name="connsiteX59" fmla="*/ 2795 w 17344"/>
              <a:gd name="connsiteY59" fmla="*/ 6207 h 6476"/>
              <a:gd name="connsiteX60" fmla="*/ 2269 w 17344"/>
              <a:gd name="connsiteY60" fmla="*/ 6050 h 6476"/>
              <a:gd name="connsiteX61" fmla="*/ 2015 w 17344"/>
              <a:gd name="connsiteY61" fmla="*/ 5930 h 6476"/>
              <a:gd name="connsiteX62" fmla="*/ 1686 w 17344"/>
              <a:gd name="connsiteY62" fmla="*/ 5760 h 6476"/>
              <a:gd name="connsiteX63" fmla="*/ 1218 w 17344"/>
              <a:gd name="connsiteY63" fmla="*/ 5481 h 6476"/>
              <a:gd name="connsiteX64" fmla="*/ 734 w 17344"/>
              <a:gd name="connsiteY64" fmla="*/ 5145 h 6476"/>
              <a:gd name="connsiteX65" fmla="*/ 294 w 17344"/>
              <a:gd name="connsiteY65" fmla="*/ 4576 h 6476"/>
              <a:gd name="connsiteX66" fmla="*/ 59 w 17344"/>
              <a:gd name="connsiteY66" fmla="*/ 4146 h 6476"/>
              <a:gd name="connsiteX67" fmla="*/ 14 w 17344"/>
              <a:gd name="connsiteY67" fmla="*/ 3748 h 6476"/>
              <a:gd name="connsiteX68" fmla="*/ 9 w 17344"/>
              <a:gd name="connsiteY68" fmla="*/ 3448 h 6476"/>
              <a:gd name="connsiteX69" fmla="*/ 94 w 17344"/>
              <a:gd name="connsiteY69" fmla="*/ 3113 h 6476"/>
              <a:gd name="connsiteX70" fmla="*/ 208 w 17344"/>
              <a:gd name="connsiteY70" fmla="*/ 2800 h 6476"/>
              <a:gd name="connsiteX71" fmla="*/ 407 w 17344"/>
              <a:gd name="connsiteY71" fmla="*/ 2453 h 6476"/>
              <a:gd name="connsiteX72" fmla="*/ 677 w 17344"/>
              <a:gd name="connsiteY72" fmla="*/ 2141 h 6476"/>
              <a:gd name="connsiteX73" fmla="*/ 962 w 17344"/>
              <a:gd name="connsiteY73" fmla="*/ 1772 h 6476"/>
              <a:gd name="connsiteX74" fmla="*/ 1161 w 17344"/>
              <a:gd name="connsiteY74" fmla="*/ 1594 h 6476"/>
              <a:gd name="connsiteX75" fmla="*/ 1402 w 17344"/>
              <a:gd name="connsiteY75" fmla="*/ 1370 h 6476"/>
              <a:gd name="connsiteX76" fmla="*/ 1658 w 17344"/>
              <a:gd name="connsiteY76" fmla="*/ 1147 h 6476"/>
              <a:gd name="connsiteX77" fmla="*/ 1928 w 17344"/>
              <a:gd name="connsiteY77" fmla="*/ 913 h 6476"/>
              <a:gd name="connsiteX78" fmla="*/ 1985 w 17344"/>
              <a:gd name="connsiteY78" fmla="*/ 845 h 6476"/>
              <a:gd name="connsiteX79" fmla="*/ 1956 w 17344"/>
              <a:gd name="connsiteY79" fmla="*/ 890 h 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345" h="6477">
                <a:moveTo>
                  <a:pt x="1886" y="957"/>
                </a:moveTo>
                <a:cubicBezTo>
                  <a:pt x="2059" y="839"/>
                  <a:pt x="2479" y="520"/>
                  <a:pt x="2837" y="343"/>
                </a:cubicBezTo>
                <a:cubicBezTo>
                  <a:pt x="3196" y="166"/>
                  <a:pt x="3338" y="141"/>
                  <a:pt x="3676" y="75"/>
                </a:cubicBezTo>
                <a:cubicBezTo>
                  <a:pt x="4014" y="8"/>
                  <a:pt x="4179" y="17"/>
                  <a:pt x="4529" y="8"/>
                </a:cubicBezTo>
                <a:cubicBezTo>
                  <a:pt x="4878" y="-1"/>
                  <a:pt x="5118" y="-10"/>
                  <a:pt x="5425" y="30"/>
                </a:cubicBezTo>
                <a:cubicBezTo>
                  <a:pt x="5731" y="70"/>
                  <a:pt x="5822" y="131"/>
                  <a:pt x="6064" y="209"/>
                </a:cubicBezTo>
                <a:cubicBezTo>
                  <a:pt x="6305" y="287"/>
                  <a:pt x="6425" y="329"/>
                  <a:pt x="6632" y="421"/>
                </a:cubicBezTo>
                <a:cubicBezTo>
                  <a:pt x="6840" y="513"/>
                  <a:pt x="6891" y="551"/>
                  <a:pt x="7101" y="667"/>
                </a:cubicBezTo>
                <a:cubicBezTo>
                  <a:pt x="7312" y="783"/>
                  <a:pt x="7431" y="850"/>
                  <a:pt x="7684" y="1002"/>
                </a:cubicBezTo>
                <a:cubicBezTo>
                  <a:pt x="7937" y="1153"/>
                  <a:pt x="8085" y="1254"/>
                  <a:pt x="8367" y="1426"/>
                </a:cubicBezTo>
                <a:cubicBezTo>
                  <a:pt x="8649" y="1598"/>
                  <a:pt x="8796" y="1715"/>
                  <a:pt x="9092" y="1862"/>
                </a:cubicBezTo>
                <a:cubicBezTo>
                  <a:pt x="9387" y="2009"/>
                  <a:pt x="9617" y="2079"/>
                  <a:pt x="9845" y="2164"/>
                </a:cubicBezTo>
                <a:cubicBezTo>
                  <a:pt x="10073" y="2249"/>
                  <a:pt x="10064" y="2379"/>
                  <a:pt x="10175" y="2363"/>
                </a:cubicBezTo>
                <a:cubicBezTo>
                  <a:pt x="10286" y="2348"/>
                  <a:pt x="10330" y="2189"/>
                  <a:pt x="10399" y="2085"/>
                </a:cubicBezTo>
                <a:cubicBezTo>
                  <a:pt x="10467" y="1982"/>
                  <a:pt x="10507" y="1873"/>
                  <a:pt x="10570" y="1772"/>
                </a:cubicBezTo>
                <a:cubicBezTo>
                  <a:pt x="10632" y="1671"/>
                  <a:pt x="10632" y="1685"/>
                  <a:pt x="10712" y="1583"/>
                </a:cubicBezTo>
                <a:cubicBezTo>
                  <a:pt x="10791" y="1480"/>
                  <a:pt x="10885" y="1431"/>
                  <a:pt x="11041" y="1337"/>
                </a:cubicBezTo>
                <a:cubicBezTo>
                  <a:pt x="11198" y="1243"/>
                  <a:pt x="11295" y="1183"/>
                  <a:pt x="11493" y="1114"/>
                </a:cubicBezTo>
                <a:cubicBezTo>
                  <a:pt x="11692" y="1045"/>
                  <a:pt x="11698" y="973"/>
                  <a:pt x="11963" y="913"/>
                </a:cubicBezTo>
                <a:cubicBezTo>
                  <a:pt x="12227" y="852"/>
                  <a:pt x="12502" y="828"/>
                  <a:pt x="12815" y="812"/>
                </a:cubicBezTo>
                <a:cubicBezTo>
                  <a:pt x="13128" y="796"/>
                  <a:pt x="13275" y="819"/>
                  <a:pt x="13525" y="835"/>
                </a:cubicBezTo>
                <a:cubicBezTo>
                  <a:pt x="13775" y="851"/>
                  <a:pt x="13861" y="857"/>
                  <a:pt x="14066" y="890"/>
                </a:cubicBezTo>
                <a:cubicBezTo>
                  <a:pt x="14271" y="923"/>
                  <a:pt x="14368" y="966"/>
                  <a:pt x="14550" y="1002"/>
                </a:cubicBezTo>
                <a:cubicBezTo>
                  <a:pt x="14731" y="1037"/>
                  <a:pt x="14750" y="1020"/>
                  <a:pt x="14975" y="1069"/>
                </a:cubicBezTo>
                <a:cubicBezTo>
                  <a:pt x="15200" y="1118"/>
                  <a:pt x="15425" y="1165"/>
                  <a:pt x="15672" y="1247"/>
                </a:cubicBezTo>
                <a:cubicBezTo>
                  <a:pt x="15919" y="1330"/>
                  <a:pt x="15999" y="1368"/>
                  <a:pt x="16212" y="1482"/>
                </a:cubicBezTo>
                <a:cubicBezTo>
                  <a:pt x="16425" y="1595"/>
                  <a:pt x="16548" y="1656"/>
                  <a:pt x="16738" y="1817"/>
                </a:cubicBezTo>
                <a:cubicBezTo>
                  <a:pt x="16928" y="1978"/>
                  <a:pt x="17045" y="2074"/>
                  <a:pt x="17165" y="2286"/>
                </a:cubicBezTo>
                <a:cubicBezTo>
                  <a:pt x="17284" y="2499"/>
                  <a:pt x="17312" y="2659"/>
                  <a:pt x="17336" y="2878"/>
                </a:cubicBezTo>
                <a:cubicBezTo>
                  <a:pt x="17359" y="3097"/>
                  <a:pt x="17333" y="3133"/>
                  <a:pt x="17279" y="3381"/>
                </a:cubicBezTo>
                <a:cubicBezTo>
                  <a:pt x="17225" y="3629"/>
                  <a:pt x="17182" y="3832"/>
                  <a:pt x="17065" y="4118"/>
                </a:cubicBezTo>
                <a:cubicBezTo>
                  <a:pt x="16948" y="4404"/>
                  <a:pt x="16835" y="4600"/>
                  <a:pt x="16696" y="4810"/>
                </a:cubicBezTo>
                <a:cubicBezTo>
                  <a:pt x="16557" y="5020"/>
                  <a:pt x="16530" y="5035"/>
                  <a:pt x="16368" y="5167"/>
                </a:cubicBezTo>
                <a:cubicBezTo>
                  <a:pt x="16206" y="5299"/>
                  <a:pt x="16093" y="5371"/>
                  <a:pt x="15886" y="5469"/>
                </a:cubicBezTo>
                <a:cubicBezTo>
                  <a:pt x="15678" y="5568"/>
                  <a:pt x="15544" y="5594"/>
                  <a:pt x="15331" y="5659"/>
                </a:cubicBezTo>
                <a:cubicBezTo>
                  <a:pt x="15117" y="5723"/>
                  <a:pt x="15146" y="5751"/>
                  <a:pt x="14819" y="5793"/>
                </a:cubicBezTo>
                <a:cubicBezTo>
                  <a:pt x="14492" y="5836"/>
                  <a:pt x="14111" y="5865"/>
                  <a:pt x="13696" y="5871"/>
                </a:cubicBezTo>
                <a:cubicBezTo>
                  <a:pt x="13281" y="5878"/>
                  <a:pt x="13031" y="5849"/>
                  <a:pt x="12744" y="5827"/>
                </a:cubicBezTo>
                <a:cubicBezTo>
                  <a:pt x="12458" y="5805"/>
                  <a:pt x="12537" y="5805"/>
                  <a:pt x="12261" y="5760"/>
                </a:cubicBezTo>
                <a:cubicBezTo>
                  <a:pt x="11985" y="5715"/>
                  <a:pt x="11692" y="5677"/>
                  <a:pt x="11365" y="5604"/>
                </a:cubicBezTo>
                <a:cubicBezTo>
                  <a:pt x="11038" y="5530"/>
                  <a:pt x="10922" y="5478"/>
                  <a:pt x="10627" y="5391"/>
                </a:cubicBezTo>
                <a:cubicBezTo>
                  <a:pt x="10331" y="5304"/>
                  <a:pt x="10183" y="5255"/>
                  <a:pt x="9887" y="5167"/>
                </a:cubicBezTo>
                <a:cubicBezTo>
                  <a:pt x="9592" y="5080"/>
                  <a:pt x="9425" y="5025"/>
                  <a:pt x="9149" y="4956"/>
                </a:cubicBezTo>
                <a:cubicBezTo>
                  <a:pt x="8873" y="4887"/>
                  <a:pt x="8691" y="4850"/>
                  <a:pt x="8509" y="4822"/>
                </a:cubicBezTo>
                <a:cubicBezTo>
                  <a:pt x="8326" y="4793"/>
                  <a:pt x="8352" y="4796"/>
                  <a:pt x="8238" y="4810"/>
                </a:cubicBezTo>
                <a:cubicBezTo>
                  <a:pt x="8125" y="4824"/>
                  <a:pt x="8051" y="4812"/>
                  <a:pt x="7940" y="4888"/>
                </a:cubicBezTo>
                <a:cubicBezTo>
                  <a:pt x="7829" y="4964"/>
                  <a:pt x="7784" y="5063"/>
                  <a:pt x="7684" y="5190"/>
                </a:cubicBezTo>
                <a:cubicBezTo>
                  <a:pt x="7585" y="5318"/>
                  <a:pt x="7576" y="5387"/>
                  <a:pt x="7443" y="5525"/>
                </a:cubicBezTo>
                <a:cubicBezTo>
                  <a:pt x="7310" y="5664"/>
                  <a:pt x="7164" y="5762"/>
                  <a:pt x="7016" y="5883"/>
                </a:cubicBezTo>
                <a:cubicBezTo>
                  <a:pt x="6869" y="6003"/>
                  <a:pt x="6845" y="6048"/>
                  <a:pt x="6704" y="6128"/>
                </a:cubicBezTo>
                <a:cubicBezTo>
                  <a:pt x="6562" y="6209"/>
                  <a:pt x="6454" y="6238"/>
                  <a:pt x="6306" y="6285"/>
                </a:cubicBezTo>
                <a:cubicBezTo>
                  <a:pt x="6158" y="6332"/>
                  <a:pt x="6123" y="6327"/>
                  <a:pt x="5964" y="6363"/>
                </a:cubicBezTo>
                <a:cubicBezTo>
                  <a:pt x="5805" y="6399"/>
                  <a:pt x="5672" y="6441"/>
                  <a:pt x="5509" y="6463"/>
                </a:cubicBezTo>
                <a:cubicBezTo>
                  <a:pt x="5347" y="6485"/>
                  <a:pt x="5305" y="6472"/>
                  <a:pt x="5154" y="6474"/>
                </a:cubicBezTo>
                <a:cubicBezTo>
                  <a:pt x="5004" y="6477"/>
                  <a:pt x="4910" y="6479"/>
                  <a:pt x="4757" y="6474"/>
                </a:cubicBezTo>
                <a:cubicBezTo>
                  <a:pt x="4603" y="6470"/>
                  <a:pt x="4532" y="6461"/>
                  <a:pt x="4387" y="6452"/>
                </a:cubicBezTo>
                <a:cubicBezTo>
                  <a:pt x="4242" y="6443"/>
                  <a:pt x="4197" y="6439"/>
                  <a:pt x="4032" y="6430"/>
                </a:cubicBezTo>
                <a:cubicBezTo>
                  <a:pt x="3867" y="6421"/>
                  <a:pt x="3739" y="6430"/>
                  <a:pt x="3562" y="6408"/>
                </a:cubicBezTo>
                <a:cubicBezTo>
                  <a:pt x="3386" y="6386"/>
                  <a:pt x="3304" y="6358"/>
                  <a:pt x="3150" y="6318"/>
                </a:cubicBezTo>
                <a:cubicBezTo>
                  <a:pt x="2997" y="6278"/>
                  <a:pt x="2972" y="6260"/>
                  <a:pt x="2795" y="6207"/>
                </a:cubicBezTo>
                <a:cubicBezTo>
                  <a:pt x="2618" y="6153"/>
                  <a:pt x="2420" y="6122"/>
                  <a:pt x="2269" y="6050"/>
                </a:cubicBezTo>
                <a:cubicBezTo>
                  <a:pt x="2118" y="5979"/>
                  <a:pt x="2132" y="5989"/>
                  <a:pt x="2015" y="5930"/>
                </a:cubicBezTo>
                <a:cubicBezTo>
                  <a:pt x="1898" y="5872"/>
                  <a:pt x="1851" y="5833"/>
                  <a:pt x="1686" y="5760"/>
                </a:cubicBezTo>
                <a:cubicBezTo>
                  <a:pt x="1521" y="5686"/>
                  <a:pt x="1408" y="5604"/>
                  <a:pt x="1218" y="5481"/>
                </a:cubicBezTo>
                <a:cubicBezTo>
                  <a:pt x="1028" y="5358"/>
                  <a:pt x="918" y="5327"/>
                  <a:pt x="734" y="5145"/>
                </a:cubicBezTo>
                <a:cubicBezTo>
                  <a:pt x="550" y="4964"/>
                  <a:pt x="414" y="4784"/>
                  <a:pt x="294" y="4576"/>
                </a:cubicBezTo>
                <a:cubicBezTo>
                  <a:pt x="174" y="4368"/>
                  <a:pt x="101" y="4311"/>
                  <a:pt x="59" y="4146"/>
                </a:cubicBezTo>
                <a:cubicBezTo>
                  <a:pt x="16" y="3981"/>
                  <a:pt x="40" y="3880"/>
                  <a:pt x="14" y="3748"/>
                </a:cubicBezTo>
                <a:cubicBezTo>
                  <a:pt x="-13" y="3616"/>
                  <a:pt x="6" y="3575"/>
                  <a:pt x="9" y="3448"/>
                </a:cubicBezTo>
                <a:cubicBezTo>
                  <a:pt x="12" y="3320"/>
                  <a:pt x="54" y="3242"/>
                  <a:pt x="94" y="3113"/>
                </a:cubicBezTo>
                <a:cubicBezTo>
                  <a:pt x="134" y="2983"/>
                  <a:pt x="145" y="2932"/>
                  <a:pt x="208" y="2800"/>
                </a:cubicBezTo>
                <a:cubicBezTo>
                  <a:pt x="271" y="2668"/>
                  <a:pt x="313" y="2585"/>
                  <a:pt x="407" y="2453"/>
                </a:cubicBezTo>
                <a:cubicBezTo>
                  <a:pt x="500" y="2321"/>
                  <a:pt x="566" y="2277"/>
                  <a:pt x="677" y="2141"/>
                </a:cubicBezTo>
                <a:cubicBezTo>
                  <a:pt x="788" y="2004"/>
                  <a:pt x="865" y="1881"/>
                  <a:pt x="962" y="1772"/>
                </a:cubicBezTo>
                <a:cubicBezTo>
                  <a:pt x="1058" y="1663"/>
                  <a:pt x="1073" y="1674"/>
                  <a:pt x="1161" y="1594"/>
                </a:cubicBezTo>
                <a:cubicBezTo>
                  <a:pt x="1249" y="1514"/>
                  <a:pt x="1303" y="1460"/>
                  <a:pt x="1402" y="1370"/>
                </a:cubicBezTo>
                <a:cubicBezTo>
                  <a:pt x="1501" y="1281"/>
                  <a:pt x="1553" y="1239"/>
                  <a:pt x="1658" y="1147"/>
                </a:cubicBezTo>
                <a:cubicBezTo>
                  <a:pt x="1763" y="1055"/>
                  <a:pt x="1863" y="973"/>
                  <a:pt x="1928" y="913"/>
                </a:cubicBezTo>
                <a:cubicBezTo>
                  <a:pt x="1994" y="852"/>
                  <a:pt x="1979" y="850"/>
                  <a:pt x="1985" y="845"/>
                </a:cubicBezTo>
                <a:cubicBezTo>
                  <a:pt x="1991" y="841"/>
                  <a:pt x="1963" y="879"/>
                  <a:pt x="1956" y="890"/>
                </a:cubicBezTo>
              </a:path>
            </a:pathLst>
          </a:custGeom>
          <a:solidFill>
            <a:srgbClr val="2C83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Times New Roman" panose="02020603050405020304" pitchFamily="18" charset="0"/>
              <a:ea typeface="字魂27号-布丁体" panose="00000500000000000000" pitchFamily="2" charset="-122"/>
              <a:cs typeface="Times New Roman" panose="02020603050405020304" pitchFamily="18" charset="0"/>
              <a:sym typeface="字魂27号-布丁体" panose="00000500000000000000" pitchFamily="2" charset="-122"/>
            </a:endParaRP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a:fillRect/>
          </a:stretch>
        </p:blipFill>
        <p:spPr>
          <a:xfrm>
            <a:off x="283718" y="-144"/>
            <a:ext cx="1254172" cy="945528"/>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t="4134" r="68311" b="67960"/>
          <a:stretch>
            <a:fillRect/>
          </a:stretch>
        </p:blipFill>
        <p:spPr>
          <a:xfrm flipH="1">
            <a:off x="8037589" y="-696395"/>
            <a:ext cx="2250952" cy="1393726"/>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t="4134" r="68311" b="67960"/>
          <a:stretch>
            <a:fillRect/>
          </a:stretch>
        </p:blipFill>
        <p:spPr>
          <a:xfrm flipH="1">
            <a:off x="9675254" y="-382705"/>
            <a:ext cx="2250952" cy="1393726"/>
          </a:xfrm>
          <a:prstGeom prst="rect">
            <a:avLst/>
          </a:prstGeom>
        </p:spPr>
      </p:pic>
      <p:sp>
        <p:nvSpPr>
          <p:cNvPr id="11" name="Rectangle 10"/>
          <p:cNvSpPr/>
          <p:nvPr/>
        </p:nvSpPr>
        <p:spPr>
          <a:xfrm>
            <a:off x="1405518" y="286558"/>
            <a:ext cx="6632071" cy="646331"/>
          </a:xfrm>
          <a:prstGeom prst="rect">
            <a:avLst/>
          </a:prstGeom>
        </p:spPr>
        <p:txBody>
          <a:bodyPr wrap="square">
            <a:spAutoFit/>
          </a:bodyPr>
          <a:lstStyle/>
          <a:p>
            <a:pPr algn="just"/>
            <a:r>
              <a:rPr lang="en-US" sz="3600" b="1" dirty="0" smtClean="0">
                <a:solidFill>
                  <a:srgbClr val="000000"/>
                </a:solidFill>
                <a:latin typeface="Times New Roman" panose="02020603050405020304" pitchFamily="18" charset="0"/>
              </a:rPr>
              <a:t>3. </a:t>
            </a:r>
            <a:r>
              <a:rPr lang="en-US" sz="3600" b="1" dirty="0" err="1" smtClean="0">
                <a:solidFill>
                  <a:srgbClr val="000000"/>
                </a:solidFill>
                <a:latin typeface="Times New Roman" panose="02020603050405020304" pitchFamily="18" charset="0"/>
              </a:rPr>
              <a:t>Trao</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đổi</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về</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bài</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nói</a:t>
            </a:r>
            <a:endParaRPr lang="vi-VN" sz="3600" dirty="0"/>
          </a:p>
        </p:txBody>
      </p:sp>
      <p:sp>
        <p:nvSpPr>
          <p:cNvPr id="2" name="Rectangle 1"/>
          <p:cNvSpPr/>
          <p:nvPr/>
        </p:nvSpPr>
        <p:spPr>
          <a:xfrm>
            <a:off x="910804" y="3798772"/>
            <a:ext cx="10309646" cy="1569660"/>
          </a:xfrm>
          <a:prstGeom prst="rect">
            <a:avLst/>
          </a:prstGeom>
        </p:spPr>
        <p:txBody>
          <a:bodyPr wrap="square">
            <a:spAutoFit/>
          </a:bodyPr>
          <a:lstStyle/>
          <a:p>
            <a:pPr algn="ctr"/>
            <a:r>
              <a:rPr lang="en-US" sz="3200" dirty="0" smtClean="0">
                <a:solidFill>
                  <a:schemeClr val="bg1"/>
                </a:solidFill>
                <a:latin typeface="Times New Roman" panose="02020603050405020304" pitchFamily="18" charset="0"/>
              </a:rPr>
              <a:t>C</a:t>
            </a:r>
            <a:r>
              <a:rPr lang="vi-VN" sz="3200" dirty="0" smtClean="0">
                <a:solidFill>
                  <a:schemeClr val="bg1"/>
                </a:solidFill>
                <a:latin typeface="Times New Roman" panose="02020603050405020304" pitchFamily="18" charset="0"/>
              </a:rPr>
              <a:t>ác </a:t>
            </a:r>
            <a:r>
              <a:rPr lang="vi-VN" sz="3200" dirty="0">
                <a:solidFill>
                  <a:schemeClr val="bg1"/>
                </a:solidFill>
                <a:latin typeface="Times New Roman" panose="02020603050405020304" pitchFamily="18" charset="0"/>
              </a:rPr>
              <a:t>nhóm tiếp tục làm việc: thư kí đọc tóm tắt ý kiến về phần thực hành nói của các bạn trong nhóm, cả nhóm cùng tìm ra cách giải quyết cho từng người </a:t>
            </a:r>
            <a:endParaRPr lang="en-US" sz="3200" dirty="0">
              <a:solidFill>
                <a:schemeClr val="bg1"/>
              </a:solidFill>
            </a:endParaRPr>
          </a:p>
        </p:txBody>
      </p:sp>
    </p:spTree>
    <p:extLst>
      <p:ext uri="{BB962C8B-B14F-4D97-AF65-F5344CB8AC3E}">
        <p14:creationId xmlns:p14="http://schemas.microsoft.com/office/powerpoint/2010/main" val="18425434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935" y="1727835"/>
            <a:ext cx="4874260" cy="4660265"/>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t="4134" r="68311" b="67960"/>
          <a:stretch>
            <a:fillRect/>
          </a:stretch>
        </p:blipFill>
        <p:spPr>
          <a:xfrm flipH="1">
            <a:off x="0" y="-696863"/>
            <a:ext cx="2250952" cy="1393726"/>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t="4134" r="68311" b="67960"/>
          <a:stretch>
            <a:fillRect/>
          </a:stretch>
        </p:blipFill>
        <p:spPr>
          <a:xfrm flipH="1">
            <a:off x="782667" y="0"/>
            <a:ext cx="2250952" cy="1393726"/>
          </a:xfrm>
          <a:prstGeom prst="rect">
            <a:avLst/>
          </a:prstGeom>
        </p:spPr>
      </p:pic>
      <p:sp>
        <p:nvSpPr>
          <p:cNvPr id="6" name="TextBox 5"/>
          <p:cNvSpPr txBox="1"/>
          <p:nvPr/>
        </p:nvSpPr>
        <p:spPr>
          <a:xfrm flipH="1">
            <a:off x="2796814" y="-40128"/>
            <a:ext cx="6232251" cy="1433854"/>
          </a:xfrm>
          <a:prstGeom prst="rect">
            <a:avLst/>
          </a:prstGeom>
          <a:noFill/>
        </p:spPr>
        <p:txBody>
          <a:bodyPr wrap="square" rtlCol="0">
            <a:spAutoFit/>
          </a:bodyPr>
          <a:lstStyle/>
          <a:p>
            <a:pPr>
              <a:lnSpc>
                <a:spcPct val="120000"/>
              </a:lnSpc>
            </a:pPr>
            <a:r>
              <a:rPr lang="en-US" sz="8000" b="1" dirty="0" smtClean="0">
                <a:effectLst>
                  <a:outerShdw blurRad="38100" dist="38100" dir="2700000" algn="tl">
                    <a:srgbClr val="000000">
                      <a:alpha val="43137"/>
                    </a:srgbClr>
                  </a:outerShdw>
                </a:effectLst>
              </a:rPr>
              <a:t>3. </a:t>
            </a:r>
            <a:r>
              <a:rPr lang="en-US" sz="8000" b="1" dirty="0" err="1" smtClean="0">
                <a:effectLst>
                  <a:outerShdw blurRad="38100" dist="38100" dir="2700000" algn="tl">
                    <a:srgbClr val="000000">
                      <a:alpha val="43137"/>
                    </a:srgbClr>
                  </a:outerShdw>
                </a:effectLst>
              </a:rPr>
              <a:t>Vận</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dụng</a:t>
            </a:r>
            <a:endParaRPr lang="en-US" sz="8000" b="1" dirty="0">
              <a:effectLst>
                <a:outerShdw blurRad="38100" dist="38100" dir="2700000" algn="tl">
                  <a:srgbClr val="000000">
                    <a:alpha val="43137"/>
                  </a:srgbClr>
                </a:outerShdw>
              </a:effectLst>
            </a:endParaRPr>
          </a:p>
        </p:txBody>
      </p:sp>
      <p:sp>
        <p:nvSpPr>
          <p:cNvPr id="2" name="Rectangle 1"/>
          <p:cNvSpPr/>
          <p:nvPr/>
        </p:nvSpPr>
        <p:spPr>
          <a:xfrm>
            <a:off x="495935" y="2361004"/>
            <a:ext cx="5428615" cy="3046988"/>
          </a:xfrm>
          <a:prstGeom prst="rect">
            <a:avLst/>
          </a:prstGeom>
        </p:spPr>
        <p:txBody>
          <a:bodyPr wrap="square">
            <a:spAutoFit/>
          </a:bodyPr>
          <a:lstStyle/>
          <a:p>
            <a:pPr algn="just">
              <a:lnSpc>
                <a:spcPct val="120000"/>
              </a:lnSpc>
              <a:spcAft>
                <a:spcPts val="800"/>
              </a:spcAft>
            </a:pPr>
            <a:r>
              <a:rPr lang="en-US" sz="3200" dirty="0" err="1">
                <a:solidFill>
                  <a:srgbClr val="000000"/>
                </a:solidFill>
                <a:latin typeface="Times New Roman" panose="02020603050405020304" pitchFamily="18" charset="0"/>
              </a:rPr>
              <a:t>Từ</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nhận</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xét</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góp</a:t>
            </a:r>
            <a:r>
              <a:rPr lang="en-US" sz="3200" dirty="0">
                <a:solidFill>
                  <a:srgbClr val="000000"/>
                </a:solidFill>
                <a:latin typeface="Times New Roman" panose="02020603050405020304" pitchFamily="18" charset="0"/>
              </a:rPr>
              <a:t> ý </a:t>
            </a:r>
            <a:r>
              <a:rPr lang="en-US" sz="3200" dirty="0" err="1">
                <a:solidFill>
                  <a:srgbClr val="000000"/>
                </a:solidFill>
                <a:latin typeface="Times New Roman" panose="02020603050405020304" pitchFamily="18" charset="0"/>
              </a:rPr>
              <a:t>của</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cô</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và</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các</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bạn</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em</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hãy</a:t>
            </a:r>
            <a:r>
              <a:rPr lang="en-US" sz="3200" dirty="0">
                <a:solidFill>
                  <a:srgbClr val="000000"/>
                </a:solidFill>
                <a:latin typeface="Times New Roman" panose="02020603050405020304" pitchFamily="18" charset="0"/>
              </a:rPr>
              <a:t> quay video </a:t>
            </a:r>
            <a:r>
              <a:rPr lang="en-US" sz="3200" dirty="0" err="1">
                <a:solidFill>
                  <a:srgbClr val="000000"/>
                </a:solidFill>
                <a:latin typeface="Times New Roman" panose="02020603050405020304" pitchFamily="18" charset="0"/>
              </a:rPr>
              <a:t>bài</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nói</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của</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mình</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có</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thể</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chèn</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nhạc</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phù</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hợp</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kết</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hợp</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hình</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ảnh</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hoặc</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thiết</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kế</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infographic</a:t>
            </a:r>
            <a:r>
              <a:rPr lang="en-US" sz="3200" dirty="0">
                <a:solidFill>
                  <a:srgbClr val="000000"/>
                </a:solidFill>
                <a:latin typeface="Times New Roman" panose="02020603050405020304" pitchFamily="18" charset="0"/>
              </a:rPr>
              <a:t> </a:t>
            </a:r>
            <a:endParaRPr lang="en-US" sz="3200" dirty="0"/>
          </a:p>
        </p:txBody>
      </p:sp>
    </p:spTree>
    <p:extLst>
      <p:ext uri="{BB962C8B-B14F-4D97-AF65-F5344CB8AC3E}">
        <p14:creationId xmlns:p14="http://schemas.microsoft.com/office/powerpoint/2010/main" val="8265904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1069974" y="1616377"/>
            <a:ext cx="9916160" cy="4804944"/>
          </a:xfrm>
          <a:prstGeom prst="roundRect">
            <a:avLst>
              <a:gd name="adj" fmla="val 10120"/>
            </a:avLst>
          </a:prstGeom>
          <a:solidFill>
            <a:srgbClr val="3C9896"/>
          </a:solidFill>
          <a:ln w="38100">
            <a:solidFill>
              <a:srgbClr val="4FA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vi-VN" sz="3200" dirty="0" smtClean="0">
                <a:solidFill>
                  <a:schemeClr val="bg1"/>
                </a:solidFill>
                <a:latin typeface="Times New Roman" panose="02020603050405020304" pitchFamily="18" charset="0"/>
              </a:rPr>
              <a:t>- Ôn </a:t>
            </a:r>
            <a:r>
              <a:rPr lang="vi-VN" sz="3200" dirty="0">
                <a:solidFill>
                  <a:schemeClr val="bg1"/>
                </a:solidFill>
                <a:latin typeface="Times New Roman" panose="02020603050405020304" pitchFamily="18" charset="0"/>
              </a:rPr>
              <a:t>lại 2 văn bản “Mùa xuân nho nhỏ” và “Gò Me</a:t>
            </a:r>
            <a:r>
              <a:rPr lang="vi-VN" sz="3200" dirty="0" smtClean="0">
                <a:solidFill>
                  <a:schemeClr val="bg1"/>
                </a:solidFill>
                <a:latin typeface="Times New Roman" panose="02020603050405020304" pitchFamily="18" charset="0"/>
              </a:rPr>
              <a:t>”</a:t>
            </a:r>
            <a:endParaRPr lang="en-US" sz="3200" dirty="0" smtClean="0">
              <a:solidFill>
                <a:schemeClr val="bg1"/>
              </a:solidFill>
              <a:latin typeface="Times New Roman" panose="02020603050405020304" pitchFamily="18" charset="0"/>
            </a:endParaRPr>
          </a:p>
          <a:p>
            <a:pPr>
              <a:spcAft>
                <a:spcPts val="800"/>
              </a:spcAft>
            </a:pPr>
            <a:endParaRPr lang="vi-VN" sz="3200" dirty="0">
              <a:solidFill>
                <a:schemeClr val="bg1"/>
              </a:solidFill>
            </a:endParaRPr>
          </a:p>
          <a:p>
            <a:pPr>
              <a:spcAft>
                <a:spcPts val="800"/>
              </a:spcAft>
            </a:pPr>
            <a:r>
              <a:rPr lang="vi-VN" sz="3200" dirty="0">
                <a:solidFill>
                  <a:schemeClr val="bg1"/>
                </a:solidFill>
                <a:latin typeface="Times New Roman" panose="02020603050405020304" pitchFamily="18" charset="0"/>
              </a:rPr>
              <a:t>- Chuẩn bị: Giáo viên chia mỗi tổ thành 2-3 nhóm, yêu cầu mỗi nhóm tìm đọc một bài thơ về đất nước Việt Nam, nêu những hình ảnh (từ ngữ, biện pháp tu từ,...) đặc sắc mà em yêu thích trong bài thơ đó, nêu cảm xúc của em về bài thơ đó. Cách thức trình bày sáng tạo (bằng ppt, tranh ảnh, thuyết trình chay, video,...)</a:t>
            </a:r>
            <a:endParaRPr lang="vi-VN" sz="3200" dirty="0">
              <a:solidFill>
                <a:schemeClr val="bg1"/>
              </a:solidFill>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241300" y="0"/>
            <a:ext cx="1522095" cy="1522095"/>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t="4134" r="68311" b="67960"/>
          <a:stretch>
            <a:fillRect/>
          </a:stretch>
        </p:blipFill>
        <p:spPr>
          <a:xfrm flipH="1">
            <a:off x="8641203" y="169845"/>
            <a:ext cx="2250952" cy="1393726"/>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t="4134" r="68311" b="67960"/>
          <a:stretch>
            <a:fillRect/>
          </a:stretch>
        </p:blipFill>
        <p:spPr>
          <a:xfrm flipH="1">
            <a:off x="9940684" y="835"/>
            <a:ext cx="2250952" cy="1393726"/>
          </a:xfrm>
          <a:prstGeom prst="rect">
            <a:avLst/>
          </a:prstGeom>
        </p:spPr>
      </p:pic>
      <p:sp>
        <p:nvSpPr>
          <p:cNvPr id="5" name="Rectangle 4"/>
          <p:cNvSpPr/>
          <p:nvPr/>
        </p:nvSpPr>
        <p:spPr>
          <a:xfrm>
            <a:off x="4579581" y="93606"/>
            <a:ext cx="2896947" cy="923330"/>
          </a:xfrm>
          <a:prstGeom prst="rect">
            <a:avLst/>
          </a:prstGeom>
        </p:spPr>
        <p:txBody>
          <a:bodyPr wrap="none">
            <a:spAutoFit/>
          </a:bodyPr>
          <a:lstStyle/>
          <a:p>
            <a:pPr>
              <a:spcAft>
                <a:spcPts val="800"/>
              </a:spcAft>
            </a:pPr>
            <a:r>
              <a:rPr lang="vi-VN" sz="5400" b="1" u="sng" dirty="0" smtClean="0">
                <a:solidFill>
                  <a:srgbClr val="000000"/>
                </a:solidFill>
                <a:latin typeface="Times New Roman" panose="02020603050405020304" pitchFamily="18" charset="0"/>
              </a:rPr>
              <a:t>DẶN </a:t>
            </a:r>
            <a:r>
              <a:rPr lang="vi-VN" sz="5400" b="1" u="sng" dirty="0">
                <a:solidFill>
                  <a:srgbClr val="000000"/>
                </a:solidFill>
                <a:latin typeface="Times New Roman" panose="02020603050405020304" pitchFamily="18" charset="0"/>
              </a:rPr>
              <a:t>DÒ</a:t>
            </a:r>
            <a:endParaRPr lang="vi-VN" sz="54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9fdc28807053725ac73a12194d97fbc"/>
          <p:cNvPicPr>
            <a:picLocks noChangeAspect="1"/>
          </p:cNvPicPr>
          <p:nvPr/>
        </p:nvPicPr>
        <p:blipFill>
          <a:blip r:embed="rId4"/>
          <a:srcRect t="58808"/>
          <a:stretch>
            <a:fillRect/>
          </a:stretch>
        </p:blipFill>
        <p:spPr>
          <a:xfrm flipH="1">
            <a:off x="5978525" y="3886835"/>
            <a:ext cx="6213475" cy="2971165"/>
          </a:xfrm>
          <a:prstGeom prst="rect">
            <a:avLst/>
          </a:prstGeom>
        </p:spPr>
      </p:pic>
      <p:pic>
        <p:nvPicPr>
          <p:cNvPr id="2" name="图片 1" descr="29fdc28807053725ac73a12194d97fbc"/>
          <p:cNvPicPr>
            <a:picLocks noChangeAspect="1"/>
          </p:cNvPicPr>
          <p:nvPr/>
        </p:nvPicPr>
        <p:blipFill>
          <a:blip r:embed="rId4"/>
          <a:srcRect t="58808"/>
          <a:stretch>
            <a:fillRect/>
          </a:stretch>
        </p:blipFill>
        <p:spPr>
          <a:xfrm>
            <a:off x="-5715" y="3886835"/>
            <a:ext cx="5984240" cy="2971165"/>
          </a:xfrm>
          <a:prstGeom prst="rect">
            <a:avLst/>
          </a:prstGeom>
        </p:spPr>
      </p:pic>
      <p:sp>
        <p:nvSpPr>
          <p:cNvPr id="6" name="文本框 5"/>
          <p:cNvSpPr txBox="1"/>
          <p:nvPr/>
        </p:nvSpPr>
        <p:spPr>
          <a:xfrm>
            <a:off x="2024219" y="1461763"/>
            <a:ext cx="8119897" cy="1323439"/>
          </a:xfrm>
          <a:prstGeom prst="rect">
            <a:avLst/>
          </a:prstGeom>
          <a:noFill/>
        </p:spPr>
        <p:txBody>
          <a:bodyPr wrap="square" rtlCol="0">
            <a:spAutoFit/>
          </a:bodyPr>
          <a:lstStyle/>
          <a:p>
            <a:pPr algn="ctr"/>
            <a:r>
              <a:rPr lang="en-US" altLang="zh-CN" sz="8000" dirty="0" smtClean="0">
                <a:solidFill>
                  <a:srgbClr val="6A856D"/>
                </a:solidFill>
                <a:effectLst>
                  <a:glow rad="393700">
                    <a:srgbClr val="FFC000">
                      <a:alpha val="50000"/>
                    </a:srgbClr>
                  </a:glow>
                </a:effectLst>
                <a:latin typeface="+mj-lt"/>
                <a:ea typeface="字魂27号-布丁体" panose="00000500000000000000" pitchFamily="2" charset="-122"/>
                <a:cs typeface="字魂39号-快乐肥宅体" panose="00000500000000000000" charset="-122"/>
                <a:sym typeface="字魂27号-布丁体" panose="00000500000000000000" pitchFamily="2" charset="-122"/>
              </a:rPr>
              <a:t>NÓI VÀ NGHE</a:t>
            </a:r>
            <a:endParaRPr lang="zh-CN" altLang="en-US" sz="8000" dirty="0">
              <a:solidFill>
                <a:srgbClr val="6A856D"/>
              </a:solidFill>
              <a:effectLst>
                <a:glow rad="393700">
                  <a:srgbClr val="FFC000">
                    <a:alpha val="50000"/>
                  </a:srgbClr>
                </a:glow>
              </a:effectLst>
              <a:latin typeface="+mj-lt"/>
              <a:ea typeface="字魂27号-布丁体" panose="00000500000000000000" pitchFamily="2" charset="-122"/>
              <a:cs typeface="字魂39号-快乐肥宅体" panose="00000500000000000000" charset="-122"/>
              <a:sym typeface="字魂27号-布丁体" panose="00000500000000000000" pitchFamily="2" charset="-122"/>
            </a:endParaRPr>
          </a:p>
        </p:txBody>
      </p:sp>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r="50000"/>
          <a:stretch>
            <a:fillRect/>
          </a:stretch>
        </p:blipFill>
        <p:spPr>
          <a:xfrm>
            <a:off x="283718" y="-144"/>
            <a:ext cx="1254172" cy="945528"/>
          </a:xfrm>
          <a:prstGeom prst="rect">
            <a:avLst/>
          </a:prstGeom>
        </p:spPr>
      </p:pic>
      <p:sp>
        <p:nvSpPr>
          <p:cNvPr id="10" name="文本框 61"/>
          <p:cNvSpPr txBox="1"/>
          <p:nvPr/>
        </p:nvSpPr>
        <p:spPr>
          <a:xfrm>
            <a:off x="1537890" y="2954062"/>
            <a:ext cx="8902939" cy="1651671"/>
          </a:xfrm>
          <a:prstGeom prst="rect">
            <a:avLst/>
          </a:prstGeom>
          <a:solidFill>
            <a:srgbClr val="3C989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en-US" altLang="zh-CN" sz="3600" dirty="0" smtClean="0">
                <a:solidFill>
                  <a:schemeClr val="bg1"/>
                </a:solidFill>
                <a:latin typeface="+mj-lt"/>
                <a:ea typeface="Tahoma" panose="020B0604030504040204" pitchFamily="34" charset="0"/>
                <a:cs typeface="Tahoma" panose="020B0604030504040204" pitchFamily="34" charset="0"/>
                <a:sym typeface="字魂27号-布丁体" panose="00000500000000000000" pitchFamily="2" charset="-122"/>
              </a:rPr>
              <a:t>TRÌNH BÀY Ý KIẾN VỀ NHỮNG HOẠT ĐỘNG THIỆN NGUYỆN VÌ CỘNG ĐỒNG</a:t>
            </a:r>
            <a:endParaRPr lang="zh-CN" altLang="en-US" sz="3600" dirty="0">
              <a:solidFill>
                <a:schemeClr val="bg1"/>
              </a:solidFill>
              <a:latin typeface="+mj-lt"/>
              <a:ea typeface="字魂27号-布丁体" panose="00000500000000000000" pitchFamily="2" charset="-122"/>
              <a:cs typeface="Tahoma" panose="020B0604030504040204" pitchFamily="34" charset="0"/>
              <a:sym typeface="字魂27号-布丁体" panose="00000500000000000000" pitchFamily="2" charset="-122"/>
            </a:endParaRPr>
          </a:p>
        </p:txBody>
      </p:sp>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4134" r="71169" b="60430"/>
          <a:stretch>
            <a:fillRect/>
          </a:stretch>
        </p:blipFill>
        <p:spPr>
          <a:xfrm flipH="1">
            <a:off x="10144116" y="-14750"/>
            <a:ext cx="2047884" cy="1769808"/>
          </a:xfrm>
          <a:custGeom>
            <a:avLst/>
            <a:gdLst>
              <a:gd name="connsiteX0" fmla="*/ 2047884 w 2047884"/>
              <a:gd name="connsiteY0" fmla="*/ 0 h 1769808"/>
              <a:gd name="connsiteX1" fmla="*/ 0 w 2047884"/>
              <a:gd name="connsiteY1" fmla="*/ 0 h 1769808"/>
              <a:gd name="connsiteX2" fmla="*/ 0 w 2047884"/>
              <a:gd name="connsiteY2" fmla="*/ 1769808 h 1769808"/>
              <a:gd name="connsiteX3" fmla="*/ 2047884 w 2047884"/>
              <a:gd name="connsiteY3" fmla="*/ 1769808 h 1769808"/>
              <a:gd name="connsiteX4" fmla="*/ 2047884 w 2047884"/>
              <a:gd name="connsiteY4" fmla="*/ 0 h 176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84" h="1769808">
                <a:moveTo>
                  <a:pt x="2047884" y="0"/>
                </a:moveTo>
                <a:lnTo>
                  <a:pt x="0" y="0"/>
                </a:lnTo>
                <a:lnTo>
                  <a:pt x="0" y="1769808"/>
                </a:lnTo>
                <a:lnTo>
                  <a:pt x="2047884" y="1769808"/>
                </a:lnTo>
                <a:lnTo>
                  <a:pt x="2047884" y="0"/>
                </a:lnTo>
                <a:close/>
              </a:path>
            </a:pathLst>
          </a:cu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t="4134" r="68311" b="67960"/>
          <a:stretch>
            <a:fillRect/>
          </a:stretch>
        </p:blipFill>
        <p:spPr>
          <a:xfrm flipH="1">
            <a:off x="8285239" y="200"/>
            <a:ext cx="2250952" cy="1393726"/>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2112" y="29412"/>
            <a:ext cx="2064859" cy="2064859"/>
          </a:xfrm>
          <a:prstGeom prst="rect">
            <a:avLst/>
          </a:prstGeom>
        </p:spPr>
      </p:pic>
      <p:pic>
        <p:nvPicPr>
          <p:cNvPr id="19" name="图片 18"/>
          <p:cNvPicPr>
            <a:picLocks noChangeAspect="1"/>
          </p:cNvPicPr>
          <p:nvPr/>
        </p:nvPicPr>
        <p:blipFill rotWithShape="1">
          <a:blip r:embed="rId8">
            <a:extLst>
              <a:ext uri="{28A0092B-C50C-407E-A947-70E740481C1C}">
                <a14:useLocalDpi xmlns:a14="http://schemas.microsoft.com/office/drawing/2010/main" val="0"/>
              </a:ext>
            </a:extLst>
          </a:blip>
          <a:srcRect l="21755" r="39953" b="88949"/>
          <a:stretch>
            <a:fillRect/>
          </a:stretch>
        </p:blipFill>
        <p:spPr>
          <a:xfrm>
            <a:off x="-40061" y="262759"/>
            <a:ext cx="2882283" cy="13652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935" y="1727835"/>
            <a:ext cx="4874260" cy="4660265"/>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t="4134" r="68311" b="67960"/>
          <a:stretch>
            <a:fillRect/>
          </a:stretch>
        </p:blipFill>
        <p:spPr>
          <a:xfrm flipH="1">
            <a:off x="0" y="-696863"/>
            <a:ext cx="2250952" cy="1393726"/>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t="4134" r="68311" b="67960"/>
          <a:stretch>
            <a:fillRect/>
          </a:stretch>
        </p:blipFill>
        <p:spPr>
          <a:xfrm flipH="1">
            <a:off x="782667" y="0"/>
            <a:ext cx="2250952" cy="1393726"/>
          </a:xfrm>
          <a:prstGeom prst="rect">
            <a:avLst/>
          </a:prstGeom>
        </p:spPr>
      </p:pic>
      <p:sp>
        <p:nvSpPr>
          <p:cNvPr id="6" name="TextBox 5"/>
          <p:cNvSpPr txBox="1"/>
          <p:nvPr/>
        </p:nvSpPr>
        <p:spPr>
          <a:xfrm flipH="1">
            <a:off x="550686" y="2090589"/>
            <a:ext cx="6232251" cy="2911182"/>
          </a:xfrm>
          <a:prstGeom prst="rect">
            <a:avLst/>
          </a:prstGeom>
          <a:noFill/>
        </p:spPr>
        <p:txBody>
          <a:bodyPr wrap="square" rtlCol="0">
            <a:spAutoFit/>
          </a:bodyPr>
          <a:lstStyle/>
          <a:p>
            <a:pPr>
              <a:lnSpc>
                <a:spcPct val="120000"/>
              </a:lnSpc>
            </a:pPr>
            <a:r>
              <a:rPr lang="en-US" sz="8000" b="1" dirty="0" smtClean="0">
                <a:effectLst>
                  <a:outerShdw blurRad="38100" dist="38100" dir="2700000" algn="tl">
                    <a:srgbClr val="000000">
                      <a:alpha val="43137"/>
                    </a:srgbClr>
                  </a:outerShdw>
                </a:effectLst>
              </a:rPr>
              <a:t>1. </a:t>
            </a:r>
            <a:r>
              <a:rPr lang="en-US" sz="8000" b="1" dirty="0" err="1" smtClean="0">
                <a:effectLst>
                  <a:outerShdw blurRad="38100" dist="38100" dir="2700000" algn="tl">
                    <a:srgbClr val="000000">
                      <a:alpha val="43137"/>
                    </a:srgbClr>
                  </a:outerShdw>
                </a:effectLst>
              </a:rPr>
              <a:t>Chuẩn</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bị</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bài</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nói</a:t>
            </a:r>
            <a:endParaRPr lang="en-US" sz="8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a:fillRect/>
          </a:stretch>
        </p:blipFill>
        <p:spPr>
          <a:xfrm>
            <a:off x="133591" y="25558"/>
            <a:ext cx="1517787" cy="1144269"/>
          </a:xfrm>
          <a:prstGeom prst="rect">
            <a:avLst/>
          </a:prstGeom>
        </p:spPr>
      </p:pic>
      <p:sp>
        <p:nvSpPr>
          <p:cNvPr id="11" name="Rectangle 10"/>
          <p:cNvSpPr/>
          <p:nvPr/>
        </p:nvSpPr>
        <p:spPr>
          <a:xfrm>
            <a:off x="1755514" y="296742"/>
            <a:ext cx="3522118" cy="584775"/>
          </a:xfrm>
          <a:prstGeom prst="rect">
            <a:avLst/>
          </a:prstGeom>
        </p:spPr>
        <p:txBody>
          <a:bodyPr wrap="none">
            <a:spAutoFit/>
          </a:bodyPr>
          <a:lstStyle/>
          <a:p>
            <a:pPr algn="just"/>
            <a:r>
              <a:rPr lang="vi-VN" sz="3200" b="1" dirty="0">
                <a:solidFill>
                  <a:srgbClr val="000000"/>
                </a:solidFill>
                <a:latin typeface="Times New Roman" panose="02020603050405020304" pitchFamily="18" charset="0"/>
              </a:rPr>
              <a:t>1. Chuẩn bị bài nói</a:t>
            </a:r>
            <a:endParaRPr lang="vi-VN" sz="32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449" y="881517"/>
            <a:ext cx="987638" cy="804742"/>
          </a:xfrm>
          <a:prstGeom prst="rect">
            <a:avLst/>
          </a:prstGeom>
        </p:spPr>
      </p:pic>
      <p:sp>
        <p:nvSpPr>
          <p:cNvPr id="14" name="Rectangle 13"/>
          <p:cNvSpPr/>
          <p:nvPr/>
        </p:nvSpPr>
        <p:spPr>
          <a:xfrm>
            <a:off x="7028995" y="1066801"/>
            <a:ext cx="3537318" cy="1815882"/>
          </a:xfrm>
          <a:prstGeom prst="rect">
            <a:avLst/>
          </a:prstGeom>
        </p:spPr>
        <p:txBody>
          <a:bodyPr wrap="square">
            <a:spAutoFit/>
          </a:bodyPr>
          <a:lstStyle/>
          <a:p>
            <a:pPr algn="just">
              <a:spcAft>
                <a:spcPts val="800"/>
              </a:spcAft>
            </a:pPr>
            <a:r>
              <a:rPr lang="en-US" sz="2800" i="1" dirty="0" err="1" smtClean="0">
                <a:solidFill>
                  <a:srgbClr val="000000"/>
                </a:solidFill>
                <a:latin typeface="Times New Roman" panose="02020603050405020304" pitchFamily="18" charset="0"/>
              </a:rPr>
              <a:t>Em</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hãy</a:t>
            </a:r>
            <a:r>
              <a:rPr lang="en-US" sz="2800" i="1" dirty="0" smtClean="0">
                <a:solidFill>
                  <a:srgbClr val="000000"/>
                </a:solidFill>
                <a:latin typeface="Times New Roman" panose="02020603050405020304" pitchFamily="18" charset="0"/>
              </a:rPr>
              <a:t> </a:t>
            </a:r>
            <a:r>
              <a:rPr lang="en-US" sz="2800" i="1" dirty="0">
                <a:solidFill>
                  <a:srgbClr val="000000"/>
                </a:solidFill>
                <a:latin typeface="Times New Roman" panose="02020603050405020304" pitchFamily="18" charset="0"/>
              </a:rPr>
              <a:t>x</a:t>
            </a:r>
            <a:r>
              <a:rPr lang="vi-VN" sz="2800" i="1" dirty="0" smtClean="0">
                <a:solidFill>
                  <a:srgbClr val="000000"/>
                </a:solidFill>
                <a:latin typeface="Times New Roman" panose="02020603050405020304" pitchFamily="18" charset="0"/>
              </a:rPr>
              <a:t>ác </a:t>
            </a:r>
            <a:r>
              <a:rPr lang="vi-VN" sz="2800" i="1" dirty="0">
                <a:solidFill>
                  <a:srgbClr val="000000"/>
                </a:solidFill>
                <a:latin typeface="Times New Roman" panose="02020603050405020304" pitchFamily="18" charset="0"/>
              </a:rPr>
              <a:t>định đề tài, người nghe, mục đích, không gian và thời gian nói theo PHT số 1</a:t>
            </a:r>
            <a:endParaRPr lang="vi-VN" sz="2800" dirty="0"/>
          </a:p>
        </p:txBody>
      </p:sp>
      <p:pic>
        <p:nvPicPr>
          <p:cNvPr id="15" name="Picture 2" descr="https://lh4.googleusercontent.com/W0tDVTyqpVmbhA2tOZbC-_oDIX4i2hAb_gVcRtjlUd8ZnAFcIBUsoy0zWP891VqtsQdM80swOf-WCXNLVlNw5wf03tpcbU4aa-xGERRxyKWafoxT1iBlvDcvM3YWG_T6GM5SNzrhZW0TTsxCf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732" y="1169827"/>
            <a:ext cx="3935603" cy="55677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8995" y="3036708"/>
            <a:ext cx="4344537" cy="3700902"/>
          </a:xfrm>
          <a:prstGeom prst="rect">
            <a:avLst/>
          </a:prstGeom>
        </p:spPr>
      </p:pic>
    </p:spTree>
    <p:extLst>
      <p:ext uri="{BB962C8B-B14F-4D97-AF65-F5344CB8AC3E}">
        <p14:creationId xmlns:p14="http://schemas.microsoft.com/office/powerpoint/2010/main" val="2155942374"/>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29fdc28807053725ac73a12194d97fbc"/>
          <p:cNvPicPr>
            <a:picLocks noChangeAspect="1"/>
          </p:cNvPicPr>
          <p:nvPr/>
        </p:nvPicPr>
        <p:blipFill>
          <a:blip r:embed="rId4"/>
          <a:srcRect t="58808"/>
          <a:stretch>
            <a:fillRect/>
          </a:stretch>
        </p:blipFill>
        <p:spPr>
          <a:xfrm>
            <a:off x="-5715" y="3886835"/>
            <a:ext cx="6167120" cy="2971165"/>
          </a:xfrm>
          <a:prstGeom prst="rect">
            <a:avLst/>
          </a:prstGeom>
        </p:spPr>
      </p:pic>
      <p:pic>
        <p:nvPicPr>
          <p:cNvPr id="15" name="图片 14" descr="29fdc28807053725ac73a12194d97fbc"/>
          <p:cNvPicPr>
            <a:picLocks noChangeAspect="1"/>
          </p:cNvPicPr>
          <p:nvPr/>
        </p:nvPicPr>
        <p:blipFill>
          <a:blip r:embed="rId4"/>
          <a:srcRect t="58808"/>
          <a:stretch>
            <a:fillRect/>
          </a:stretch>
        </p:blipFill>
        <p:spPr>
          <a:xfrm flipH="1">
            <a:off x="6188075" y="3886835"/>
            <a:ext cx="5984240" cy="2971165"/>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430" y="1295400"/>
            <a:ext cx="10271760" cy="5019675"/>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241300" y="0"/>
            <a:ext cx="1522095" cy="1522095"/>
          </a:xfrm>
          <a:prstGeom prst="rect">
            <a:avLst/>
          </a:prstGeom>
        </p:spPr>
      </p:pic>
      <p:sp>
        <p:nvSpPr>
          <p:cNvPr id="2" name="Rectangle 1"/>
          <p:cNvSpPr/>
          <p:nvPr/>
        </p:nvSpPr>
        <p:spPr>
          <a:xfrm>
            <a:off x="2002257" y="1798534"/>
            <a:ext cx="8505190" cy="4013406"/>
          </a:xfrm>
          <a:prstGeom prst="rect">
            <a:avLst/>
          </a:prstGeom>
        </p:spPr>
        <p:txBody>
          <a:bodyPr wrap="square">
            <a:spAutoFit/>
          </a:bodyPr>
          <a:lstStyle/>
          <a:p>
            <a:pPr algn="just">
              <a:lnSpc>
                <a:spcPct val="130000"/>
              </a:lnSpc>
            </a:pPr>
            <a:r>
              <a:rPr lang="en-US" sz="2800" dirty="0" smtClean="0">
                <a:solidFill>
                  <a:srgbClr val="000000"/>
                </a:solidFill>
                <a:latin typeface="Times New Roman" panose="02020603050405020304" pitchFamily="18" charset="0"/>
              </a:rPr>
              <a:t>-</a:t>
            </a:r>
            <a:r>
              <a:rPr lang="vi-VN" sz="2800" dirty="0" smtClean="0">
                <a:solidFill>
                  <a:srgbClr val="000000"/>
                </a:solidFill>
                <a:latin typeface="Times New Roman" panose="02020603050405020304" pitchFamily="18" charset="0"/>
              </a:rPr>
              <a:t> </a:t>
            </a:r>
            <a:r>
              <a:rPr lang="vi-VN" sz="2800" dirty="0">
                <a:solidFill>
                  <a:srgbClr val="000000"/>
                </a:solidFill>
                <a:latin typeface="Times New Roman" panose="02020603050405020304" pitchFamily="18" charset="0"/>
              </a:rPr>
              <a:t>Đề tài: </a:t>
            </a:r>
            <a:r>
              <a:rPr lang="en-US" sz="2800" dirty="0" smtClean="0">
                <a:solidFill>
                  <a:srgbClr val="000000"/>
                </a:solidFill>
                <a:latin typeface="Times New Roman" panose="02020603050405020304" pitchFamily="18" charset="0"/>
              </a:rPr>
              <a:t>H</a:t>
            </a:r>
            <a:r>
              <a:rPr lang="vi-VN" sz="2800" dirty="0" smtClean="0">
                <a:solidFill>
                  <a:srgbClr val="000000"/>
                </a:solidFill>
                <a:latin typeface="Times New Roman" panose="02020603050405020304" pitchFamily="18" charset="0"/>
              </a:rPr>
              <a:t>oạt </a:t>
            </a:r>
            <a:r>
              <a:rPr lang="vi-VN" sz="2800" dirty="0">
                <a:solidFill>
                  <a:srgbClr val="000000"/>
                </a:solidFill>
                <a:latin typeface="Times New Roman" panose="02020603050405020304" pitchFamily="18" charset="0"/>
              </a:rPr>
              <a:t>động thiện nguyện vì cộng đồng</a:t>
            </a:r>
            <a:endParaRPr lang="vi-VN" sz="2800" dirty="0"/>
          </a:p>
          <a:p>
            <a:pPr algn="just">
              <a:lnSpc>
                <a:spcPct val="130000"/>
              </a:lnSpc>
            </a:pPr>
            <a:r>
              <a:rPr lang="en-US" sz="2800" dirty="0" smtClean="0">
                <a:solidFill>
                  <a:srgbClr val="000000"/>
                </a:solidFill>
                <a:latin typeface="Times New Roman" panose="02020603050405020304" pitchFamily="18" charset="0"/>
              </a:rPr>
              <a:t>-</a:t>
            </a:r>
            <a:r>
              <a:rPr lang="vi-VN" sz="2800" dirty="0" smtClean="0">
                <a:solidFill>
                  <a:srgbClr val="000000"/>
                </a:solidFill>
                <a:latin typeface="Times New Roman" panose="02020603050405020304" pitchFamily="18" charset="0"/>
              </a:rPr>
              <a:t> </a:t>
            </a:r>
            <a:r>
              <a:rPr lang="vi-VN" sz="2800" dirty="0">
                <a:solidFill>
                  <a:srgbClr val="000000"/>
                </a:solidFill>
                <a:latin typeface="Times New Roman" panose="02020603050405020304" pitchFamily="18" charset="0"/>
              </a:rPr>
              <a:t>Người nghe: Thầy cô, bạn bè, người thân và những người quan tâm đến vấn đề em nói</a:t>
            </a:r>
            <a:endParaRPr lang="vi-VN" sz="2800" dirty="0"/>
          </a:p>
          <a:p>
            <a:pPr algn="just">
              <a:lnSpc>
                <a:spcPct val="130000"/>
              </a:lnSpc>
            </a:pPr>
            <a:r>
              <a:rPr lang="en-US" sz="2800" dirty="0" smtClean="0">
                <a:solidFill>
                  <a:srgbClr val="000000"/>
                </a:solidFill>
                <a:latin typeface="Times New Roman" panose="02020603050405020304" pitchFamily="18" charset="0"/>
              </a:rPr>
              <a:t>-</a:t>
            </a:r>
            <a:r>
              <a:rPr lang="vi-VN" sz="2800" dirty="0" smtClean="0">
                <a:solidFill>
                  <a:srgbClr val="000000"/>
                </a:solidFill>
                <a:latin typeface="Times New Roman" panose="02020603050405020304" pitchFamily="18" charset="0"/>
              </a:rPr>
              <a:t> </a:t>
            </a:r>
            <a:r>
              <a:rPr lang="vi-VN" sz="2800" dirty="0">
                <a:solidFill>
                  <a:srgbClr val="000000"/>
                </a:solidFill>
                <a:latin typeface="Times New Roman" panose="02020603050405020304" pitchFamily="18" charset="0"/>
              </a:rPr>
              <a:t>Mục đích nói: Trình bày ý kiến của mình về hoạt động thiện nguyện</a:t>
            </a:r>
            <a:endParaRPr lang="vi-VN" sz="2800" dirty="0"/>
          </a:p>
          <a:p>
            <a:pPr algn="just">
              <a:lnSpc>
                <a:spcPct val="130000"/>
              </a:lnSpc>
            </a:pPr>
            <a:r>
              <a:rPr lang="en-US" sz="2800" dirty="0" smtClean="0">
                <a:solidFill>
                  <a:srgbClr val="000000"/>
                </a:solidFill>
                <a:latin typeface="Times New Roman" panose="02020603050405020304" pitchFamily="18" charset="0"/>
              </a:rPr>
              <a:t>-</a:t>
            </a:r>
            <a:r>
              <a:rPr lang="vi-VN" sz="2800" dirty="0" smtClean="0">
                <a:solidFill>
                  <a:srgbClr val="000000"/>
                </a:solidFill>
                <a:latin typeface="Times New Roman" panose="02020603050405020304" pitchFamily="18" charset="0"/>
              </a:rPr>
              <a:t> </a:t>
            </a:r>
            <a:r>
              <a:rPr lang="vi-VN" sz="2800" dirty="0">
                <a:solidFill>
                  <a:srgbClr val="000000"/>
                </a:solidFill>
                <a:latin typeface="Times New Roman" panose="02020603050405020304" pitchFamily="18" charset="0"/>
              </a:rPr>
              <a:t>Không gian: Trước </a:t>
            </a:r>
            <a:r>
              <a:rPr lang="vi-VN" sz="2800" dirty="0" smtClean="0">
                <a:solidFill>
                  <a:srgbClr val="000000"/>
                </a:solidFill>
                <a:latin typeface="Times New Roman" panose="02020603050405020304" pitchFamily="18" charset="0"/>
              </a:rPr>
              <a:t>lớp</a:t>
            </a:r>
            <a:r>
              <a:rPr lang="en-US" sz="2800" dirty="0" smtClean="0">
                <a:solidFill>
                  <a:srgbClr val="000000"/>
                </a:solidFill>
                <a:latin typeface="Times New Roman" panose="02020603050405020304" pitchFamily="18" charset="0"/>
              </a:rPr>
              <a:t>, ở </a:t>
            </a:r>
            <a:r>
              <a:rPr lang="en-US" sz="2800" dirty="0" err="1" smtClean="0">
                <a:solidFill>
                  <a:srgbClr val="000000"/>
                </a:solidFill>
                <a:latin typeface="Times New Roman" panose="02020603050405020304" pitchFamily="18" charset="0"/>
              </a:rPr>
              <a:t>nhà</a:t>
            </a:r>
            <a:endParaRPr lang="vi-VN" sz="2800" dirty="0"/>
          </a:p>
          <a:p>
            <a:pPr algn="just">
              <a:lnSpc>
                <a:spcPct val="130000"/>
              </a:lnSpc>
            </a:pPr>
            <a:r>
              <a:rPr lang="en-US" sz="2800" dirty="0" smtClean="0">
                <a:solidFill>
                  <a:srgbClr val="000000"/>
                </a:solidFill>
                <a:latin typeface="Times New Roman" panose="02020603050405020304" pitchFamily="18" charset="0"/>
              </a:rPr>
              <a:t>-</a:t>
            </a:r>
            <a:r>
              <a:rPr lang="vi-VN" sz="2800" dirty="0" smtClean="0">
                <a:solidFill>
                  <a:srgbClr val="000000"/>
                </a:solidFill>
                <a:latin typeface="Times New Roman" panose="02020603050405020304" pitchFamily="18" charset="0"/>
              </a:rPr>
              <a:t> </a:t>
            </a:r>
            <a:r>
              <a:rPr lang="vi-VN" sz="2800" dirty="0">
                <a:solidFill>
                  <a:srgbClr val="000000"/>
                </a:solidFill>
                <a:latin typeface="Times New Roman" panose="02020603050405020304" pitchFamily="18" charset="0"/>
              </a:rPr>
              <a:t>Thời gian: </a:t>
            </a:r>
            <a:r>
              <a:rPr lang="en-US" sz="2800" dirty="0" err="1" smtClean="0">
                <a:solidFill>
                  <a:srgbClr val="000000"/>
                </a:solidFill>
                <a:latin typeface="Times New Roman" panose="02020603050405020304" pitchFamily="18" charset="0"/>
              </a:rPr>
              <a:t>Khoảng</a:t>
            </a:r>
            <a:r>
              <a:rPr lang="en-US" sz="2800" dirty="0" smtClean="0">
                <a:solidFill>
                  <a:srgbClr val="000000"/>
                </a:solidFill>
                <a:latin typeface="Times New Roman" panose="02020603050405020304" pitchFamily="18" charset="0"/>
              </a:rPr>
              <a:t> 5 </a:t>
            </a:r>
            <a:r>
              <a:rPr lang="en-US" sz="2800" dirty="0" err="1" smtClean="0">
                <a:solidFill>
                  <a:srgbClr val="000000"/>
                </a:solidFill>
                <a:latin typeface="Times New Roman" panose="02020603050405020304" pitchFamily="18" charset="0"/>
              </a:rPr>
              <a:t>phút</a:t>
            </a:r>
            <a:endParaRPr lang="en-US" sz="2800" dirty="0"/>
          </a:p>
        </p:txBody>
      </p:sp>
      <p:sp>
        <p:nvSpPr>
          <p:cNvPr id="9" name="Rectangle 8"/>
          <p:cNvSpPr/>
          <p:nvPr/>
        </p:nvSpPr>
        <p:spPr>
          <a:xfrm>
            <a:off x="1763395" y="397502"/>
            <a:ext cx="3942105" cy="646331"/>
          </a:xfrm>
          <a:prstGeom prst="rect">
            <a:avLst/>
          </a:prstGeom>
        </p:spPr>
        <p:txBody>
          <a:bodyPr wrap="none">
            <a:spAutoFit/>
          </a:bodyPr>
          <a:lstStyle/>
          <a:p>
            <a:pPr algn="just"/>
            <a:r>
              <a:rPr lang="vi-VN" sz="3600" b="1" dirty="0">
                <a:solidFill>
                  <a:srgbClr val="000000"/>
                </a:solidFill>
                <a:latin typeface="Times New Roman" panose="02020603050405020304" pitchFamily="18" charset="0"/>
              </a:rPr>
              <a:t>1. Chuẩn bị bài nói</a:t>
            </a:r>
            <a:endParaRPr lang="vi-VN" sz="36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t="4134" r="68311" b="67960"/>
          <a:stretch>
            <a:fillRect/>
          </a:stretch>
        </p:blipFill>
        <p:spPr>
          <a:xfrm flipH="1">
            <a:off x="8037589" y="-696395"/>
            <a:ext cx="2250952" cy="1393726"/>
          </a:xfrm>
          <a:prstGeom prst="rect">
            <a:avLst/>
          </a:prstGeom>
        </p:spPr>
      </p:pic>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t="4134" r="68311" b="67960"/>
          <a:stretch>
            <a:fillRect/>
          </a:stretch>
        </p:blipFill>
        <p:spPr>
          <a:xfrm flipH="1">
            <a:off x="9675254" y="-382705"/>
            <a:ext cx="2250952" cy="139372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60520" t="4134" b="60430"/>
          <a:stretch>
            <a:fillRect/>
          </a:stretch>
        </p:blipFill>
        <p:spPr>
          <a:xfrm rot="21180000" flipH="1">
            <a:off x="55880" y="-95250"/>
            <a:ext cx="1603375" cy="1012190"/>
          </a:xfrm>
          <a:custGeom>
            <a:avLst/>
            <a:gdLst>
              <a:gd name="connsiteX0" fmla="*/ 2804334 w 2804334"/>
              <a:gd name="connsiteY0" fmla="*/ 0 h 1769808"/>
              <a:gd name="connsiteX1" fmla="*/ 0 w 2804334"/>
              <a:gd name="connsiteY1" fmla="*/ 0 h 1769808"/>
              <a:gd name="connsiteX2" fmla="*/ 0 w 2804334"/>
              <a:gd name="connsiteY2" fmla="*/ 1769808 h 1769808"/>
              <a:gd name="connsiteX3" fmla="*/ 2804334 w 2804334"/>
              <a:gd name="connsiteY3" fmla="*/ 1769808 h 1769808"/>
              <a:gd name="connsiteX4" fmla="*/ 2804334 w 2804334"/>
              <a:gd name="connsiteY4" fmla="*/ 0 h 176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334" h="1769808">
                <a:moveTo>
                  <a:pt x="2804334" y="0"/>
                </a:moveTo>
                <a:lnTo>
                  <a:pt x="0" y="0"/>
                </a:lnTo>
                <a:lnTo>
                  <a:pt x="0" y="1769808"/>
                </a:lnTo>
                <a:lnTo>
                  <a:pt x="2804334" y="1769808"/>
                </a:lnTo>
                <a:lnTo>
                  <a:pt x="2804334" y="0"/>
                </a:lnTo>
                <a:close/>
              </a:path>
            </a:pathLst>
          </a:custGeom>
        </p:spPr>
      </p:pic>
      <p:sp>
        <p:nvSpPr>
          <p:cNvPr id="6" name="流程图: 可选过程 5"/>
          <p:cNvSpPr/>
          <p:nvPr/>
        </p:nvSpPr>
        <p:spPr>
          <a:xfrm>
            <a:off x="1524555" y="1177809"/>
            <a:ext cx="8763986" cy="723265"/>
          </a:xfrm>
          <a:prstGeom prst="flowChartAlternateProcess">
            <a:avLst/>
          </a:prstGeom>
          <a:solidFill>
            <a:srgbClr val="2C8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27号-布丁体" panose="00000500000000000000" pitchFamily="2" charset="-122"/>
              <a:ea typeface="字魂27号-布丁体" panose="00000500000000000000" pitchFamily="2" charset="-122"/>
              <a:sym typeface="字魂27号-布丁体" panose="00000500000000000000" pitchFamily="2" charset="-122"/>
            </a:endParaRPr>
          </a:p>
        </p:txBody>
      </p:sp>
      <p:sp>
        <p:nvSpPr>
          <p:cNvPr id="8" name="文本框 7"/>
          <p:cNvSpPr txBox="1"/>
          <p:nvPr/>
        </p:nvSpPr>
        <p:spPr>
          <a:xfrm>
            <a:off x="2368550" y="1308610"/>
            <a:ext cx="7486650" cy="461665"/>
          </a:xfrm>
          <a:prstGeom prst="rect">
            <a:avLst/>
          </a:prstGeom>
          <a:noFill/>
        </p:spPr>
        <p:txBody>
          <a:bodyPr wrap="square" rtlCol="0">
            <a:spAutoFit/>
          </a:bodyPr>
          <a:lstStyle/>
          <a:p>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Em</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hãy</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tìm</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ý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và</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lập</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dàn</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ý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theo</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phiếu</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học</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tập</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a:t>
            </a:r>
            <a:r>
              <a:rPr lang="en-US" altLang="zh-CN" sz="2400" b="1" dirty="0" err="1" smtClean="0">
                <a:solidFill>
                  <a:schemeClr val="bg1"/>
                </a:solidFill>
                <a:latin typeface="+mj-lt"/>
                <a:ea typeface="字魂27号-布丁体" panose="00000500000000000000" pitchFamily="2" charset="-122"/>
                <a:sym typeface="字魂27号-布丁体" panose="00000500000000000000" pitchFamily="2" charset="-122"/>
              </a:rPr>
              <a:t>số</a:t>
            </a:r>
            <a:r>
              <a:rPr lang="en-US" altLang="zh-CN" sz="2400" b="1" dirty="0" smtClean="0">
                <a:solidFill>
                  <a:schemeClr val="bg1"/>
                </a:solidFill>
                <a:latin typeface="+mj-lt"/>
                <a:ea typeface="字魂27号-布丁体" panose="00000500000000000000" pitchFamily="2" charset="-122"/>
                <a:sym typeface="字魂27号-布丁体" panose="00000500000000000000" pitchFamily="2" charset="-122"/>
              </a:rPr>
              <a:t> 2</a:t>
            </a:r>
            <a:endParaRPr lang="zh-CN" altLang="en-US" sz="2400" b="1" dirty="0">
              <a:solidFill>
                <a:schemeClr val="bg1"/>
              </a:solidFill>
              <a:latin typeface="+mj-lt"/>
              <a:ea typeface="字魂27号-布丁体" panose="00000500000000000000" pitchFamily="2" charset="-122"/>
              <a:sym typeface="字魂27号-布丁体" panose="00000500000000000000" pitchFamily="2" charset="-122"/>
            </a:endParaRPr>
          </a:p>
        </p:txBody>
      </p:sp>
      <p:sp>
        <p:nvSpPr>
          <p:cNvPr id="11" name="Rectangle 10"/>
          <p:cNvSpPr/>
          <p:nvPr/>
        </p:nvSpPr>
        <p:spPr>
          <a:xfrm>
            <a:off x="1763395" y="397502"/>
            <a:ext cx="3942105" cy="646331"/>
          </a:xfrm>
          <a:prstGeom prst="rect">
            <a:avLst/>
          </a:prstGeom>
        </p:spPr>
        <p:txBody>
          <a:bodyPr wrap="none">
            <a:spAutoFit/>
          </a:bodyPr>
          <a:lstStyle/>
          <a:p>
            <a:pPr algn="just"/>
            <a:r>
              <a:rPr lang="vi-VN" sz="3600" b="1" dirty="0">
                <a:solidFill>
                  <a:srgbClr val="000000"/>
                </a:solidFill>
                <a:latin typeface="Times New Roman" panose="02020603050405020304" pitchFamily="18" charset="0"/>
              </a:rPr>
              <a:t>1. Chuẩn bị bài nói</a:t>
            </a:r>
            <a:endParaRPr lang="vi-VN" sz="3600" dirty="0"/>
          </a:p>
        </p:txBody>
      </p:sp>
      <p:pic>
        <p:nvPicPr>
          <p:cNvPr id="13" name="Picture 4" descr="https://lh5.googleusercontent.com/PWWWxzcTJta3YtuFd6Ag5uVd_jXjP58XP72ZQYwH-5QvCkGnZcUea_txV8kNw5FQ313qwIKDx1NjMKLz9T6DaMEuG8V9Ep8C3dR1knJnl4vBT_C3n3VpXVtjMU13I3f5ql69kOvqpFKnHdSNU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320" y="2247576"/>
            <a:ext cx="7263751" cy="4200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935" y="1727835"/>
            <a:ext cx="4874260" cy="4660265"/>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t="4134" r="68311" b="67960"/>
          <a:stretch>
            <a:fillRect/>
          </a:stretch>
        </p:blipFill>
        <p:spPr>
          <a:xfrm flipH="1">
            <a:off x="0" y="-696863"/>
            <a:ext cx="2250952" cy="1393726"/>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t="4134" r="68311" b="67960"/>
          <a:stretch>
            <a:fillRect/>
          </a:stretch>
        </p:blipFill>
        <p:spPr>
          <a:xfrm flipH="1">
            <a:off x="782667" y="0"/>
            <a:ext cx="2250952" cy="1393726"/>
          </a:xfrm>
          <a:prstGeom prst="rect">
            <a:avLst/>
          </a:prstGeom>
        </p:spPr>
      </p:pic>
      <p:sp>
        <p:nvSpPr>
          <p:cNvPr id="6" name="TextBox 5"/>
          <p:cNvSpPr txBox="1"/>
          <p:nvPr/>
        </p:nvSpPr>
        <p:spPr>
          <a:xfrm flipH="1">
            <a:off x="565200" y="1393726"/>
            <a:ext cx="6232251" cy="4524315"/>
          </a:xfrm>
          <a:prstGeom prst="rect">
            <a:avLst/>
          </a:prstGeom>
          <a:noFill/>
        </p:spPr>
        <p:txBody>
          <a:bodyPr wrap="square" rtlCol="0">
            <a:spAutoFit/>
          </a:bodyPr>
          <a:lstStyle/>
          <a:p>
            <a:pPr>
              <a:lnSpc>
                <a:spcPct val="120000"/>
              </a:lnSpc>
            </a:pPr>
            <a:r>
              <a:rPr lang="en-US" sz="8000" b="1" dirty="0" smtClean="0">
                <a:effectLst>
                  <a:outerShdw blurRad="38100" dist="38100" dir="2700000" algn="tl">
                    <a:srgbClr val="000000">
                      <a:alpha val="43137"/>
                    </a:srgbClr>
                  </a:outerShdw>
                </a:effectLst>
              </a:rPr>
              <a:t>2. </a:t>
            </a:r>
            <a:r>
              <a:rPr lang="en-US" sz="8000" b="1" dirty="0" err="1" smtClean="0">
                <a:effectLst>
                  <a:outerShdw blurRad="38100" dist="38100" dir="2700000" algn="tl">
                    <a:srgbClr val="000000">
                      <a:alpha val="43137"/>
                    </a:srgbClr>
                  </a:outerShdw>
                </a:effectLst>
              </a:rPr>
              <a:t>Luyện</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tập</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và</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trình</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bày</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bài</a:t>
            </a:r>
            <a:r>
              <a:rPr lang="en-US" sz="8000" b="1" dirty="0" smtClean="0">
                <a:effectLst>
                  <a:outerShdw blurRad="38100" dist="38100" dir="2700000" algn="tl">
                    <a:srgbClr val="000000">
                      <a:alpha val="43137"/>
                    </a:srgbClr>
                  </a:outerShdw>
                </a:effectLst>
              </a:rPr>
              <a:t> </a:t>
            </a:r>
            <a:r>
              <a:rPr lang="en-US" sz="8000" b="1" dirty="0" err="1" smtClean="0">
                <a:effectLst>
                  <a:outerShdw blurRad="38100" dist="38100" dir="2700000" algn="tl">
                    <a:srgbClr val="000000">
                      <a:alpha val="43137"/>
                    </a:srgbClr>
                  </a:outerShdw>
                </a:effectLst>
              </a:rPr>
              <a:t>nói</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4916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运输, 航空器&#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b="29570"/>
          <a:stretch>
            <a:fillRect/>
          </a:stretch>
        </p:blipFill>
        <p:spPr>
          <a:xfrm>
            <a:off x="228" y="-142334"/>
            <a:ext cx="2693764" cy="1897220"/>
          </a:xfrm>
          <a:prstGeom prst="rect">
            <a:avLst/>
          </a:prstGeom>
        </p:spPr>
      </p:pic>
      <p:sp>
        <p:nvSpPr>
          <p:cNvPr id="14" name="Rectangle 13"/>
          <p:cNvSpPr/>
          <p:nvPr/>
        </p:nvSpPr>
        <p:spPr>
          <a:xfrm>
            <a:off x="1663354" y="388244"/>
            <a:ext cx="6647974" cy="646331"/>
          </a:xfrm>
          <a:prstGeom prst="rect">
            <a:avLst/>
          </a:prstGeom>
        </p:spPr>
        <p:txBody>
          <a:bodyPr wrap="none">
            <a:spAutoFit/>
          </a:bodyPr>
          <a:lstStyle/>
          <a:p>
            <a:pPr algn="just"/>
            <a:r>
              <a:rPr lang="en-US" sz="3600" b="1" dirty="0" smtClean="0">
                <a:solidFill>
                  <a:srgbClr val="000000"/>
                </a:solidFill>
                <a:latin typeface="Times New Roman" panose="02020603050405020304" pitchFamily="18" charset="0"/>
              </a:rPr>
              <a:t>2. </a:t>
            </a:r>
            <a:r>
              <a:rPr lang="en-US" sz="3600" b="1" dirty="0" err="1" smtClean="0">
                <a:solidFill>
                  <a:srgbClr val="000000"/>
                </a:solidFill>
                <a:latin typeface="Times New Roman" panose="02020603050405020304" pitchFamily="18" charset="0"/>
              </a:rPr>
              <a:t>Luyện</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tập</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và</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trình</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bày</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bài</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nói</a:t>
            </a:r>
            <a:endParaRPr lang="vi-VN" sz="3600" dirty="0"/>
          </a:p>
        </p:txBody>
      </p:sp>
      <p:sp>
        <p:nvSpPr>
          <p:cNvPr id="7" name="TextBox 6"/>
          <p:cNvSpPr txBox="1"/>
          <p:nvPr/>
        </p:nvSpPr>
        <p:spPr>
          <a:xfrm>
            <a:off x="1997796" y="1085439"/>
            <a:ext cx="2258952" cy="584775"/>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a) </a:t>
            </a:r>
            <a:r>
              <a:rPr lang="en-US" sz="3200" dirty="0" err="1" smtClean="0">
                <a:latin typeface="Times New Roman" panose="02020603050405020304" pitchFamily="18" charset="0"/>
                <a:cs typeface="Times New Roman" panose="02020603050405020304" pitchFamily="18" charset="0"/>
              </a:rPr>
              <a:t>Luyện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endParaRPr lang="en-US" sz="3200" dirty="0">
              <a:latin typeface="Times New Roman" panose="02020603050405020304" pitchFamily="18" charset="0"/>
              <a:cs typeface="Times New Roman" panose="02020603050405020304" pitchFamily="18" charset="0"/>
            </a:endParaRPr>
          </a:p>
        </p:txBody>
      </p:sp>
      <p:cxnSp>
        <p:nvCxnSpPr>
          <p:cNvPr id="15" name="直接连接符 16"/>
          <p:cNvCxnSpPr/>
          <p:nvPr/>
        </p:nvCxnSpPr>
        <p:spPr>
          <a:xfrm>
            <a:off x="451093" y="3035305"/>
            <a:ext cx="28213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6"/>
          <p:cNvCxnSpPr/>
          <p:nvPr/>
        </p:nvCxnSpPr>
        <p:spPr>
          <a:xfrm>
            <a:off x="4406236" y="3035305"/>
            <a:ext cx="28213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6"/>
          <p:cNvCxnSpPr/>
          <p:nvPr/>
        </p:nvCxnSpPr>
        <p:spPr>
          <a:xfrm>
            <a:off x="8761271" y="3035305"/>
            <a:ext cx="28213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055428" y="3411994"/>
            <a:ext cx="4136572" cy="2062103"/>
          </a:xfrm>
          <a:prstGeom prst="rect">
            <a:avLst/>
          </a:prstGeom>
        </p:spPr>
        <p:txBody>
          <a:bodyPr wrap="square">
            <a:spAutoFit/>
          </a:bodyPr>
          <a:lstStyle/>
          <a:p>
            <a:pPr algn="ctr" fontAlgn="t">
              <a:spcAft>
                <a:spcPts val="800"/>
              </a:spcAft>
            </a:pPr>
            <a:r>
              <a:rPr lang="vi-VN" sz="3200" dirty="0" smtClean="0">
                <a:solidFill>
                  <a:srgbClr val="000000"/>
                </a:solidFill>
                <a:latin typeface="Times New Roman" panose="02020603050405020304" pitchFamily="18" charset="0"/>
              </a:rPr>
              <a:t>C</a:t>
            </a:r>
            <a:r>
              <a:rPr lang="en-US" sz="3200" dirty="0" smtClean="0">
                <a:solidFill>
                  <a:srgbClr val="000000"/>
                </a:solidFill>
                <a:latin typeface="Times New Roman" panose="02020603050405020304" pitchFamily="18" charset="0"/>
              </a:rPr>
              <a:t>ó </a:t>
            </a:r>
            <a:r>
              <a:rPr lang="en-US" sz="3200" dirty="0" err="1" smtClean="0">
                <a:solidFill>
                  <a:srgbClr val="000000"/>
                </a:solidFill>
                <a:latin typeface="Times New Roman" panose="02020603050405020304" pitchFamily="18" charset="0"/>
              </a:rPr>
              <a:t>thể</a:t>
            </a:r>
            <a:r>
              <a:rPr lang="en-US" sz="3200" dirty="0" smtClean="0">
                <a:solidFill>
                  <a:srgbClr val="000000"/>
                </a:solidFill>
                <a:latin typeface="Times New Roman" panose="02020603050405020304" pitchFamily="18" charset="0"/>
              </a:rPr>
              <a:t> </a:t>
            </a:r>
            <a:r>
              <a:rPr lang="vi-VN" sz="3200" dirty="0" smtClean="0">
                <a:solidFill>
                  <a:srgbClr val="000000"/>
                </a:solidFill>
                <a:latin typeface="Times New Roman" panose="02020603050405020304" pitchFamily="18" charset="0"/>
              </a:rPr>
              <a:t>chiếu </a:t>
            </a:r>
            <a:r>
              <a:rPr lang="vi-VN" sz="3200" dirty="0">
                <a:solidFill>
                  <a:srgbClr val="000000"/>
                </a:solidFill>
                <a:latin typeface="Times New Roman" panose="02020603050405020304" pitchFamily="18" charset="0"/>
              </a:rPr>
              <a:t>hình ảnh hoặc video, đưa ra một từ khóa để khơi dậy trí tò mò…</a:t>
            </a:r>
            <a:endParaRPr lang="vi-VN" sz="3200" dirty="0"/>
          </a:p>
        </p:txBody>
      </p:sp>
      <p:sp>
        <p:nvSpPr>
          <p:cNvPr id="10" name="TextBox 9"/>
          <p:cNvSpPr txBox="1"/>
          <p:nvPr/>
        </p:nvSpPr>
        <p:spPr>
          <a:xfrm>
            <a:off x="1111092" y="2304613"/>
            <a:ext cx="2016179"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706468" y="3365828"/>
            <a:ext cx="2825428" cy="1569660"/>
          </a:xfrm>
          <a:prstGeom prst="rect">
            <a:avLst/>
          </a:prstGeom>
        </p:spPr>
        <p:txBody>
          <a:bodyPr wrap="square">
            <a:spAutoFit/>
          </a:bodyPr>
          <a:lstStyle/>
          <a:p>
            <a:pPr fontAlgn="t">
              <a:spcAft>
                <a:spcPts val="800"/>
              </a:spcAft>
            </a:pPr>
            <a:r>
              <a:rPr lang="vi-VN" sz="3200" dirty="0">
                <a:solidFill>
                  <a:srgbClr val="000000"/>
                </a:solidFill>
                <a:latin typeface="Times New Roman" panose="02020603050405020304" pitchFamily="18" charset="0"/>
              </a:rPr>
              <a:t>Lựa chọn từ ngữ phù hợp với văn nói</a:t>
            </a:r>
            <a:endParaRPr lang="vi-VN" sz="3200" dirty="0"/>
          </a:p>
        </p:txBody>
      </p:sp>
      <p:sp>
        <p:nvSpPr>
          <p:cNvPr id="25" name="TextBox 24"/>
          <p:cNvSpPr txBox="1"/>
          <p:nvPr/>
        </p:nvSpPr>
        <p:spPr>
          <a:xfrm>
            <a:off x="4808806" y="2304611"/>
            <a:ext cx="2016179"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9332877" y="2304611"/>
            <a:ext cx="2016179" cy="584775"/>
          </a:xfrm>
          <a:prstGeom prst="rect">
            <a:avLst/>
          </a:prstGeom>
          <a:noFill/>
        </p:spPr>
        <p:txBody>
          <a:bodyPr wrap="square" rtlCol="0">
            <a:spAutoFit/>
          </a:bodyPr>
          <a:lstStyle/>
          <a:p>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4117541" y="3365828"/>
            <a:ext cx="3352242" cy="1569660"/>
          </a:xfrm>
          <a:prstGeom prst="rect">
            <a:avLst/>
          </a:prstGeom>
        </p:spPr>
        <p:txBody>
          <a:bodyPr wrap="square">
            <a:spAutoFit/>
          </a:bodyPr>
          <a:lstStyle/>
          <a:p>
            <a:pPr algn="ctr" fontAlgn="t">
              <a:spcAft>
                <a:spcPts val="800"/>
              </a:spcAft>
            </a:pPr>
            <a:r>
              <a:rPr lang="vi-VN" sz="3200" dirty="0">
                <a:solidFill>
                  <a:srgbClr val="000000"/>
                </a:solidFill>
                <a:latin typeface="Times New Roman" panose="02020603050405020304" pitchFamily="18" charset="0"/>
              </a:rPr>
              <a:t>Điều chỉnh giọng nói, tốc độ để phù hợp với bài nói</a:t>
            </a:r>
            <a:endParaRPr lang="vi-VN" sz="3200"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9" grpId="0"/>
      <p:bldP spid="10" grpId="0"/>
      <p:bldP spid="12" grpId="0"/>
      <p:bldP spid="25" grpId="0"/>
      <p:bldP spid="2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020905" y="2032680"/>
            <a:ext cx="4367604" cy="645160"/>
          </a:xfrm>
          <a:prstGeom prst="rect">
            <a:avLst/>
          </a:prstGeom>
          <a:solidFill>
            <a:srgbClr val="2C8380"/>
          </a:solidFill>
          <a:ln>
            <a:noFill/>
          </a:ln>
          <a:effectLst/>
        </p:spPr>
        <p:txBody>
          <a:bodyPr wrap="square">
            <a:spAutoFit/>
          </a:bodyPr>
          <a:lstStyle/>
          <a:p>
            <a:pPr algn="ctr">
              <a:spcBef>
                <a:spcPct val="50000"/>
              </a:spcBef>
            </a:pPr>
            <a:r>
              <a:rPr lang="en-US" altLang="zh-CN" sz="3600" b="1" dirty="0" err="1" smtClean="0">
                <a:solidFill>
                  <a:schemeClr val="bg1"/>
                </a:solidFill>
                <a:latin typeface="+mj-lt"/>
                <a:ea typeface="字魂27号-布丁体" panose="00000500000000000000" pitchFamily="2" charset="-122"/>
                <a:sym typeface="字魂27号-布丁体" panose="00000500000000000000" pitchFamily="2" charset="-122"/>
              </a:rPr>
              <a:t>Lưu</a:t>
            </a:r>
            <a:r>
              <a:rPr lang="en-US" altLang="zh-CN" sz="3600" b="1" dirty="0" smtClean="0">
                <a:solidFill>
                  <a:schemeClr val="bg1"/>
                </a:solidFill>
                <a:latin typeface="+mj-lt"/>
                <a:ea typeface="字魂27号-布丁体" panose="00000500000000000000" pitchFamily="2" charset="-122"/>
                <a:sym typeface="字魂27号-布丁体" panose="00000500000000000000" pitchFamily="2" charset="-122"/>
              </a:rPr>
              <a:t> ý</a:t>
            </a:r>
            <a:endParaRPr lang="zh-CN" altLang="en-US" sz="3600" b="1" dirty="0">
              <a:solidFill>
                <a:schemeClr val="bg1"/>
              </a:solidFill>
              <a:latin typeface="+mj-lt"/>
              <a:ea typeface="字魂27号-布丁体" panose="00000500000000000000" pitchFamily="2" charset="-122"/>
              <a:sym typeface="字魂27号-布丁体" panose="00000500000000000000" pitchFamily="2" charset="-122"/>
            </a:endParaRPr>
          </a:p>
        </p:txBody>
      </p:sp>
      <p:sp>
        <p:nvSpPr>
          <p:cNvPr id="9" name="椭圆 8"/>
          <p:cNvSpPr/>
          <p:nvPr/>
        </p:nvSpPr>
        <p:spPr>
          <a:xfrm flipH="1">
            <a:off x="738125" y="2200097"/>
            <a:ext cx="568325" cy="568325"/>
          </a:xfrm>
          <a:prstGeom prst="ellipse">
            <a:avLst/>
          </a:prstGeom>
          <a:solidFill>
            <a:srgbClr val="2C8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effectLst/>
                <a:latin typeface="Times New Roman" panose="02020603050405020304" pitchFamily="18" charset="0"/>
                <a:ea typeface="字魂27号-布丁体" panose="00000500000000000000" pitchFamily="2" charset="-122"/>
                <a:cs typeface="Times New Roman" panose="02020603050405020304" pitchFamily="18" charset="0"/>
                <a:sym typeface="字魂27号-布丁体" panose="00000500000000000000" pitchFamily="2" charset="-122"/>
              </a:rPr>
              <a:t>1</a:t>
            </a:r>
          </a:p>
        </p:txBody>
      </p:sp>
      <p:grpSp>
        <p:nvGrpSpPr>
          <p:cNvPr id="22" name="组合 21"/>
          <p:cNvGrpSpPr/>
          <p:nvPr/>
        </p:nvGrpSpPr>
        <p:grpSpPr>
          <a:xfrm>
            <a:off x="670961" y="3161047"/>
            <a:ext cx="5708727" cy="831924"/>
            <a:chOff x="753035" y="2033193"/>
            <a:chExt cx="4281545" cy="623943"/>
          </a:xfrm>
          <a:solidFill>
            <a:schemeClr val="accent6">
              <a:lumMod val="75000"/>
            </a:schemeClr>
          </a:solidFill>
        </p:grpSpPr>
        <p:sp>
          <p:nvSpPr>
            <p:cNvPr id="4" name="矩形 3"/>
            <p:cNvSpPr/>
            <p:nvPr/>
          </p:nvSpPr>
          <p:spPr>
            <a:xfrm>
              <a:off x="753035" y="2033193"/>
              <a:ext cx="4281545" cy="623943"/>
            </a:xfrm>
            <a:prstGeom prst="rect">
              <a:avLst/>
            </a:prstGeom>
            <a:solidFill>
              <a:srgbClr val="2D8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a typeface="字魂27号-布丁体" panose="00000500000000000000" pitchFamily="2" charset="-122"/>
                <a:cs typeface="Times New Roman" panose="02020603050405020304" pitchFamily="18" charset="0"/>
                <a:sym typeface="字魂27号-布丁体" panose="00000500000000000000" pitchFamily="2" charset="-122"/>
              </a:endParaRPr>
            </a:p>
          </p:txBody>
        </p:sp>
        <p:sp>
          <p:nvSpPr>
            <p:cNvPr id="10" name="椭圆 9"/>
            <p:cNvSpPr/>
            <p:nvPr/>
          </p:nvSpPr>
          <p:spPr>
            <a:xfrm flipH="1">
              <a:off x="803518" y="2132082"/>
              <a:ext cx="426163" cy="426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ffectLst/>
                  <a:latin typeface="Times New Roman" panose="02020603050405020304" pitchFamily="18" charset="0"/>
                  <a:ea typeface="字魂27号-布丁体" panose="00000500000000000000" pitchFamily="2" charset="-122"/>
                  <a:cs typeface="Times New Roman" panose="02020603050405020304" pitchFamily="18" charset="0"/>
                  <a:sym typeface="字魂27号-布丁体" panose="00000500000000000000" pitchFamily="2" charset="-122"/>
                </a:rPr>
                <a:t>2</a:t>
              </a:r>
            </a:p>
          </p:txBody>
        </p:sp>
      </p:grpSp>
      <p:grpSp>
        <p:nvGrpSpPr>
          <p:cNvPr id="24" name="组合 23"/>
          <p:cNvGrpSpPr/>
          <p:nvPr/>
        </p:nvGrpSpPr>
        <p:grpSpPr>
          <a:xfrm>
            <a:off x="670961" y="4953987"/>
            <a:ext cx="5708727" cy="831924"/>
            <a:chOff x="753035" y="3377898"/>
            <a:chExt cx="4281545" cy="623943"/>
          </a:xfrm>
        </p:grpSpPr>
        <p:sp>
          <p:nvSpPr>
            <p:cNvPr id="8" name="矩形 7"/>
            <p:cNvSpPr/>
            <p:nvPr/>
          </p:nvSpPr>
          <p:spPr>
            <a:xfrm>
              <a:off x="753035" y="3377898"/>
              <a:ext cx="4281545" cy="623943"/>
            </a:xfrm>
            <a:prstGeom prst="rect">
              <a:avLst/>
            </a:prstGeom>
            <a:solidFill>
              <a:srgbClr val="2C8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a typeface="字魂27号-布丁体" panose="00000500000000000000" pitchFamily="2" charset="-122"/>
                <a:cs typeface="Times New Roman" panose="02020603050405020304" pitchFamily="18" charset="0"/>
                <a:sym typeface="字魂27号-布丁体" panose="00000500000000000000" pitchFamily="2" charset="-122"/>
              </a:endParaRPr>
            </a:p>
          </p:txBody>
        </p:sp>
        <p:sp>
          <p:nvSpPr>
            <p:cNvPr id="12" name="椭圆 11"/>
            <p:cNvSpPr/>
            <p:nvPr/>
          </p:nvSpPr>
          <p:spPr>
            <a:xfrm flipH="1">
              <a:off x="803518" y="3476787"/>
              <a:ext cx="426163" cy="426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effectLst/>
                  <a:latin typeface="Times New Roman" panose="02020603050405020304" pitchFamily="18" charset="0"/>
                  <a:ea typeface="字魂27号-布丁体" panose="00000500000000000000" pitchFamily="2" charset="-122"/>
                  <a:cs typeface="Times New Roman" panose="02020603050405020304" pitchFamily="18" charset="0"/>
                  <a:sym typeface="字魂27号-布丁体" panose="00000500000000000000" pitchFamily="2" charset="-122"/>
                </a:rPr>
                <a:t>4</a:t>
              </a:r>
            </a:p>
          </p:txBody>
        </p:sp>
      </p:grpSp>
      <p:sp>
        <p:nvSpPr>
          <p:cNvPr id="11" name="椭圆 10"/>
          <p:cNvSpPr/>
          <p:nvPr/>
        </p:nvSpPr>
        <p:spPr>
          <a:xfrm flipH="1">
            <a:off x="738125" y="4245432"/>
            <a:ext cx="568325" cy="568325"/>
          </a:xfrm>
          <a:prstGeom prst="ellipse">
            <a:avLst/>
          </a:prstGeom>
          <a:solidFill>
            <a:srgbClr val="2C8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effectLst/>
                <a:latin typeface="Times New Roman" panose="02020603050405020304" pitchFamily="18" charset="0"/>
                <a:ea typeface="字魂27号-布丁体" panose="00000500000000000000" pitchFamily="2" charset="-122"/>
                <a:cs typeface="Times New Roman" panose="02020603050405020304" pitchFamily="18" charset="0"/>
                <a:sym typeface="字魂27号-布丁体" panose="00000500000000000000" pitchFamily="2" charset="-122"/>
              </a:rPr>
              <a:t>3</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a:fillRect/>
          </a:stretch>
        </p:blipFill>
        <p:spPr>
          <a:xfrm>
            <a:off x="283718" y="-144"/>
            <a:ext cx="1254172" cy="945528"/>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t="4134" r="68311" b="67960"/>
          <a:stretch>
            <a:fillRect/>
          </a:stretch>
        </p:blipFill>
        <p:spPr>
          <a:xfrm flipH="1">
            <a:off x="8037589" y="-696395"/>
            <a:ext cx="2250952" cy="1393726"/>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4134" r="68311" b="67960"/>
          <a:stretch>
            <a:fillRect/>
          </a:stretch>
        </p:blipFill>
        <p:spPr>
          <a:xfrm flipH="1">
            <a:off x="9675254" y="-382705"/>
            <a:ext cx="2250952" cy="1393726"/>
          </a:xfrm>
          <a:prstGeom prst="rect">
            <a:avLst/>
          </a:prstGeom>
        </p:spPr>
      </p:pic>
      <p:sp>
        <p:nvSpPr>
          <p:cNvPr id="23" name="Rectangle 22"/>
          <p:cNvSpPr/>
          <p:nvPr/>
        </p:nvSpPr>
        <p:spPr>
          <a:xfrm>
            <a:off x="1405518" y="286558"/>
            <a:ext cx="6632071" cy="646331"/>
          </a:xfrm>
          <a:prstGeom prst="rect">
            <a:avLst/>
          </a:prstGeom>
        </p:spPr>
        <p:txBody>
          <a:bodyPr wrap="square">
            <a:spAutoFit/>
          </a:bodyPr>
          <a:lstStyle/>
          <a:p>
            <a:pPr algn="just"/>
            <a:r>
              <a:rPr lang="en-US" sz="3600" b="1" dirty="0" smtClean="0">
                <a:solidFill>
                  <a:srgbClr val="000000"/>
                </a:solidFill>
                <a:latin typeface="Times New Roman" panose="02020603050405020304" pitchFamily="18" charset="0"/>
              </a:rPr>
              <a:t>2. </a:t>
            </a:r>
            <a:r>
              <a:rPr lang="en-US" sz="3600" b="1" dirty="0" err="1" smtClean="0">
                <a:solidFill>
                  <a:srgbClr val="000000"/>
                </a:solidFill>
                <a:latin typeface="Times New Roman" panose="02020603050405020304" pitchFamily="18" charset="0"/>
              </a:rPr>
              <a:t>Luyện</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tập</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và</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trình</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bày</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bài</a:t>
            </a:r>
            <a:r>
              <a:rPr lang="en-US" sz="3600" b="1"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nói</a:t>
            </a:r>
            <a:endParaRPr lang="vi-VN" sz="3600" dirty="0"/>
          </a:p>
        </p:txBody>
      </p:sp>
      <p:sp>
        <p:nvSpPr>
          <p:cNvPr id="25" name="TextBox 24"/>
          <p:cNvSpPr txBox="1"/>
          <p:nvPr/>
        </p:nvSpPr>
        <p:spPr>
          <a:xfrm>
            <a:off x="1739960" y="983754"/>
            <a:ext cx="220774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bày</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1306450" y="2266548"/>
            <a:ext cx="5003293" cy="461665"/>
          </a:xfrm>
          <a:prstGeom prst="rect">
            <a:avLst/>
          </a:prstGeom>
        </p:spPr>
        <p:txBody>
          <a:bodyPr wrap="none">
            <a:spAutoFit/>
          </a:bodyPr>
          <a:lstStyle/>
          <a:p>
            <a:pPr fontAlgn="t">
              <a:spcAft>
                <a:spcPts val="800"/>
              </a:spcAft>
            </a:pPr>
            <a:r>
              <a:rPr lang="vi-VN" sz="2400" dirty="0">
                <a:solidFill>
                  <a:srgbClr val="000000"/>
                </a:solidFill>
                <a:latin typeface="Times New Roman" panose="02020603050405020304" pitchFamily="18" charset="0"/>
                <a:cs typeface="Times New Roman" panose="02020603050405020304" pitchFamily="18" charset="0"/>
              </a:rPr>
              <a:t>Cần dựa vào phần tóm tắt đã chuẩn bị </a:t>
            </a:r>
            <a:endParaRPr lang="vi-VN"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1306450" y="3341849"/>
            <a:ext cx="4258282" cy="461665"/>
          </a:xfrm>
          <a:prstGeom prst="rect">
            <a:avLst/>
          </a:prstGeom>
        </p:spPr>
        <p:txBody>
          <a:bodyPr wrap="none">
            <a:spAutoFit/>
          </a:bodyPr>
          <a:lstStyle/>
          <a:p>
            <a:pPr fontAlgn="t">
              <a:spcAft>
                <a:spcPts val="800"/>
              </a:spcAft>
            </a:pPr>
            <a:r>
              <a:rPr lang="vi-VN" sz="2400" dirty="0">
                <a:solidFill>
                  <a:srgbClr val="000000"/>
                </a:solidFill>
                <a:latin typeface="Times New Roman" panose="02020603050405020304" pitchFamily="18" charset="0"/>
                <a:cs typeface="Times New Roman" panose="02020603050405020304" pitchFamily="18" charset="0"/>
              </a:rPr>
              <a:t>Trình bày từ khái quát đến cụ thể</a:t>
            </a:r>
            <a:endParaRPr lang="vi-VN" sz="2400" dirty="0">
              <a:latin typeface="Times New Roman" panose="02020603050405020304" pitchFamily="18" charset="0"/>
              <a:cs typeface="Times New Roman" panose="02020603050405020304" pitchFamily="18" charset="0"/>
            </a:endParaRPr>
          </a:p>
        </p:txBody>
      </p:sp>
      <p:sp>
        <p:nvSpPr>
          <p:cNvPr id="16" name="Rectangle 15"/>
          <p:cNvSpPr/>
          <p:nvPr/>
        </p:nvSpPr>
        <p:spPr>
          <a:xfrm>
            <a:off x="1306450" y="4315183"/>
            <a:ext cx="3692036" cy="461665"/>
          </a:xfrm>
          <a:prstGeom prst="rect">
            <a:avLst/>
          </a:prstGeom>
        </p:spPr>
        <p:txBody>
          <a:bodyPr wrap="none">
            <a:spAutoFit/>
          </a:bodyPr>
          <a:lstStyle/>
          <a:p>
            <a:pPr fontAlgn="t">
              <a:spcAft>
                <a:spcPts val="800"/>
              </a:spcAft>
            </a:pPr>
            <a:r>
              <a:rPr lang="vi-VN" sz="2400" dirty="0">
                <a:solidFill>
                  <a:srgbClr val="000000"/>
                </a:solidFill>
                <a:latin typeface="Times New Roman" panose="02020603050405020304" pitchFamily="18" charset="0"/>
                <a:cs typeface="Times New Roman" panose="02020603050405020304" pitchFamily="18" charset="0"/>
              </a:rPr>
              <a:t>Kết nối các tư liệu trực quan</a:t>
            </a:r>
            <a:endParaRPr lang="vi-VN"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1306450" y="5139114"/>
            <a:ext cx="4408579" cy="461665"/>
          </a:xfrm>
          <a:prstGeom prst="rect">
            <a:avLst/>
          </a:prstGeom>
        </p:spPr>
        <p:txBody>
          <a:bodyPr wrap="none">
            <a:spAutoFit/>
          </a:bodyPr>
          <a:lstStyle/>
          <a:p>
            <a:pPr fontAlgn="t">
              <a:spcAft>
                <a:spcPts val="800"/>
              </a:spcAft>
            </a:pPr>
            <a:r>
              <a:rPr lang="vi-VN" sz="2400" dirty="0" smtClean="0">
                <a:solidFill>
                  <a:srgbClr val="000000"/>
                </a:solidFill>
                <a:latin typeface="Times New Roman" panose="02020603050405020304" pitchFamily="18" charset="0"/>
                <a:cs typeface="Times New Roman" panose="02020603050405020304" pitchFamily="18" charset="0"/>
              </a:rPr>
              <a:t>Chú </a:t>
            </a:r>
            <a:r>
              <a:rPr lang="vi-VN" sz="2400" dirty="0">
                <a:solidFill>
                  <a:srgbClr val="000000"/>
                </a:solidFill>
                <a:latin typeface="Times New Roman" panose="02020603050405020304" pitchFamily="18" charset="0"/>
                <a:cs typeface="Times New Roman" panose="02020603050405020304" pitchFamily="18" charset="0"/>
              </a:rPr>
              <a:t>ý cách tương tác với khán giả</a:t>
            </a:r>
            <a:endParaRPr lang="vi-VN" sz="2400" dirty="0">
              <a:latin typeface="Times New Roman" panose="02020603050405020304" pitchFamily="18" charset="0"/>
              <a:cs typeface="Times New Roman" panose="02020603050405020304" pitchFamily="18" charset="0"/>
            </a:endParaRPr>
          </a:p>
        </p:txBody>
      </p:sp>
      <p:sp>
        <p:nvSpPr>
          <p:cNvPr id="21" name="AutoShape 2" descr="Các kỹ năng thuyết trình cơ bản bạn cần phải có là gì?"/>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p:cNvPicPr>
            <a:picLocks noChangeAspect="1"/>
          </p:cNvPicPr>
          <p:nvPr/>
        </p:nvPicPr>
        <p:blipFill>
          <a:blip r:embed="rId5"/>
          <a:stretch>
            <a:fillRect/>
          </a:stretch>
        </p:blipFill>
        <p:spPr>
          <a:xfrm>
            <a:off x="7020904" y="3046728"/>
            <a:ext cx="4391175" cy="27391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23" grpId="0"/>
      <p:bldP spid="25"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f36df88a-b119-4379-bc40-a5b20295b9d8}"/>
  <p:tag name="ISPRING_PRESENTATION_TITLE" val="全国中小学安全教育通用PPT模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768</Words>
  <Application>Microsoft Office PowerPoint</Application>
  <PresentationFormat>Widescreen</PresentationFormat>
  <Paragraphs>80</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Microsoft YaHei</vt:lpstr>
      <vt:lpstr>Arial</vt:lpstr>
      <vt:lpstr>Tahoma</vt:lpstr>
      <vt:lpstr>Times New Roman</vt:lpstr>
      <vt:lpstr>字魂27号-布丁体</vt:lpstr>
      <vt:lpstr>字魂39号-快乐肥宅体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全国中小学安全教育通用PPT模板</dc:title>
  <dc:creator>Administrator</dc:creator>
  <cp:lastModifiedBy>ADMIN</cp:lastModifiedBy>
  <cp:revision>71</cp:revision>
  <dcterms:created xsi:type="dcterms:W3CDTF">2019-03-21T02:58:00Z</dcterms:created>
  <dcterms:modified xsi:type="dcterms:W3CDTF">2022-06-25T13:18:22Z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