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6"/>
  </p:notesMasterIdLst>
  <p:sldIdLst>
    <p:sldId id="256" r:id="rId2"/>
    <p:sldId id="260" r:id="rId3"/>
    <p:sldId id="258" r:id="rId4"/>
    <p:sldId id="261" r:id="rId5"/>
    <p:sldId id="259" r:id="rId6"/>
    <p:sldId id="308" r:id="rId7"/>
    <p:sldId id="263" r:id="rId8"/>
    <p:sldId id="264" r:id="rId9"/>
    <p:sldId id="257" r:id="rId10"/>
    <p:sldId id="309" r:id="rId11"/>
    <p:sldId id="310" r:id="rId12"/>
    <p:sldId id="311" r:id="rId13"/>
    <p:sldId id="277" r:id="rId14"/>
    <p:sldId id="312" r:id="rId15"/>
    <p:sldId id="313" r:id="rId16"/>
    <p:sldId id="268" r:id="rId17"/>
    <p:sldId id="314" r:id="rId18"/>
    <p:sldId id="262" r:id="rId19"/>
    <p:sldId id="315" r:id="rId20"/>
    <p:sldId id="317" r:id="rId21"/>
    <p:sldId id="318" r:id="rId22"/>
    <p:sldId id="319" r:id="rId23"/>
    <p:sldId id="320" r:id="rId24"/>
    <p:sldId id="273" r:id="rId25"/>
  </p:sldIdLst>
  <p:sldSz cx="9144000" cy="5143500" type="screen16x9"/>
  <p:notesSz cx="6858000" cy="9144000"/>
  <p:embeddedFontLst>
    <p:embeddedFont>
      <p:font typeface="Cooper Black" panose="0208090404030B020404" pitchFamily="18" charset="0"/>
      <p:regular r:id="rId27"/>
    </p:embeddedFont>
    <p:embeddedFont>
      <p:font typeface="Antic" panose="020B0604020202020204" charset="0"/>
      <p:regular r:id="rId28"/>
    </p:embeddedFont>
    <p:embeddedFont>
      <p:font typeface="#9Slide03 Montserrat Alternates" panose="00000A00000000000000" pitchFamily="2" charset="0"/>
      <p:bold r:id="rId29"/>
    </p:embeddedFont>
    <p:embeddedFont>
      <p:font typeface="Barriecito" panose="020B0604020202020204" charset="0"/>
      <p:regular r:id="rId30"/>
    </p:embeddedFont>
    <p:embeddedFont>
      <p:font typeface="SimSun" panose="02010600030101010101" pitchFamily="2" charset="-122"/>
      <p:regular r:id="rId31"/>
    </p:embeddedFont>
    <p:embeddedFont>
      <p:font typeface="Bebas Neu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EE2"/>
    <a:srgbClr val="FF9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CE855D-A34E-4833-9BB1-91D1CB4D9390}">
  <a:tblStyle styleId="{15CE855D-A34E-4833-9BB1-91D1CB4D93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835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80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238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26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043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92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893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85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9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38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62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84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57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74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52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500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#9Slide03 Montserrat Alternates" panose="00000A00000000000000" pitchFamily="2" charset="0"/>
                <a:ea typeface="#9Slide03 Montserrat Alternates" panose="00000A00000000000000" pitchFamily="2" charset="0"/>
                <a:cs typeface="#9Slide03 Montserrat Alternates" panose="00000A00000000000000" pitchFamily="2" charset="0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#9Slide03 Montserrat Alternates" panose="00000A00000000000000" pitchFamily="2" charset="0"/>
                <a:ea typeface="#9Slide03 Montserrat Alternates" panose="00000A00000000000000" pitchFamily="2" charset="0"/>
                <a:cs typeface="#9Slide03 Montserrat Alternates" panose="00000A00000000000000" pitchFamily="2" charset="0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#9Slide03 Montserrat Alternates" panose="00000A00000000000000" pitchFamily="2" charset="0"/>
                <a:ea typeface="#9Slide03 Montserrat Alternates" panose="00000A00000000000000" pitchFamily="2" charset="0"/>
                <a:cs typeface="#9Slide03 Montserrat Alternates" panose="00000A00000000000000" pitchFamily="2" charset="0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  <a:latin typeface="#9Slide03 Montserrat Alternates" panose="00000A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#9Slide03 Montserrat Alternates" panose="00000A00000000000000" pitchFamily="2" charset="0"/>
                <a:ea typeface="#9Slide03 Montserrat Alternates" panose="00000A00000000000000" pitchFamily="2" charset="0"/>
                <a:cs typeface="#9Slide03 Montserrat Alternates" panose="00000A00000000000000" pitchFamily="2" charset="0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#9Slide03 Montserrat Alternates" panose="00000A00000000000000" pitchFamily="2" charset="0"/>
                <a:ea typeface="#9Slide03 Montserrat Alternates" panose="00000A00000000000000" pitchFamily="2" charset="0"/>
                <a:cs typeface="#9Slide03 Montserrat Alternates" panose="00000A00000000000000" pitchFamily="2" charset="0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#9Slide03 Montserrat Alternates" panose="00000A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#9Slide03 Montserrat Alternates" panose="00000A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0" r:id="rId10"/>
    <p:sldLayoutId id="2147483662" r:id="rId11"/>
    <p:sldLayoutId id="2147483663" r:id="rId12"/>
    <p:sldLayoutId id="2147483666" r:id="rId13"/>
    <p:sldLayoutId id="214748367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Montserrat Alternates" panose="00000A00000000000000" pitchFamily="2" charset="0"/>
          <a:ea typeface="#9Slide03 Montserrat Alternates" panose="00000A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slide" Target="slide23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chemeClr val="dk1"/>
                </a:solidFill>
              </a:rPr>
              <a:t>THỰC HÀNH TIẾNG VIỆT</a:t>
            </a:r>
            <a:endParaRPr sz="4800" dirty="0">
              <a:latin typeface="Cooper Black" panose="0208090404030B020404" pitchFamily="18" charset="0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where your presentation begins</a:t>
            </a:r>
            <a:endParaRPr dirty="0"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4968200" y="1255100"/>
            <a:ext cx="4144549" cy="365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7098" y="145912"/>
            <a:ext cx="7581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8885" y="869167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9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 1:</a:t>
            </a:r>
            <a:endParaRPr lang="en-US" sz="2800" b="1" dirty="0">
              <a:solidFill>
                <a:srgbClr val="FF98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72;p36"/>
          <p:cNvSpPr/>
          <p:nvPr/>
        </p:nvSpPr>
        <p:spPr>
          <a:xfrm>
            <a:off x="184216" y="1478076"/>
            <a:ext cx="2077800" cy="207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7" y="1478077"/>
            <a:ext cx="2077800" cy="207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367;p36"/>
          <p:cNvSpPr txBox="1"/>
          <p:nvPr/>
        </p:nvSpPr>
        <p:spPr>
          <a:xfrm>
            <a:off x="603095" y="4007023"/>
            <a:ext cx="1144003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dk1"/>
                </a:solidFill>
                <a:latin typeface="Arial" panose="020B0604020202020204" pitchFamily="34" charset="0"/>
                <a:ea typeface="Barriecito"/>
                <a:cs typeface="Arial" panose="020B0604020202020204" pitchFamily="34" charset="0"/>
                <a:sym typeface="Barriecito"/>
              </a:rPr>
              <a:t>Làm</a:t>
            </a:r>
            <a:endParaRPr sz="4000" b="1" dirty="0">
              <a:solidFill>
                <a:schemeClr val="lt2"/>
              </a:solidFill>
              <a:latin typeface="Arial" panose="020B0604020202020204" pitchFamily="34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58724" y="3555877"/>
            <a:ext cx="5018558" cy="1331810"/>
          </a:xfrm>
          <a:prstGeom prst="ellipse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4854" y="1276803"/>
            <a:ext cx="5018558" cy="11490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53;p36"/>
          <p:cNvSpPr txBox="1"/>
          <p:nvPr/>
        </p:nvSpPr>
        <p:spPr>
          <a:xfrm>
            <a:off x="4164560" y="801085"/>
            <a:ext cx="4103168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92D050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Nghĩa thông thường</a:t>
            </a:r>
            <a:endParaRPr sz="2000" dirty="0">
              <a:solidFill>
                <a:srgbClr val="92D050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8046" y="1517821"/>
            <a:ext cx="4192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787874">
            <a:off x="2070795" y="1175804"/>
            <a:ext cx="1632858" cy="49803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957256">
            <a:off x="1946544" y="3563957"/>
            <a:ext cx="1632858" cy="498034"/>
          </a:xfrm>
          <a:prstGeom prst="rightArrow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3;p36"/>
          <p:cNvSpPr txBox="1"/>
          <p:nvPr/>
        </p:nvSpPr>
        <p:spPr>
          <a:xfrm>
            <a:off x="4170627" y="3111900"/>
            <a:ext cx="378682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FF9829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Nghĩa trong bài thơ</a:t>
            </a:r>
            <a:endParaRPr sz="2000" dirty="0">
              <a:solidFill>
                <a:srgbClr val="FF9829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8133" y="142624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ành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nhằm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mục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định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031412" y="374909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hao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khát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hiến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đời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 animBg="1"/>
      <p:bldP spid="9" grpId="0" animBg="1"/>
      <p:bldP spid="10" grpId="0"/>
      <p:bldP spid="12" grpId="0" animBg="1"/>
      <p:bldP spid="13" grpId="0" animBg="1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7098" y="145912"/>
            <a:ext cx="728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8146" y="815454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9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 2:</a:t>
            </a:r>
            <a:endParaRPr lang="en-US" sz="2800" b="1" dirty="0">
              <a:solidFill>
                <a:srgbClr val="FF98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72;p36"/>
          <p:cNvSpPr/>
          <p:nvPr/>
        </p:nvSpPr>
        <p:spPr>
          <a:xfrm>
            <a:off x="184216" y="1478076"/>
            <a:ext cx="2077800" cy="207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9" y="1309392"/>
            <a:ext cx="2532162" cy="2426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367;p36"/>
          <p:cNvSpPr txBox="1"/>
          <p:nvPr/>
        </p:nvSpPr>
        <p:spPr>
          <a:xfrm>
            <a:off x="799763" y="3936094"/>
            <a:ext cx="134966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dk1"/>
                </a:solidFill>
                <a:latin typeface="Arial" panose="020B0604020202020204" pitchFamily="34" charset="0"/>
                <a:ea typeface="Barriecito"/>
                <a:cs typeface="Arial" panose="020B0604020202020204" pitchFamily="34" charset="0"/>
                <a:sym typeface="Barriecito"/>
              </a:rPr>
              <a:t>Làm</a:t>
            </a:r>
            <a:endParaRPr sz="4000" b="1" dirty="0">
              <a:solidFill>
                <a:schemeClr val="lt2"/>
              </a:solidFill>
              <a:latin typeface="Arial" panose="020B0604020202020204" pitchFamily="34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06865" y="2697727"/>
            <a:ext cx="5328278" cy="2445774"/>
          </a:xfrm>
          <a:prstGeom prst="ellipse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4854" y="1276804"/>
            <a:ext cx="5018558" cy="101581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53;p36"/>
          <p:cNvSpPr txBox="1"/>
          <p:nvPr/>
        </p:nvSpPr>
        <p:spPr>
          <a:xfrm>
            <a:off x="4164560" y="801085"/>
            <a:ext cx="4103168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92D050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Nghĩa thông thường</a:t>
            </a:r>
            <a:endParaRPr sz="2000" dirty="0">
              <a:solidFill>
                <a:srgbClr val="92D050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8046" y="1517821"/>
            <a:ext cx="4192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787874">
            <a:off x="2276458" y="1153561"/>
            <a:ext cx="1632858" cy="49803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957256">
            <a:off x="1946544" y="3563957"/>
            <a:ext cx="1632858" cy="498034"/>
          </a:xfrm>
          <a:prstGeom prst="rightArrow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3;p36"/>
          <p:cNvSpPr txBox="1"/>
          <p:nvPr/>
        </p:nvSpPr>
        <p:spPr>
          <a:xfrm>
            <a:off x="2584175" y="2629728"/>
            <a:ext cx="378682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FF9829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Nghĩa ẩn dụ</a:t>
            </a:r>
            <a:endParaRPr sz="2000" dirty="0">
              <a:solidFill>
                <a:srgbClr val="FF9829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8133" y="142624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Những giọt sương sớm đầu xuân khiến cho cây lá thêm phần xanh non tươi tốt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229841" y="3029928"/>
            <a:ext cx="42823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Ẩn dụ chuyển đổi cảm giác: Tiếng </a:t>
            </a:r>
            <a:r>
              <a:rPr lang="vi-VN" sz="20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chim </a:t>
            </a:r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 âm thanh </a:t>
            </a:r>
            <a:r>
              <a:rPr lang="vi-VN" sz="20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(thính </a:t>
            </a:r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giác) chuyển thành từng giọt (hình và </a:t>
            </a:r>
            <a:r>
              <a:rPr lang="vi-VN" sz="20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khối, thị </a:t>
            </a:r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giác), từng giọt ấy lại long lanh ánh sáng và màu sắc, có thể cảm nhận bằng xúc giác “Tôi đưa tay tôi hứng”.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 animBg="1"/>
      <p:bldP spid="9" grpId="0" animBg="1"/>
      <p:bldP spid="10" grpId="0"/>
      <p:bldP spid="12" grpId="0" animBg="1"/>
      <p:bldP spid="13" grpId="0" animBg="1"/>
      <p:bldP spid="1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 idx="2"/>
          </p:nvPr>
        </p:nvSpPr>
        <p:spPr>
          <a:xfrm>
            <a:off x="3930321" y="648523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244;p33"/>
          <p:cNvSpPr txBox="1">
            <a:spLocks/>
          </p:cNvSpPr>
          <p:nvPr/>
        </p:nvSpPr>
        <p:spPr>
          <a:xfrm>
            <a:off x="453565" y="1730838"/>
            <a:ext cx="8280411" cy="155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riecito"/>
              <a:buNone/>
              <a:defRPr sz="50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PHÉP </a:t>
            </a:r>
            <a:r>
              <a:rPr lang="vi-VN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TỪ</a:t>
            </a:r>
            <a:endParaRPr lang="vi-V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44;p33"/>
          <p:cNvSpPr txBox="1">
            <a:spLocks/>
          </p:cNvSpPr>
          <p:nvPr/>
        </p:nvSpPr>
        <p:spPr>
          <a:xfrm rot="20580359">
            <a:off x="4378130" y="2190051"/>
            <a:ext cx="584790" cy="35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riecito"/>
              <a:buNone/>
              <a:defRPr sz="50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riecito"/>
              <a:buNone/>
              <a:defRPr sz="36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lang="vi-V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747098" y="145912"/>
            <a:ext cx="4126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 PHÉP </a:t>
            </a:r>
            <a:r>
              <a:rPr lang="vi-VN" sz="32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TỪ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776961" y="68414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9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 3:</a:t>
            </a:r>
            <a:endParaRPr lang="en-US" sz="2400" b="1" dirty="0">
              <a:solidFill>
                <a:srgbClr val="FF98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1750" y="2622946"/>
            <a:ext cx="3038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kern="100" dirty="0" smtClean="0">
                <a:solidFill>
                  <a:srgbClr val="FF9829"/>
                </a:solidFill>
                <a:latin typeface="#9Slide03 Montserrat Alternates" panose="00000A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Thảo luận </a:t>
            </a:r>
            <a:r>
              <a:rPr lang="vi-VN" sz="1800" kern="100" dirty="0">
                <a:solidFill>
                  <a:srgbClr val="FF9829"/>
                </a:solidFill>
                <a:latin typeface="#9Slide03 Montserrat Alternates" panose="00000A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nhóm đôi trong vòng 5 </a:t>
            </a:r>
            <a:r>
              <a:rPr lang="vi-VN" sz="1800" kern="100" dirty="0" smtClean="0">
                <a:solidFill>
                  <a:srgbClr val="FF9829"/>
                </a:solidFill>
                <a:latin typeface="#9Slide03 Montserrat Alternates" panose="00000A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phút và điền kết quả vào Phiếu học tập số 1</a:t>
            </a:r>
            <a:endParaRPr lang="en-US" dirty="0">
              <a:solidFill>
                <a:srgbClr val="FF9829"/>
              </a:solidFill>
              <a:effectLst/>
              <a:latin typeface="#9Slide03 Montserrat Alternates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51" y="-54515"/>
            <a:ext cx="2481423" cy="2677461"/>
          </a:xfrm>
          <a:prstGeom prst="rect">
            <a:avLst/>
          </a:prstGeom>
        </p:spPr>
      </p:pic>
      <p:pic>
        <p:nvPicPr>
          <p:cNvPr id="3" name="Picture 2" descr="PHT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7" y="1145814"/>
            <a:ext cx="5504313" cy="38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ogle Shape;386;p37"/>
          <p:cNvPicPr preferRelativeResize="0"/>
          <p:nvPr/>
        </p:nvPicPr>
        <p:blipFill rotWithShape="1">
          <a:blip r:embed="rId5">
            <a:alphaModFix/>
          </a:blip>
          <a:srcRect l="14688" r="6849"/>
          <a:stretch/>
        </p:blipFill>
        <p:spPr>
          <a:xfrm>
            <a:off x="7163321" y="1902351"/>
            <a:ext cx="2693448" cy="353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T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77" y="396648"/>
            <a:ext cx="6178323" cy="437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8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 idx="2"/>
          </p:nvPr>
        </p:nvSpPr>
        <p:spPr>
          <a:xfrm>
            <a:off x="3952093" y="597597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08;p30">
            <a:hlinkClick r:id="rId3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87328" y="2446131"/>
            <a:ext cx="6607586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- vận dụng</a:t>
            </a:r>
            <a:endParaRPr sz="72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6135557" y="446314"/>
            <a:ext cx="2948404" cy="33504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26570" y="0"/>
            <a:ext cx="8670305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hãy giải thích ý nghĩa của từ in đậm trong các câu sau: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   “Bà già đi chợ cầu Đông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Bói xem một quẻ lấy chồng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chăng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Thầy bói xem quẻ nói rằng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răng chẳng còn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569" y="2742899"/>
            <a:ext cx="5572673" cy="167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       “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hè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568" y="2903359"/>
            <a:ext cx="6313715" cy="216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3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Lợi (1):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(lợi ích)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3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Lợi (2), (3):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(Răng lợi)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0627" y="97971"/>
            <a:ext cx="8763002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Aft>
                <a:spcPts val="8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hãy giải thích ý nghĩa của từ in đậm trong các câu sau: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140" y="97971"/>
            <a:ext cx="5572673" cy="167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       “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hè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362" y="1912538"/>
            <a:ext cx="8491267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3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Xuân: tên riêng của một người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3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Hè: một mùa trong năm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3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Thu: tên một loài cá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30000"/>
              </a:lnSpc>
              <a:spcAft>
                <a:spcPts val="12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Đông: có nhiều người trong cùng một địa điểm (đông đúc)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49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8055" y="881382"/>
            <a:ext cx="2839627" cy="292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887591" y="1992024"/>
            <a:ext cx="2693448" cy="353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5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4"/>
          <p:cNvGrpSpPr/>
          <p:nvPr/>
        </p:nvGrpSpPr>
        <p:grpSpPr>
          <a:xfrm>
            <a:off x="852461" y="3349800"/>
            <a:ext cx="381739" cy="464927"/>
            <a:chOff x="7798325" y="3337100"/>
            <a:chExt cx="284625" cy="346650"/>
          </a:xfrm>
        </p:grpSpPr>
        <p:sp>
          <p:nvSpPr>
            <p:cNvPr id="267" name="Google Shape;267;p34"/>
            <p:cNvSpPr/>
            <p:nvPr/>
          </p:nvSpPr>
          <p:spPr>
            <a:xfrm>
              <a:off x="8024775" y="3495300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737" y="0"/>
                  </a:moveTo>
                  <a:cubicBezTo>
                    <a:pt x="1582" y="217"/>
                    <a:pt x="1396" y="434"/>
                    <a:pt x="1179" y="620"/>
                  </a:cubicBezTo>
                  <a:lnTo>
                    <a:pt x="620" y="1179"/>
                  </a:lnTo>
                  <a:cubicBezTo>
                    <a:pt x="434" y="1396"/>
                    <a:pt x="217" y="1582"/>
                    <a:pt x="0" y="1737"/>
                  </a:cubicBezTo>
                  <a:lnTo>
                    <a:pt x="620" y="2326"/>
                  </a:lnTo>
                  <a:lnTo>
                    <a:pt x="2327" y="589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7890600" y="3364825"/>
              <a:ext cx="168300" cy="161700"/>
            </a:xfrm>
            <a:custGeom>
              <a:avLst/>
              <a:gdLst/>
              <a:ahLst/>
              <a:cxnLst/>
              <a:rect l="l" t="t" r="r" b="b"/>
              <a:pathLst>
                <a:path w="6732" h="6468" extrusionOk="0">
                  <a:moveTo>
                    <a:pt x="2525" y="0"/>
                  </a:moveTo>
                  <a:cubicBezTo>
                    <a:pt x="2211" y="0"/>
                    <a:pt x="1893" y="116"/>
                    <a:pt x="1645" y="349"/>
                  </a:cubicBezTo>
                  <a:lnTo>
                    <a:pt x="497" y="1497"/>
                  </a:lnTo>
                  <a:cubicBezTo>
                    <a:pt x="1" y="1993"/>
                    <a:pt x="1" y="2769"/>
                    <a:pt x="497" y="3234"/>
                  </a:cubicBezTo>
                  <a:cubicBezTo>
                    <a:pt x="900" y="2846"/>
                    <a:pt x="1420" y="2652"/>
                    <a:pt x="1939" y="2652"/>
                  </a:cubicBezTo>
                  <a:cubicBezTo>
                    <a:pt x="2459" y="2652"/>
                    <a:pt x="2979" y="2846"/>
                    <a:pt x="3382" y="3234"/>
                  </a:cubicBezTo>
                  <a:cubicBezTo>
                    <a:pt x="4157" y="4040"/>
                    <a:pt x="4157" y="5312"/>
                    <a:pt x="3382" y="6119"/>
                  </a:cubicBezTo>
                  <a:cubicBezTo>
                    <a:pt x="3615" y="6351"/>
                    <a:pt x="3925" y="6468"/>
                    <a:pt x="4235" y="6468"/>
                  </a:cubicBezTo>
                  <a:cubicBezTo>
                    <a:pt x="4545" y="6468"/>
                    <a:pt x="4855" y="6351"/>
                    <a:pt x="5088" y="6119"/>
                  </a:cubicBezTo>
                  <a:lnTo>
                    <a:pt x="6267" y="4971"/>
                  </a:lnTo>
                  <a:cubicBezTo>
                    <a:pt x="6732" y="4475"/>
                    <a:pt x="6732" y="3699"/>
                    <a:pt x="6267" y="3234"/>
                  </a:cubicBezTo>
                  <a:lnTo>
                    <a:pt x="3382" y="349"/>
                  </a:lnTo>
                  <a:cubicBezTo>
                    <a:pt x="3149" y="116"/>
                    <a:pt x="2839" y="0"/>
                    <a:pt x="2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7908450" y="3451075"/>
              <a:ext cx="61275" cy="61300"/>
            </a:xfrm>
            <a:custGeom>
              <a:avLst/>
              <a:gdLst/>
              <a:ahLst/>
              <a:cxnLst/>
              <a:rect l="l" t="t" r="r" b="b"/>
              <a:pathLst>
                <a:path w="2451" h="2452" extrusionOk="0">
                  <a:moveTo>
                    <a:pt x="1241" y="1"/>
                  </a:moveTo>
                  <a:cubicBezTo>
                    <a:pt x="559" y="1"/>
                    <a:pt x="0" y="528"/>
                    <a:pt x="0" y="1211"/>
                  </a:cubicBezTo>
                  <a:cubicBezTo>
                    <a:pt x="0" y="1893"/>
                    <a:pt x="559" y="2451"/>
                    <a:pt x="1241" y="2451"/>
                  </a:cubicBezTo>
                  <a:cubicBezTo>
                    <a:pt x="1892" y="2451"/>
                    <a:pt x="2451" y="1893"/>
                    <a:pt x="2451" y="1211"/>
                  </a:cubicBezTo>
                  <a:cubicBezTo>
                    <a:pt x="2451" y="901"/>
                    <a:pt x="2327" y="590"/>
                    <a:pt x="2110" y="342"/>
                  </a:cubicBezTo>
                  <a:cubicBezTo>
                    <a:pt x="1861" y="125"/>
                    <a:pt x="1551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7798325" y="3464275"/>
              <a:ext cx="127200" cy="178375"/>
            </a:xfrm>
            <a:custGeom>
              <a:avLst/>
              <a:gdLst/>
              <a:ahLst/>
              <a:cxnLst/>
              <a:rect l="l" t="t" r="r" b="b"/>
              <a:pathLst>
                <a:path w="5088" h="7135" extrusionOk="0">
                  <a:moveTo>
                    <a:pt x="3723" y="0"/>
                  </a:moveTo>
                  <a:cubicBezTo>
                    <a:pt x="0" y="1241"/>
                    <a:pt x="559" y="6669"/>
                    <a:pt x="4467" y="7135"/>
                  </a:cubicBezTo>
                  <a:lnTo>
                    <a:pt x="4467" y="6359"/>
                  </a:lnTo>
                  <a:cubicBezTo>
                    <a:pt x="4467" y="5739"/>
                    <a:pt x="4684" y="5149"/>
                    <a:pt x="5088" y="4715"/>
                  </a:cubicBezTo>
                  <a:lnTo>
                    <a:pt x="4870" y="4715"/>
                  </a:lnTo>
                  <a:cubicBezTo>
                    <a:pt x="3506" y="4715"/>
                    <a:pt x="3164" y="2823"/>
                    <a:pt x="4467" y="2358"/>
                  </a:cubicBezTo>
                  <a:cubicBezTo>
                    <a:pt x="3909" y="1985"/>
                    <a:pt x="3599" y="1365"/>
                    <a:pt x="3599" y="683"/>
                  </a:cubicBezTo>
                  <a:cubicBezTo>
                    <a:pt x="3599" y="466"/>
                    <a:pt x="3630" y="217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7889050" y="3582150"/>
              <a:ext cx="193900" cy="101600"/>
            </a:xfrm>
            <a:custGeom>
              <a:avLst/>
              <a:gdLst/>
              <a:ahLst/>
              <a:cxnLst/>
              <a:rect l="l" t="t" r="r" b="b"/>
              <a:pathLst>
                <a:path w="7756" h="4064" extrusionOk="0">
                  <a:moveTo>
                    <a:pt x="5646" y="807"/>
                  </a:moveTo>
                  <a:cubicBezTo>
                    <a:pt x="5522" y="1179"/>
                    <a:pt x="5243" y="1427"/>
                    <a:pt x="4902" y="1551"/>
                  </a:cubicBezTo>
                  <a:cubicBezTo>
                    <a:pt x="4902" y="1303"/>
                    <a:pt x="4809" y="1055"/>
                    <a:pt x="4685" y="807"/>
                  </a:cubicBezTo>
                  <a:close/>
                  <a:moveTo>
                    <a:pt x="3289" y="0"/>
                  </a:moveTo>
                  <a:cubicBezTo>
                    <a:pt x="3134" y="0"/>
                    <a:pt x="3010" y="31"/>
                    <a:pt x="2886" y="62"/>
                  </a:cubicBezTo>
                  <a:lnTo>
                    <a:pt x="2854" y="62"/>
                  </a:lnTo>
                  <a:cubicBezTo>
                    <a:pt x="2141" y="217"/>
                    <a:pt x="1645" y="869"/>
                    <a:pt x="1645" y="1613"/>
                  </a:cubicBezTo>
                  <a:lnTo>
                    <a:pt x="1645" y="3257"/>
                  </a:lnTo>
                  <a:lnTo>
                    <a:pt x="1" y="3257"/>
                  </a:lnTo>
                  <a:lnTo>
                    <a:pt x="1" y="4064"/>
                  </a:lnTo>
                  <a:lnTo>
                    <a:pt x="6515" y="4064"/>
                  </a:lnTo>
                  <a:lnTo>
                    <a:pt x="6515" y="3257"/>
                  </a:lnTo>
                  <a:lnTo>
                    <a:pt x="4902" y="3257"/>
                  </a:lnTo>
                  <a:lnTo>
                    <a:pt x="4902" y="2389"/>
                  </a:lnTo>
                  <a:cubicBezTo>
                    <a:pt x="5677" y="2203"/>
                    <a:pt x="6329" y="1582"/>
                    <a:pt x="6484" y="776"/>
                  </a:cubicBezTo>
                  <a:lnTo>
                    <a:pt x="6484" y="807"/>
                  </a:lnTo>
                  <a:lnTo>
                    <a:pt x="7756" y="807"/>
                  </a:lnTo>
                  <a:lnTo>
                    <a:pt x="7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7867350" y="3337100"/>
              <a:ext cx="58175" cy="58950"/>
            </a:xfrm>
            <a:custGeom>
              <a:avLst/>
              <a:gdLst/>
              <a:ahLst/>
              <a:cxnLst/>
              <a:rect l="l" t="t" r="r" b="b"/>
              <a:pathLst>
                <a:path w="2327" h="2358" extrusionOk="0">
                  <a:moveTo>
                    <a:pt x="1706" y="0"/>
                  </a:moveTo>
                  <a:lnTo>
                    <a:pt x="0" y="1737"/>
                  </a:lnTo>
                  <a:lnTo>
                    <a:pt x="590" y="2358"/>
                  </a:lnTo>
                  <a:cubicBezTo>
                    <a:pt x="745" y="2140"/>
                    <a:pt x="931" y="1923"/>
                    <a:pt x="1148" y="1737"/>
                  </a:cubicBezTo>
                  <a:lnTo>
                    <a:pt x="1706" y="1179"/>
                  </a:lnTo>
                  <a:cubicBezTo>
                    <a:pt x="1892" y="962"/>
                    <a:pt x="2109" y="776"/>
                    <a:pt x="2327" y="621"/>
                  </a:cubicBezTo>
                  <a:lnTo>
                    <a:pt x="17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4"/>
          <p:cNvGrpSpPr/>
          <p:nvPr/>
        </p:nvGrpSpPr>
        <p:grpSpPr>
          <a:xfrm>
            <a:off x="3353533" y="1659558"/>
            <a:ext cx="382778" cy="465966"/>
            <a:chOff x="7059300" y="3337100"/>
            <a:chExt cx="285400" cy="347425"/>
          </a:xfrm>
        </p:grpSpPr>
        <p:sp>
          <p:nvSpPr>
            <p:cNvPr id="274" name="Google Shape;274;p34"/>
            <p:cNvSpPr/>
            <p:nvPr/>
          </p:nvSpPr>
          <p:spPr>
            <a:xfrm>
              <a:off x="7059300" y="3643400"/>
              <a:ext cx="61275" cy="41125"/>
            </a:xfrm>
            <a:custGeom>
              <a:avLst/>
              <a:gdLst/>
              <a:ahLst/>
              <a:cxnLst/>
              <a:rect l="l" t="t" r="r" b="b"/>
              <a:pathLst>
                <a:path w="2451" h="1645" extrusionOk="0">
                  <a:moveTo>
                    <a:pt x="807" y="1"/>
                  </a:moveTo>
                  <a:cubicBezTo>
                    <a:pt x="372" y="1"/>
                    <a:pt x="0" y="342"/>
                    <a:pt x="0" y="807"/>
                  </a:cubicBezTo>
                  <a:lnTo>
                    <a:pt x="0" y="1645"/>
                  </a:lnTo>
                  <a:lnTo>
                    <a:pt x="2451" y="1645"/>
                  </a:lnTo>
                  <a:lnTo>
                    <a:pt x="2451" y="807"/>
                  </a:lnTo>
                  <a:cubicBezTo>
                    <a:pt x="2451" y="342"/>
                    <a:pt x="2078" y="1"/>
                    <a:pt x="1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7283400" y="3643400"/>
              <a:ext cx="61300" cy="41125"/>
            </a:xfrm>
            <a:custGeom>
              <a:avLst/>
              <a:gdLst/>
              <a:ahLst/>
              <a:cxnLst/>
              <a:rect l="l" t="t" r="r" b="b"/>
              <a:pathLst>
                <a:path w="2452" h="1645" extrusionOk="0">
                  <a:moveTo>
                    <a:pt x="838" y="1"/>
                  </a:moveTo>
                  <a:cubicBezTo>
                    <a:pt x="373" y="1"/>
                    <a:pt x="1" y="342"/>
                    <a:pt x="1" y="807"/>
                  </a:cubicBezTo>
                  <a:lnTo>
                    <a:pt x="1" y="1645"/>
                  </a:lnTo>
                  <a:lnTo>
                    <a:pt x="2451" y="1645"/>
                  </a:lnTo>
                  <a:lnTo>
                    <a:pt x="2451" y="807"/>
                  </a:lnTo>
                  <a:cubicBezTo>
                    <a:pt x="2451" y="342"/>
                    <a:pt x="2079" y="1"/>
                    <a:pt x="1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7171725" y="3643400"/>
              <a:ext cx="61300" cy="41125"/>
            </a:xfrm>
            <a:custGeom>
              <a:avLst/>
              <a:gdLst/>
              <a:ahLst/>
              <a:cxnLst/>
              <a:rect l="l" t="t" r="r" b="b"/>
              <a:pathLst>
                <a:path w="2452" h="1645" extrusionOk="0">
                  <a:moveTo>
                    <a:pt x="838" y="1"/>
                  </a:moveTo>
                  <a:cubicBezTo>
                    <a:pt x="373" y="1"/>
                    <a:pt x="1" y="342"/>
                    <a:pt x="1" y="807"/>
                  </a:cubicBezTo>
                  <a:lnTo>
                    <a:pt x="1" y="1645"/>
                  </a:lnTo>
                  <a:lnTo>
                    <a:pt x="2451" y="1645"/>
                  </a:lnTo>
                  <a:lnTo>
                    <a:pt x="2451" y="807"/>
                  </a:lnTo>
                  <a:cubicBezTo>
                    <a:pt x="2451" y="342"/>
                    <a:pt x="2079" y="1"/>
                    <a:pt x="1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7079450" y="3500725"/>
              <a:ext cx="79900" cy="131075"/>
            </a:xfrm>
            <a:custGeom>
              <a:avLst/>
              <a:gdLst/>
              <a:ahLst/>
              <a:cxnLst/>
              <a:rect l="l" t="t" r="r" b="b"/>
              <a:pathLst>
                <a:path w="3196" h="5243" extrusionOk="0">
                  <a:moveTo>
                    <a:pt x="1241" y="0"/>
                  </a:moveTo>
                  <a:cubicBezTo>
                    <a:pt x="559" y="0"/>
                    <a:pt x="1" y="559"/>
                    <a:pt x="1" y="1210"/>
                  </a:cubicBezTo>
                  <a:lnTo>
                    <a:pt x="1" y="4901"/>
                  </a:lnTo>
                  <a:lnTo>
                    <a:pt x="838" y="4901"/>
                  </a:lnTo>
                  <a:cubicBezTo>
                    <a:pt x="1179" y="4901"/>
                    <a:pt x="1552" y="5025"/>
                    <a:pt x="1831" y="5242"/>
                  </a:cubicBezTo>
                  <a:cubicBezTo>
                    <a:pt x="2234" y="3598"/>
                    <a:pt x="2885" y="1210"/>
                    <a:pt x="3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7245400" y="3500725"/>
              <a:ext cx="79125" cy="131075"/>
            </a:xfrm>
            <a:custGeom>
              <a:avLst/>
              <a:gdLst/>
              <a:ahLst/>
              <a:cxnLst/>
              <a:rect l="l" t="t" r="r" b="b"/>
              <a:pathLst>
                <a:path w="3165" h="5243" extrusionOk="0">
                  <a:moveTo>
                    <a:pt x="1" y="0"/>
                  </a:moveTo>
                  <a:cubicBezTo>
                    <a:pt x="404" y="1644"/>
                    <a:pt x="1024" y="4033"/>
                    <a:pt x="1335" y="5242"/>
                  </a:cubicBezTo>
                  <a:cubicBezTo>
                    <a:pt x="1614" y="5025"/>
                    <a:pt x="1955" y="4901"/>
                    <a:pt x="2327" y="4901"/>
                  </a:cubicBezTo>
                  <a:lnTo>
                    <a:pt x="3165" y="4901"/>
                  </a:lnTo>
                  <a:lnTo>
                    <a:pt x="3165" y="1210"/>
                  </a:lnTo>
                  <a:cubicBezTo>
                    <a:pt x="3165" y="559"/>
                    <a:pt x="2606" y="0"/>
                    <a:pt x="1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7130625" y="3337100"/>
              <a:ext cx="142725" cy="163650"/>
            </a:xfrm>
            <a:custGeom>
              <a:avLst/>
              <a:gdLst/>
              <a:ahLst/>
              <a:cxnLst/>
              <a:rect l="l" t="t" r="r" b="b"/>
              <a:pathLst>
                <a:path w="5709" h="6546" extrusionOk="0">
                  <a:moveTo>
                    <a:pt x="2855" y="0"/>
                  </a:moveTo>
                  <a:cubicBezTo>
                    <a:pt x="1490" y="0"/>
                    <a:pt x="1" y="124"/>
                    <a:pt x="1" y="1613"/>
                  </a:cubicBezTo>
                  <a:cubicBezTo>
                    <a:pt x="1" y="2234"/>
                    <a:pt x="435" y="2544"/>
                    <a:pt x="807" y="2823"/>
                  </a:cubicBezTo>
                  <a:cubicBezTo>
                    <a:pt x="1366" y="3226"/>
                    <a:pt x="1831" y="3567"/>
                    <a:pt x="1552" y="4715"/>
                  </a:cubicBezTo>
                  <a:cubicBezTo>
                    <a:pt x="1459" y="5242"/>
                    <a:pt x="1304" y="5894"/>
                    <a:pt x="1149" y="6545"/>
                  </a:cubicBezTo>
                  <a:lnTo>
                    <a:pt x="1955" y="6545"/>
                  </a:lnTo>
                  <a:cubicBezTo>
                    <a:pt x="2110" y="5956"/>
                    <a:pt x="2265" y="5366"/>
                    <a:pt x="2358" y="4901"/>
                  </a:cubicBezTo>
                  <a:cubicBezTo>
                    <a:pt x="2731" y="3226"/>
                    <a:pt x="1862" y="2575"/>
                    <a:pt x="1273" y="2171"/>
                  </a:cubicBezTo>
                  <a:cubicBezTo>
                    <a:pt x="962" y="1923"/>
                    <a:pt x="807" y="1768"/>
                    <a:pt x="807" y="1613"/>
                  </a:cubicBezTo>
                  <a:cubicBezTo>
                    <a:pt x="807" y="1272"/>
                    <a:pt x="807" y="807"/>
                    <a:pt x="2855" y="807"/>
                  </a:cubicBezTo>
                  <a:cubicBezTo>
                    <a:pt x="4871" y="807"/>
                    <a:pt x="4871" y="1272"/>
                    <a:pt x="4871" y="1613"/>
                  </a:cubicBezTo>
                  <a:cubicBezTo>
                    <a:pt x="4871" y="1799"/>
                    <a:pt x="4747" y="1923"/>
                    <a:pt x="4406" y="2171"/>
                  </a:cubicBezTo>
                  <a:cubicBezTo>
                    <a:pt x="3816" y="2575"/>
                    <a:pt x="2979" y="3226"/>
                    <a:pt x="3320" y="4901"/>
                  </a:cubicBezTo>
                  <a:cubicBezTo>
                    <a:pt x="3475" y="5491"/>
                    <a:pt x="3599" y="6049"/>
                    <a:pt x="3692" y="6545"/>
                  </a:cubicBezTo>
                  <a:lnTo>
                    <a:pt x="4592" y="6545"/>
                  </a:lnTo>
                  <a:cubicBezTo>
                    <a:pt x="4312" y="5553"/>
                    <a:pt x="4157" y="4777"/>
                    <a:pt x="4126" y="4715"/>
                  </a:cubicBezTo>
                  <a:cubicBezTo>
                    <a:pt x="3878" y="3567"/>
                    <a:pt x="4344" y="3226"/>
                    <a:pt x="4902" y="2823"/>
                  </a:cubicBezTo>
                  <a:cubicBezTo>
                    <a:pt x="5274" y="2544"/>
                    <a:pt x="5708" y="2234"/>
                    <a:pt x="5708" y="1613"/>
                  </a:cubicBezTo>
                  <a:cubicBezTo>
                    <a:pt x="5708" y="124"/>
                    <a:pt x="4219" y="0"/>
                    <a:pt x="2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140725" y="3500725"/>
              <a:ext cx="121775" cy="162875"/>
            </a:xfrm>
            <a:custGeom>
              <a:avLst/>
              <a:gdLst/>
              <a:ahLst/>
              <a:cxnLst/>
              <a:rect l="l" t="t" r="r" b="b"/>
              <a:pathLst>
                <a:path w="4871" h="6515" extrusionOk="0">
                  <a:moveTo>
                    <a:pt x="1551" y="0"/>
                  </a:moveTo>
                  <a:cubicBezTo>
                    <a:pt x="1272" y="1272"/>
                    <a:pt x="465" y="4095"/>
                    <a:pt x="0" y="6173"/>
                  </a:cubicBezTo>
                  <a:lnTo>
                    <a:pt x="0" y="6514"/>
                  </a:lnTo>
                  <a:lnTo>
                    <a:pt x="403" y="6514"/>
                  </a:lnTo>
                  <a:cubicBezTo>
                    <a:pt x="403" y="5615"/>
                    <a:pt x="1117" y="4901"/>
                    <a:pt x="2016" y="4901"/>
                  </a:cubicBezTo>
                  <a:lnTo>
                    <a:pt x="2854" y="4901"/>
                  </a:lnTo>
                  <a:cubicBezTo>
                    <a:pt x="3753" y="4901"/>
                    <a:pt x="4467" y="5615"/>
                    <a:pt x="4467" y="6514"/>
                  </a:cubicBezTo>
                  <a:lnTo>
                    <a:pt x="4870" y="6514"/>
                  </a:lnTo>
                  <a:lnTo>
                    <a:pt x="4870" y="6018"/>
                  </a:lnTo>
                  <a:cubicBezTo>
                    <a:pt x="4591" y="5304"/>
                    <a:pt x="4126" y="3691"/>
                    <a:pt x="3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34"/>
          <p:cNvGrpSpPr/>
          <p:nvPr/>
        </p:nvGrpSpPr>
        <p:grpSpPr>
          <a:xfrm>
            <a:off x="828934" y="1656949"/>
            <a:ext cx="475355" cy="465966"/>
            <a:chOff x="6274500" y="3337100"/>
            <a:chExt cx="354425" cy="347425"/>
          </a:xfrm>
        </p:grpSpPr>
        <p:sp>
          <p:nvSpPr>
            <p:cNvPr id="282" name="Google Shape;282;p34"/>
            <p:cNvSpPr/>
            <p:nvPr/>
          </p:nvSpPr>
          <p:spPr>
            <a:xfrm>
              <a:off x="6274500" y="3459275"/>
              <a:ext cx="306350" cy="225250"/>
            </a:xfrm>
            <a:custGeom>
              <a:avLst/>
              <a:gdLst/>
              <a:ahLst/>
              <a:cxnLst/>
              <a:rect l="l" t="t" r="r" b="b"/>
              <a:pathLst>
                <a:path w="12254" h="9010" extrusionOk="0">
                  <a:moveTo>
                    <a:pt x="5739" y="4016"/>
                  </a:moveTo>
                  <a:lnTo>
                    <a:pt x="5739" y="6156"/>
                  </a:lnTo>
                  <a:lnTo>
                    <a:pt x="4622" y="5287"/>
                  </a:lnTo>
                  <a:lnTo>
                    <a:pt x="5739" y="4016"/>
                  </a:lnTo>
                  <a:close/>
                  <a:moveTo>
                    <a:pt x="6546" y="4016"/>
                  </a:moveTo>
                  <a:lnTo>
                    <a:pt x="7662" y="5287"/>
                  </a:lnTo>
                  <a:lnTo>
                    <a:pt x="6546" y="6156"/>
                  </a:lnTo>
                  <a:lnTo>
                    <a:pt x="6546" y="4016"/>
                  </a:lnTo>
                  <a:close/>
                  <a:moveTo>
                    <a:pt x="6143" y="1"/>
                  </a:moveTo>
                  <a:cubicBezTo>
                    <a:pt x="6009" y="1"/>
                    <a:pt x="5871" y="34"/>
                    <a:pt x="5739" y="107"/>
                  </a:cubicBezTo>
                  <a:cubicBezTo>
                    <a:pt x="5181" y="417"/>
                    <a:pt x="5181" y="1224"/>
                    <a:pt x="5739" y="1534"/>
                  </a:cubicBezTo>
                  <a:lnTo>
                    <a:pt x="5739" y="2775"/>
                  </a:lnTo>
                  <a:lnTo>
                    <a:pt x="1055" y="8203"/>
                  </a:lnTo>
                  <a:lnTo>
                    <a:pt x="0" y="8203"/>
                  </a:lnTo>
                  <a:lnTo>
                    <a:pt x="0" y="9010"/>
                  </a:lnTo>
                  <a:lnTo>
                    <a:pt x="2482" y="9010"/>
                  </a:lnTo>
                  <a:lnTo>
                    <a:pt x="2482" y="8203"/>
                  </a:lnTo>
                  <a:lnTo>
                    <a:pt x="2141" y="8203"/>
                  </a:lnTo>
                  <a:lnTo>
                    <a:pt x="4095" y="5908"/>
                  </a:lnTo>
                  <a:lnTo>
                    <a:pt x="5739" y="7180"/>
                  </a:lnTo>
                  <a:lnTo>
                    <a:pt x="5739" y="8203"/>
                  </a:lnTo>
                  <a:lnTo>
                    <a:pt x="4933" y="8203"/>
                  </a:lnTo>
                  <a:lnTo>
                    <a:pt x="4933" y="9010"/>
                  </a:lnTo>
                  <a:lnTo>
                    <a:pt x="7352" y="9010"/>
                  </a:lnTo>
                  <a:lnTo>
                    <a:pt x="7352" y="8203"/>
                  </a:lnTo>
                  <a:lnTo>
                    <a:pt x="6546" y="8203"/>
                  </a:lnTo>
                  <a:lnTo>
                    <a:pt x="6546" y="7180"/>
                  </a:lnTo>
                  <a:lnTo>
                    <a:pt x="8190" y="5908"/>
                  </a:lnTo>
                  <a:lnTo>
                    <a:pt x="10144" y="8203"/>
                  </a:lnTo>
                  <a:lnTo>
                    <a:pt x="9803" y="8203"/>
                  </a:lnTo>
                  <a:lnTo>
                    <a:pt x="9803" y="9010"/>
                  </a:lnTo>
                  <a:lnTo>
                    <a:pt x="12253" y="9010"/>
                  </a:lnTo>
                  <a:lnTo>
                    <a:pt x="12253" y="8203"/>
                  </a:lnTo>
                  <a:lnTo>
                    <a:pt x="11229" y="8203"/>
                  </a:lnTo>
                  <a:lnTo>
                    <a:pt x="6577" y="2744"/>
                  </a:lnTo>
                  <a:lnTo>
                    <a:pt x="6577" y="1534"/>
                  </a:lnTo>
                  <a:cubicBezTo>
                    <a:pt x="6794" y="1379"/>
                    <a:pt x="6949" y="1131"/>
                    <a:pt x="6949" y="852"/>
                  </a:cubicBezTo>
                  <a:cubicBezTo>
                    <a:pt x="6973" y="354"/>
                    <a:pt x="6579" y="1"/>
                    <a:pt x="6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6315600" y="3378200"/>
              <a:ext cx="40350" cy="102375"/>
            </a:xfrm>
            <a:custGeom>
              <a:avLst/>
              <a:gdLst/>
              <a:ahLst/>
              <a:cxnLst/>
              <a:rect l="l" t="t" r="r" b="b"/>
              <a:pathLst>
                <a:path w="1614" h="4095" extrusionOk="0">
                  <a:moveTo>
                    <a:pt x="1241" y="0"/>
                  </a:moveTo>
                  <a:cubicBezTo>
                    <a:pt x="559" y="0"/>
                    <a:pt x="1" y="558"/>
                    <a:pt x="1" y="1241"/>
                  </a:cubicBezTo>
                  <a:lnTo>
                    <a:pt x="1" y="2854"/>
                  </a:lnTo>
                  <a:cubicBezTo>
                    <a:pt x="1" y="3536"/>
                    <a:pt x="559" y="4095"/>
                    <a:pt x="1241" y="4095"/>
                  </a:cubicBezTo>
                  <a:lnTo>
                    <a:pt x="1614" y="4095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6274500" y="3399125"/>
              <a:ext cx="20950" cy="61300"/>
            </a:xfrm>
            <a:custGeom>
              <a:avLst/>
              <a:gdLst/>
              <a:ahLst/>
              <a:cxnLst/>
              <a:rect l="l" t="t" r="r" b="b"/>
              <a:pathLst>
                <a:path w="838" h="2452" extrusionOk="0">
                  <a:moveTo>
                    <a:pt x="0" y="1"/>
                  </a:moveTo>
                  <a:lnTo>
                    <a:pt x="0" y="2451"/>
                  </a:lnTo>
                  <a:lnTo>
                    <a:pt x="838" y="2451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6376875" y="3337100"/>
              <a:ext cx="142700" cy="143475"/>
            </a:xfrm>
            <a:custGeom>
              <a:avLst/>
              <a:gdLst/>
              <a:ahLst/>
              <a:cxnLst/>
              <a:rect l="l" t="t" r="r" b="b"/>
              <a:pathLst>
                <a:path w="5708" h="5739" extrusionOk="0">
                  <a:moveTo>
                    <a:pt x="0" y="0"/>
                  </a:moveTo>
                  <a:lnTo>
                    <a:pt x="0" y="807"/>
                  </a:lnTo>
                  <a:lnTo>
                    <a:pt x="838" y="807"/>
                  </a:lnTo>
                  <a:lnTo>
                    <a:pt x="838" y="1644"/>
                  </a:lnTo>
                  <a:lnTo>
                    <a:pt x="0" y="1644"/>
                  </a:lnTo>
                  <a:lnTo>
                    <a:pt x="0" y="5739"/>
                  </a:lnTo>
                  <a:lnTo>
                    <a:pt x="403" y="5739"/>
                  </a:lnTo>
                  <a:cubicBezTo>
                    <a:pt x="357" y="4591"/>
                    <a:pt x="1202" y="4017"/>
                    <a:pt x="2043" y="4017"/>
                  </a:cubicBezTo>
                  <a:cubicBezTo>
                    <a:pt x="2885" y="4017"/>
                    <a:pt x="3722" y="4591"/>
                    <a:pt x="3660" y="5739"/>
                  </a:cubicBezTo>
                  <a:lnTo>
                    <a:pt x="5708" y="5739"/>
                  </a:lnTo>
                  <a:lnTo>
                    <a:pt x="5708" y="1644"/>
                  </a:lnTo>
                  <a:lnTo>
                    <a:pt x="1644" y="1644"/>
                  </a:lnTo>
                  <a:lnTo>
                    <a:pt x="1644" y="807"/>
                  </a:lnTo>
                  <a:lnTo>
                    <a:pt x="2451" y="80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6539725" y="3358025"/>
              <a:ext cx="41125" cy="142725"/>
            </a:xfrm>
            <a:custGeom>
              <a:avLst/>
              <a:gdLst/>
              <a:ahLst/>
              <a:cxnLst/>
              <a:rect l="l" t="t" r="r" b="b"/>
              <a:pathLst>
                <a:path w="1645" h="5709" extrusionOk="0">
                  <a:moveTo>
                    <a:pt x="0" y="1"/>
                  </a:moveTo>
                  <a:lnTo>
                    <a:pt x="0" y="5708"/>
                  </a:lnTo>
                  <a:lnTo>
                    <a:pt x="1644" y="5708"/>
                  </a:lnTo>
                  <a:lnTo>
                    <a:pt x="16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6601750" y="3389050"/>
              <a:ext cx="27175" cy="80675"/>
            </a:xfrm>
            <a:custGeom>
              <a:avLst/>
              <a:gdLst/>
              <a:ahLst/>
              <a:cxnLst/>
              <a:rect l="l" t="t" r="r" b="b"/>
              <a:pathLst>
                <a:path w="1087" h="3227" extrusionOk="0">
                  <a:moveTo>
                    <a:pt x="1" y="0"/>
                  </a:moveTo>
                  <a:lnTo>
                    <a:pt x="1" y="3226"/>
                  </a:lnTo>
                  <a:cubicBezTo>
                    <a:pt x="1086" y="2420"/>
                    <a:pt x="1086" y="80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276946" y="373097"/>
            <a:ext cx="893178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2</a:t>
            </a:r>
            <a:r>
              <a:rPr lang="vi-VN" sz="2400" b="1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Đặt câu với các từ sau sao cho ở mỗi câu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từ có một nghĩa khác nhau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oogle Shape;438;p38"/>
          <p:cNvGrpSpPr/>
          <p:nvPr/>
        </p:nvGrpSpPr>
        <p:grpSpPr>
          <a:xfrm>
            <a:off x="3300125" y="3405481"/>
            <a:ext cx="488554" cy="462358"/>
            <a:chOff x="2505650" y="3361900"/>
            <a:chExt cx="348225" cy="297825"/>
          </a:xfrm>
        </p:grpSpPr>
        <p:sp>
          <p:nvSpPr>
            <p:cNvPr id="42" name="Google Shape;439;p38"/>
            <p:cNvSpPr/>
            <p:nvPr/>
          </p:nvSpPr>
          <p:spPr>
            <a:xfrm>
              <a:off x="2505650" y="3361900"/>
              <a:ext cx="348225" cy="297825"/>
            </a:xfrm>
            <a:custGeom>
              <a:avLst/>
              <a:gdLst/>
              <a:ahLst/>
              <a:cxnLst/>
              <a:rect l="l" t="t" r="r" b="b"/>
              <a:pathLst>
                <a:path w="13929" h="11913" extrusionOk="0">
                  <a:moveTo>
                    <a:pt x="6949" y="1"/>
                  </a:moveTo>
                  <a:lnTo>
                    <a:pt x="1" y="2792"/>
                  </a:lnTo>
                  <a:lnTo>
                    <a:pt x="6949" y="5584"/>
                  </a:lnTo>
                  <a:lnTo>
                    <a:pt x="12284" y="3444"/>
                  </a:lnTo>
                  <a:lnTo>
                    <a:pt x="12284" y="7383"/>
                  </a:lnTo>
                  <a:cubicBezTo>
                    <a:pt x="11261" y="7725"/>
                    <a:pt x="11168" y="9151"/>
                    <a:pt x="12160" y="9617"/>
                  </a:cubicBezTo>
                  <a:lnTo>
                    <a:pt x="11509" y="11633"/>
                  </a:lnTo>
                  <a:lnTo>
                    <a:pt x="12284" y="11912"/>
                  </a:lnTo>
                  <a:lnTo>
                    <a:pt x="12687" y="10609"/>
                  </a:lnTo>
                  <a:lnTo>
                    <a:pt x="13122" y="11912"/>
                  </a:lnTo>
                  <a:lnTo>
                    <a:pt x="13897" y="11633"/>
                  </a:lnTo>
                  <a:lnTo>
                    <a:pt x="13215" y="9617"/>
                  </a:lnTo>
                  <a:cubicBezTo>
                    <a:pt x="13644" y="9402"/>
                    <a:pt x="13922" y="8975"/>
                    <a:pt x="13928" y="8515"/>
                  </a:cubicBezTo>
                  <a:lnTo>
                    <a:pt x="13928" y="8515"/>
                  </a:lnTo>
                  <a:cubicBezTo>
                    <a:pt x="13928" y="8521"/>
                    <a:pt x="13928" y="8526"/>
                    <a:pt x="13928" y="8531"/>
                  </a:cubicBezTo>
                  <a:lnTo>
                    <a:pt x="13928" y="8500"/>
                  </a:lnTo>
                  <a:cubicBezTo>
                    <a:pt x="13928" y="8505"/>
                    <a:pt x="13928" y="8510"/>
                    <a:pt x="13928" y="8515"/>
                  </a:cubicBezTo>
                  <a:lnTo>
                    <a:pt x="13928" y="8515"/>
                  </a:lnTo>
                  <a:cubicBezTo>
                    <a:pt x="13921" y="7994"/>
                    <a:pt x="13582" y="7537"/>
                    <a:pt x="13091" y="7383"/>
                  </a:cubicBezTo>
                  <a:lnTo>
                    <a:pt x="13091" y="3134"/>
                  </a:lnTo>
                  <a:lnTo>
                    <a:pt x="13928" y="2823"/>
                  </a:lnTo>
                  <a:lnTo>
                    <a:pt x="6949" y="1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0;p38"/>
            <p:cNvSpPr/>
            <p:nvPr/>
          </p:nvSpPr>
          <p:spPr>
            <a:xfrm>
              <a:off x="2587850" y="3486750"/>
              <a:ext cx="183825" cy="77575"/>
            </a:xfrm>
            <a:custGeom>
              <a:avLst/>
              <a:gdLst/>
              <a:ahLst/>
              <a:cxnLst/>
              <a:rect l="l" t="t" r="r" b="b"/>
              <a:pathLst>
                <a:path w="7353" h="3103" extrusionOk="0">
                  <a:moveTo>
                    <a:pt x="1" y="1"/>
                  </a:moveTo>
                  <a:lnTo>
                    <a:pt x="1" y="1086"/>
                  </a:lnTo>
                  <a:cubicBezTo>
                    <a:pt x="1" y="2234"/>
                    <a:pt x="1583" y="3103"/>
                    <a:pt x="3661" y="3103"/>
                  </a:cubicBezTo>
                  <a:cubicBezTo>
                    <a:pt x="5770" y="3103"/>
                    <a:pt x="7352" y="2234"/>
                    <a:pt x="7352" y="1086"/>
                  </a:cubicBezTo>
                  <a:lnTo>
                    <a:pt x="7352" y="1"/>
                  </a:lnTo>
                  <a:lnTo>
                    <a:pt x="3661" y="1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6355" y="2505525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7030A0"/>
                </a:solidFill>
                <a:latin typeface="#9Slide03 Montserrat Alternates" panose="00000A00000000000000" pitchFamily="2" charset="0"/>
              </a:rPr>
              <a:t>ĐÁ</a:t>
            </a:r>
            <a:endParaRPr lang="en-US" sz="2400" dirty="0">
              <a:solidFill>
                <a:srgbClr val="7030A0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60637" y="2499313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00B0F0"/>
                </a:solidFill>
                <a:latin typeface="#9Slide03 Montserrat Alternates" panose="00000A00000000000000" pitchFamily="2" charset="0"/>
              </a:rPr>
              <a:t>ĐƯỜNG</a:t>
            </a:r>
            <a:endParaRPr lang="en-US" sz="2400" dirty="0">
              <a:solidFill>
                <a:srgbClr val="00B0F0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7433" y="4202239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9829"/>
                </a:solidFill>
                <a:latin typeface="#9Slide03 Montserrat Alternates" panose="00000A00000000000000" pitchFamily="2" charset="0"/>
              </a:rPr>
              <a:t>CÂU</a:t>
            </a:r>
            <a:endParaRPr lang="en-US" sz="2400" dirty="0">
              <a:solidFill>
                <a:srgbClr val="FF9829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105819" y="4202238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92D050"/>
                </a:solidFill>
                <a:latin typeface="#9Slide03 Montserrat Alternates" panose="00000A00000000000000" pitchFamily="2" charset="0"/>
              </a:rPr>
              <a:t>ĐỘC</a:t>
            </a:r>
            <a:endParaRPr lang="en-US" sz="2400" dirty="0">
              <a:solidFill>
                <a:srgbClr val="92D050"/>
              </a:solidFill>
              <a:latin typeface="#9Slide03 Montserrat Alternates" panose="00000A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7" y="1018901"/>
            <a:ext cx="4195376" cy="4428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3142" y="449364"/>
            <a:ext cx="856705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Tìm các phép điệp trong bài thơ “Mùa xuân nho nhỏ” và cho biết tác dụng của từng phép điệp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Mùa xuân và những thanh âm của cuộc sống muôn mà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6" y="1474479"/>
            <a:ext cx="1502229" cy="1478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040" y="1474479"/>
            <a:ext cx="1524290" cy="14783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182" y="1474479"/>
            <a:ext cx="1530570" cy="1478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904466" y="2952857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 smtClean="0">
                <a:solidFill>
                  <a:srgbClr val="DC4EE2"/>
                </a:solidFill>
                <a:latin typeface="#9Slide03 Montserrat Alternates" panose="00000A00000000000000" pitchFamily="2" charset="0"/>
              </a:rPr>
              <a:t>Mùa xuân</a:t>
            </a:r>
            <a:endParaRPr lang="en-US" sz="1800" dirty="0">
              <a:solidFill>
                <a:srgbClr val="DC4EE2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7707" y="295285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solidFill>
                  <a:srgbClr val="92D050"/>
                </a:solidFill>
                <a:latin typeface="#9Slide03 Montserrat Alternates" panose="00000A00000000000000" pitchFamily="2" charset="0"/>
              </a:rPr>
              <a:t>Lộc</a:t>
            </a:r>
            <a:endParaRPr lang="en-US" sz="1800" dirty="0">
              <a:solidFill>
                <a:srgbClr val="92D050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83252" y="2952857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  <a:latin typeface="#9Slide03 Montserrat Alternates" panose="00000A00000000000000" pitchFamily="2" charset="0"/>
              </a:rPr>
              <a:t>Người</a:t>
            </a:r>
            <a:endParaRPr lang="en-US" sz="1800" dirty="0">
              <a:solidFill>
                <a:srgbClr val="0070C0"/>
              </a:solidFill>
              <a:latin typeface="#9Slide03 Montserrat Alternates" panose="00000A00000000000000" pitchFamily="2" charset="0"/>
            </a:endParaRPr>
          </a:p>
        </p:txBody>
      </p:sp>
      <p:cxnSp>
        <p:nvCxnSpPr>
          <p:cNvPr id="19" name="Curved Connector 18"/>
          <p:cNvCxnSpPr/>
          <p:nvPr/>
        </p:nvCxnSpPr>
        <p:spPr>
          <a:xfrm rot="10800000">
            <a:off x="870857" y="4256314"/>
            <a:ext cx="21771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rved Right Arrow 20"/>
          <p:cNvSpPr/>
          <p:nvPr/>
        </p:nvSpPr>
        <p:spPr>
          <a:xfrm>
            <a:off x="155575" y="3657600"/>
            <a:ext cx="497567" cy="1001486"/>
          </a:xfrm>
          <a:prstGeom prst="curvedRightArrow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829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02467" y="3657600"/>
            <a:ext cx="7402285" cy="1247171"/>
          </a:xfrm>
          <a:prstGeom prst="roundRect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527" y="3687051"/>
            <a:ext cx="7329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ctr">
              <a:spcAft>
                <a:spcPts val="1200"/>
              </a:spcAft>
            </a:pP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điệp khiến cho khung cảnh thiên nhiên như được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liền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 animBg="1"/>
      <p:bldP spid="2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11835" y="1066057"/>
            <a:ext cx="5716200" cy="167062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title"/>
          </p:nvPr>
        </p:nvSpPr>
        <p:spPr>
          <a:xfrm>
            <a:off x="3721501" y="182950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81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vi-VN" sz="4000" dirty="0" smtClean="0">
                <a:solidFill>
                  <a:schemeClr val="dk2"/>
                </a:solidFill>
              </a:rPr>
              <a:t>TRÒ CHƠI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234" name="Google Shape;234;p32"/>
          <p:cNvSpPr txBox="1">
            <a:spLocks noGrp="1"/>
          </p:cNvSpPr>
          <p:nvPr>
            <p:ph type="subTitle" idx="1"/>
          </p:nvPr>
        </p:nvSpPr>
        <p:spPr>
          <a:xfrm>
            <a:off x="1115011" y="1183187"/>
            <a:ext cx="5109848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vi-VN" sz="2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vòng 3 phút, các nhóm sẽ lên bảng viết các từ nhiều </a:t>
            </a:r>
            <a:r>
              <a:rPr lang="vi-V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nghĩa. </a:t>
            </a:r>
            <a:r>
              <a:rPr lang="vi-VN" sz="2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nào viết được nhiều đáp án hơn sẽ dành chiến thắng</a:t>
            </a:r>
            <a:endParaRPr lang="en-US" sz="1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11835" y="2923487"/>
            <a:ext cx="638362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Bạc -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 vòng bạc này của chị đẹp quá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Chiếc áo nâu màu bạc phếch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  Cha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thói đời ăn ở bạc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Có chồng hờ hững cũng như không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3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8342" y="455839"/>
            <a:ext cx="856705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Tìm các phép điệp trong bài thơ “Mùa xuân nho nhỏ” và cho biết tác dụng của từng phép điệp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625">
            <a:off x="777543" y="1914774"/>
            <a:ext cx="3060457" cy="2670279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1085424">
            <a:off x="4043847" y="1046503"/>
            <a:ext cx="4349468" cy="3424058"/>
          </a:xfrm>
          <a:prstGeom prst="cloudCallout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50" dirty="0"/>
          </a:p>
        </p:txBody>
      </p:sp>
      <p:sp>
        <p:nvSpPr>
          <p:cNvPr id="17" name="Rectangle 16"/>
          <p:cNvSpPr/>
          <p:nvPr/>
        </p:nvSpPr>
        <p:spPr>
          <a:xfrm>
            <a:off x="4396154" y="1508435"/>
            <a:ext cx="3820886" cy="2459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8342" y="455839"/>
            <a:ext cx="856705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Tìm các phép điệp trong bài thơ “Mùa xuân nho nhỏ” và cho biết tác dụng của từng phép điệp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625">
            <a:off x="777543" y="1914774"/>
            <a:ext cx="3060457" cy="2670279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1085424">
            <a:off x="4043847" y="1046503"/>
            <a:ext cx="4349468" cy="3424058"/>
          </a:xfrm>
          <a:prstGeom prst="cloud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50" dirty="0"/>
          </a:p>
        </p:txBody>
      </p:sp>
      <p:sp>
        <p:nvSpPr>
          <p:cNvPr id="2" name="Rectangle 1"/>
          <p:cNvSpPr/>
          <p:nvPr/>
        </p:nvSpPr>
        <p:spPr>
          <a:xfrm>
            <a:off x="4198537" y="1789036"/>
            <a:ext cx="4216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“ta”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0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8342" y="455839"/>
            <a:ext cx="856705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Tìm các phép điệp trong bài thơ “Mùa xuân nho nhỏ” và cho biết tác dụng của từng phép điệp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625">
            <a:off x="777543" y="1914774"/>
            <a:ext cx="3060457" cy="2670279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1085424">
            <a:off x="4043847" y="1046503"/>
            <a:ext cx="4349468" cy="3424058"/>
          </a:xfrm>
          <a:prstGeom prst="cloudCallout">
            <a:avLst/>
          </a:prstGeom>
          <a:solidFill>
            <a:srgbClr val="DC4EE2"/>
          </a:solidFill>
          <a:ln>
            <a:solidFill>
              <a:srgbClr val="DC4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50" dirty="0">
              <a:solidFill>
                <a:srgbClr val="DC4EE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1870" y="1774102"/>
            <a:ext cx="3483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8342" y="455839"/>
            <a:ext cx="856705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Tìm các phép điệp trong bài thơ “Mùa xuân nho nhỏ” và cho biết tác dụng của từng phép điệp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625">
            <a:off x="777543" y="1914774"/>
            <a:ext cx="3060457" cy="2670279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1085424">
            <a:off x="4015779" y="979944"/>
            <a:ext cx="4405602" cy="3567729"/>
          </a:xfrm>
          <a:prstGeom prst="cloudCallou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50" dirty="0"/>
          </a:p>
        </p:txBody>
      </p:sp>
      <p:sp>
        <p:nvSpPr>
          <p:cNvPr id="3" name="Rectangle 2"/>
          <p:cNvSpPr/>
          <p:nvPr/>
        </p:nvSpPr>
        <p:spPr>
          <a:xfrm>
            <a:off x="4436045" y="1508435"/>
            <a:ext cx="3565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16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5"/>
          <p:cNvSpPr/>
          <p:nvPr/>
        </p:nvSpPr>
        <p:spPr>
          <a:xfrm>
            <a:off x="1453043" y="1261900"/>
            <a:ext cx="1755600" cy="175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5"/>
          <p:cNvSpPr/>
          <p:nvPr/>
        </p:nvSpPr>
        <p:spPr>
          <a:xfrm>
            <a:off x="5499854" y="1240550"/>
            <a:ext cx="1755600" cy="1755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3550" y="456975"/>
            <a:ext cx="1788075" cy="572700"/>
          </a:xfrm>
        </p:spPr>
        <p:txBody>
          <a:bodyPr/>
          <a:lstStyle/>
          <a:p>
            <a:r>
              <a:rPr lang="vi-VN" dirty="0" smtClean="0">
                <a:latin typeface="#9Slide03 Montserrat Alternates" panose="00000A00000000000000" pitchFamily="2" charset="0"/>
              </a:rPr>
              <a:t>DẶN DÒ</a:t>
            </a:r>
            <a:endParaRPr lang="en-US" dirty="0">
              <a:latin typeface="#9Slide03 Montserrat Alternates" panose="00000A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810" y="3119775"/>
            <a:ext cx="2601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tìm hiểu trước văn bản “Gò Me”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9700" y="1578961"/>
            <a:ext cx="6222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dirty="0" smtClean="0">
                <a:latin typeface="#9Slide03 Montserrat Alternates" panose="00000A00000000000000" pitchFamily="2" charset="0"/>
              </a:rPr>
              <a:t>1</a:t>
            </a:r>
            <a:endParaRPr lang="en-US" sz="8000" dirty="0">
              <a:latin typeface="#9Slide03 Montserrat Alternates" panose="00000A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7124" y="1456630"/>
            <a:ext cx="821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dirty="0">
                <a:latin typeface="#9Slide03 Montserrat Alternates" panose="00000A00000000000000" pitchFamily="2" charset="0"/>
              </a:rPr>
              <a:t>2</a:t>
            </a:r>
            <a:endParaRPr lang="en-US" sz="8000" dirty="0">
              <a:latin typeface="#9Slide03 Montserrat Alternates" panose="00000A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568" y="3212108"/>
            <a:ext cx="2952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Chuẩn bị một vài bài thơ về miền đất Nam Bộ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715100" y="3423273"/>
            <a:ext cx="4749529" cy="90769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0"/>
          <p:cNvSpPr/>
          <p:nvPr/>
        </p:nvSpPr>
        <p:spPr>
          <a:xfrm>
            <a:off x="779701" y="3536102"/>
            <a:ext cx="917757" cy="678585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0"/>
          <p:cNvSpPr/>
          <p:nvPr/>
        </p:nvSpPr>
        <p:spPr>
          <a:xfrm>
            <a:off x="715099" y="2084853"/>
            <a:ext cx="4749530" cy="90851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798877" y="2235885"/>
            <a:ext cx="898580" cy="646604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0"/>
          <p:cNvSpPr/>
          <p:nvPr/>
        </p:nvSpPr>
        <p:spPr>
          <a:xfrm>
            <a:off x="715099" y="684912"/>
            <a:ext cx="5365114" cy="90842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92639" y="848111"/>
            <a:ext cx="899917" cy="582415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697458" y="779934"/>
            <a:ext cx="4394264" cy="745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 cảnh và nghĩa của từ ngữ trong ngữ cảnh</a:t>
            </a:r>
            <a:endParaRPr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2"/>
          </p:nvPr>
        </p:nvSpPr>
        <p:spPr>
          <a:xfrm>
            <a:off x="925717" y="897684"/>
            <a:ext cx="6351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Google Shape;203;p30">
            <a:hlinkClick r:id="rId4" action="ppaction://hlinksldjump"/>
          </p:cNvPr>
          <p:cNvSpPr txBox="1">
            <a:spLocks noGrp="1"/>
          </p:cNvSpPr>
          <p:nvPr>
            <p:ph type="title" idx="4"/>
          </p:nvPr>
        </p:nvSpPr>
        <p:spPr>
          <a:xfrm>
            <a:off x="930617" y="2339108"/>
            <a:ext cx="6351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Google Shape;205;p30">
            <a:hlinkClick r:id="rId4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1927301" y="2256356"/>
            <a:ext cx="4003949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phép tu từ</a:t>
            </a:r>
            <a:endParaRPr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30">
            <a:hlinkClick r:id="rId5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1862700" y="3654445"/>
            <a:ext cx="38523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- vận dụng</a:t>
            </a:r>
            <a:endParaRPr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Google Shape;209;p30">
            <a:hlinkClick r:id="rId5" action="ppaction://hlinksldjump"/>
          </p:cNvPr>
          <p:cNvSpPr txBox="1">
            <a:spLocks noGrp="1"/>
          </p:cNvSpPr>
          <p:nvPr>
            <p:ph type="title" idx="13"/>
          </p:nvPr>
        </p:nvSpPr>
        <p:spPr>
          <a:xfrm>
            <a:off x="930618" y="3654445"/>
            <a:ext cx="6351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000" y="1554742"/>
            <a:ext cx="3504644" cy="360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>
            <a:spLocks noGrp="1"/>
          </p:cNvSpPr>
          <p:nvPr>
            <p:ph type="title"/>
          </p:nvPr>
        </p:nvSpPr>
        <p:spPr>
          <a:xfrm>
            <a:off x="1179275" y="1872344"/>
            <a:ext cx="6677700" cy="15548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 CẢNH VÀ NGHĨA CỦA TỪ NGỮ TRONG NGỮ CẢNH</a:t>
            </a:r>
            <a:endParaRPr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Google Shape;246;p33"/>
          <p:cNvSpPr txBox="1">
            <a:spLocks noGrp="1"/>
          </p:cNvSpPr>
          <p:nvPr>
            <p:ph type="title" idx="2"/>
          </p:nvPr>
        </p:nvSpPr>
        <p:spPr>
          <a:xfrm>
            <a:off x="3854675" y="434312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30151" flipH="1">
            <a:off x="-136138" y="2174083"/>
            <a:ext cx="2772481" cy="30771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7028" y="197889"/>
            <a:ext cx="5838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2340429" y="1367343"/>
            <a:ext cx="4669971" cy="9153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2934511" y="1440874"/>
            <a:ext cx="374804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rgbClr val="7030A0"/>
                </a:solidFill>
                <a:latin typeface="#9Slide03 Montserrat Alternates" panose="00000A00000000000000" pitchFamily="2" charset="0"/>
              </a:rPr>
              <a:t>Nhắc lại kiến thức</a:t>
            </a:r>
            <a:endParaRPr sz="2800" dirty="0">
              <a:solidFill>
                <a:srgbClr val="7030A0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13090" y="2666320"/>
            <a:ext cx="4865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 phần VD khởi động trang 92, theo em tại sao phải tìm nghĩa của từ trong ngữ cảnh? Cách tìm nghĩa của từ trong ngữ cảnh như thế nào?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2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090350" flipH="1">
            <a:off x="6403281" y="2293390"/>
            <a:ext cx="2772481" cy="30771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7028" y="197889"/>
            <a:ext cx="6707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1633229" y="1243293"/>
            <a:ext cx="4669971" cy="9153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2262484" y="1271232"/>
            <a:ext cx="374804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rgbClr val="7030A0"/>
                </a:solidFill>
                <a:latin typeface="#9Slide03 Montserrat Alternates" panose="00000A00000000000000" pitchFamily="2" charset="0"/>
              </a:rPr>
              <a:t>Nhắc lại kiến thức</a:t>
            </a:r>
            <a:endParaRPr sz="2800" dirty="0">
              <a:solidFill>
                <a:srgbClr val="7030A0"/>
              </a:solidFill>
              <a:latin typeface="#9Slide03 Montserrat Alternates" panose="00000A00000000000000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027" y="2513244"/>
            <a:ext cx="2662464" cy="2438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accent6"/>
                </a:solidFill>
                <a:latin typeface="+mj-lt"/>
              </a:rPr>
              <a:t>Tiếng Việt có rất nhiều từ đa nghĩa nên phải dựa vào ngữ cảnh để biết được nghĩa của từ đang được nhắc đến</a:t>
            </a:r>
            <a:endParaRPr lang="en-US" sz="2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07350" y="2513244"/>
            <a:ext cx="2882161" cy="2438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accent6"/>
                </a:solidFill>
                <a:latin typeface="+mj-lt"/>
              </a:rPr>
              <a:t>Để tìm nghĩa của từ trong ngữ cảnh, ta cần:</a:t>
            </a:r>
            <a:endParaRPr lang="en-US" sz="2000" dirty="0">
              <a:solidFill>
                <a:schemeClr val="accent6"/>
              </a:solidFill>
              <a:latin typeface="+mj-lt"/>
            </a:endParaRPr>
          </a:p>
          <a:p>
            <a:r>
              <a:rPr lang="vi-VN" sz="2000" dirty="0">
                <a:solidFill>
                  <a:schemeClr val="accent6"/>
                </a:solidFill>
                <a:latin typeface="+mj-lt"/>
              </a:rPr>
              <a:t>+ Đặt nó vào trong ngữ cảnh</a:t>
            </a:r>
            <a:endParaRPr lang="en-US" sz="2000" dirty="0">
              <a:solidFill>
                <a:schemeClr val="accent6"/>
              </a:solidFill>
              <a:latin typeface="+mj-lt"/>
            </a:endParaRPr>
          </a:p>
          <a:p>
            <a:r>
              <a:rPr lang="vi-VN" sz="2000" dirty="0">
                <a:solidFill>
                  <a:schemeClr val="accent6"/>
                </a:solidFill>
                <a:latin typeface="+mj-lt"/>
              </a:rPr>
              <a:t>+ Xem xét sự kết hợp của từ đó với các </a:t>
            </a:r>
            <a:endParaRPr lang="en-US" sz="20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559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21" grpId="0"/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/>
          <p:nvPr/>
        </p:nvSpPr>
        <p:spPr>
          <a:xfrm>
            <a:off x="2679785" y="2821854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5"/>
          <p:cNvSpPr/>
          <p:nvPr/>
        </p:nvSpPr>
        <p:spPr>
          <a:xfrm>
            <a:off x="6557655" y="2821854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5"/>
          <p:cNvSpPr/>
          <p:nvPr/>
        </p:nvSpPr>
        <p:spPr>
          <a:xfrm>
            <a:off x="4618705" y="1693254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5"/>
          <p:cNvSpPr/>
          <p:nvPr/>
        </p:nvSpPr>
        <p:spPr>
          <a:xfrm>
            <a:off x="740855" y="1693254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557200" y="1671804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1"/>
                </a:solidFill>
              </a:rPr>
              <a:t>Nhóm 1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7" name="Google Shape;297;p35"/>
          <p:cNvSpPr txBox="1">
            <a:spLocks noGrp="1"/>
          </p:cNvSpPr>
          <p:nvPr>
            <p:ph type="subTitle" idx="1"/>
          </p:nvPr>
        </p:nvSpPr>
        <p:spPr>
          <a:xfrm>
            <a:off x="519155" y="2258329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smtClean="0"/>
              <a:t>Bài 1 phần a</a:t>
            </a:r>
            <a:endParaRPr sz="2400" dirty="0"/>
          </a:p>
        </p:txBody>
      </p:sp>
      <p:sp>
        <p:nvSpPr>
          <p:cNvPr id="298" name="Google Shape;298;p35"/>
          <p:cNvSpPr txBox="1">
            <a:spLocks noGrp="1"/>
          </p:cNvSpPr>
          <p:nvPr>
            <p:ph type="title" idx="2"/>
          </p:nvPr>
        </p:nvSpPr>
        <p:spPr>
          <a:xfrm>
            <a:off x="4397015" y="1671804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1"/>
                </a:solidFill>
              </a:rPr>
              <a:t>Nhóm 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9" name="Google Shape;299;p35"/>
          <p:cNvSpPr txBox="1">
            <a:spLocks noGrp="1"/>
          </p:cNvSpPr>
          <p:nvPr>
            <p:ph type="subTitle" idx="3"/>
          </p:nvPr>
        </p:nvSpPr>
        <p:spPr>
          <a:xfrm>
            <a:off x="4397015" y="2258329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smtClean="0"/>
              <a:t>Bài 1 phần c</a:t>
            </a:r>
            <a:endParaRPr sz="2400" dirty="0"/>
          </a:p>
        </p:txBody>
      </p:sp>
      <p:sp>
        <p:nvSpPr>
          <p:cNvPr id="301" name="Google Shape;301;p35"/>
          <p:cNvSpPr txBox="1">
            <a:spLocks noGrp="1"/>
          </p:cNvSpPr>
          <p:nvPr>
            <p:ph type="title" idx="4"/>
          </p:nvPr>
        </p:nvSpPr>
        <p:spPr>
          <a:xfrm>
            <a:off x="2458085" y="2800404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1"/>
                </a:solidFill>
              </a:rPr>
              <a:t>Nhóm 2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02" name="Google Shape;302;p35"/>
          <p:cNvSpPr txBox="1">
            <a:spLocks noGrp="1"/>
          </p:cNvSpPr>
          <p:nvPr>
            <p:ph type="subTitle" idx="5"/>
          </p:nvPr>
        </p:nvSpPr>
        <p:spPr>
          <a:xfrm>
            <a:off x="2458085" y="3386929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smtClean="0"/>
              <a:t>Bài 1 phần b</a:t>
            </a:r>
            <a:endParaRPr sz="2400" dirty="0"/>
          </a:p>
        </p:txBody>
      </p:sp>
      <p:sp>
        <p:nvSpPr>
          <p:cNvPr id="303" name="Google Shape;303;p35"/>
          <p:cNvSpPr txBox="1">
            <a:spLocks noGrp="1"/>
          </p:cNvSpPr>
          <p:nvPr>
            <p:ph type="title" idx="6"/>
          </p:nvPr>
        </p:nvSpPr>
        <p:spPr>
          <a:xfrm>
            <a:off x="6335944" y="2800404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1"/>
                </a:solidFill>
              </a:rPr>
              <a:t>Nhóm 4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04" name="Google Shape;304;p35"/>
          <p:cNvSpPr txBox="1">
            <a:spLocks noGrp="1"/>
          </p:cNvSpPr>
          <p:nvPr>
            <p:ph type="subTitle" idx="7"/>
          </p:nvPr>
        </p:nvSpPr>
        <p:spPr>
          <a:xfrm>
            <a:off x="6335944" y="3386929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smtClean="0"/>
              <a:t>Bài 2</a:t>
            </a:r>
            <a:endParaRPr sz="2400" dirty="0"/>
          </a:p>
        </p:txBody>
      </p:sp>
      <p:grpSp>
        <p:nvGrpSpPr>
          <p:cNvPr id="309" name="Google Shape;309;p35"/>
          <p:cNvGrpSpPr/>
          <p:nvPr/>
        </p:nvGrpSpPr>
        <p:grpSpPr>
          <a:xfrm>
            <a:off x="7099281" y="2237026"/>
            <a:ext cx="432391" cy="432426"/>
            <a:chOff x="3259425" y="2223500"/>
            <a:chExt cx="348225" cy="348225"/>
          </a:xfrm>
        </p:grpSpPr>
        <p:sp>
          <p:nvSpPr>
            <p:cNvPr id="310" name="Google Shape;310;p35"/>
            <p:cNvSpPr/>
            <p:nvPr/>
          </p:nvSpPr>
          <p:spPr>
            <a:xfrm>
              <a:off x="3361775" y="2223500"/>
              <a:ext cx="163650" cy="348225"/>
            </a:xfrm>
            <a:custGeom>
              <a:avLst/>
              <a:gdLst/>
              <a:ahLst/>
              <a:cxnLst/>
              <a:rect l="l" t="t" r="r" b="b"/>
              <a:pathLst>
                <a:path w="6546" h="13929" extrusionOk="0">
                  <a:moveTo>
                    <a:pt x="2855" y="5708"/>
                  </a:moveTo>
                  <a:cubicBezTo>
                    <a:pt x="3537" y="5708"/>
                    <a:pt x="4095" y="6267"/>
                    <a:pt x="4095" y="6949"/>
                  </a:cubicBezTo>
                  <a:cubicBezTo>
                    <a:pt x="4095" y="7685"/>
                    <a:pt x="3482" y="8179"/>
                    <a:pt x="2846" y="8179"/>
                  </a:cubicBezTo>
                  <a:cubicBezTo>
                    <a:pt x="2544" y="8179"/>
                    <a:pt x="2236" y="8067"/>
                    <a:pt x="1986" y="7818"/>
                  </a:cubicBezTo>
                  <a:cubicBezTo>
                    <a:pt x="1211" y="7042"/>
                    <a:pt x="1769" y="5708"/>
                    <a:pt x="2855" y="5708"/>
                  </a:cubicBezTo>
                  <a:close/>
                  <a:moveTo>
                    <a:pt x="2451" y="1"/>
                  </a:moveTo>
                  <a:lnTo>
                    <a:pt x="2451" y="2699"/>
                  </a:lnTo>
                  <a:lnTo>
                    <a:pt x="1" y="5150"/>
                  </a:lnTo>
                  <a:lnTo>
                    <a:pt x="1" y="13897"/>
                  </a:lnTo>
                  <a:lnTo>
                    <a:pt x="838" y="13897"/>
                  </a:lnTo>
                  <a:lnTo>
                    <a:pt x="838" y="11044"/>
                  </a:lnTo>
                  <a:cubicBezTo>
                    <a:pt x="900" y="9741"/>
                    <a:pt x="1893" y="9089"/>
                    <a:pt x="2882" y="9089"/>
                  </a:cubicBezTo>
                  <a:cubicBezTo>
                    <a:pt x="3871" y="9089"/>
                    <a:pt x="4855" y="9741"/>
                    <a:pt x="4902" y="11044"/>
                  </a:cubicBezTo>
                  <a:lnTo>
                    <a:pt x="4902" y="13928"/>
                  </a:lnTo>
                  <a:lnTo>
                    <a:pt x="5739" y="13928"/>
                  </a:lnTo>
                  <a:lnTo>
                    <a:pt x="5739" y="5150"/>
                  </a:lnTo>
                  <a:lnTo>
                    <a:pt x="3289" y="2699"/>
                  </a:lnTo>
                  <a:lnTo>
                    <a:pt x="3289" y="2451"/>
                  </a:lnTo>
                  <a:lnTo>
                    <a:pt x="6546" y="2451"/>
                  </a:lnTo>
                  <a:lnTo>
                    <a:pt x="6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265625" y="2366200"/>
              <a:ext cx="76025" cy="41125"/>
            </a:xfrm>
            <a:custGeom>
              <a:avLst/>
              <a:gdLst/>
              <a:ahLst/>
              <a:cxnLst/>
              <a:rect l="l" t="t" r="r" b="b"/>
              <a:pathLst>
                <a:path w="3041" h="1645" extrusionOk="0">
                  <a:moveTo>
                    <a:pt x="1614" y="0"/>
                  </a:moveTo>
                  <a:lnTo>
                    <a:pt x="1" y="1644"/>
                  </a:lnTo>
                  <a:lnTo>
                    <a:pt x="3040" y="1644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404425" y="2468550"/>
              <a:ext cx="57425" cy="20200"/>
            </a:xfrm>
            <a:custGeom>
              <a:avLst/>
              <a:gdLst/>
              <a:ahLst/>
              <a:cxnLst/>
              <a:rect l="l" t="t" r="r" b="b"/>
              <a:pathLst>
                <a:path w="2297" h="808" extrusionOk="0">
                  <a:moveTo>
                    <a:pt x="1118" y="1"/>
                  </a:moveTo>
                  <a:cubicBezTo>
                    <a:pt x="1123" y="1"/>
                    <a:pt x="1128" y="1"/>
                    <a:pt x="1134" y="1"/>
                  </a:cubicBezTo>
                  <a:lnTo>
                    <a:pt x="1134" y="1"/>
                  </a:lnTo>
                  <a:cubicBezTo>
                    <a:pt x="1139" y="1"/>
                    <a:pt x="1144" y="1"/>
                    <a:pt x="1149" y="1"/>
                  </a:cubicBezTo>
                  <a:close/>
                  <a:moveTo>
                    <a:pt x="1134" y="1"/>
                  </a:moveTo>
                  <a:lnTo>
                    <a:pt x="1134" y="1"/>
                  </a:lnTo>
                  <a:cubicBezTo>
                    <a:pt x="642" y="7"/>
                    <a:pt x="154" y="316"/>
                    <a:pt x="1" y="807"/>
                  </a:cubicBezTo>
                  <a:lnTo>
                    <a:pt x="2296" y="807"/>
                  </a:lnTo>
                  <a:cubicBezTo>
                    <a:pt x="2112" y="316"/>
                    <a:pt x="1654" y="7"/>
                    <a:pt x="1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3443200" y="2508875"/>
              <a:ext cx="20975" cy="62075"/>
            </a:xfrm>
            <a:custGeom>
              <a:avLst/>
              <a:gdLst/>
              <a:ahLst/>
              <a:cxnLst/>
              <a:rect l="l" t="t" r="r" b="b"/>
              <a:pathLst>
                <a:path w="839" h="2483" extrusionOk="0">
                  <a:moveTo>
                    <a:pt x="1" y="1"/>
                  </a:moveTo>
                  <a:lnTo>
                    <a:pt x="1" y="2482"/>
                  </a:lnTo>
                  <a:lnTo>
                    <a:pt x="838" y="2482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3402875" y="2508875"/>
              <a:ext cx="20200" cy="62075"/>
            </a:xfrm>
            <a:custGeom>
              <a:avLst/>
              <a:gdLst/>
              <a:ahLst/>
              <a:cxnLst/>
              <a:rect l="l" t="t" r="r" b="b"/>
              <a:pathLst>
                <a:path w="808" h="2483" extrusionOk="0">
                  <a:moveTo>
                    <a:pt x="1" y="1"/>
                  </a:moveTo>
                  <a:lnTo>
                    <a:pt x="1" y="2482"/>
                  </a:lnTo>
                  <a:lnTo>
                    <a:pt x="807" y="2482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3420725" y="2387125"/>
              <a:ext cx="23275" cy="19175"/>
            </a:xfrm>
            <a:custGeom>
              <a:avLst/>
              <a:gdLst/>
              <a:ahLst/>
              <a:cxnLst/>
              <a:rect l="l" t="t" r="r" b="b"/>
              <a:pathLst>
                <a:path w="931" h="767" extrusionOk="0">
                  <a:moveTo>
                    <a:pt x="497" y="1"/>
                  </a:moveTo>
                  <a:cubicBezTo>
                    <a:pt x="155" y="1"/>
                    <a:pt x="0" y="435"/>
                    <a:pt x="249" y="652"/>
                  </a:cubicBezTo>
                  <a:cubicBezTo>
                    <a:pt x="328" y="731"/>
                    <a:pt x="422" y="766"/>
                    <a:pt x="516" y="766"/>
                  </a:cubicBezTo>
                  <a:cubicBezTo>
                    <a:pt x="716" y="766"/>
                    <a:pt x="910" y="606"/>
                    <a:pt x="931" y="373"/>
                  </a:cubicBezTo>
                  <a:cubicBezTo>
                    <a:pt x="900" y="156"/>
                    <a:pt x="714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3525400" y="2366200"/>
              <a:ext cx="76025" cy="41125"/>
            </a:xfrm>
            <a:custGeom>
              <a:avLst/>
              <a:gdLst/>
              <a:ahLst/>
              <a:cxnLst/>
              <a:rect l="l" t="t" r="r" b="b"/>
              <a:pathLst>
                <a:path w="3041" h="1645" extrusionOk="0">
                  <a:moveTo>
                    <a:pt x="1" y="0"/>
                  </a:moveTo>
                  <a:lnTo>
                    <a:pt x="1" y="1644"/>
                  </a:lnTo>
                  <a:lnTo>
                    <a:pt x="3041" y="1644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3259425" y="2427450"/>
              <a:ext cx="82225" cy="143500"/>
            </a:xfrm>
            <a:custGeom>
              <a:avLst/>
              <a:gdLst/>
              <a:ahLst/>
              <a:cxnLst/>
              <a:rect l="l" t="t" r="r" b="b"/>
              <a:pathLst>
                <a:path w="3289" h="5740" extrusionOk="0">
                  <a:moveTo>
                    <a:pt x="2451" y="807"/>
                  </a:moveTo>
                  <a:lnTo>
                    <a:pt x="2451" y="1645"/>
                  </a:lnTo>
                  <a:lnTo>
                    <a:pt x="1644" y="1645"/>
                  </a:lnTo>
                  <a:lnTo>
                    <a:pt x="1644" y="807"/>
                  </a:lnTo>
                  <a:close/>
                  <a:moveTo>
                    <a:pt x="2451" y="2451"/>
                  </a:moveTo>
                  <a:lnTo>
                    <a:pt x="2451" y="3258"/>
                  </a:lnTo>
                  <a:lnTo>
                    <a:pt x="1644" y="3258"/>
                  </a:lnTo>
                  <a:lnTo>
                    <a:pt x="1644" y="2451"/>
                  </a:lnTo>
                  <a:close/>
                  <a:moveTo>
                    <a:pt x="0" y="1"/>
                  </a:moveTo>
                  <a:lnTo>
                    <a:pt x="0" y="5739"/>
                  </a:lnTo>
                  <a:lnTo>
                    <a:pt x="3288" y="5739"/>
                  </a:lnTo>
                  <a:lnTo>
                    <a:pt x="32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3525400" y="2427450"/>
              <a:ext cx="82250" cy="143500"/>
            </a:xfrm>
            <a:custGeom>
              <a:avLst/>
              <a:gdLst/>
              <a:ahLst/>
              <a:cxnLst/>
              <a:rect l="l" t="t" r="r" b="b"/>
              <a:pathLst>
                <a:path w="3290" h="5740" extrusionOk="0">
                  <a:moveTo>
                    <a:pt x="1676" y="807"/>
                  </a:moveTo>
                  <a:lnTo>
                    <a:pt x="1676" y="1645"/>
                  </a:lnTo>
                  <a:lnTo>
                    <a:pt x="838" y="1645"/>
                  </a:lnTo>
                  <a:lnTo>
                    <a:pt x="838" y="807"/>
                  </a:lnTo>
                  <a:close/>
                  <a:moveTo>
                    <a:pt x="1676" y="2451"/>
                  </a:moveTo>
                  <a:lnTo>
                    <a:pt x="1676" y="3258"/>
                  </a:lnTo>
                  <a:lnTo>
                    <a:pt x="838" y="3258"/>
                  </a:lnTo>
                  <a:lnTo>
                    <a:pt x="838" y="2451"/>
                  </a:lnTo>
                  <a:close/>
                  <a:moveTo>
                    <a:pt x="1" y="1"/>
                  </a:moveTo>
                  <a:lnTo>
                    <a:pt x="1" y="5739"/>
                  </a:lnTo>
                  <a:lnTo>
                    <a:pt x="3289" y="5739"/>
                  </a:lnTo>
                  <a:lnTo>
                    <a:pt x="32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5"/>
          <p:cNvGrpSpPr/>
          <p:nvPr/>
        </p:nvGrpSpPr>
        <p:grpSpPr>
          <a:xfrm>
            <a:off x="3187939" y="2315053"/>
            <a:ext cx="432391" cy="354410"/>
            <a:chOff x="2505650" y="2254525"/>
            <a:chExt cx="348225" cy="285400"/>
          </a:xfrm>
        </p:grpSpPr>
        <p:sp>
          <p:nvSpPr>
            <p:cNvPr id="320" name="Google Shape;320;p35"/>
            <p:cNvSpPr/>
            <p:nvPr/>
          </p:nvSpPr>
          <p:spPr>
            <a:xfrm>
              <a:off x="2526600" y="2254525"/>
              <a:ext cx="306325" cy="224125"/>
            </a:xfrm>
            <a:custGeom>
              <a:avLst/>
              <a:gdLst/>
              <a:ahLst/>
              <a:cxnLst/>
              <a:rect l="l" t="t" r="r" b="b"/>
              <a:pathLst>
                <a:path w="12253" h="8965" extrusionOk="0">
                  <a:moveTo>
                    <a:pt x="6545" y="3257"/>
                  </a:moveTo>
                  <a:lnTo>
                    <a:pt x="6545" y="4064"/>
                  </a:lnTo>
                  <a:lnTo>
                    <a:pt x="7352" y="4064"/>
                  </a:lnTo>
                  <a:lnTo>
                    <a:pt x="7352" y="4902"/>
                  </a:lnTo>
                  <a:lnTo>
                    <a:pt x="6545" y="4902"/>
                  </a:lnTo>
                  <a:lnTo>
                    <a:pt x="6545" y="5708"/>
                  </a:lnTo>
                  <a:lnTo>
                    <a:pt x="5708" y="5708"/>
                  </a:lnTo>
                  <a:lnTo>
                    <a:pt x="5708" y="4902"/>
                  </a:lnTo>
                  <a:lnTo>
                    <a:pt x="4901" y="4902"/>
                  </a:lnTo>
                  <a:lnTo>
                    <a:pt x="4901" y="4064"/>
                  </a:lnTo>
                  <a:lnTo>
                    <a:pt x="5708" y="4064"/>
                  </a:lnTo>
                  <a:lnTo>
                    <a:pt x="5708" y="3257"/>
                  </a:lnTo>
                  <a:close/>
                  <a:moveTo>
                    <a:pt x="2838" y="2451"/>
                  </a:moveTo>
                  <a:cubicBezTo>
                    <a:pt x="3451" y="2451"/>
                    <a:pt x="4064" y="2854"/>
                    <a:pt x="4064" y="3661"/>
                  </a:cubicBezTo>
                  <a:cubicBezTo>
                    <a:pt x="4064" y="4374"/>
                    <a:pt x="3629" y="4995"/>
                    <a:pt x="3009" y="5274"/>
                  </a:cubicBezTo>
                  <a:cubicBezTo>
                    <a:pt x="2792" y="5367"/>
                    <a:pt x="2637" y="5522"/>
                    <a:pt x="2544" y="5708"/>
                  </a:cubicBezTo>
                  <a:lnTo>
                    <a:pt x="4095" y="5708"/>
                  </a:lnTo>
                  <a:lnTo>
                    <a:pt x="4095" y="6514"/>
                  </a:lnTo>
                  <a:lnTo>
                    <a:pt x="1613" y="6514"/>
                  </a:lnTo>
                  <a:lnTo>
                    <a:pt x="1613" y="6080"/>
                  </a:lnTo>
                  <a:cubicBezTo>
                    <a:pt x="1644" y="5367"/>
                    <a:pt x="2078" y="4746"/>
                    <a:pt x="2761" y="4467"/>
                  </a:cubicBezTo>
                  <a:cubicBezTo>
                    <a:pt x="3040" y="4312"/>
                    <a:pt x="3257" y="4002"/>
                    <a:pt x="3257" y="3661"/>
                  </a:cubicBezTo>
                  <a:cubicBezTo>
                    <a:pt x="3257" y="3397"/>
                    <a:pt x="3055" y="3265"/>
                    <a:pt x="2854" y="3265"/>
                  </a:cubicBezTo>
                  <a:cubicBezTo>
                    <a:pt x="2652" y="3265"/>
                    <a:pt x="2451" y="3397"/>
                    <a:pt x="2451" y="3661"/>
                  </a:cubicBezTo>
                  <a:lnTo>
                    <a:pt x="1613" y="3661"/>
                  </a:lnTo>
                  <a:cubicBezTo>
                    <a:pt x="1613" y="2854"/>
                    <a:pt x="2226" y="2451"/>
                    <a:pt x="2838" y="2451"/>
                  </a:cubicBezTo>
                  <a:close/>
                  <a:moveTo>
                    <a:pt x="9368" y="2451"/>
                  </a:moveTo>
                  <a:cubicBezTo>
                    <a:pt x="9973" y="2451"/>
                    <a:pt x="10578" y="2854"/>
                    <a:pt x="10578" y="3661"/>
                  </a:cubicBezTo>
                  <a:cubicBezTo>
                    <a:pt x="10578" y="4374"/>
                    <a:pt x="10174" y="4995"/>
                    <a:pt x="9523" y="5274"/>
                  </a:cubicBezTo>
                  <a:cubicBezTo>
                    <a:pt x="9337" y="5367"/>
                    <a:pt x="9182" y="5522"/>
                    <a:pt x="9058" y="5708"/>
                  </a:cubicBezTo>
                  <a:lnTo>
                    <a:pt x="10609" y="5708"/>
                  </a:lnTo>
                  <a:lnTo>
                    <a:pt x="10609" y="6514"/>
                  </a:lnTo>
                  <a:lnTo>
                    <a:pt x="8127" y="6514"/>
                  </a:lnTo>
                  <a:lnTo>
                    <a:pt x="8127" y="6080"/>
                  </a:lnTo>
                  <a:cubicBezTo>
                    <a:pt x="8158" y="5367"/>
                    <a:pt x="8623" y="4746"/>
                    <a:pt x="9275" y="4467"/>
                  </a:cubicBezTo>
                  <a:cubicBezTo>
                    <a:pt x="9585" y="4312"/>
                    <a:pt x="9771" y="4002"/>
                    <a:pt x="9771" y="3661"/>
                  </a:cubicBezTo>
                  <a:cubicBezTo>
                    <a:pt x="9771" y="3397"/>
                    <a:pt x="9570" y="3265"/>
                    <a:pt x="9368" y="3265"/>
                  </a:cubicBezTo>
                  <a:cubicBezTo>
                    <a:pt x="9166" y="3265"/>
                    <a:pt x="8965" y="3397"/>
                    <a:pt x="8965" y="3661"/>
                  </a:cubicBezTo>
                  <a:lnTo>
                    <a:pt x="8158" y="3661"/>
                  </a:lnTo>
                  <a:cubicBezTo>
                    <a:pt x="8158" y="2854"/>
                    <a:pt x="8763" y="2451"/>
                    <a:pt x="9368" y="2451"/>
                  </a:cubicBezTo>
                  <a:close/>
                  <a:moveTo>
                    <a:pt x="0" y="0"/>
                  </a:moveTo>
                  <a:lnTo>
                    <a:pt x="0" y="8965"/>
                  </a:lnTo>
                  <a:lnTo>
                    <a:pt x="1644" y="8965"/>
                  </a:lnTo>
                  <a:lnTo>
                    <a:pt x="1644" y="8562"/>
                  </a:lnTo>
                  <a:cubicBezTo>
                    <a:pt x="1644" y="7910"/>
                    <a:pt x="2202" y="7352"/>
                    <a:pt x="2854" y="7352"/>
                  </a:cubicBezTo>
                  <a:lnTo>
                    <a:pt x="4498" y="7352"/>
                  </a:lnTo>
                  <a:cubicBezTo>
                    <a:pt x="5180" y="7352"/>
                    <a:pt x="5708" y="7910"/>
                    <a:pt x="5708" y="8562"/>
                  </a:cubicBezTo>
                  <a:lnTo>
                    <a:pt x="5708" y="8965"/>
                  </a:lnTo>
                  <a:lnTo>
                    <a:pt x="12253" y="8965"/>
                  </a:lnTo>
                  <a:lnTo>
                    <a:pt x="12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2587850" y="2458400"/>
              <a:ext cx="61300" cy="19475"/>
            </a:xfrm>
            <a:custGeom>
              <a:avLst/>
              <a:gdLst/>
              <a:ahLst/>
              <a:cxnLst/>
              <a:rect l="l" t="t" r="r" b="b"/>
              <a:pathLst>
                <a:path w="2452" h="779" extrusionOk="0">
                  <a:moveTo>
                    <a:pt x="356" y="0"/>
                  </a:moveTo>
                  <a:cubicBezTo>
                    <a:pt x="160" y="0"/>
                    <a:pt x="1" y="175"/>
                    <a:pt x="1" y="376"/>
                  </a:cubicBezTo>
                  <a:lnTo>
                    <a:pt x="1" y="779"/>
                  </a:lnTo>
                  <a:lnTo>
                    <a:pt x="2451" y="779"/>
                  </a:lnTo>
                  <a:lnTo>
                    <a:pt x="2451" y="376"/>
                  </a:lnTo>
                  <a:cubicBezTo>
                    <a:pt x="2451" y="159"/>
                    <a:pt x="2265" y="4"/>
                    <a:pt x="2079" y="4"/>
                  </a:cubicBezTo>
                  <a:lnTo>
                    <a:pt x="404" y="4"/>
                  </a:lnTo>
                  <a:cubicBezTo>
                    <a:pt x="388" y="1"/>
                    <a:pt x="372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2505650" y="2498800"/>
              <a:ext cx="348225" cy="41125"/>
            </a:xfrm>
            <a:custGeom>
              <a:avLst/>
              <a:gdLst/>
              <a:ahLst/>
              <a:cxnLst/>
              <a:rect l="l" t="t" r="r" b="b"/>
              <a:pathLst>
                <a:path w="13929" h="1645" extrusionOk="0">
                  <a:moveTo>
                    <a:pt x="404" y="1"/>
                  </a:moveTo>
                  <a:cubicBezTo>
                    <a:pt x="218" y="1"/>
                    <a:pt x="32" y="156"/>
                    <a:pt x="1" y="373"/>
                  </a:cubicBezTo>
                  <a:cubicBezTo>
                    <a:pt x="1" y="373"/>
                    <a:pt x="1" y="404"/>
                    <a:pt x="1" y="404"/>
                  </a:cubicBezTo>
                  <a:lnTo>
                    <a:pt x="1" y="1645"/>
                  </a:lnTo>
                  <a:lnTo>
                    <a:pt x="13928" y="1645"/>
                  </a:lnTo>
                  <a:lnTo>
                    <a:pt x="13928" y="404"/>
                  </a:lnTo>
                  <a:cubicBezTo>
                    <a:pt x="13928" y="404"/>
                    <a:pt x="13928" y="373"/>
                    <a:pt x="13928" y="373"/>
                  </a:cubicBezTo>
                  <a:cubicBezTo>
                    <a:pt x="13897" y="156"/>
                    <a:pt x="13711" y="1"/>
                    <a:pt x="13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35"/>
          <p:cNvGrpSpPr/>
          <p:nvPr/>
        </p:nvGrpSpPr>
        <p:grpSpPr>
          <a:xfrm>
            <a:off x="5126844" y="1108889"/>
            <a:ext cx="432391" cy="431526"/>
            <a:chOff x="1751875" y="2223450"/>
            <a:chExt cx="348225" cy="347500"/>
          </a:xfrm>
        </p:grpSpPr>
        <p:sp>
          <p:nvSpPr>
            <p:cNvPr id="324" name="Google Shape;324;p35"/>
            <p:cNvSpPr/>
            <p:nvPr/>
          </p:nvSpPr>
          <p:spPr>
            <a:xfrm>
              <a:off x="1751875" y="2223450"/>
              <a:ext cx="102400" cy="347500"/>
            </a:xfrm>
            <a:custGeom>
              <a:avLst/>
              <a:gdLst/>
              <a:ahLst/>
              <a:cxnLst/>
              <a:rect l="l" t="t" r="r" b="b"/>
              <a:pathLst>
                <a:path w="4096" h="13900" extrusionOk="0">
                  <a:moveTo>
                    <a:pt x="2028" y="1616"/>
                  </a:moveTo>
                  <a:cubicBezTo>
                    <a:pt x="2446" y="1616"/>
                    <a:pt x="2855" y="1941"/>
                    <a:pt x="2855" y="2422"/>
                  </a:cubicBezTo>
                  <a:cubicBezTo>
                    <a:pt x="2855" y="2888"/>
                    <a:pt x="2482" y="3260"/>
                    <a:pt x="2048" y="3260"/>
                  </a:cubicBezTo>
                  <a:cubicBezTo>
                    <a:pt x="1304" y="3260"/>
                    <a:pt x="931" y="2360"/>
                    <a:pt x="1459" y="1864"/>
                  </a:cubicBezTo>
                  <a:cubicBezTo>
                    <a:pt x="1621" y="1692"/>
                    <a:pt x="1825" y="1616"/>
                    <a:pt x="2028" y="1616"/>
                  </a:cubicBezTo>
                  <a:close/>
                  <a:moveTo>
                    <a:pt x="2855" y="4066"/>
                  </a:moveTo>
                  <a:lnTo>
                    <a:pt x="2855" y="4873"/>
                  </a:lnTo>
                  <a:lnTo>
                    <a:pt x="1242" y="4873"/>
                  </a:lnTo>
                  <a:lnTo>
                    <a:pt x="1242" y="4066"/>
                  </a:lnTo>
                  <a:close/>
                  <a:moveTo>
                    <a:pt x="2855" y="9836"/>
                  </a:moveTo>
                  <a:lnTo>
                    <a:pt x="2855" y="10642"/>
                  </a:lnTo>
                  <a:lnTo>
                    <a:pt x="1242" y="10642"/>
                  </a:lnTo>
                  <a:lnTo>
                    <a:pt x="1242" y="9836"/>
                  </a:lnTo>
                  <a:close/>
                  <a:moveTo>
                    <a:pt x="2855" y="11449"/>
                  </a:moveTo>
                  <a:lnTo>
                    <a:pt x="2855" y="12286"/>
                  </a:lnTo>
                  <a:lnTo>
                    <a:pt x="1242" y="12286"/>
                  </a:lnTo>
                  <a:lnTo>
                    <a:pt x="1242" y="11449"/>
                  </a:lnTo>
                  <a:close/>
                  <a:moveTo>
                    <a:pt x="784" y="1"/>
                  </a:moveTo>
                  <a:cubicBezTo>
                    <a:pt x="345" y="1"/>
                    <a:pt x="1" y="362"/>
                    <a:pt x="1" y="809"/>
                  </a:cubicBezTo>
                  <a:lnTo>
                    <a:pt x="1" y="13093"/>
                  </a:lnTo>
                  <a:cubicBezTo>
                    <a:pt x="1" y="13527"/>
                    <a:pt x="373" y="13899"/>
                    <a:pt x="838" y="13899"/>
                  </a:cubicBezTo>
                  <a:lnTo>
                    <a:pt x="3258" y="13899"/>
                  </a:lnTo>
                  <a:cubicBezTo>
                    <a:pt x="3723" y="13899"/>
                    <a:pt x="4095" y="13527"/>
                    <a:pt x="4095" y="13093"/>
                  </a:cubicBezTo>
                  <a:lnTo>
                    <a:pt x="4095" y="809"/>
                  </a:lnTo>
                  <a:cubicBezTo>
                    <a:pt x="4095" y="362"/>
                    <a:pt x="3752" y="1"/>
                    <a:pt x="3312" y="1"/>
                  </a:cubicBezTo>
                  <a:cubicBezTo>
                    <a:pt x="3294" y="1"/>
                    <a:pt x="3276" y="2"/>
                    <a:pt x="3258" y="3"/>
                  </a:cubicBezTo>
                  <a:lnTo>
                    <a:pt x="838" y="3"/>
                  </a:lnTo>
                  <a:cubicBezTo>
                    <a:pt x="820" y="2"/>
                    <a:pt x="802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1875175" y="2223500"/>
              <a:ext cx="101625" cy="347450"/>
            </a:xfrm>
            <a:custGeom>
              <a:avLst/>
              <a:gdLst/>
              <a:ahLst/>
              <a:cxnLst/>
              <a:rect l="l" t="t" r="r" b="b"/>
              <a:pathLst>
                <a:path w="4065" h="13898" extrusionOk="0">
                  <a:moveTo>
                    <a:pt x="2042" y="1614"/>
                  </a:moveTo>
                  <a:cubicBezTo>
                    <a:pt x="2460" y="1614"/>
                    <a:pt x="2855" y="1939"/>
                    <a:pt x="2855" y="2420"/>
                  </a:cubicBezTo>
                  <a:cubicBezTo>
                    <a:pt x="2855" y="2886"/>
                    <a:pt x="2482" y="3258"/>
                    <a:pt x="2017" y="3258"/>
                  </a:cubicBezTo>
                  <a:cubicBezTo>
                    <a:pt x="1304" y="3258"/>
                    <a:pt x="931" y="2358"/>
                    <a:pt x="1459" y="1862"/>
                  </a:cubicBezTo>
                  <a:cubicBezTo>
                    <a:pt x="1631" y="1690"/>
                    <a:pt x="1839" y="1614"/>
                    <a:pt x="2042" y="1614"/>
                  </a:cubicBezTo>
                  <a:close/>
                  <a:moveTo>
                    <a:pt x="2855" y="4064"/>
                  </a:moveTo>
                  <a:lnTo>
                    <a:pt x="2855" y="4871"/>
                  </a:lnTo>
                  <a:lnTo>
                    <a:pt x="1211" y="4871"/>
                  </a:lnTo>
                  <a:lnTo>
                    <a:pt x="1211" y="4064"/>
                  </a:lnTo>
                  <a:close/>
                  <a:moveTo>
                    <a:pt x="2855" y="9834"/>
                  </a:moveTo>
                  <a:lnTo>
                    <a:pt x="2855" y="10640"/>
                  </a:lnTo>
                  <a:lnTo>
                    <a:pt x="1211" y="10640"/>
                  </a:lnTo>
                  <a:lnTo>
                    <a:pt x="1211" y="9834"/>
                  </a:lnTo>
                  <a:close/>
                  <a:moveTo>
                    <a:pt x="2855" y="11447"/>
                  </a:moveTo>
                  <a:lnTo>
                    <a:pt x="2855" y="12284"/>
                  </a:lnTo>
                  <a:lnTo>
                    <a:pt x="1211" y="12284"/>
                  </a:lnTo>
                  <a:lnTo>
                    <a:pt x="1211" y="11447"/>
                  </a:lnTo>
                  <a:close/>
                  <a:moveTo>
                    <a:pt x="807" y="1"/>
                  </a:moveTo>
                  <a:cubicBezTo>
                    <a:pt x="373" y="1"/>
                    <a:pt x="1" y="342"/>
                    <a:pt x="1" y="807"/>
                  </a:cubicBezTo>
                  <a:lnTo>
                    <a:pt x="1" y="13091"/>
                  </a:lnTo>
                  <a:cubicBezTo>
                    <a:pt x="1" y="13525"/>
                    <a:pt x="373" y="13897"/>
                    <a:pt x="807" y="13897"/>
                  </a:cubicBezTo>
                  <a:lnTo>
                    <a:pt x="3258" y="13897"/>
                  </a:lnTo>
                  <a:cubicBezTo>
                    <a:pt x="3692" y="13897"/>
                    <a:pt x="4064" y="13525"/>
                    <a:pt x="4064" y="13091"/>
                  </a:cubicBezTo>
                  <a:lnTo>
                    <a:pt x="4064" y="807"/>
                  </a:lnTo>
                  <a:cubicBezTo>
                    <a:pt x="4064" y="342"/>
                    <a:pt x="3692" y="1"/>
                    <a:pt x="3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1997700" y="2223500"/>
              <a:ext cx="102400" cy="347450"/>
            </a:xfrm>
            <a:custGeom>
              <a:avLst/>
              <a:gdLst/>
              <a:ahLst/>
              <a:cxnLst/>
              <a:rect l="l" t="t" r="r" b="b"/>
              <a:pathLst>
                <a:path w="4096" h="13898" extrusionOk="0">
                  <a:moveTo>
                    <a:pt x="2073" y="1614"/>
                  </a:moveTo>
                  <a:cubicBezTo>
                    <a:pt x="2491" y="1614"/>
                    <a:pt x="2886" y="1939"/>
                    <a:pt x="2886" y="2420"/>
                  </a:cubicBezTo>
                  <a:cubicBezTo>
                    <a:pt x="2886" y="2886"/>
                    <a:pt x="2513" y="3258"/>
                    <a:pt x="2079" y="3258"/>
                  </a:cubicBezTo>
                  <a:cubicBezTo>
                    <a:pt x="1335" y="3258"/>
                    <a:pt x="994" y="2358"/>
                    <a:pt x="1490" y="1862"/>
                  </a:cubicBezTo>
                  <a:cubicBezTo>
                    <a:pt x="1662" y="1690"/>
                    <a:pt x="1870" y="1614"/>
                    <a:pt x="2073" y="1614"/>
                  </a:cubicBezTo>
                  <a:close/>
                  <a:moveTo>
                    <a:pt x="2886" y="4064"/>
                  </a:moveTo>
                  <a:lnTo>
                    <a:pt x="2886" y="4871"/>
                  </a:lnTo>
                  <a:lnTo>
                    <a:pt x="1242" y="4871"/>
                  </a:lnTo>
                  <a:lnTo>
                    <a:pt x="1242" y="4064"/>
                  </a:lnTo>
                  <a:close/>
                  <a:moveTo>
                    <a:pt x="2886" y="9834"/>
                  </a:moveTo>
                  <a:lnTo>
                    <a:pt x="2886" y="10640"/>
                  </a:lnTo>
                  <a:lnTo>
                    <a:pt x="1242" y="10640"/>
                  </a:lnTo>
                  <a:lnTo>
                    <a:pt x="1242" y="9834"/>
                  </a:lnTo>
                  <a:close/>
                  <a:moveTo>
                    <a:pt x="2886" y="11447"/>
                  </a:moveTo>
                  <a:lnTo>
                    <a:pt x="2886" y="12284"/>
                  </a:lnTo>
                  <a:lnTo>
                    <a:pt x="1242" y="12284"/>
                  </a:lnTo>
                  <a:lnTo>
                    <a:pt x="1242" y="11447"/>
                  </a:lnTo>
                  <a:close/>
                  <a:moveTo>
                    <a:pt x="838" y="1"/>
                  </a:moveTo>
                  <a:cubicBezTo>
                    <a:pt x="373" y="1"/>
                    <a:pt x="1" y="342"/>
                    <a:pt x="1" y="807"/>
                  </a:cubicBezTo>
                  <a:lnTo>
                    <a:pt x="1" y="13091"/>
                  </a:lnTo>
                  <a:cubicBezTo>
                    <a:pt x="1" y="13525"/>
                    <a:pt x="373" y="13897"/>
                    <a:pt x="838" y="13897"/>
                  </a:cubicBezTo>
                  <a:lnTo>
                    <a:pt x="3258" y="13897"/>
                  </a:lnTo>
                  <a:cubicBezTo>
                    <a:pt x="3723" y="13897"/>
                    <a:pt x="4095" y="13525"/>
                    <a:pt x="4095" y="13091"/>
                  </a:cubicBezTo>
                  <a:lnTo>
                    <a:pt x="4095" y="807"/>
                  </a:lnTo>
                  <a:cubicBezTo>
                    <a:pt x="4095" y="342"/>
                    <a:pt x="3723" y="1"/>
                    <a:pt x="3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35"/>
          <p:cNvGrpSpPr/>
          <p:nvPr/>
        </p:nvGrpSpPr>
        <p:grpSpPr>
          <a:xfrm>
            <a:off x="1249012" y="1108439"/>
            <a:ext cx="432360" cy="432426"/>
            <a:chOff x="998125" y="2222725"/>
            <a:chExt cx="348200" cy="348225"/>
          </a:xfrm>
        </p:grpSpPr>
        <p:sp>
          <p:nvSpPr>
            <p:cNvPr id="328" name="Google Shape;328;p35"/>
            <p:cNvSpPr/>
            <p:nvPr/>
          </p:nvSpPr>
          <p:spPr>
            <a:xfrm>
              <a:off x="1182675" y="2284775"/>
              <a:ext cx="121775" cy="61275"/>
            </a:xfrm>
            <a:custGeom>
              <a:avLst/>
              <a:gdLst/>
              <a:ahLst/>
              <a:cxnLst/>
              <a:rect l="l" t="t" r="r" b="b"/>
              <a:pathLst>
                <a:path w="4871" h="2451" extrusionOk="0">
                  <a:moveTo>
                    <a:pt x="1" y="0"/>
                  </a:moveTo>
                  <a:lnTo>
                    <a:pt x="1" y="2451"/>
                  </a:lnTo>
                  <a:lnTo>
                    <a:pt x="1986" y="2451"/>
                  </a:lnTo>
                  <a:lnTo>
                    <a:pt x="1086" y="1334"/>
                  </a:lnTo>
                  <a:lnTo>
                    <a:pt x="1738" y="838"/>
                  </a:lnTo>
                  <a:lnTo>
                    <a:pt x="3040" y="2451"/>
                  </a:lnTo>
                  <a:lnTo>
                    <a:pt x="4871" y="2451"/>
                  </a:lnTo>
                  <a:lnTo>
                    <a:pt x="48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1141575" y="2222725"/>
              <a:ext cx="61300" cy="41900"/>
            </a:xfrm>
            <a:custGeom>
              <a:avLst/>
              <a:gdLst/>
              <a:ahLst/>
              <a:cxnLst/>
              <a:rect l="l" t="t" r="r" b="b"/>
              <a:pathLst>
                <a:path w="2452" h="1676" extrusionOk="0">
                  <a:moveTo>
                    <a:pt x="1" y="1"/>
                  </a:moveTo>
                  <a:lnTo>
                    <a:pt x="1" y="1676"/>
                  </a:lnTo>
                  <a:lnTo>
                    <a:pt x="2451" y="1676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1040000" y="2284775"/>
              <a:ext cx="121775" cy="61275"/>
            </a:xfrm>
            <a:custGeom>
              <a:avLst/>
              <a:gdLst/>
              <a:ahLst/>
              <a:cxnLst/>
              <a:rect l="l" t="t" r="r" b="b"/>
              <a:pathLst>
                <a:path w="4871" h="2451" extrusionOk="0">
                  <a:moveTo>
                    <a:pt x="0" y="0"/>
                  </a:moveTo>
                  <a:lnTo>
                    <a:pt x="0" y="2451"/>
                  </a:lnTo>
                  <a:lnTo>
                    <a:pt x="2823" y="2451"/>
                  </a:lnTo>
                  <a:lnTo>
                    <a:pt x="1923" y="1334"/>
                  </a:lnTo>
                  <a:lnTo>
                    <a:pt x="2544" y="838"/>
                  </a:lnTo>
                  <a:lnTo>
                    <a:pt x="3846" y="2451"/>
                  </a:lnTo>
                  <a:lnTo>
                    <a:pt x="4870" y="2451"/>
                  </a:lnTo>
                  <a:lnTo>
                    <a:pt x="48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1040000" y="2366200"/>
              <a:ext cx="264450" cy="61275"/>
            </a:xfrm>
            <a:custGeom>
              <a:avLst/>
              <a:gdLst/>
              <a:ahLst/>
              <a:cxnLst/>
              <a:rect l="l" t="t" r="r" b="b"/>
              <a:pathLst>
                <a:path w="10578" h="2451" extrusionOk="0">
                  <a:moveTo>
                    <a:pt x="0" y="0"/>
                  </a:moveTo>
                  <a:lnTo>
                    <a:pt x="0" y="2451"/>
                  </a:lnTo>
                  <a:lnTo>
                    <a:pt x="2451" y="2451"/>
                  </a:lnTo>
                  <a:lnTo>
                    <a:pt x="2451" y="2079"/>
                  </a:lnTo>
                  <a:cubicBezTo>
                    <a:pt x="2451" y="1396"/>
                    <a:pt x="2978" y="838"/>
                    <a:pt x="3660" y="838"/>
                  </a:cubicBezTo>
                  <a:lnTo>
                    <a:pt x="6917" y="838"/>
                  </a:lnTo>
                  <a:cubicBezTo>
                    <a:pt x="7600" y="838"/>
                    <a:pt x="8127" y="1396"/>
                    <a:pt x="8158" y="2079"/>
                  </a:cubicBezTo>
                  <a:lnTo>
                    <a:pt x="8158" y="2451"/>
                  </a:lnTo>
                  <a:lnTo>
                    <a:pt x="10578" y="2451"/>
                  </a:lnTo>
                  <a:lnTo>
                    <a:pt x="10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1121425" y="2407300"/>
              <a:ext cx="101600" cy="122550"/>
            </a:xfrm>
            <a:custGeom>
              <a:avLst/>
              <a:gdLst/>
              <a:ahLst/>
              <a:cxnLst/>
              <a:rect l="l" t="t" r="r" b="b"/>
              <a:pathLst>
                <a:path w="4064" h="4902" extrusionOk="0">
                  <a:moveTo>
                    <a:pt x="3257" y="807"/>
                  </a:moveTo>
                  <a:lnTo>
                    <a:pt x="3257" y="1613"/>
                  </a:lnTo>
                  <a:lnTo>
                    <a:pt x="807" y="1613"/>
                  </a:lnTo>
                  <a:lnTo>
                    <a:pt x="807" y="807"/>
                  </a:lnTo>
                  <a:close/>
                  <a:moveTo>
                    <a:pt x="3257" y="2451"/>
                  </a:moveTo>
                  <a:lnTo>
                    <a:pt x="3257" y="3257"/>
                  </a:lnTo>
                  <a:lnTo>
                    <a:pt x="807" y="3257"/>
                  </a:lnTo>
                  <a:lnTo>
                    <a:pt x="807" y="2451"/>
                  </a:lnTo>
                  <a:close/>
                  <a:moveTo>
                    <a:pt x="403" y="0"/>
                  </a:moveTo>
                  <a:cubicBezTo>
                    <a:pt x="186" y="0"/>
                    <a:pt x="0" y="155"/>
                    <a:pt x="0" y="372"/>
                  </a:cubicBezTo>
                  <a:lnTo>
                    <a:pt x="0" y="4901"/>
                  </a:lnTo>
                  <a:lnTo>
                    <a:pt x="4064" y="4901"/>
                  </a:lnTo>
                  <a:lnTo>
                    <a:pt x="4064" y="403"/>
                  </a:lnTo>
                  <a:cubicBezTo>
                    <a:pt x="4064" y="202"/>
                    <a:pt x="3904" y="28"/>
                    <a:pt x="3708" y="28"/>
                  </a:cubicBezTo>
                  <a:cubicBezTo>
                    <a:pt x="3692" y="28"/>
                    <a:pt x="3676" y="29"/>
                    <a:pt x="3660" y="31"/>
                  </a:cubicBezTo>
                  <a:lnTo>
                    <a:pt x="36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998125" y="2447625"/>
              <a:ext cx="103150" cy="82225"/>
            </a:xfrm>
            <a:custGeom>
              <a:avLst/>
              <a:gdLst/>
              <a:ahLst/>
              <a:cxnLst/>
              <a:rect l="l" t="t" r="r" b="b"/>
              <a:pathLst>
                <a:path w="4126" h="3289" extrusionOk="0">
                  <a:moveTo>
                    <a:pt x="3288" y="838"/>
                  </a:moveTo>
                  <a:lnTo>
                    <a:pt x="3288" y="1644"/>
                  </a:lnTo>
                  <a:lnTo>
                    <a:pt x="2482" y="1644"/>
                  </a:lnTo>
                  <a:lnTo>
                    <a:pt x="2482" y="838"/>
                  </a:lnTo>
                  <a:close/>
                  <a:moveTo>
                    <a:pt x="838" y="0"/>
                  </a:moveTo>
                  <a:lnTo>
                    <a:pt x="838" y="2451"/>
                  </a:lnTo>
                  <a:lnTo>
                    <a:pt x="0" y="2451"/>
                  </a:lnTo>
                  <a:lnTo>
                    <a:pt x="0" y="3288"/>
                  </a:lnTo>
                  <a:lnTo>
                    <a:pt x="4126" y="3288"/>
                  </a:lnTo>
                  <a:lnTo>
                    <a:pt x="4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1243950" y="2447625"/>
              <a:ext cx="102375" cy="82225"/>
            </a:xfrm>
            <a:custGeom>
              <a:avLst/>
              <a:gdLst/>
              <a:ahLst/>
              <a:cxnLst/>
              <a:rect l="l" t="t" r="r" b="b"/>
              <a:pathLst>
                <a:path w="4095" h="3289" extrusionOk="0">
                  <a:moveTo>
                    <a:pt x="1613" y="838"/>
                  </a:moveTo>
                  <a:lnTo>
                    <a:pt x="1613" y="1644"/>
                  </a:lnTo>
                  <a:lnTo>
                    <a:pt x="807" y="1644"/>
                  </a:lnTo>
                  <a:lnTo>
                    <a:pt x="807" y="838"/>
                  </a:lnTo>
                  <a:close/>
                  <a:moveTo>
                    <a:pt x="0" y="0"/>
                  </a:moveTo>
                  <a:lnTo>
                    <a:pt x="0" y="3288"/>
                  </a:lnTo>
                  <a:lnTo>
                    <a:pt x="4095" y="3288"/>
                  </a:lnTo>
                  <a:lnTo>
                    <a:pt x="4095" y="2451"/>
                  </a:lnTo>
                  <a:lnTo>
                    <a:pt x="3257" y="2451"/>
                  </a:lnTo>
                  <a:lnTo>
                    <a:pt x="3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1223000" y="2223500"/>
              <a:ext cx="80675" cy="41125"/>
            </a:xfrm>
            <a:custGeom>
              <a:avLst/>
              <a:gdLst/>
              <a:ahLst/>
              <a:cxnLst/>
              <a:rect l="l" t="t" r="r" b="b"/>
              <a:pathLst>
                <a:path w="3227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3227" y="1645"/>
                  </a:lnTo>
                  <a:cubicBezTo>
                    <a:pt x="3040" y="683"/>
                    <a:pt x="2203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1040775" y="2223500"/>
              <a:ext cx="80675" cy="41125"/>
            </a:xfrm>
            <a:custGeom>
              <a:avLst/>
              <a:gdLst/>
              <a:ahLst/>
              <a:cxnLst/>
              <a:rect l="l" t="t" r="r" b="b"/>
              <a:pathLst>
                <a:path w="3227" h="1645" extrusionOk="0">
                  <a:moveTo>
                    <a:pt x="1985" y="1"/>
                  </a:moveTo>
                  <a:cubicBezTo>
                    <a:pt x="1024" y="1"/>
                    <a:pt x="186" y="683"/>
                    <a:pt x="0" y="1645"/>
                  </a:cubicBezTo>
                  <a:lnTo>
                    <a:pt x="3226" y="1645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1325375" y="2266150"/>
              <a:ext cx="20950" cy="79900"/>
            </a:xfrm>
            <a:custGeom>
              <a:avLst/>
              <a:gdLst/>
              <a:ahLst/>
              <a:cxnLst/>
              <a:rect l="l" t="t" r="r" b="b"/>
              <a:pathLst>
                <a:path w="838" h="3196" extrusionOk="0">
                  <a:moveTo>
                    <a:pt x="0" y="1"/>
                  </a:moveTo>
                  <a:lnTo>
                    <a:pt x="0" y="32"/>
                  </a:lnTo>
                  <a:lnTo>
                    <a:pt x="0" y="3196"/>
                  </a:lnTo>
                  <a:lnTo>
                    <a:pt x="838" y="3196"/>
                  </a:lnTo>
                  <a:lnTo>
                    <a:pt x="838" y="1148"/>
                  </a:lnTo>
                  <a:cubicBezTo>
                    <a:pt x="838" y="621"/>
                    <a:pt x="496" y="15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998125" y="2266925"/>
              <a:ext cx="20950" cy="79125"/>
            </a:xfrm>
            <a:custGeom>
              <a:avLst/>
              <a:gdLst/>
              <a:ahLst/>
              <a:cxnLst/>
              <a:rect l="l" t="t" r="r" b="b"/>
              <a:pathLst>
                <a:path w="838" h="3165" extrusionOk="0">
                  <a:moveTo>
                    <a:pt x="838" y="1"/>
                  </a:moveTo>
                  <a:cubicBezTo>
                    <a:pt x="341" y="156"/>
                    <a:pt x="0" y="621"/>
                    <a:pt x="0" y="1149"/>
                  </a:cubicBezTo>
                  <a:lnTo>
                    <a:pt x="0" y="3165"/>
                  </a:lnTo>
                  <a:lnTo>
                    <a:pt x="838" y="3165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1243175" y="2549975"/>
              <a:ext cx="61275" cy="20975"/>
            </a:xfrm>
            <a:custGeom>
              <a:avLst/>
              <a:gdLst/>
              <a:ahLst/>
              <a:cxnLst/>
              <a:rect l="l" t="t" r="r" b="b"/>
              <a:pathLst>
                <a:path w="2451" h="839" extrusionOk="0">
                  <a:moveTo>
                    <a:pt x="0" y="1"/>
                  </a:moveTo>
                  <a:lnTo>
                    <a:pt x="0" y="838"/>
                  </a:lnTo>
                  <a:lnTo>
                    <a:pt x="2451" y="838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1040000" y="2549975"/>
              <a:ext cx="60500" cy="20975"/>
            </a:xfrm>
            <a:custGeom>
              <a:avLst/>
              <a:gdLst/>
              <a:ahLst/>
              <a:cxnLst/>
              <a:rect l="l" t="t" r="r" b="b"/>
              <a:pathLst>
                <a:path w="2420" h="839" extrusionOk="0">
                  <a:moveTo>
                    <a:pt x="0" y="1"/>
                  </a:moveTo>
                  <a:lnTo>
                    <a:pt x="0" y="838"/>
                  </a:lnTo>
                  <a:lnTo>
                    <a:pt x="2420" y="838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Rectangle 56"/>
          <p:cNvSpPr/>
          <p:nvPr/>
        </p:nvSpPr>
        <p:spPr>
          <a:xfrm>
            <a:off x="229522" y="169109"/>
            <a:ext cx="8778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22" y="3715420"/>
            <a:ext cx="2307228" cy="1231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8689" y="4245824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9829"/>
                </a:solidFill>
                <a:latin typeface="#9Slide03 Montserrat Alternates" panose="00000A00000000000000" pitchFamily="2" charset="0"/>
              </a:rPr>
              <a:t>Thời gian: 5 phút</a:t>
            </a:r>
            <a:endParaRPr lang="en-US" sz="2800" b="1" dirty="0">
              <a:solidFill>
                <a:srgbClr val="FF9829"/>
              </a:solidFill>
              <a:latin typeface="#9Slide03 Montserrat Alternates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/>
      <p:bldP spid="293" grpId="0" animBg="1"/>
      <p:bldP spid="294" grpId="0" animBg="1"/>
      <p:bldP spid="295" grpId="0" animBg="1"/>
      <p:bldP spid="296" grpId="0"/>
      <p:bldP spid="297" grpId="0" build="p"/>
      <p:bldP spid="298" grpId="0"/>
      <p:bldP spid="299" grpId="0" build="p"/>
      <p:bldP spid="301" grpId="0"/>
      <p:bldP spid="302" grpId="0" build="p"/>
      <p:bldP spid="303" grpId="0"/>
      <p:bldP spid="304" grpId="0" build="p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413091" y="3503739"/>
            <a:ext cx="5233863" cy="1503690"/>
          </a:xfrm>
          <a:prstGeom prst="ellipse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28397" y="1093034"/>
            <a:ext cx="5018558" cy="187590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Google Shape;353;p36"/>
          <p:cNvSpPr txBox="1"/>
          <p:nvPr/>
        </p:nvSpPr>
        <p:spPr>
          <a:xfrm>
            <a:off x="3941375" y="746764"/>
            <a:ext cx="290573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92D050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Người cầm súng</a:t>
            </a:r>
            <a:endParaRPr sz="2000" dirty="0">
              <a:solidFill>
                <a:srgbClr val="92D050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689549" y="3881597"/>
            <a:ext cx="16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dk1"/>
                </a:solidFill>
                <a:latin typeface="Arial" panose="020B0604020202020204" pitchFamily="34" charset="0"/>
                <a:ea typeface="Barriecito"/>
                <a:cs typeface="Arial" panose="020B0604020202020204" pitchFamily="34" charset="0"/>
                <a:sym typeface="Barriecito"/>
              </a:rPr>
              <a:t>Lộc</a:t>
            </a:r>
            <a:endParaRPr sz="4000" b="1" dirty="0">
              <a:solidFill>
                <a:schemeClr val="lt2"/>
              </a:solidFill>
              <a:latin typeface="Arial" panose="020B0604020202020204" pitchFamily="34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372" name="Google Shape;372;p36"/>
          <p:cNvSpPr/>
          <p:nvPr/>
        </p:nvSpPr>
        <p:spPr>
          <a:xfrm>
            <a:off x="184217" y="1441989"/>
            <a:ext cx="2077800" cy="207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Rectangle 32"/>
          <p:cNvSpPr/>
          <p:nvPr/>
        </p:nvSpPr>
        <p:spPr>
          <a:xfrm>
            <a:off x="1640840" y="105236"/>
            <a:ext cx="7154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670033" y="88929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9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 1:</a:t>
            </a:r>
            <a:endParaRPr lang="en-US" sz="2800" b="1" dirty="0">
              <a:solidFill>
                <a:srgbClr val="FF98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58" y="1514866"/>
            <a:ext cx="2028559" cy="1964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041589" y="1322039"/>
            <a:ext cx="41921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hững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chiến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sĩ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trận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trên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vai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trên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lưng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cành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lá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ngụy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ành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lá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ấy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lộc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biếc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chồi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non,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xuân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thiên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cây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cỏ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 </a:t>
            </a:r>
            <a:endParaRPr lang="en-US" sz="2000" dirty="0"/>
          </a:p>
        </p:txBody>
      </p:sp>
      <p:sp>
        <p:nvSpPr>
          <p:cNvPr id="7" name="Right Arrow 6"/>
          <p:cNvSpPr/>
          <p:nvPr/>
        </p:nvSpPr>
        <p:spPr>
          <a:xfrm rot="19787874">
            <a:off x="2070795" y="1175804"/>
            <a:ext cx="1632858" cy="49803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364881">
            <a:off x="2057505" y="3368424"/>
            <a:ext cx="1632858" cy="498034"/>
          </a:xfrm>
          <a:prstGeom prst="rightArrow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353;p36"/>
          <p:cNvSpPr txBox="1"/>
          <p:nvPr/>
        </p:nvSpPr>
        <p:spPr>
          <a:xfrm>
            <a:off x="4041590" y="3144014"/>
            <a:ext cx="2544268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FF9829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Người ra đồng</a:t>
            </a:r>
            <a:endParaRPr sz="2000" dirty="0">
              <a:solidFill>
                <a:srgbClr val="FF9829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1676" y="371509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  <a:r>
              <a:rPr lang="vi-VN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gười nông dân đã gieo những hạt mầm trên cánh đồng để nó nhú lên thành chồi non 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biếc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0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thóc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xuân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53" grpId="0"/>
      <p:bldP spid="367" grpId="0"/>
      <p:bldP spid="372" grpId="0" animBg="1"/>
      <p:bldP spid="33" grpId="0"/>
      <p:bldP spid="7" grpId="0" animBg="1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5635" y="66827"/>
            <a:ext cx="8778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NGỮ 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VÀ NGHĨA CỦA TỪ NGỮ TRONG NGỮ CẢNH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040" y="79890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9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 1:</a:t>
            </a:r>
            <a:endParaRPr lang="en-US" sz="2800" b="1" dirty="0">
              <a:solidFill>
                <a:srgbClr val="FF98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372;p36"/>
          <p:cNvSpPr/>
          <p:nvPr/>
        </p:nvSpPr>
        <p:spPr>
          <a:xfrm>
            <a:off x="147539" y="1517821"/>
            <a:ext cx="2077800" cy="207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39" y="1517821"/>
            <a:ext cx="2151154" cy="207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Google Shape;367;p36"/>
          <p:cNvSpPr txBox="1"/>
          <p:nvPr/>
        </p:nvSpPr>
        <p:spPr>
          <a:xfrm>
            <a:off x="912348" y="3812976"/>
            <a:ext cx="61165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dk1"/>
                </a:solidFill>
                <a:latin typeface="Arial" panose="020B0604020202020204" pitchFamily="34" charset="0"/>
                <a:ea typeface="Barriecito"/>
                <a:cs typeface="Arial" panose="020B0604020202020204" pitchFamily="34" charset="0"/>
                <a:sym typeface="Barriecito"/>
              </a:rPr>
              <a:t>Đi</a:t>
            </a:r>
            <a:endParaRPr sz="4000" b="1" dirty="0">
              <a:solidFill>
                <a:schemeClr val="lt2"/>
              </a:solidFill>
              <a:latin typeface="Arial" panose="020B0604020202020204" pitchFamily="34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06865" y="3595621"/>
            <a:ext cx="5018558" cy="1297344"/>
          </a:xfrm>
          <a:prstGeom prst="ellipse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584854" y="1276803"/>
            <a:ext cx="5018558" cy="11490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353;p36"/>
          <p:cNvSpPr txBox="1"/>
          <p:nvPr/>
        </p:nvSpPr>
        <p:spPr>
          <a:xfrm>
            <a:off x="4164560" y="801085"/>
            <a:ext cx="4103168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92D050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Nghĩa thông thường</a:t>
            </a:r>
            <a:endParaRPr sz="2000" dirty="0">
              <a:solidFill>
                <a:srgbClr val="92D050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8046" y="1517821"/>
            <a:ext cx="4192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ight Arrow 36"/>
          <p:cNvSpPr/>
          <p:nvPr/>
        </p:nvSpPr>
        <p:spPr>
          <a:xfrm rot="19787874">
            <a:off x="2070795" y="1175804"/>
            <a:ext cx="1632858" cy="49803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957256">
            <a:off x="1946544" y="3563957"/>
            <a:ext cx="1632858" cy="498034"/>
          </a:xfrm>
          <a:prstGeom prst="rightArrow">
            <a:avLst/>
          </a:prstGeom>
          <a:solidFill>
            <a:srgbClr val="FF9829"/>
          </a:solidFill>
          <a:ln>
            <a:solidFill>
              <a:srgbClr val="FF9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353;p36"/>
          <p:cNvSpPr txBox="1"/>
          <p:nvPr/>
        </p:nvSpPr>
        <p:spPr>
          <a:xfrm>
            <a:off x="4170627" y="3111900"/>
            <a:ext cx="378682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 smtClean="0">
                <a:solidFill>
                  <a:srgbClr val="FF9829"/>
                </a:solidFill>
                <a:latin typeface="#9Slide03 Montserrat Alternates" panose="00000A00000000000000" pitchFamily="2" charset="0"/>
                <a:ea typeface="Barriecito"/>
                <a:cs typeface="Arial" panose="020B0604020202020204" pitchFamily="34" charset="0"/>
                <a:sym typeface="Barriecito"/>
              </a:rPr>
              <a:t>Nghĩa trong bài thơ</a:t>
            </a:r>
            <a:endParaRPr sz="2000" dirty="0">
              <a:solidFill>
                <a:srgbClr val="FF9829"/>
              </a:solidFill>
              <a:latin typeface="#9Slide03 Montserrat Alternates" panose="00000A00000000000000" pitchFamily="2" charset="0"/>
              <a:ea typeface="Barriecito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31412" y="38903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32" grpId="0"/>
      <p:bldP spid="33" grpId="0" animBg="1"/>
      <p:bldP spid="34" grpId="0" animBg="1"/>
      <p:bldP spid="35" grpId="0"/>
      <p:bldP spid="37" grpId="0" animBg="1"/>
      <p:bldP spid="38" grpId="0" animBg="1"/>
      <p:bldP spid="39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1152</Words>
  <Application>Microsoft Office PowerPoint</Application>
  <PresentationFormat>On-screen Show (16:9)</PresentationFormat>
  <Paragraphs>113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Cooper Black</vt:lpstr>
      <vt:lpstr>Times New Roman</vt:lpstr>
      <vt:lpstr>Anaheim</vt:lpstr>
      <vt:lpstr>Antic</vt:lpstr>
      <vt:lpstr>#9Slide03 Montserrat Alternates</vt:lpstr>
      <vt:lpstr>Roboto Condensed Light</vt:lpstr>
      <vt:lpstr>Arial</vt:lpstr>
      <vt:lpstr>Barriecito</vt:lpstr>
      <vt:lpstr>SimSun</vt:lpstr>
      <vt:lpstr>Bebas Neue</vt:lpstr>
      <vt:lpstr>Calibri</vt:lpstr>
      <vt:lpstr>Watercolor Preschool Center by Slidesgo</vt:lpstr>
      <vt:lpstr>THỰC HÀNH TIẾNG VIỆT</vt:lpstr>
      <vt:lpstr>TRÒ CHƠI</vt:lpstr>
      <vt:lpstr>Ngữ cảnh và nghĩa của từ ngữ trong ngữ cảnh</vt:lpstr>
      <vt:lpstr>NGỮ CẢNH VÀ NGHĨA CỦA TỪ NGỮ TRONG NGỮ CẢNH</vt:lpstr>
      <vt:lpstr>Nhắc lại kiến thức</vt:lpstr>
      <vt:lpstr>Nhắc lại kiến thức</vt:lpstr>
      <vt:lpstr>Nhóm 1</vt:lpstr>
      <vt:lpstr>PowerPoint Presentation</vt:lpstr>
      <vt:lpstr>PowerPoint Presentation</vt:lpstr>
      <vt:lpstr>PowerPoint Presentation</vt:lpstr>
      <vt:lpstr>PowerPoint Presentation</vt:lpstr>
      <vt:lpstr>II</vt:lpstr>
      <vt:lpstr>PowerPoint Presentation</vt:lpstr>
      <vt:lpstr>PowerPoint Presentation</vt:lpstr>
      <vt:lpstr>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cp:lastModifiedBy>ADMIN</cp:lastModifiedBy>
  <cp:revision>27</cp:revision>
  <dcterms:modified xsi:type="dcterms:W3CDTF">2022-06-09T11:54:07Z</dcterms:modified>
</cp:coreProperties>
</file>