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352" r:id="rId2"/>
    <p:sldId id="3329" r:id="rId3"/>
    <p:sldId id="3330" r:id="rId4"/>
    <p:sldId id="3333" r:id="rId5"/>
    <p:sldId id="3315" r:id="rId6"/>
    <p:sldId id="3319" r:id="rId7"/>
    <p:sldId id="3353" r:id="rId8"/>
    <p:sldId id="3320" r:id="rId9"/>
    <p:sldId id="3321" r:id="rId10"/>
    <p:sldId id="3322" r:id="rId11"/>
    <p:sldId id="3323" r:id="rId12"/>
    <p:sldId id="3324" r:id="rId13"/>
    <p:sldId id="3325" r:id="rId14"/>
    <p:sldId id="333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5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594"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625D3C6-04F1-4FA4-AE21-96D2401B027E}" type="doc">
      <dgm:prSet loTypeId="urn:microsoft.com/office/officeart/2008/layout/VerticalCurvedList#1" loCatId="list" qsTypeId="urn:microsoft.com/office/officeart/2005/8/quickstyle/simple1#1" qsCatId="simple" csTypeId="urn:microsoft.com/office/officeart/2005/8/colors/accent1_2#1" csCatId="accent1" phldr="1"/>
      <dgm:spPr/>
      <dgm:t>
        <a:bodyPr/>
        <a:lstStyle/>
        <a:p>
          <a:endParaRPr lang="en-US"/>
        </a:p>
      </dgm:t>
    </dgm:pt>
    <dgm:pt modelId="{251E4EA2-6F2B-489A-825E-75121014868D}">
      <dgm:prSet phldrT="[Text]" custT="1"/>
      <dgm:spPr>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2800" dirty="0" err="1">
              <a:solidFill>
                <a:srgbClr val="C00000"/>
              </a:solidFill>
            </a:rPr>
            <a:t>Xác</a:t>
          </a:r>
          <a:r>
            <a:rPr lang="en-US" sz="2800" dirty="0">
              <a:solidFill>
                <a:srgbClr val="C00000"/>
              </a:solidFill>
            </a:rPr>
            <a:t> </a:t>
          </a:r>
          <a:r>
            <a:rPr lang="en-US" sz="2800" dirty="0" err="1">
              <a:solidFill>
                <a:srgbClr val="C00000"/>
              </a:solidFill>
            </a:rPr>
            <a:t>định</a:t>
          </a:r>
          <a:r>
            <a:rPr lang="en-US" sz="2800" dirty="0">
              <a:solidFill>
                <a:srgbClr val="C00000"/>
              </a:solidFill>
            </a:rPr>
            <a:t> </a:t>
          </a:r>
          <a:r>
            <a:rPr lang="en-US" sz="2800" dirty="0" err="1">
              <a:solidFill>
                <a:srgbClr val="C00000"/>
              </a:solidFill>
            </a:rPr>
            <a:t>đề</a:t>
          </a:r>
          <a:r>
            <a:rPr lang="en-US" sz="2800" dirty="0">
              <a:solidFill>
                <a:srgbClr val="C00000"/>
              </a:solidFill>
            </a:rPr>
            <a:t> </a:t>
          </a:r>
          <a:r>
            <a:rPr lang="en-US" sz="2800" dirty="0" err="1">
              <a:solidFill>
                <a:srgbClr val="C00000"/>
              </a:solidFill>
            </a:rPr>
            <a:t>tài</a:t>
          </a:r>
          <a:r>
            <a:rPr lang="en-US" sz="2800" dirty="0">
              <a:solidFill>
                <a:srgbClr val="C00000"/>
              </a:solidFill>
            </a:rPr>
            <a:t>, </a:t>
          </a:r>
          <a:r>
            <a:rPr lang="en-US" sz="2800" dirty="0" err="1">
              <a:solidFill>
                <a:srgbClr val="C00000"/>
              </a:solidFill>
            </a:rPr>
            <a:t>mục</a:t>
          </a:r>
          <a:r>
            <a:rPr lang="en-US" sz="2800" dirty="0">
              <a:solidFill>
                <a:srgbClr val="C00000"/>
              </a:solidFill>
            </a:rPr>
            <a:t> </a:t>
          </a:r>
          <a:r>
            <a:rPr lang="en-US" sz="2800" dirty="0" err="1">
              <a:solidFill>
                <a:srgbClr val="C00000"/>
              </a:solidFill>
            </a:rPr>
            <a:t>đích</a:t>
          </a:r>
          <a:r>
            <a:rPr lang="en-US" sz="2800" dirty="0">
              <a:solidFill>
                <a:srgbClr val="C00000"/>
              </a:solidFill>
            </a:rPr>
            <a:t>, </a:t>
          </a:r>
          <a:r>
            <a:rPr lang="en-US" sz="2800" dirty="0" err="1">
              <a:solidFill>
                <a:srgbClr val="C00000"/>
              </a:solidFill>
            </a:rPr>
            <a:t>người</a:t>
          </a:r>
          <a:r>
            <a:rPr lang="en-US" sz="2800" dirty="0">
              <a:solidFill>
                <a:srgbClr val="C00000"/>
              </a:solidFill>
            </a:rPr>
            <a:t> </a:t>
          </a:r>
          <a:r>
            <a:rPr lang="en-US" sz="2800" dirty="0" err="1">
              <a:solidFill>
                <a:srgbClr val="C00000"/>
              </a:solidFill>
            </a:rPr>
            <a:t>nghe</a:t>
          </a:r>
          <a:r>
            <a:rPr lang="en-US" sz="2800" dirty="0">
              <a:solidFill>
                <a:srgbClr val="C00000"/>
              </a:solidFill>
            </a:rPr>
            <a:t>, </a:t>
          </a:r>
          <a:r>
            <a:rPr lang="en-US" sz="2800" dirty="0" err="1">
              <a:solidFill>
                <a:srgbClr val="C00000"/>
              </a:solidFill>
            </a:rPr>
            <a:t>không</a:t>
          </a:r>
          <a:r>
            <a:rPr lang="en-US" sz="2800" dirty="0">
              <a:solidFill>
                <a:srgbClr val="C00000"/>
              </a:solidFill>
            </a:rPr>
            <a:t> </a:t>
          </a:r>
          <a:r>
            <a:rPr lang="en-US" sz="2800" dirty="0" err="1">
              <a:solidFill>
                <a:srgbClr val="C00000"/>
              </a:solidFill>
            </a:rPr>
            <a:t>gian</a:t>
          </a:r>
          <a:r>
            <a:rPr lang="en-US" sz="2800" dirty="0">
              <a:solidFill>
                <a:srgbClr val="C00000"/>
              </a:solidFill>
            </a:rPr>
            <a:t>, </a:t>
          </a:r>
          <a:r>
            <a:rPr lang="en-US" sz="2800" dirty="0" err="1">
              <a:solidFill>
                <a:srgbClr val="C00000"/>
              </a:solidFill>
            </a:rPr>
            <a:t>thời</a:t>
          </a:r>
          <a:r>
            <a:rPr lang="en-US" sz="2800" dirty="0">
              <a:solidFill>
                <a:srgbClr val="C00000"/>
              </a:solidFill>
            </a:rPr>
            <a:t> </a:t>
          </a:r>
          <a:r>
            <a:rPr lang="en-US" sz="2800" dirty="0" err="1">
              <a:solidFill>
                <a:srgbClr val="C00000"/>
              </a:solidFill>
            </a:rPr>
            <a:t>gian</a:t>
          </a:r>
          <a:r>
            <a:rPr lang="en-US" sz="2800" dirty="0">
              <a:solidFill>
                <a:srgbClr val="C00000"/>
              </a:solidFill>
            </a:rPr>
            <a:t> </a:t>
          </a:r>
        </a:p>
      </dgm:t>
    </dgm:pt>
    <dgm:pt modelId="{26A7D8E4-C463-4032-88C4-52C9AC46706A}" type="parTrans" cxnId="{12579827-075C-4787-8373-C975FA4D5564}">
      <dgm:prSet/>
      <dgm:spPr/>
      <dgm:t>
        <a:bodyPr/>
        <a:lstStyle/>
        <a:p>
          <a:endParaRPr lang="en-US"/>
        </a:p>
      </dgm:t>
    </dgm:pt>
    <dgm:pt modelId="{8335D32F-43AC-4A4B-8D58-2BDA56B9442E}" type="sibTrans" cxnId="{12579827-075C-4787-8373-C975FA4D5564}">
      <dgm:prSet/>
      <dgm:spPr/>
      <dgm:t>
        <a:bodyPr/>
        <a:lstStyle/>
        <a:p>
          <a:endParaRPr lang="en-US"/>
        </a:p>
      </dgm:t>
    </dgm:pt>
    <dgm:pt modelId="{78027B3A-82D2-4451-B93B-717127049B7F}">
      <dgm:prSet phldrT="[Text]" custT="1"/>
      <dgm:spPr>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3200" dirty="0" err="1">
              <a:solidFill>
                <a:srgbClr val="C00000"/>
              </a:solidFill>
            </a:rPr>
            <a:t>Chuẩn</a:t>
          </a:r>
          <a:r>
            <a:rPr lang="en-US" sz="3200" dirty="0">
              <a:solidFill>
                <a:srgbClr val="C00000"/>
              </a:solidFill>
            </a:rPr>
            <a:t> </a:t>
          </a:r>
          <a:r>
            <a:rPr lang="en-US" sz="3200" dirty="0" err="1">
              <a:solidFill>
                <a:srgbClr val="C00000"/>
              </a:solidFill>
            </a:rPr>
            <a:t>bị</a:t>
          </a:r>
          <a:r>
            <a:rPr lang="en-US" sz="3200" dirty="0">
              <a:solidFill>
                <a:srgbClr val="C00000"/>
              </a:solidFill>
            </a:rPr>
            <a:t> </a:t>
          </a:r>
          <a:r>
            <a:rPr lang="en-US" sz="3200" dirty="0" err="1">
              <a:solidFill>
                <a:srgbClr val="C00000"/>
              </a:solidFill>
            </a:rPr>
            <a:t>nội</a:t>
          </a:r>
          <a:r>
            <a:rPr lang="en-US" sz="3200" dirty="0">
              <a:solidFill>
                <a:srgbClr val="C00000"/>
              </a:solidFill>
            </a:rPr>
            <a:t> dung </a:t>
          </a:r>
          <a:r>
            <a:rPr lang="en-US" sz="3200" dirty="0" err="1">
              <a:solidFill>
                <a:srgbClr val="C00000"/>
              </a:solidFill>
            </a:rPr>
            <a:t>bài</a:t>
          </a:r>
          <a:r>
            <a:rPr lang="en-US" sz="3200" dirty="0">
              <a:solidFill>
                <a:srgbClr val="C00000"/>
              </a:solidFill>
            </a:rPr>
            <a:t> </a:t>
          </a:r>
          <a:r>
            <a:rPr lang="en-US" sz="3200" dirty="0" err="1">
              <a:solidFill>
                <a:srgbClr val="C00000"/>
              </a:solidFill>
            </a:rPr>
            <a:t>nói</a:t>
          </a:r>
          <a:endParaRPr lang="en-US" sz="3200" dirty="0">
            <a:solidFill>
              <a:srgbClr val="C00000"/>
            </a:solidFill>
          </a:endParaRPr>
        </a:p>
      </dgm:t>
    </dgm:pt>
    <dgm:pt modelId="{C48BBC6C-F11E-41E1-82CD-AE804CBAFEE9}" type="parTrans" cxnId="{1123FCE6-DBE7-4E7B-80F4-C3A705C672AD}">
      <dgm:prSet/>
      <dgm:spPr/>
      <dgm:t>
        <a:bodyPr/>
        <a:lstStyle/>
        <a:p>
          <a:endParaRPr lang="en-US"/>
        </a:p>
      </dgm:t>
    </dgm:pt>
    <dgm:pt modelId="{13E45C37-DD63-4A46-A03E-424B5BF2466A}" type="sibTrans" cxnId="{1123FCE6-DBE7-4E7B-80F4-C3A705C672AD}">
      <dgm:prSet/>
      <dgm:spPr/>
      <dgm:t>
        <a:bodyPr/>
        <a:lstStyle/>
        <a:p>
          <a:endParaRPr lang="en-US"/>
        </a:p>
      </dgm:t>
    </dgm:pt>
    <dgm:pt modelId="{446F19A1-6976-49B7-B139-0599DC9241B9}">
      <dgm:prSet phldrT="[Text]" custT="1"/>
      <dgm:spPr>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3200" dirty="0" err="1">
              <a:solidFill>
                <a:srgbClr val="C00000"/>
              </a:solidFill>
            </a:rPr>
            <a:t>Luyện</a:t>
          </a:r>
          <a:r>
            <a:rPr lang="en-US" sz="3200" dirty="0">
              <a:solidFill>
                <a:srgbClr val="C00000"/>
              </a:solidFill>
            </a:rPr>
            <a:t> </a:t>
          </a:r>
          <a:r>
            <a:rPr lang="en-US" sz="3200" dirty="0" err="1">
              <a:solidFill>
                <a:srgbClr val="C00000"/>
              </a:solidFill>
            </a:rPr>
            <a:t>tập</a:t>
          </a:r>
          <a:endParaRPr lang="en-US" sz="3200" dirty="0">
            <a:solidFill>
              <a:srgbClr val="C00000"/>
            </a:solidFill>
          </a:endParaRPr>
        </a:p>
      </dgm:t>
    </dgm:pt>
    <dgm:pt modelId="{14E5F242-F772-4998-A685-97C04E01A7AD}" type="parTrans" cxnId="{529C1FA4-9E8B-4E0D-B314-732FA840D46D}">
      <dgm:prSet/>
      <dgm:spPr/>
      <dgm:t>
        <a:bodyPr/>
        <a:lstStyle/>
        <a:p>
          <a:endParaRPr lang="en-US"/>
        </a:p>
      </dgm:t>
    </dgm:pt>
    <dgm:pt modelId="{E9A0CDCB-93AC-46AC-B934-4EE93C32F69C}" type="sibTrans" cxnId="{529C1FA4-9E8B-4E0D-B314-732FA840D46D}">
      <dgm:prSet/>
      <dgm:spPr/>
      <dgm:t>
        <a:bodyPr/>
        <a:lstStyle/>
        <a:p>
          <a:endParaRPr lang="en-US"/>
        </a:p>
      </dgm:t>
    </dgm:pt>
    <dgm:pt modelId="{F583128F-684C-4B24-B9AF-9C634B3875E9}" type="pres">
      <dgm:prSet presAssocID="{B625D3C6-04F1-4FA4-AE21-96D2401B027E}" presName="Name0" presStyleCnt="0">
        <dgm:presLayoutVars>
          <dgm:chMax val="7"/>
          <dgm:chPref val="7"/>
          <dgm:dir/>
        </dgm:presLayoutVars>
      </dgm:prSet>
      <dgm:spPr/>
      <dgm:t>
        <a:bodyPr/>
        <a:lstStyle/>
        <a:p>
          <a:endParaRPr lang="en-US"/>
        </a:p>
      </dgm:t>
    </dgm:pt>
    <dgm:pt modelId="{460D8739-5338-418C-91CD-A54061E9E5F0}" type="pres">
      <dgm:prSet presAssocID="{B625D3C6-04F1-4FA4-AE21-96D2401B027E}" presName="Name1" presStyleCnt="0"/>
      <dgm:spPr/>
    </dgm:pt>
    <dgm:pt modelId="{4204F588-826D-4F77-81C3-A9542A80BF8A}" type="pres">
      <dgm:prSet presAssocID="{B625D3C6-04F1-4FA4-AE21-96D2401B027E}" presName="cycle" presStyleCnt="0"/>
      <dgm:spPr/>
    </dgm:pt>
    <dgm:pt modelId="{F8C53ED0-0413-4CEC-A0BA-2C13ADCFF6AD}" type="pres">
      <dgm:prSet presAssocID="{B625D3C6-04F1-4FA4-AE21-96D2401B027E}" presName="srcNode" presStyleLbl="node1" presStyleIdx="0" presStyleCnt="3"/>
      <dgm:spPr/>
    </dgm:pt>
    <dgm:pt modelId="{EA028F19-32C7-4379-BD4C-1CD258D30738}" type="pres">
      <dgm:prSet presAssocID="{B625D3C6-04F1-4FA4-AE21-96D2401B027E}" presName="conn" presStyleLbl="parChTrans1D2" presStyleIdx="0" presStyleCnt="1"/>
      <dgm:spPr/>
      <dgm:t>
        <a:bodyPr/>
        <a:lstStyle/>
        <a:p>
          <a:endParaRPr lang="en-US"/>
        </a:p>
      </dgm:t>
    </dgm:pt>
    <dgm:pt modelId="{3D723900-DC10-47E4-BCC3-83B74D12696A}" type="pres">
      <dgm:prSet presAssocID="{B625D3C6-04F1-4FA4-AE21-96D2401B027E}" presName="extraNode" presStyleLbl="node1" presStyleIdx="0" presStyleCnt="3"/>
      <dgm:spPr/>
    </dgm:pt>
    <dgm:pt modelId="{D57F3E3E-F45F-4138-A2F4-1C567D995449}" type="pres">
      <dgm:prSet presAssocID="{B625D3C6-04F1-4FA4-AE21-96D2401B027E}" presName="dstNode" presStyleLbl="node1" presStyleIdx="0" presStyleCnt="3"/>
      <dgm:spPr/>
    </dgm:pt>
    <dgm:pt modelId="{BEDFA5F7-B861-4584-AC56-D4729740DFED}" type="pres">
      <dgm:prSet presAssocID="{251E4EA2-6F2B-489A-825E-75121014868D}" presName="text_1" presStyleLbl="node1" presStyleIdx="0" presStyleCnt="3">
        <dgm:presLayoutVars>
          <dgm:bulletEnabled val="1"/>
        </dgm:presLayoutVars>
      </dgm:prSet>
      <dgm:spPr/>
      <dgm:t>
        <a:bodyPr/>
        <a:lstStyle/>
        <a:p>
          <a:endParaRPr lang="en-US"/>
        </a:p>
      </dgm:t>
    </dgm:pt>
    <dgm:pt modelId="{349915AA-360A-4BF8-944E-4173317BF566}" type="pres">
      <dgm:prSet presAssocID="{251E4EA2-6F2B-489A-825E-75121014868D}" presName="accent_1" presStyleCnt="0"/>
      <dgm:spPr/>
    </dgm:pt>
    <dgm:pt modelId="{8F6A41C5-FDCD-4136-8FDE-DCB80351973C}" type="pres">
      <dgm:prSet presAssocID="{251E4EA2-6F2B-489A-825E-75121014868D}" presName="accentRepeatNode" presStyleLbl="solidFgAcc1" presStyleIdx="0" presStyleCnt="3" custLinFactNeighborX="-174" custLinFactNeighborY="1126"/>
      <dgm:spPr>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2ABA0277-8E67-4D8C-8412-BB185994D560}" type="pres">
      <dgm:prSet presAssocID="{78027B3A-82D2-4451-B93B-717127049B7F}" presName="text_2" presStyleLbl="node1" presStyleIdx="1" presStyleCnt="3">
        <dgm:presLayoutVars>
          <dgm:bulletEnabled val="1"/>
        </dgm:presLayoutVars>
      </dgm:prSet>
      <dgm:spPr/>
      <dgm:t>
        <a:bodyPr/>
        <a:lstStyle/>
        <a:p>
          <a:endParaRPr lang="en-US"/>
        </a:p>
      </dgm:t>
    </dgm:pt>
    <dgm:pt modelId="{0DE9D067-804F-4450-A655-F017C86BDB27}" type="pres">
      <dgm:prSet presAssocID="{78027B3A-82D2-4451-B93B-717127049B7F}" presName="accent_2" presStyleCnt="0"/>
      <dgm:spPr/>
    </dgm:pt>
    <dgm:pt modelId="{80A28C46-606F-4E3B-BC41-C20B4F5FEC6C}" type="pres">
      <dgm:prSet presAssocID="{78027B3A-82D2-4451-B93B-717127049B7F}" presName="accentRepeatNode" presStyleLbl="solidFgAcc1" presStyleIdx="1" presStyleCnt="3" custLinFactNeighborX="-7677" custLinFactNeighborY="-597"/>
      <dgm:spPr>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B40771E-0CD0-4783-8044-6BA4415EB808}" type="pres">
      <dgm:prSet presAssocID="{446F19A1-6976-49B7-B139-0599DC9241B9}" presName="text_3" presStyleLbl="node1" presStyleIdx="2" presStyleCnt="3">
        <dgm:presLayoutVars>
          <dgm:bulletEnabled val="1"/>
        </dgm:presLayoutVars>
      </dgm:prSet>
      <dgm:spPr/>
      <dgm:t>
        <a:bodyPr/>
        <a:lstStyle/>
        <a:p>
          <a:endParaRPr lang="en-US"/>
        </a:p>
      </dgm:t>
    </dgm:pt>
    <dgm:pt modelId="{6E713C26-7525-4DA2-B3F5-BD823EF2BCDE}" type="pres">
      <dgm:prSet presAssocID="{446F19A1-6976-49B7-B139-0599DC9241B9}" presName="accent_3" presStyleCnt="0"/>
      <dgm:spPr/>
    </dgm:pt>
    <dgm:pt modelId="{19823969-9A61-43F2-9E83-DB82E100062A}" type="pres">
      <dgm:prSet presAssocID="{446F19A1-6976-49B7-B139-0599DC9241B9}" presName="accentRepeatNode" presStyleLbl="solidFgAcc1" presStyleIdx="2" presStyleCnt="3"/>
      <dgm:spPr>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Lst>
  <dgm:cxnLst>
    <dgm:cxn modelId="{6A1B3C83-C3AB-4AF6-BD1E-19C6B54936CF}" type="presOf" srcId="{8335D32F-43AC-4A4B-8D58-2BDA56B9442E}" destId="{EA028F19-32C7-4379-BD4C-1CD258D30738}" srcOrd="0" destOrd="0" presId="urn:microsoft.com/office/officeart/2008/layout/VerticalCurvedList#1"/>
    <dgm:cxn modelId="{F3241707-5795-4A1D-B2D8-73C41D68DC20}" type="presOf" srcId="{B625D3C6-04F1-4FA4-AE21-96D2401B027E}" destId="{F583128F-684C-4B24-B9AF-9C634B3875E9}" srcOrd="0" destOrd="0" presId="urn:microsoft.com/office/officeart/2008/layout/VerticalCurvedList#1"/>
    <dgm:cxn modelId="{F87EE418-25DD-406A-98ED-9E6024451EDA}" type="presOf" srcId="{251E4EA2-6F2B-489A-825E-75121014868D}" destId="{BEDFA5F7-B861-4584-AC56-D4729740DFED}" srcOrd="0" destOrd="0" presId="urn:microsoft.com/office/officeart/2008/layout/VerticalCurvedList#1"/>
    <dgm:cxn modelId="{FF2A1CBD-A731-4950-8A48-C93B8BA31FC4}" type="presOf" srcId="{446F19A1-6976-49B7-B139-0599DC9241B9}" destId="{EB40771E-0CD0-4783-8044-6BA4415EB808}" srcOrd="0" destOrd="0" presId="urn:microsoft.com/office/officeart/2008/layout/VerticalCurvedList#1"/>
    <dgm:cxn modelId="{12579827-075C-4787-8373-C975FA4D5564}" srcId="{B625D3C6-04F1-4FA4-AE21-96D2401B027E}" destId="{251E4EA2-6F2B-489A-825E-75121014868D}" srcOrd="0" destOrd="0" parTransId="{26A7D8E4-C463-4032-88C4-52C9AC46706A}" sibTransId="{8335D32F-43AC-4A4B-8D58-2BDA56B9442E}"/>
    <dgm:cxn modelId="{529C1FA4-9E8B-4E0D-B314-732FA840D46D}" srcId="{B625D3C6-04F1-4FA4-AE21-96D2401B027E}" destId="{446F19A1-6976-49B7-B139-0599DC9241B9}" srcOrd="2" destOrd="0" parTransId="{14E5F242-F772-4998-A685-97C04E01A7AD}" sibTransId="{E9A0CDCB-93AC-46AC-B934-4EE93C32F69C}"/>
    <dgm:cxn modelId="{1123FCE6-DBE7-4E7B-80F4-C3A705C672AD}" srcId="{B625D3C6-04F1-4FA4-AE21-96D2401B027E}" destId="{78027B3A-82D2-4451-B93B-717127049B7F}" srcOrd="1" destOrd="0" parTransId="{C48BBC6C-F11E-41E1-82CD-AE804CBAFEE9}" sibTransId="{13E45C37-DD63-4A46-A03E-424B5BF2466A}"/>
    <dgm:cxn modelId="{C682268E-63A4-4489-A67D-8C03360920DD}" type="presOf" srcId="{78027B3A-82D2-4451-B93B-717127049B7F}" destId="{2ABA0277-8E67-4D8C-8412-BB185994D560}" srcOrd="0" destOrd="0" presId="urn:microsoft.com/office/officeart/2008/layout/VerticalCurvedList#1"/>
    <dgm:cxn modelId="{1403DBB5-6804-4C2A-9545-B70CF9329044}" type="presParOf" srcId="{F583128F-684C-4B24-B9AF-9C634B3875E9}" destId="{460D8739-5338-418C-91CD-A54061E9E5F0}" srcOrd="0" destOrd="0" presId="urn:microsoft.com/office/officeart/2008/layout/VerticalCurvedList#1"/>
    <dgm:cxn modelId="{05661057-1ED9-4891-8D62-6C3E3CCA749B}" type="presParOf" srcId="{460D8739-5338-418C-91CD-A54061E9E5F0}" destId="{4204F588-826D-4F77-81C3-A9542A80BF8A}" srcOrd="0" destOrd="0" presId="urn:microsoft.com/office/officeart/2008/layout/VerticalCurvedList#1"/>
    <dgm:cxn modelId="{C6453255-D089-4361-A7D5-343BA394287C}" type="presParOf" srcId="{4204F588-826D-4F77-81C3-A9542A80BF8A}" destId="{F8C53ED0-0413-4CEC-A0BA-2C13ADCFF6AD}" srcOrd="0" destOrd="0" presId="urn:microsoft.com/office/officeart/2008/layout/VerticalCurvedList#1"/>
    <dgm:cxn modelId="{C16EE8EC-4CCF-48B8-B018-43E765D898B5}" type="presParOf" srcId="{4204F588-826D-4F77-81C3-A9542A80BF8A}" destId="{EA028F19-32C7-4379-BD4C-1CD258D30738}" srcOrd="1" destOrd="0" presId="urn:microsoft.com/office/officeart/2008/layout/VerticalCurvedList#1"/>
    <dgm:cxn modelId="{9AB334CE-924D-4ADB-9A14-751BD7C86C50}" type="presParOf" srcId="{4204F588-826D-4F77-81C3-A9542A80BF8A}" destId="{3D723900-DC10-47E4-BCC3-83B74D12696A}" srcOrd="2" destOrd="0" presId="urn:microsoft.com/office/officeart/2008/layout/VerticalCurvedList#1"/>
    <dgm:cxn modelId="{F2C14D36-7A2F-4BD4-9DF6-CDCDD0BCBC5B}" type="presParOf" srcId="{4204F588-826D-4F77-81C3-A9542A80BF8A}" destId="{D57F3E3E-F45F-4138-A2F4-1C567D995449}" srcOrd="3" destOrd="0" presId="urn:microsoft.com/office/officeart/2008/layout/VerticalCurvedList#1"/>
    <dgm:cxn modelId="{A9DD7A85-85EB-4AC1-BE0F-D8EC04DA9E0F}" type="presParOf" srcId="{460D8739-5338-418C-91CD-A54061E9E5F0}" destId="{BEDFA5F7-B861-4584-AC56-D4729740DFED}" srcOrd="1" destOrd="0" presId="urn:microsoft.com/office/officeart/2008/layout/VerticalCurvedList#1"/>
    <dgm:cxn modelId="{2E6D4043-11F7-4F87-A1F0-68C7682587AC}" type="presParOf" srcId="{460D8739-5338-418C-91CD-A54061E9E5F0}" destId="{349915AA-360A-4BF8-944E-4173317BF566}" srcOrd="2" destOrd="0" presId="urn:microsoft.com/office/officeart/2008/layout/VerticalCurvedList#1"/>
    <dgm:cxn modelId="{97BB677B-DBD2-4999-A142-47039B869CE8}" type="presParOf" srcId="{349915AA-360A-4BF8-944E-4173317BF566}" destId="{8F6A41C5-FDCD-4136-8FDE-DCB80351973C}" srcOrd="0" destOrd="0" presId="urn:microsoft.com/office/officeart/2008/layout/VerticalCurvedList#1"/>
    <dgm:cxn modelId="{4A69C741-BC2A-4E9A-A77F-08A2FAFC2CE0}" type="presParOf" srcId="{460D8739-5338-418C-91CD-A54061E9E5F0}" destId="{2ABA0277-8E67-4D8C-8412-BB185994D560}" srcOrd="3" destOrd="0" presId="urn:microsoft.com/office/officeart/2008/layout/VerticalCurvedList#1"/>
    <dgm:cxn modelId="{166E8F3A-0852-4ADC-82AA-6FAC21B8EEA0}" type="presParOf" srcId="{460D8739-5338-418C-91CD-A54061E9E5F0}" destId="{0DE9D067-804F-4450-A655-F017C86BDB27}" srcOrd="4" destOrd="0" presId="urn:microsoft.com/office/officeart/2008/layout/VerticalCurvedList#1"/>
    <dgm:cxn modelId="{11B45A7A-3E88-4F02-9883-3D8054481220}" type="presParOf" srcId="{0DE9D067-804F-4450-A655-F017C86BDB27}" destId="{80A28C46-606F-4E3B-BC41-C20B4F5FEC6C}" srcOrd="0" destOrd="0" presId="urn:microsoft.com/office/officeart/2008/layout/VerticalCurvedList#1"/>
    <dgm:cxn modelId="{195A402E-0D88-4A40-816D-8C3FCDEA6F60}" type="presParOf" srcId="{460D8739-5338-418C-91CD-A54061E9E5F0}" destId="{EB40771E-0CD0-4783-8044-6BA4415EB808}" srcOrd="5" destOrd="0" presId="urn:microsoft.com/office/officeart/2008/layout/VerticalCurvedList#1"/>
    <dgm:cxn modelId="{980014C2-C950-4483-ADA2-56C30EF61967}" type="presParOf" srcId="{460D8739-5338-418C-91CD-A54061E9E5F0}" destId="{6E713C26-7525-4DA2-B3F5-BD823EF2BCDE}" srcOrd="6" destOrd="0" presId="urn:microsoft.com/office/officeart/2008/layout/VerticalCurvedList#1"/>
    <dgm:cxn modelId="{5ECA1A7C-B6F3-4A82-8D4A-EF404E0A14EF}" type="presParOf" srcId="{6E713C26-7525-4DA2-B3F5-BD823EF2BCDE}" destId="{19823969-9A61-43F2-9E83-DB82E100062A}"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303C8-7C0E-4326-B6E1-120497CF8853}" type="doc">
      <dgm:prSet loTypeId="urn:microsoft.com/office/officeart/2005/8/layout/orgChart1#1" loCatId="hierarchy" qsTypeId="urn:microsoft.com/office/officeart/2005/8/quickstyle/3d2#1" qsCatId="3D" csTypeId="urn:microsoft.com/office/officeart/2005/8/colors/accent1_2#2" csCatId="accent1" phldr="1"/>
      <dgm:spPr/>
      <dgm:t>
        <a:bodyPr/>
        <a:lstStyle/>
        <a:p>
          <a:endParaRPr lang="en-US"/>
        </a:p>
      </dgm:t>
    </dgm:pt>
    <dgm:pt modelId="{EF3FCB0D-7DE0-4C2C-B944-2EDAC43EE0B4}">
      <dgm:prSet phldrT="[Text]" custT="1"/>
      <dgm:spPr/>
      <dgm:t>
        <a:bodyPr/>
        <a:lstStyle/>
        <a:p>
          <a:r>
            <a:rPr lang="en-US" sz="2800" dirty="0" err="1"/>
            <a:t>Cấu</a:t>
          </a:r>
          <a:r>
            <a:rPr lang="en-US" sz="2800" dirty="0"/>
            <a:t> </a:t>
          </a:r>
          <a:r>
            <a:rPr lang="en-US" sz="2800" dirty="0" err="1"/>
            <a:t>trúc</a:t>
          </a:r>
          <a:endParaRPr lang="en-US" sz="2800" dirty="0"/>
        </a:p>
      </dgm:t>
    </dgm:pt>
    <dgm:pt modelId="{16A85795-47D7-49D0-AE08-2C92227AF2F9}" type="parTrans" cxnId="{C234F144-2EC5-42C2-90D2-9D5FF0F608AF}">
      <dgm:prSet/>
      <dgm:spPr/>
      <dgm:t>
        <a:bodyPr/>
        <a:lstStyle/>
        <a:p>
          <a:endParaRPr lang="en-US" sz="2000"/>
        </a:p>
      </dgm:t>
    </dgm:pt>
    <dgm:pt modelId="{BCAFC33E-E07E-4E39-8BC8-5FF3466ADFC3}" type="sibTrans" cxnId="{C234F144-2EC5-42C2-90D2-9D5FF0F608AF}">
      <dgm:prSet/>
      <dgm:spPr/>
      <dgm:t>
        <a:bodyPr/>
        <a:lstStyle/>
        <a:p>
          <a:endParaRPr lang="en-US" sz="2000"/>
        </a:p>
      </dgm:t>
    </dgm:pt>
    <dgm:pt modelId="{7F94AC5C-4D62-4B6B-94B1-25DAE80ADE21}">
      <dgm:prSet phldrT="[Text]" custT="1"/>
      <dgm:spPr/>
      <dgm:t>
        <a:bodyPr/>
        <a:lstStyle/>
        <a:p>
          <a:r>
            <a:rPr lang="en-US" sz="2800" dirty="0" err="1"/>
            <a:t>Mở</a:t>
          </a:r>
          <a:r>
            <a:rPr lang="en-US" sz="2800" dirty="0"/>
            <a:t> </a:t>
          </a:r>
          <a:r>
            <a:rPr lang="en-US" sz="2800" dirty="0" err="1"/>
            <a:t>đầu</a:t>
          </a:r>
          <a:endParaRPr lang="en-US" sz="2800" dirty="0"/>
        </a:p>
      </dgm:t>
    </dgm:pt>
    <dgm:pt modelId="{1790BEB5-E93E-4B3F-8CB5-72CCEEE4C892}" type="parTrans" cxnId="{8FE4638C-6F93-4762-82ED-09C0BA5D0117}">
      <dgm:prSet/>
      <dgm:spPr/>
      <dgm:t>
        <a:bodyPr/>
        <a:lstStyle/>
        <a:p>
          <a:endParaRPr lang="en-US" sz="2000"/>
        </a:p>
      </dgm:t>
    </dgm:pt>
    <dgm:pt modelId="{CBE51E56-3C04-47C4-9911-5C59498442BA}" type="sibTrans" cxnId="{8FE4638C-6F93-4762-82ED-09C0BA5D0117}">
      <dgm:prSet/>
      <dgm:spPr/>
      <dgm:t>
        <a:bodyPr/>
        <a:lstStyle/>
        <a:p>
          <a:endParaRPr lang="en-US" sz="2000"/>
        </a:p>
      </dgm:t>
    </dgm:pt>
    <dgm:pt modelId="{FFA600DB-78F3-41AA-8ACA-CD3C0CA9C353}">
      <dgm:prSet phldrT="[Text]" custT="1"/>
      <dgm:spPr/>
      <dgm:t>
        <a:bodyPr/>
        <a:lstStyle/>
        <a:p>
          <a:r>
            <a:rPr lang="en-US" sz="2800" dirty="0" err="1"/>
            <a:t>Nội</a:t>
          </a:r>
          <a:r>
            <a:rPr lang="en-US" sz="2800" dirty="0"/>
            <a:t> dung</a:t>
          </a:r>
        </a:p>
      </dgm:t>
    </dgm:pt>
    <dgm:pt modelId="{33C015DB-7C9B-4043-B04A-497187EF4AD7}" type="parTrans" cxnId="{F4F9A4FA-79C2-454C-A4D0-7089CA5111A4}">
      <dgm:prSet/>
      <dgm:spPr/>
      <dgm:t>
        <a:bodyPr/>
        <a:lstStyle/>
        <a:p>
          <a:endParaRPr lang="en-US" sz="2000"/>
        </a:p>
      </dgm:t>
    </dgm:pt>
    <dgm:pt modelId="{42FB75E2-3BAC-4B8F-A9FC-C89F288CA091}" type="sibTrans" cxnId="{F4F9A4FA-79C2-454C-A4D0-7089CA5111A4}">
      <dgm:prSet/>
      <dgm:spPr/>
      <dgm:t>
        <a:bodyPr/>
        <a:lstStyle/>
        <a:p>
          <a:endParaRPr lang="en-US" sz="2000"/>
        </a:p>
      </dgm:t>
    </dgm:pt>
    <dgm:pt modelId="{FC41171B-DE36-4A43-9D0C-BECD29DD1002}">
      <dgm:prSet phldrT="[Text]" custT="1"/>
      <dgm:spPr/>
      <dgm:t>
        <a:bodyPr/>
        <a:lstStyle/>
        <a:p>
          <a:r>
            <a:rPr lang="en-US" sz="2800" dirty="0" err="1"/>
            <a:t>Kết</a:t>
          </a:r>
          <a:r>
            <a:rPr lang="en-US" sz="2800" dirty="0"/>
            <a:t> </a:t>
          </a:r>
          <a:r>
            <a:rPr lang="en-US" sz="2800" dirty="0" err="1"/>
            <a:t>thúc</a:t>
          </a:r>
          <a:endParaRPr lang="en-US" sz="2800" dirty="0"/>
        </a:p>
      </dgm:t>
    </dgm:pt>
    <dgm:pt modelId="{4A74CED9-751B-45DA-94D3-2E1526D0579D}" type="parTrans" cxnId="{B03B6DB2-4E06-4FFC-806E-BB83426BB9B5}">
      <dgm:prSet/>
      <dgm:spPr/>
      <dgm:t>
        <a:bodyPr/>
        <a:lstStyle/>
        <a:p>
          <a:endParaRPr lang="en-US" sz="2000"/>
        </a:p>
      </dgm:t>
    </dgm:pt>
    <dgm:pt modelId="{3F630F0C-73C9-41B2-938E-541B86962B05}" type="sibTrans" cxnId="{B03B6DB2-4E06-4FFC-806E-BB83426BB9B5}">
      <dgm:prSet/>
      <dgm:spPr/>
      <dgm:t>
        <a:bodyPr/>
        <a:lstStyle/>
        <a:p>
          <a:endParaRPr lang="en-US" sz="2000"/>
        </a:p>
      </dgm:t>
    </dgm:pt>
    <dgm:pt modelId="{4DBD9F21-2C4A-42DE-A392-D1D6F73C72D3}" type="pres">
      <dgm:prSet presAssocID="{58A303C8-7C0E-4326-B6E1-120497CF8853}" presName="hierChild1" presStyleCnt="0">
        <dgm:presLayoutVars>
          <dgm:orgChart val="1"/>
          <dgm:chPref val="1"/>
          <dgm:dir/>
          <dgm:animOne val="branch"/>
          <dgm:animLvl val="lvl"/>
          <dgm:resizeHandles/>
        </dgm:presLayoutVars>
      </dgm:prSet>
      <dgm:spPr/>
      <dgm:t>
        <a:bodyPr/>
        <a:lstStyle/>
        <a:p>
          <a:endParaRPr lang="en-US"/>
        </a:p>
      </dgm:t>
    </dgm:pt>
    <dgm:pt modelId="{E4B9C695-9BBF-4BB6-AC65-8F69A6FC7D5A}" type="pres">
      <dgm:prSet presAssocID="{EF3FCB0D-7DE0-4C2C-B944-2EDAC43EE0B4}" presName="hierRoot1" presStyleCnt="0">
        <dgm:presLayoutVars>
          <dgm:hierBranch val="init"/>
        </dgm:presLayoutVars>
      </dgm:prSet>
      <dgm:spPr/>
    </dgm:pt>
    <dgm:pt modelId="{02E25A75-BF27-441C-A446-2F20A5D0C193}" type="pres">
      <dgm:prSet presAssocID="{EF3FCB0D-7DE0-4C2C-B944-2EDAC43EE0B4}" presName="rootComposite1" presStyleCnt="0"/>
      <dgm:spPr/>
    </dgm:pt>
    <dgm:pt modelId="{4E501EBF-A5C6-485F-8587-3F1C16E3297C}" type="pres">
      <dgm:prSet presAssocID="{EF3FCB0D-7DE0-4C2C-B944-2EDAC43EE0B4}" presName="rootText1" presStyleLbl="node0" presStyleIdx="0" presStyleCnt="1">
        <dgm:presLayoutVars>
          <dgm:chPref val="3"/>
        </dgm:presLayoutVars>
      </dgm:prSet>
      <dgm:spPr/>
      <dgm:t>
        <a:bodyPr/>
        <a:lstStyle/>
        <a:p>
          <a:endParaRPr lang="en-US"/>
        </a:p>
      </dgm:t>
    </dgm:pt>
    <dgm:pt modelId="{9BF54EA1-7C58-4C2D-9D4C-103CC65DD9AD}" type="pres">
      <dgm:prSet presAssocID="{EF3FCB0D-7DE0-4C2C-B944-2EDAC43EE0B4}" presName="rootConnector1" presStyleLbl="node1" presStyleIdx="0" presStyleCnt="0"/>
      <dgm:spPr/>
      <dgm:t>
        <a:bodyPr/>
        <a:lstStyle/>
        <a:p>
          <a:endParaRPr lang="en-US"/>
        </a:p>
      </dgm:t>
    </dgm:pt>
    <dgm:pt modelId="{81D680CD-26BA-4174-9655-48B234779FF4}" type="pres">
      <dgm:prSet presAssocID="{EF3FCB0D-7DE0-4C2C-B944-2EDAC43EE0B4}" presName="hierChild2" presStyleCnt="0"/>
      <dgm:spPr/>
    </dgm:pt>
    <dgm:pt modelId="{6E72D4BB-25A5-4FC0-ADFB-5D73579EDEF5}" type="pres">
      <dgm:prSet presAssocID="{1790BEB5-E93E-4B3F-8CB5-72CCEEE4C892}" presName="Name37" presStyleLbl="parChTrans1D2" presStyleIdx="0" presStyleCnt="3"/>
      <dgm:spPr/>
      <dgm:t>
        <a:bodyPr/>
        <a:lstStyle/>
        <a:p>
          <a:endParaRPr lang="en-US"/>
        </a:p>
      </dgm:t>
    </dgm:pt>
    <dgm:pt modelId="{C6E31810-B619-4EB1-B799-454CE4970BC4}" type="pres">
      <dgm:prSet presAssocID="{7F94AC5C-4D62-4B6B-94B1-25DAE80ADE21}" presName="hierRoot2" presStyleCnt="0">
        <dgm:presLayoutVars>
          <dgm:hierBranch val="init"/>
        </dgm:presLayoutVars>
      </dgm:prSet>
      <dgm:spPr/>
    </dgm:pt>
    <dgm:pt modelId="{72C6AD15-E988-4843-B468-CFE92AB13B94}" type="pres">
      <dgm:prSet presAssocID="{7F94AC5C-4D62-4B6B-94B1-25DAE80ADE21}" presName="rootComposite" presStyleCnt="0"/>
      <dgm:spPr/>
    </dgm:pt>
    <dgm:pt modelId="{A77AC645-796A-486A-995E-21295488918F}" type="pres">
      <dgm:prSet presAssocID="{7F94AC5C-4D62-4B6B-94B1-25DAE80ADE21}" presName="rootText" presStyleLbl="node2" presStyleIdx="0" presStyleCnt="3">
        <dgm:presLayoutVars>
          <dgm:chPref val="3"/>
        </dgm:presLayoutVars>
      </dgm:prSet>
      <dgm:spPr/>
      <dgm:t>
        <a:bodyPr/>
        <a:lstStyle/>
        <a:p>
          <a:endParaRPr lang="en-US"/>
        </a:p>
      </dgm:t>
    </dgm:pt>
    <dgm:pt modelId="{CAACC29C-C64C-408A-BE33-10ECE85B03AF}" type="pres">
      <dgm:prSet presAssocID="{7F94AC5C-4D62-4B6B-94B1-25DAE80ADE21}" presName="rootConnector" presStyleLbl="node2" presStyleIdx="0" presStyleCnt="3"/>
      <dgm:spPr/>
      <dgm:t>
        <a:bodyPr/>
        <a:lstStyle/>
        <a:p>
          <a:endParaRPr lang="en-US"/>
        </a:p>
      </dgm:t>
    </dgm:pt>
    <dgm:pt modelId="{FD1A2BB7-7275-4D13-9CAA-EBF638ACCC26}" type="pres">
      <dgm:prSet presAssocID="{7F94AC5C-4D62-4B6B-94B1-25DAE80ADE21}" presName="hierChild4" presStyleCnt="0"/>
      <dgm:spPr/>
    </dgm:pt>
    <dgm:pt modelId="{3A4F2933-0F84-4975-B96A-7C532B82EFD8}" type="pres">
      <dgm:prSet presAssocID="{7F94AC5C-4D62-4B6B-94B1-25DAE80ADE21}" presName="hierChild5" presStyleCnt="0"/>
      <dgm:spPr/>
    </dgm:pt>
    <dgm:pt modelId="{9F771F5A-E2B4-4537-9852-FF1B5A66147E}" type="pres">
      <dgm:prSet presAssocID="{33C015DB-7C9B-4043-B04A-497187EF4AD7}" presName="Name37" presStyleLbl="parChTrans1D2" presStyleIdx="1" presStyleCnt="3"/>
      <dgm:spPr/>
      <dgm:t>
        <a:bodyPr/>
        <a:lstStyle/>
        <a:p>
          <a:endParaRPr lang="en-US"/>
        </a:p>
      </dgm:t>
    </dgm:pt>
    <dgm:pt modelId="{136903DE-D78E-4C78-86F7-61A9FD6C7472}" type="pres">
      <dgm:prSet presAssocID="{FFA600DB-78F3-41AA-8ACA-CD3C0CA9C353}" presName="hierRoot2" presStyleCnt="0">
        <dgm:presLayoutVars>
          <dgm:hierBranch val="init"/>
        </dgm:presLayoutVars>
      </dgm:prSet>
      <dgm:spPr/>
    </dgm:pt>
    <dgm:pt modelId="{589A85FC-414D-4E23-8621-0CAE377769A4}" type="pres">
      <dgm:prSet presAssocID="{FFA600DB-78F3-41AA-8ACA-CD3C0CA9C353}" presName="rootComposite" presStyleCnt="0"/>
      <dgm:spPr/>
    </dgm:pt>
    <dgm:pt modelId="{4787DA68-D878-494A-BDE7-76645239A1D0}" type="pres">
      <dgm:prSet presAssocID="{FFA600DB-78F3-41AA-8ACA-CD3C0CA9C353}" presName="rootText" presStyleLbl="node2" presStyleIdx="1" presStyleCnt="3">
        <dgm:presLayoutVars>
          <dgm:chPref val="3"/>
        </dgm:presLayoutVars>
      </dgm:prSet>
      <dgm:spPr/>
      <dgm:t>
        <a:bodyPr/>
        <a:lstStyle/>
        <a:p>
          <a:endParaRPr lang="en-US"/>
        </a:p>
      </dgm:t>
    </dgm:pt>
    <dgm:pt modelId="{870861E7-BDA3-4F3A-9CD2-9686842DA001}" type="pres">
      <dgm:prSet presAssocID="{FFA600DB-78F3-41AA-8ACA-CD3C0CA9C353}" presName="rootConnector" presStyleLbl="node2" presStyleIdx="1" presStyleCnt="3"/>
      <dgm:spPr/>
      <dgm:t>
        <a:bodyPr/>
        <a:lstStyle/>
        <a:p>
          <a:endParaRPr lang="en-US"/>
        </a:p>
      </dgm:t>
    </dgm:pt>
    <dgm:pt modelId="{2A84B1D9-23D1-4985-8400-93A5FB09A892}" type="pres">
      <dgm:prSet presAssocID="{FFA600DB-78F3-41AA-8ACA-CD3C0CA9C353}" presName="hierChild4" presStyleCnt="0"/>
      <dgm:spPr/>
    </dgm:pt>
    <dgm:pt modelId="{0B9C1209-B580-49E7-BC23-39E66EB8A7C6}" type="pres">
      <dgm:prSet presAssocID="{FFA600DB-78F3-41AA-8ACA-CD3C0CA9C353}" presName="hierChild5" presStyleCnt="0"/>
      <dgm:spPr/>
    </dgm:pt>
    <dgm:pt modelId="{3EFBEF51-5711-4A50-9DA6-EC70C232BFAC}" type="pres">
      <dgm:prSet presAssocID="{4A74CED9-751B-45DA-94D3-2E1526D0579D}" presName="Name37" presStyleLbl="parChTrans1D2" presStyleIdx="2" presStyleCnt="3"/>
      <dgm:spPr/>
      <dgm:t>
        <a:bodyPr/>
        <a:lstStyle/>
        <a:p>
          <a:endParaRPr lang="en-US"/>
        </a:p>
      </dgm:t>
    </dgm:pt>
    <dgm:pt modelId="{F4103E31-38B8-48D2-9F97-356BF98FF695}" type="pres">
      <dgm:prSet presAssocID="{FC41171B-DE36-4A43-9D0C-BECD29DD1002}" presName="hierRoot2" presStyleCnt="0">
        <dgm:presLayoutVars>
          <dgm:hierBranch val="init"/>
        </dgm:presLayoutVars>
      </dgm:prSet>
      <dgm:spPr/>
    </dgm:pt>
    <dgm:pt modelId="{101FAFCD-BFB7-4F91-A926-CAAC2231EB86}" type="pres">
      <dgm:prSet presAssocID="{FC41171B-DE36-4A43-9D0C-BECD29DD1002}" presName="rootComposite" presStyleCnt="0"/>
      <dgm:spPr/>
    </dgm:pt>
    <dgm:pt modelId="{71FAA029-3B91-4B07-917D-D2B535DF45EF}" type="pres">
      <dgm:prSet presAssocID="{FC41171B-DE36-4A43-9D0C-BECD29DD1002}" presName="rootText" presStyleLbl="node2" presStyleIdx="2" presStyleCnt="3">
        <dgm:presLayoutVars>
          <dgm:chPref val="3"/>
        </dgm:presLayoutVars>
      </dgm:prSet>
      <dgm:spPr/>
      <dgm:t>
        <a:bodyPr/>
        <a:lstStyle/>
        <a:p>
          <a:endParaRPr lang="en-US"/>
        </a:p>
      </dgm:t>
    </dgm:pt>
    <dgm:pt modelId="{31886711-DA19-4CD3-9712-54BC3E46977C}" type="pres">
      <dgm:prSet presAssocID="{FC41171B-DE36-4A43-9D0C-BECD29DD1002}" presName="rootConnector" presStyleLbl="node2" presStyleIdx="2" presStyleCnt="3"/>
      <dgm:spPr/>
      <dgm:t>
        <a:bodyPr/>
        <a:lstStyle/>
        <a:p>
          <a:endParaRPr lang="en-US"/>
        </a:p>
      </dgm:t>
    </dgm:pt>
    <dgm:pt modelId="{D6791B71-FD2D-49F7-9402-A9826580102C}" type="pres">
      <dgm:prSet presAssocID="{FC41171B-DE36-4A43-9D0C-BECD29DD1002}" presName="hierChild4" presStyleCnt="0"/>
      <dgm:spPr/>
    </dgm:pt>
    <dgm:pt modelId="{EB3BD9A0-8357-4398-95D6-E841AC871504}" type="pres">
      <dgm:prSet presAssocID="{FC41171B-DE36-4A43-9D0C-BECD29DD1002}" presName="hierChild5" presStyleCnt="0"/>
      <dgm:spPr/>
    </dgm:pt>
    <dgm:pt modelId="{D4B0FC49-6A02-489D-B5C4-230A6AB890B7}" type="pres">
      <dgm:prSet presAssocID="{EF3FCB0D-7DE0-4C2C-B944-2EDAC43EE0B4}" presName="hierChild3" presStyleCnt="0"/>
      <dgm:spPr/>
    </dgm:pt>
  </dgm:ptLst>
  <dgm:cxnLst>
    <dgm:cxn modelId="{E1FB2BB7-9AE1-43AC-BD98-54B4A61CE560}" type="presOf" srcId="{1790BEB5-E93E-4B3F-8CB5-72CCEEE4C892}" destId="{6E72D4BB-25A5-4FC0-ADFB-5D73579EDEF5}" srcOrd="0" destOrd="0" presId="urn:microsoft.com/office/officeart/2005/8/layout/orgChart1#1"/>
    <dgm:cxn modelId="{8F9EAAFF-3CBF-48F7-8CEC-B065523E7F53}" type="presOf" srcId="{EF3FCB0D-7DE0-4C2C-B944-2EDAC43EE0B4}" destId="{4E501EBF-A5C6-485F-8587-3F1C16E3297C}" srcOrd="0" destOrd="0" presId="urn:microsoft.com/office/officeart/2005/8/layout/orgChart1#1"/>
    <dgm:cxn modelId="{7A2A8123-87FB-4985-9A4F-DCB3765C16AC}" type="presOf" srcId="{33C015DB-7C9B-4043-B04A-497187EF4AD7}" destId="{9F771F5A-E2B4-4537-9852-FF1B5A66147E}" srcOrd="0" destOrd="0" presId="urn:microsoft.com/office/officeart/2005/8/layout/orgChart1#1"/>
    <dgm:cxn modelId="{79F9EE30-3AB5-4393-A356-FAFE2AC57601}" type="presOf" srcId="{58A303C8-7C0E-4326-B6E1-120497CF8853}" destId="{4DBD9F21-2C4A-42DE-A392-D1D6F73C72D3}" srcOrd="0" destOrd="0" presId="urn:microsoft.com/office/officeart/2005/8/layout/orgChart1#1"/>
    <dgm:cxn modelId="{44F363B8-BBBF-4D31-A5D3-C5CF66D2B3FA}" type="presOf" srcId="{4A74CED9-751B-45DA-94D3-2E1526D0579D}" destId="{3EFBEF51-5711-4A50-9DA6-EC70C232BFAC}" srcOrd="0" destOrd="0" presId="urn:microsoft.com/office/officeart/2005/8/layout/orgChart1#1"/>
    <dgm:cxn modelId="{8FE4638C-6F93-4762-82ED-09C0BA5D0117}" srcId="{EF3FCB0D-7DE0-4C2C-B944-2EDAC43EE0B4}" destId="{7F94AC5C-4D62-4B6B-94B1-25DAE80ADE21}" srcOrd="0" destOrd="0" parTransId="{1790BEB5-E93E-4B3F-8CB5-72CCEEE4C892}" sibTransId="{CBE51E56-3C04-47C4-9911-5C59498442BA}"/>
    <dgm:cxn modelId="{15AF607C-88DA-47D4-A445-A86F1D65B4B2}" type="presOf" srcId="{FFA600DB-78F3-41AA-8ACA-CD3C0CA9C353}" destId="{4787DA68-D878-494A-BDE7-76645239A1D0}" srcOrd="0" destOrd="0" presId="urn:microsoft.com/office/officeart/2005/8/layout/orgChart1#1"/>
    <dgm:cxn modelId="{A1EE0306-7513-45A3-8417-64A52507BA9B}" type="presOf" srcId="{7F94AC5C-4D62-4B6B-94B1-25DAE80ADE21}" destId="{CAACC29C-C64C-408A-BE33-10ECE85B03AF}" srcOrd="1" destOrd="0" presId="urn:microsoft.com/office/officeart/2005/8/layout/orgChart1#1"/>
    <dgm:cxn modelId="{0AE97D82-120B-488C-982E-A328C9468832}" type="presOf" srcId="{EF3FCB0D-7DE0-4C2C-B944-2EDAC43EE0B4}" destId="{9BF54EA1-7C58-4C2D-9D4C-103CC65DD9AD}" srcOrd="1" destOrd="0" presId="urn:microsoft.com/office/officeart/2005/8/layout/orgChart1#1"/>
    <dgm:cxn modelId="{C234F144-2EC5-42C2-90D2-9D5FF0F608AF}" srcId="{58A303C8-7C0E-4326-B6E1-120497CF8853}" destId="{EF3FCB0D-7DE0-4C2C-B944-2EDAC43EE0B4}" srcOrd="0" destOrd="0" parTransId="{16A85795-47D7-49D0-AE08-2C92227AF2F9}" sibTransId="{BCAFC33E-E07E-4E39-8BC8-5FF3466ADFC3}"/>
    <dgm:cxn modelId="{70712C34-9A0F-43F7-97C5-7C582E83A94F}" type="presOf" srcId="{FC41171B-DE36-4A43-9D0C-BECD29DD1002}" destId="{31886711-DA19-4CD3-9712-54BC3E46977C}" srcOrd="1" destOrd="0" presId="urn:microsoft.com/office/officeart/2005/8/layout/orgChart1#1"/>
    <dgm:cxn modelId="{F4F9A4FA-79C2-454C-A4D0-7089CA5111A4}" srcId="{EF3FCB0D-7DE0-4C2C-B944-2EDAC43EE0B4}" destId="{FFA600DB-78F3-41AA-8ACA-CD3C0CA9C353}" srcOrd="1" destOrd="0" parTransId="{33C015DB-7C9B-4043-B04A-497187EF4AD7}" sibTransId="{42FB75E2-3BAC-4B8F-A9FC-C89F288CA091}"/>
    <dgm:cxn modelId="{B03B6DB2-4E06-4FFC-806E-BB83426BB9B5}" srcId="{EF3FCB0D-7DE0-4C2C-B944-2EDAC43EE0B4}" destId="{FC41171B-DE36-4A43-9D0C-BECD29DD1002}" srcOrd="2" destOrd="0" parTransId="{4A74CED9-751B-45DA-94D3-2E1526D0579D}" sibTransId="{3F630F0C-73C9-41B2-938E-541B86962B05}"/>
    <dgm:cxn modelId="{91F937B5-DB20-4BA6-A627-C625C6C90032}" type="presOf" srcId="{FC41171B-DE36-4A43-9D0C-BECD29DD1002}" destId="{71FAA029-3B91-4B07-917D-D2B535DF45EF}" srcOrd="0" destOrd="0" presId="urn:microsoft.com/office/officeart/2005/8/layout/orgChart1#1"/>
    <dgm:cxn modelId="{9A07CCA4-0D0F-4C81-A050-7A96A06B2E52}" type="presOf" srcId="{FFA600DB-78F3-41AA-8ACA-CD3C0CA9C353}" destId="{870861E7-BDA3-4F3A-9CD2-9686842DA001}" srcOrd="1" destOrd="0" presId="urn:microsoft.com/office/officeart/2005/8/layout/orgChart1#1"/>
    <dgm:cxn modelId="{D1859BC4-4370-4912-94B0-0375798F0CEE}" type="presOf" srcId="{7F94AC5C-4D62-4B6B-94B1-25DAE80ADE21}" destId="{A77AC645-796A-486A-995E-21295488918F}" srcOrd="0" destOrd="0" presId="urn:microsoft.com/office/officeart/2005/8/layout/orgChart1#1"/>
    <dgm:cxn modelId="{30073577-4513-40D5-A006-24C1728266C3}" type="presParOf" srcId="{4DBD9F21-2C4A-42DE-A392-D1D6F73C72D3}" destId="{E4B9C695-9BBF-4BB6-AC65-8F69A6FC7D5A}" srcOrd="0" destOrd="0" presId="urn:microsoft.com/office/officeart/2005/8/layout/orgChart1#1"/>
    <dgm:cxn modelId="{EED8F492-01C8-499F-A707-48E4C7D90264}" type="presParOf" srcId="{E4B9C695-9BBF-4BB6-AC65-8F69A6FC7D5A}" destId="{02E25A75-BF27-441C-A446-2F20A5D0C193}" srcOrd="0" destOrd="0" presId="urn:microsoft.com/office/officeart/2005/8/layout/orgChart1#1"/>
    <dgm:cxn modelId="{7ABE97F6-22B3-4B85-B172-E69B543354AC}" type="presParOf" srcId="{02E25A75-BF27-441C-A446-2F20A5D0C193}" destId="{4E501EBF-A5C6-485F-8587-3F1C16E3297C}" srcOrd="0" destOrd="0" presId="urn:microsoft.com/office/officeart/2005/8/layout/orgChart1#1"/>
    <dgm:cxn modelId="{BA83CA39-1031-4DC5-8BEF-2FBF281270CA}" type="presParOf" srcId="{02E25A75-BF27-441C-A446-2F20A5D0C193}" destId="{9BF54EA1-7C58-4C2D-9D4C-103CC65DD9AD}" srcOrd="1" destOrd="0" presId="urn:microsoft.com/office/officeart/2005/8/layout/orgChart1#1"/>
    <dgm:cxn modelId="{4741EE7E-904A-44DB-8236-39E40F745C81}" type="presParOf" srcId="{E4B9C695-9BBF-4BB6-AC65-8F69A6FC7D5A}" destId="{81D680CD-26BA-4174-9655-48B234779FF4}" srcOrd="1" destOrd="0" presId="urn:microsoft.com/office/officeart/2005/8/layout/orgChart1#1"/>
    <dgm:cxn modelId="{44D5BCB2-B345-497A-9D54-D84DE1AA3BDC}" type="presParOf" srcId="{81D680CD-26BA-4174-9655-48B234779FF4}" destId="{6E72D4BB-25A5-4FC0-ADFB-5D73579EDEF5}" srcOrd="0" destOrd="0" presId="urn:microsoft.com/office/officeart/2005/8/layout/orgChart1#1"/>
    <dgm:cxn modelId="{E396C55E-0D98-45BF-B72F-76AE693BEF92}" type="presParOf" srcId="{81D680CD-26BA-4174-9655-48B234779FF4}" destId="{C6E31810-B619-4EB1-B799-454CE4970BC4}" srcOrd="1" destOrd="0" presId="urn:microsoft.com/office/officeart/2005/8/layout/orgChart1#1"/>
    <dgm:cxn modelId="{86B59FFA-E737-421F-BCD2-6F90303BF6A4}" type="presParOf" srcId="{C6E31810-B619-4EB1-B799-454CE4970BC4}" destId="{72C6AD15-E988-4843-B468-CFE92AB13B94}" srcOrd="0" destOrd="0" presId="urn:microsoft.com/office/officeart/2005/8/layout/orgChart1#1"/>
    <dgm:cxn modelId="{272BFB0F-4C4D-4CA2-98C8-7FC8057BDA45}" type="presParOf" srcId="{72C6AD15-E988-4843-B468-CFE92AB13B94}" destId="{A77AC645-796A-486A-995E-21295488918F}" srcOrd="0" destOrd="0" presId="urn:microsoft.com/office/officeart/2005/8/layout/orgChart1#1"/>
    <dgm:cxn modelId="{536BB7B8-8EB3-430A-9951-EAB0C39A8C97}" type="presParOf" srcId="{72C6AD15-E988-4843-B468-CFE92AB13B94}" destId="{CAACC29C-C64C-408A-BE33-10ECE85B03AF}" srcOrd="1" destOrd="0" presId="urn:microsoft.com/office/officeart/2005/8/layout/orgChart1#1"/>
    <dgm:cxn modelId="{335EC42A-67E5-46C3-B040-B6C976E5CA4E}" type="presParOf" srcId="{C6E31810-B619-4EB1-B799-454CE4970BC4}" destId="{FD1A2BB7-7275-4D13-9CAA-EBF638ACCC26}" srcOrd="1" destOrd="0" presId="urn:microsoft.com/office/officeart/2005/8/layout/orgChart1#1"/>
    <dgm:cxn modelId="{6B5C8A06-4D84-429C-B457-46EFFC464DF0}" type="presParOf" srcId="{C6E31810-B619-4EB1-B799-454CE4970BC4}" destId="{3A4F2933-0F84-4975-B96A-7C532B82EFD8}" srcOrd="2" destOrd="0" presId="urn:microsoft.com/office/officeart/2005/8/layout/orgChart1#1"/>
    <dgm:cxn modelId="{55E57435-F1A6-4A8D-A024-CA01FA3E1737}" type="presParOf" srcId="{81D680CD-26BA-4174-9655-48B234779FF4}" destId="{9F771F5A-E2B4-4537-9852-FF1B5A66147E}" srcOrd="2" destOrd="0" presId="urn:microsoft.com/office/officeart/2005/8/layout/orgChart1#1"/>
    <dgm:cxn modelId="{CF96D034-CF8C-4F02-A774-4DB48975FE29}" type="presParOf" srcId="{81D680CD-26BA-4174-9655-48B234779FF4}" destId="{136903DE-D78E-4C78-86F7-61A9FD6C7472}" srcOrd="3" destOrd="0" presId="urn:microsoft.com/office/officeart/2005/8/layout/orgChart1#1"/>
    <dgm:cxn modelId="{6DA13129-ED24-49BB-90AC-D2590BFFECFA}" type="presParOf" srcId="{136903DE-D78E-4C78-86F7-61A9FD6C7472}" destId="{589A85FC-414D-4E23-8621-0CAE377769A4}" srcOrd="0" destOrd="0" presId="urn:microsoft.com/office/officeart/2005/8/layout/orgChart1#1"/>
    <dgm:cxn modelId="{45AE8532-EA30-454A-81C2-50EA1F2ECF70}" type="presParOf" srcId="{589A85FC-414D-4E23-8621-0CAE377769A4}" destId="{4787DA68-D878-494A-BDE7-76645239A1D0}" srcOrd="0" destOrd="0" presId="urn:microsoft.com/office/officeart/2005/8/layout/orgChart1#1"/>
    <dgm:cxn modelId="{07760798-77A2-4ACF-A9C9-1DD6523CFD3C}" type="presParOf" srcId="{589A85FC-414D-4E23-8621-0CAE377769A4}" destId="{870861E7-BDA3-4F3A-9CD2-9686842DA001}" srcOrd="1" destOrd="0" presId="urn:microsoft.com/office/officeart/2005/8/layout/orgChart1#1"/>
    <dgm:cxn modelId="{30A5A731-DE33-449F-B2B6-89B017094654}" type="presParOf" srcId="{136903DE-D78E-4C78-86F7-61A9FD6C7472}" destId="{2A84B1D9-23D1-4985-8400-93A5FB09A892}" srcOrd="1" destOrd="0" presId="urn:microsoft.com/office/officeart/2005/8/layout/orgChart1#1"/>
    <dgm:cxn modelId="{A4585897-3C0F-4084-8AF4-DC3ED8DD551A}" type="presParOf" srcId="{136903DE-D78E-4C78-86F7-61A9FD6C7472}" destId="{0B9C1209-B580-49E7-BC23-39E66EB8A7C6}" srcOrd="2" destOrd="0" presId="urn:microsoft.com/office/officeart/2005/8/layout/orgChart1#1"/>
    <dgm:cxn modelId="{A406E578-958C-4DE4-8A9A-D43F3FCCAB13}" type="presParOf" srcId="{81D680CD-26BA-4174-9655-48B234779FF4}" destId="{3EFBEF51-5711-4A50-9DA6-EC70C232BFAC}" srcOrd="4" destOrd="0" presId="urn:microsoft.com/office/officeart/2005/8/layout/orgChart1#1"/>
    <dgm:cxn modelId="{9FF87175-7F08-4612-B53E-B7C8CA527B98}" type="presParOf" srcId="{81D680CD-26BA-4174-9655-48B234779FF4}" destId="{F4103E31-38B8-48D2-9F97-356BF98FF695}" srcOrd="5" destOrd="0" presId="urn:microsoft.com/office/officeart/2005/8/layout/orgChart1#1"/>
    <dgm:cxn modelId="{D346E3FA-3CA2-433B-8DAC-108E17BA767B}" type="presParOf" srcId="{F4103E31-38B8-48D2-9F97-356BF98FF695}" destId="{101FAFCD-BFB7-4F91-A926-CAAC2231EB86}" srcOrd="0" destOrd="0" presId="urn:microsoft.com/office/officeart/2005/8/layout/orgChart1#1"/>
    <dgm:cxn modelId="{E0579E83-4E2B-418A-BC7A-9B3E04BD3AED}" type="presParOf" srcId="{101FAFCD-BFB7-4F91-A926-CAAC2231EB86}" destId="{71FAA029-3B91-4B07-917D-D2B535DF45EF}" srcOrd="0" destOrd="0" presId="urn:microsoft.com/office/officeart/2005/8/layout/orgChart1#1"/>
    <dgm:cxn modelId="{A0EFF955-031D-4A85-A949-08B26D83E8EA}" type="presParOf" srcId="{101FAFCD-BFB7-4F91-A926-CAAC2231EB86}" destId="{31886711-DA19-4CD3-9712-54BC3E46977C}" srcOrd="1" destOrd="0" presId="urn:microsoft.com/office/officeart/2005/8/layout/orgChart1#1"/>
    <dgm:cxn modelId="{1DEC18CC-4616-4181-8974-9B3776B8CD62}" type="presParOf" srcId="{F4103E31-38B8-48D2-9F97-356BF98FF695}" destId="{D6791B71-FD2D-49F7-9402-A9826580102C}" srcOrd="1" destOrd="0" presId="urn:microsoft.com/office/officeart/2005/8/layout/orgChart1#1"/>
    <dgm:cxn modelId="{2C3F8D84-9A2F-466B-B845-1A7C92DF0E2D}" type="presParOf" srcId="{F4103E31-38B8-48D2-9F97-356BF98FF695}" destId="{EB3BD9A0-8357-4398-95D6-E841AC871504}" srcOrd="2" destOrd="0" presId="urn:microsoft.com/office/officeart/2005/8/layout/orgChart1#1"/>
    <dgm:cxn modelId="{DA44E115-63DD-499A-A41F-1A0AB3A3CA7A}" type="presParOf" srcId="{E4B9C695-9BBF-4BB6-AC65-8F69A6FC7D5A}" destId="{D4B0FC49-6A02-489D-B5C4-230A6AB890B7}" srcOrd="2" destOrd="0" presId="urn:microsoft.com/office/officeart/2005/8/layout/orgChar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28F19-32C7-4379-BD4C-1CD258D30738}">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FA5F7-B861-4584-AC56-D4729740DFED}">
      <dsp:nvSpPr>
        <dsp:cNvPr id="0" name=""/>
        <dsp:cNvSpPr/>
      </dsp:nvSpPr>
      <dsp:spPr>
        <a:xfrm>
          <a:off x="752110" y="541866"/>
          <a:ext cx="7301111" cy="1083733"/>
        </a:xfrm>
        <a:prstGeom prst="rect">
          <a:avLst/>
        </a:prstGeom>
        <a:solidFill>
          <a:schemeClr val="accent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60213" tIns="71120" rIns="71120" bIns="71120" numCol="1" spcCol="1270" anchor="ctr" anchorCtr="0">
          <a:noAutofit/>
        </a:bodyPr>
        <a:lstStyle/>
        <a:p>
          <a:pPr lvl="0" algn="ctr" defTabSz="1244600">
            <a:lnSpc>
              <a:spcPct val="90000"/>
            </a:lnSpc>
            <a:spcBef>
              <a:spcPct val="0"/>
            </a:spcBef>
            <a:spcAft>
              <a:spcPct val="35000"/>
            </a:spcAft>
          </a:pPr>
          <a:r>
            <a:rPr lang="en-US" sz="2800" kern="1200" dirty="0" err="1">
              <a:solidFill>
                <a:srgbClr val="C00000"/>
              </a:solidFill>
            </a:rPr>
            <a:t>Xác</a:t>
          </a:r>
          <a:r>
            <a:rPr lang="en-US" sz="2800" kern="1200" dirty="0">
              <a:solidFill>
                <a:srgbClr val="C00000"/>
              </a:solidFill>
            </a:rPr>
            <a:t> </a:t>
          </a:r>
          <a:r>
            <a:rPr lang="en-US" sz="2800" kern="1200" dirty="0" err="1">
              <a:solidFill>
                <a:srgbClr val="C00000"/>
              </a:solidFill>
            </a:rPr>
            <a:t>định</a:t>
          </a:r>
          <a:r>
            <a:rPr lang="en-US" sz="2800" kern="1200" dirty="0">
              <a:solidFill>
                <a:srgbClr val="C00000"/>
              </a:solidFill>
            </a:rPr>
            <a:t> </a:t>
          </a:r>
          <a:r>
            <a:rPr lang="en-US" sz="2800" kern="1200" dirty="0" err="1">
              <a:solidFill>
                <a:srgbClr val="C00000"/>
              </a:solidFill>
            </a:rPr>
            <a:t>đề</a:t>
          </a:r>
          <a:r>
            <a:rPr lang="en-US" sz="2800" kern="1200" dirty="0">
              <a:solidFill>
                <a:srgbClr val="C00000"/>
              </a:solidFill>
            </a:rPr>
            <a:t> </a:t>
          </a:r>
          <a:r>
            <a:rPr lang="en-US" sz="2800" kern="1200" dirty="0" err="1">
              <a:solidFill>
                <a:srgbClr val="C00000"/>
              </a:solidFill>
            </a:rPr>
            <a:t>tài</a:t>
          </a:r>
          <a:r>
            <a:rPr lang="en-US" sz="2800" kern="1200" dirty="0">
              <a:solidFill>
                <a:srgbClr val="C00000"/>
              </a:solidFill>
            </a:rPr>
            <a:t>, </a:t>
          </a:r>
          <a:r>
            <a:rPr lang="en-US" sz="2800" kern="1200" dirty="0" err="1">
              <a:solidFill>
                <a:srgbClr val="C00000"/>
              </a:solidFill>
            </a:rPr>
            <a:t>mục</a:t>
          </a:r>
          <a:r>
            <a:rPr lang="en-US" sz="2800" kern="1200" dirty="0">
              <a:solidFill>
                <a:srgbClr val="C00000"/>
              </a:solidFill>
            </a:rPr>
            <a:t> </a:t>
          </a:r>
          <a:r>
            <a:rPr lang="en-US" sz="2800" kern="1200" dirty="0" err="1">
              <a:solidFill>
                <a:srgbClr val="C00000"/>
              </a:solidFill>
            </a:rPr>
            <a:t>đích</a:t>
          </a:r>
          <a:r>
            <a:rPr lang="en-US" sz="2800" kern="1200" dirty="0">
              <a:solidFill>
                <a:srgbClr val="C00000"/>
              </a:solidFill>
            </a:rPr>
            <a:t>, </a:t>
          </a:r>
          <a:r>
            <a:rPr lang="en-US" sz="2800" kern="1200" dirty="0" err="1">
              <a:solidFill>
                <a:srgbClr val="C00000"/>
              </a:solidFill>
            </a:rPr>
            <a:t>người</a:t>
          </a:r>
          <a:r>
            <a:rPr lang="en-US" sz="2800" kern="1200" dirty="0">
              <a:solidFill>
                <a:srgbClr val="C00000"/>
              </a:solidFill>
            </a:rPr>
            <a:t> </a:t>
          </a:r>
          <a:r>
            <a:rPr lang="en-US" sz="2800" kern="1200" dirty="0" err="1">
              <a:solidFill>
                <a:srgbClr val="C00000"/>
              </a:solidFill>
            </a:rPr>
            <a:t>nghe</a:t>
          </a:r>
          <a:r>
            <a:rPr lang="en-US" sz="2800" kern="1200" dirty="0">
              <a:solidFill>
                <a:srgbClr val="C00000"/>
              </a:solidFill>
            </a:rPr>
            <a:t>, </a:t>
          </a:r>
          <a:r>
            <a:rPr lang="en-US" sz="2800" kern="1200" dirty="0" err="1">
              <a:solidFill>
                <a:srgbClr val="C00000"/>
              </a:solidFill>
            </a:rPr>
            <a:t>không</a:t>
          </a:r>
          <a:r>
            <a:rPr lang="en-US" sz="2800" kern="1200" dirty="0">
              <a:solidFill>
                <a:srgbClr val="C00000"/>
              </a:solidFill>
            </a:rPr>
            <a:t> </a:t>
          </a:r>
          <a:r>
            <a:rPr lang="en-US" sz="2800" kern="1200" dirty="0" err="1">
              <a:solidFill>
                <a:srgbClr val="C00000"/>
              </a:solidFill>
            </a:rPr>
            <a:t>gian</a:t>
          </a:r>
          <a:r>
            <a:rPr lang="en-US" sz="2800" kern="1200" dirty="0">
              <a:solidFill>
                <a:srgbClr val="C00000"/>
              </a:solidFill>
            </a:rPr>
            <a:t>, </a:t>
          </a:r>
          <a:r>
            <a:rPr lang="en-US" sz="2800" kern="1200" dirty="0" err="1">
              <a:solidFill>
                <a:srgbClr val="C00000"/>
              </a:solidFill>
            </a:rPr>
            <a:t>thời</a:t>
          </a:r>
          <a:r>
            <a:rPr lang="en-US" sz="2800" kern="1200" dirty="0">
              <a:solidFill>
                <a:srgbClr val="C00000"/>
              </a:solidFill>
            </a:rPr>
            <a:t> </a:t>
          </a:r>
          <a:r>
            <a:rPr lang="en-US" sz="2800" kern="1200" dirty="0" err="1">
              <a:solidFill>
                <a:srgbClr val="C00000"/>
              </a:solidFill>
            </a:rPr>
            <a:t>gian</a:t>
          </a:r>
          <a:r>
            <a:rPr lang="en-US" sz="2800" kern="1200" dirty="0">
              <a:solidFill>
                <a:srgbClr val="C00000"/>
              </a:solidFill>
            </a:rPr>
            <a:t> </a:t>
          </a:r>
        </a:p>
      </dsp:txBody>
      <dsp:txXfrm>
        <a:off x="752110" y="541866"/>
        <a:ext cx="7301111" cy="1083733"/>
      </dsp:txXfrm>
    </dsp:sp>
    <dsp:sp modelId="{8F6A41C5-FDCD-4136-8FDE-DCB80351973C}">
      <dsp:nvSpPr>
        <dsp:cNvPr id="0" name=""/>
        <dsp:cNvSpPr/>
      </dsp:nvSpPr>
      <dsp:spPr>
        <a:xfrm>
          <a:off x="72420" y="421653"/>
          <a:ext cx="1354666" cy="1354666"/>
        </a:xfrm>
        <a:prstGeom prst="ellipse">
          <a:avLst/>
        </a:prstGeom>
        <a:solidFill>
          <a:schemeClr val="accent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2ABA0277-8E67-4D8C-8412-BB185994D560}">
      <dsp:nvSpPr>
        <dsp:cNvPr id="0" name=""/>
        <dsp:cNvSpPr/>
      </dsp:nvSpPr>
      <dsp:spPr>
        <a:xfrm>
          <a:off x="1146048" y="2167466"/>
          <a:ext cx="6907174" cy="1083733"/>
        </a:xfrm>
        <a:prstGeom prst="rect">
          <a:avLst/>
        </a:prstGeom>
        <a:solidFill>
          <a:schemeClr val="accent4">
            <a:lumMod val="75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ctr" defTabSz="1422400">
            <a:lnSpc>
              <a:spcPct val="90000"/>
            </a:lnSpc>
            <a:spcBef>
              <a:spcPct val="0"/>
            </a:spcBef>
            <a:spcAft>
              <a:spcPct val="35000"/>
            </a:spcAft>
          </a:pPr>
          <a:r>
            <a:rPr lang="en-US" sz="3200" kern="1200" dirty="0" err="1">
              <a:solidFill>
                <a:srgbClr val="C00000"/>
              </a:solidFill>
            </a:rPr>
            <a:t>Chuẩn</a:t>
          </a:r>
          <a:r>
            <a:rPr lang="en-US" sz="3200" kern="1200" dirty="0">
              <a:solidFill>
                <a:srgbClr val="C00000"/>
              </a:solidFill>
            </a:rPr>
            <a:t> </a:t>
          </a:r>
          <a:r>
            <a:rPr lang="en-US" sz="3200" kern="1200" dirty="0" err="1">
              <a:solidFill>
                <a:srgbClr val="C00000"/>
              </a:solidFill>
            </a:rPr>
            <a:t>bị</a:t>
          </a:r>
          <a:r>
            <a:rPr lang="en-US" sz="3200" kern="1200" dirty="0">
              <a:solidFill>
                <a:srgbClr val="C00000"/>
              </a:solidFill>
            </a:rPr>
            <a:t> </a:t>
          </a:r>
          <a:r>
            <a:rPr lang="en-US" sz="3200" kern="1200" dirty="0" err="1">
              <a:solidFill>
                <a:srgbClr val="C00000"/>
              </a:solidFill>
            </a:rPr>
            <a:t>nội</a:t>
          </a:r>
          <a:r>
            <a:rPr lang="en-US" sz="3200" kern="1200" dirty="0">
              <a:solidFill>
                <a:srgbClr val="C00000"/>
              </a:solidFill>
            </a:rPr>
            <a:t> dung </a:t>
          </a:r>
          <a:r>
            <a:rPr lang="en-US" sz="3200" kern="1200" dirty="0" err="1">
              <a:solidFill>
                <a:srgbClr val="C00000"/>
              </a:solidFill>
            </a:rPr>
            <a:t>bài</a:t>
          </a:r>
          <a:r>
            <a:rPr lang="en-US" sz="3200" kern="1200" dirty="0">
              <a:solidFill>
                <a:srgbClr val="C00000"/>
              </a:solidFill>
            </a:rPr>
            <a:t> </a:t>
          </a:r>
          <a:r>
            <a:rPr lang="en-US" sz="3200" kern="1200" dirty="0" err="1">
              <a:solidFill>
                <a:srgbClr val="C00000"/>
              </a:solidFill>
            </a:rPr>
            <a:t>nói</a:t>
          </a:r>
          <a:endParaRPr lang="en-US" sz="3200" kern="1200" dirty="0">
            <a:solidFill>
              <a:srgbClr val="C00000"/>
            </a:solidFill>
          </a:endParaRPr>
        </a:p>
      </dsp:txBody>
      <dsp:txXfrm>
        <a:off x="1146048" y="2167466"/>
        <a:ext cx="6907174" cy="1083733"/>
      </dsp:txXfrm>
    </dsp:sp>
    <dsp:sp modelId="{80A28C46-606F-4E3B-BC41-C20B4F5FEC6C}">
      <dsp:nvSpPr>
        <dsp:cNvPr id="0" name=""/>
        <dsp:cNvSpPr/>
      </dsp:nvSpPr>
      <dsp:spPr>
        <a:xfrm>
          <a:off x="364716" y="2023912"/>
          <a:ext cx="1354666" cy="1354666"/>
        </a:xfrm>
        <a:prstGeom prst="ellipse">
          <a:avLst/>
        </a:prstGeom>
        <a:solidFill>
          <a:schemeClr val="accent4">
            <a:lumMod val="75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EB40771E-0CD0-4783-8044-6BA4415EB808}">
      <dsp:nvSpPr>
        <dsp:cNvPr id="0" name=""/>
        <dsp:cNvSpPr/>
      </dsp:nvSpPr>
      <dsp:spPr>
        <a:xfrm>
          <a:off x="752110" y="3793066"/>
          <a:ext cx="7301111" cy="1083733"/>
        </a:xfrm>
        <a:prstGeom prst="rect">
          <a:avLst/>
        </a:prstGeom>
        <a:solidFill>
          <a:schemeClr val="accent6"/>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ctr" defTabSz="1422400">
            <a:lnSpc>
              <a:spcPct val="90000"/>
            </a:lnSpc>
            <a:spcBef>
              <a:spcPct val="0"/>
            </a:spcBef>
            <a:spcAft>
              <a:spcPct val="35000"/>
            </a:spcAft>
          </a:pPr>
          <a:r>
            <a:rPr lang="en-US" sz="3200" kern="1200" dirty="0" err="1">
              <a:solidFill>
                <a:srgbClr val="C00000"/>
              </a:solidFill>
            </a:rPr>
            <a:t>Luyện</a:t>
          </a:r>
          <a:r>
            <a:rPr lang="en-US" sz="3200" kern="1200" dirty="0">
              <a:solidFill>
                <a:srgbClr val="C00000"/>
              </a:solidFill>
            </a:rPr>
            <a:t> </a:t>
          </a:r>
          <a:r>
            <a:rPr lang="en-US" sz="3200" kern="1200" dirty="0" err="1">
              <a:solidFill>
                <a:srgbClr val="C00000"/>
              </a:solidFill>
            </a:rPr>
            <a:t>tập</a:t>
          </a:r>
          <a:endParaRPr lang="en-US" sz="3200" kern="1200" dirty="0">
            <a:solidFill>
              <a:srgbClr val="C00000"/>
            </a:solidFill>
          </a:endParaRPr>
        </a:p>
      </dsp:txBody>
      <dsp:txXfrm>
        <a:off x="752110" y="3793066"/>
        <a:ext cx="7301111" cy="1083733"/>
      </dsp:txXfrm>
    </dsp:sp>
    <dsp:sp modelId="{19823969-9A61-43F2-9E83-DB82E100062A}">
      <dsp:nvSpPr>
        <dsp:cNvPr id="0" name=""/>
        <dsp:cNvSpPr/>
      </dsp:nvSpPr>
      <dsp:spPr>
        <a:xfrm>
          <a:off x="74777" y="3657600"/>
          <a:ext cx="1354666" cy="1354666"/>
        </a:xfrm>
        <a:prstGeom prst="ellipse">
          <a:avLst/>
        </a:prstGeom>
        <a:solidFill>
          <a:schemeClr val="accent6"/>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BEF51-5711-4A50-9DA6-EC70C232BFAC}">
      <dsp:nvSpPr>
        <dsp:cNvPr id="0" name=""/>
        <dsp:cNvSpPr/>
      </dsp:nvSpPr>
      <dsp:spPr>
        <a:xfrm>
          <a:off x="2436828" y="1899912"/>
          <a:ext cx="1724073" cy="299219"/>
        </a:xfrm>
        <a:custGeom>
          <a:avLst/>
          <a:gdLst/>
          <a:ahLst/>
          <a:cxnLst/>
          <a:rect l="0" t="0" r="0" b="0"/>
          <a:pathLst>
            <a:path>
              <a:moveTo>
                <a:pt x="0" y="0"/>
              </a:moveTo>
              <a:lnTo>
                <a:pt x="0" y="149609"/>
              </a:lnTo>
              <a:lnTo>
                <a:pt x="1724073" y="149609"/>
              </a:lnTo>
              <a:lnTo>
                <a:pt x="1724073" y="2992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771F5A-E2B4-4537-9852-FF1B5A66147E}">
      <dsp:nvSpPr>
        <dsp:cNvPr id="0" name=""/>
        <dsp:cNvSpPr/>
      </dsp:nvSpPr>
      <dsp:spPr>
        <a:xfrm>
          <a:off x="2391107" y="1899912"/>
          <a:ext cx="91440" cy="299219"/>
        </a:xfrm>
        <a:custGeom>
          <a:avLst/>
          <a:gdLst/>
          <a:ahLst/>
          <a:cxnLst/>
          <a:rect l="0" t="0" r="0" b="0"/>
          <a:pathLst>
            <a:path>
              <a:moveTo>
                <a:pt x="45720" y="0"/>
              </a:moveTo>
              <a:lnTo>
                <a:pt x="45720" y="2992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E72D4BB-25A5-4FC0-ADFB-5D73579EDEF5}">
      <dsp:nvSpPr>
        <dsp:cNvPr id="0" name=""/>
        <dsp:cNvSpPr/>
      </dsp:nvSpPr>
      <dsp:spPr>
        <a:xfrm>
          <a:off x="712754" y="1899912"/>
          <a:ext cx="1724073" cy="299219"/>
        </a:xfrm>
        <a:custGeom>
          <a:avLst/>
          <a:gdLst/>
          <a:ahLst/>
          <a:cxnLst/>
          <a:rect l="0" t="0" r="0" b="0"/>
          <a:pathLst>
            <a:path>
              <a:moveTo>
                <a:pt x="1724073" y="0"/>
              </a:moveTo>
              <a:lnTo>
                <a:pt x="1724073" y="149609"/>
              </a:lnTo>
              <a:lnTo>
                <a:pt x="0" y="149609"/>
              </a:lnTo>
              <a:lnTo>
                <a:pt x="0" y="2992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E501EBF-A5C6-485F-8587-3F1C16E3297C}">
      <dsp:nvSpPr>
        <dsp:cNvPr id="0" name=""/>
        <dsp:cNvSpPr/>
      </dsp:nvSpPr>
      <dsp:spPr>
        <a:xfrm>
          <a:off x="1724400" y="1187485"/>
          <a:ext cx="1424854" cy="7124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t>Cấu</a:t>
          </a:r>
          <a:r>
            <a:rPr lang="en-US" sz="2800" kern="1200" dirty="0"/>
            <a:t> </a:t>
          </a:r>
          <a:r>
            <a:rPr lang="en-US" sz="2800" kern="1200" dirty="0" err="1"/>
            <a:t>trúc</a:t>
          </a:r>
          <a:endParaRPr lang="en-US" sz="2800" kern="1200" dirty="0"/>
        </a:p>
      </dsp:txBody>
      <dsp:txXfrm>
        <a:off x="1724400" y="1187485"/>
        <a:ext cx="1424854" cy="712427"/>
      </dsp:txXfrm>
    </dsp:sp>
    <dsp:sp modelId="{A77AC645-796A-486A-995E-21295488918F}">
      <dsp:nvSpPr>
        <dsp:cNvPr id="0" name=""/>
        <dsp:cNvSpPr/>
      </dsp:nvSpPr>
      <dsp:spPr>
        <a:xfrm>
          <a:off x="327" y="2199132"/>
          <a:ext cx="1424854" cy="7124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t>Mở</a:t>
          </a:r>
          <a:r>
            <a:rPr lang="en-US" sz="2800" kern="1200" dirty="0"/>
            <a:t> </a:t>
          </a:r>
          <a:r>
            <a:rPr lang="en-US" sz="2800" kern="1200" dirty="0" err="1"/>
            <a:t>đầu</a:t>
          </a:r>
          <a:endParaRPr lang="en-US" sz="2800" kern="1200" dirty="0"/>
        </a:p>
      </dsp:txBody>
      <dsp:txXfrm>
        <a:off x="327" y="2199132"/>
        <a:ext cx="1424854" cy="712427"/>
      </dsp:txXfrm>
    </dsp:sp>
    <dsp:sp modelId="{4787DA68-D878-494A-BDE7-76645239A1D0}">
      <dsp:nvSpPr>
        <dsp:cNvPr id="0" name=""/>
        <dsp:cNvSpPr/>
      </dsp:nvSpPr>
      <dsp:spPr>
        <a:xfrm>
          <a:off x="1724400" y="2199132"/>
          <a:ext cx="1424854" cy="7124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t>Nội</a:t>
          </a:r>
          <a:r>
            <a:rPr lang="en-US" sz="2800" kern="1200" dirty="0"/>
            <a:t> dung</a:t>
          </a:r>
        </a:p>
      </dsp:txBody>
      <dsp:txXfrm>
        <a:off x="1724400" y="2199132"/>
        <a:ext cx="1424854" cy="712427"/>
      </dsp:txXfrm>
    </dsp:sp>
    <dsp:sp modelId="{71FAA029-3B91-4B07-917D-D2B535DF45EF}">
      <dsp:nvSpPr>
        <dsp:cNvPr id="0" name=""/>
        <dsp:cNvSpPr/>
      </dsp:nvSpPr>
      <dsp:spPr>
        <a:xfrm>
          <a:off x="3448474" y="2199132"/>
          <a:ext cx="1424854" cy="7124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t>Kết</a:t>
          </a:r>
          <a:r>
            <a:rPr lang="en-US" sz="2800" kern="1200" dirty="0"/>
            <a:t> </a:t>
          </a:r>
          <a:r>
            <a:rPr lang="en-US" sz="2800" kern="1200" dirty="0" err="1"/>
            <a:t>thúc</a:t>
          </a:r>
          <a:endParaRPr lang="en-US" sz="2800" kern="1200" dirty="0"/>
        </a:p>
      </dsp:txBody>
      <dsp:txXfrm>
        <a:off x="3448474" y="2199132"/>
        <a:ext cx="1424854" cy="71242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54A883-F627-40DE-88F0-0AD0BB86EAE8}" type="datetimeFigureOut">
              <a:rPr lang="en-US" smtClean="0"/>
              <a:t>9/23/2024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B2753-4BF1-49C5-A6A0-AAE1E3FC2DE4}" type="slidenum">
              <a:rPr lang="en-US" smtClean="0"/>
              <a:t>‹#›</a:t>
            </a:fld>
            <a:endParaRPr lang="en-US"/>
          </a:p>
        </p:txBody>
      </p:sp>
    </p:spTree>
    <p:extLst>
      <p:ext uri="{BB962C8B-B14F-4D97-AF65-F5344CB8AC3E}">
        <p14:creationId xmlns:p14="http://schemas.microsoft.com/office/powerpoint/2010/main" val="347406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869ca5bd05_3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869ca5bd05_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Text and subtitle">
  <p:cSld name="BigText and subtitle">
    <p:spTree>
      <p:nvGrpSpPr>
        <p:cNvPr id="1" name="Shape 502"/>
        <p:cNvGrpSpPr/>
        <p:nvPr/>
      </p:nvGrpSpPr>
      <p:grpSpPr>
        <a:xfrm>
          <a:off x="0" y="0"/>
          <a:ext cx="0" cy="0"/>
          <a:chOff x="0" y="0"/>
          <a:chExt cx="0" cy="0"/>
        </a:xfrm>
      </p:grpSpPr>
      <p:sp>
        <p:nvSpPr>
          <p:cNvPr id="503" name="Google Shape;503;p33"/>
          <p:cNvSpPr/>
          <p:nvPr/>
        </p:nvSpPr>
        <p:spPr>
          <a:xfrm>
            <a:off x="620732" y="7887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04" name="Google Shape;504;p33"/>
          <p:cNvSpPr txBox="1">
            <a:spLocks noGrp="1"/>
          </p:cNvSpPr>
          <p:nvPr>
            <p:ph type="title"/>
          </p:nvPr>
        </p:nvSpPr>
        <p:spPr>
          <a:xfrm>
            <a:off x="834900" y="2536900"/>
            <a:ext cx="5126400" cy="1056800"/>
          </a:xfrm>
          <a:prstGeom prst="rect">
            <a:avLst/>
          </a:prstGeom>
        </p:spPr>
        <p:txBody>
          <a:bodyPr spcFirstLastPara="1" wrap="square" lIns="121897" tIns="121897" rIns="121897" bIns="121897" anchor="ctr" anchorCtr="0">
            <a:noAutofit/>
          </a:bodyPr>
          <a:lstStyle>
            <a:lvl1pPr lvl="0" rtl="0">
              <a:spcBef>
                <a:spcPts val="0"/>
              </a:spcBef>
              <a:spcAft>
                <a:spcPts val="0"/>
              </a:spcAft>
              <a:buClr>
                <a:srgbClr val="3C78D8"/>
              </a:buClr>
              <a:buSzPts val="6000"/>
              <a:buNone/>
              <a:defRPr sz="8000">
                <a:solidFill>
                  <a:srgbClr val="3C78D8"/>
                </a:solidFill>
              </a:defRPr>
            </a:lvl1pPr>
            <a:lvl2pPr lvl="1" algn="ctr" rtl="0">
              <a:spcBef>
                <a:spcPts val="0"/>
              </a:spcBef>
              <a:spcAft>
                <a:spcPts val="0"/>
              </a:spcAft>
              <a:buClr>
                <a:srgbClr val="3C78D8"/>
              </a:buClr>
              <a:buSzPts val="6000"/>
              <a:buNone/>
              <a:defRPr sz="8000">
                <a:solidFill>
                  <a:srgbClr val="3C78D8"/>
                </a:solidFill>
              </a:defRPr>
            </a:lvl2pPr>
            <a:lvl3pPr lvl="2" algn="ctr" rtl="0">
              <a:spcBef>
                <a:spcPts val="0"/>
              </a:spcBef>
              <a:spcAft>
                <a:spcPts val="0"/>
              </a:spcAft>
              <a:buClr>
                <a:srgbClr val="3C78D8"/>
              </a:buClr>
              <a:buSzPts val="6000"/>
              <a:buNone/>
              <a:defRPr sz="8000">
                <a:solidFill>
                  <a:srgbClr val="3C78D8"/>
                </a:solidFill>
              </a:defRPr>
            </a:lvl3pPr>
            <a:lvl4pPr lvl="3" algn="ctr" rtl="0">
              <a:spcBef>
                <a:spcPts val="0"/>
              </a:spcBef>
              <a:spcAft>
                <a:spcPts val="0"/>
              </a:spcAft>
              <a:buClr>
                <a:srgbClr val="3C78D8"/>
              </a:buClr>
              <a:buSzPts val="6000"/>
              <a:buNone/>
              <a:defRPr sz="8000">
                <a:solidFill>
                  <a:srgbClr val="3C78D8"/>
                </a:solidFill>
              </a:defRPr>
            </a:lvl4pPr>
            <a:lvl5pPr lvl="4" algn="ctr" rtl="0">
              <a:spcBef>
                <a:spcPts val="0"/>
              </a:spcBef>
              <a:spcAft>
                <a:spcPts val="0"/>
              </a:spcAft>
              <a:buClr>
                <a:srgbClr val="3C78D8"/>
              </a:buClr>
              <a:buSzPts val="6000"/>
              <a:buNone/>
              <a:defRPr sz="8000">
                <a:solidFill>
                  <a:srgbClr val="3C78D8"/>
                </a:solidFill>
              </a:defRPr>
            </a:lvl5pPr>
            <a:lvl6pPr lvl="5" algn="ctr" rtl="0">
              <a:spcBef>
                <a:spcPts val="0"/>
              </a:spcBef>
              <a:spcAft>
                <a:spcPts val="0"/>
              </a:spcAft>
              <a:buClr>
                <a:srgbClr val="3C78D8"/>
              </a:buClr>
              <a:buSzPts val="6000"/>
              <a:buNone/>
              <a:defRPr sz="8000">
                <a:solidFill>
                  <a:srgbClr val="3C78D8"/>
                </a:solidFill>
              </a:defRPr>
            </a:lvl6pPr>
            <a:lvl7pPr lvl="6" algn="ctr" rtl="0">
              <a:spcBef>
                <a:spcPts val="0"/>
              </a:spcBef>
              <a:spcAft>
                <a:spcPts val="0"/>
              </a:spcAft>
              <a:buClr>
                <a:srgbClr val="3C78D8"/>
              </a:buClr>
              <a:buSzPts val="6000"/>
              <a:buNone/>
              <a:defRPr sz="8000">
                <a:solidFill>
                  <a:srgbClr val="3C78D8"/>
                </a:solidFill>
              </a:defRPr>
            </a:lvl7pPr>
            <a:lvl8pPr lvl="7" algn="ctr" rtl="0">
              <a:spcBef>
                <a:spcPts val="0"/>
              </a:spcBef>
              <a:spcAft>
                <a:spcPts val="0"/>
              </a:spcAft>
              <a:buClr>
                <a:srgbClr val="3C78D8"/>
              </a:buClr>
              <a:buSzPts val="6000"/>
              <a:buNone/>
              <a:defRPr sz="8000">
                <a:solidFill>
                  <a:srgbClr val="3C78D8"/>
                </a:solidFill>
              </a:defRPr>
            </a:lvl8pPr>
            <a:lvl9pPr lvl="8" algn="ctr" rtl="0">
              <a:spcBef>
                <a:spcPts val="0"/>
              </a:spcBef>
              <a:spcAft>
                <a:spcPts val="0"/>
              </a:spcAft>
              <a:buClr>
                <a:srgbClr val="3C78D8"/>
              </a:buClr>
              <a:buSzPts val="6000"/>
              <a:buNone/>
              <a:defRPr sz="8000">
                <a:solidFill>
                  <a:srgbClr val="3C78D8"/>
                </a:solidFill>
              </a:defRPr>
            </a:lvl9pPr>
          </a:lstStyle>
          <a:p>
            <a:endParaRPr/>
          </a:p>
        </p:txBody>
      </p:sp>
      <p:sp>
        <p:nvSpPr>
          <p:cNvPr id="505" name="Google Shape;505;p33"/>
          <p:cNvSpPr txBox="1">
            <a:spLocks noGrp="1"/>
          </p:cNvSpPr>
          <p:nvPr>
            <p:ph type="subTitle" idx="1"/>
          </p:nvPr>
        </p:nvSpPr>
        <p:spPr>
          <a:xfrm>
            <a:off x="834867" y="3695300"/>
            <a:ext cx="5126400" cy="15812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506" name="Google Shape;506;p33"/>
          <p:cNvSpPr/>
          <p:nvPr/>
        </p:nvSpPr>
        <p:spPr>
          <a:xfrm>
            <a:off x="425103" y="4188834"/>
            <a:ext cx="1062255" cy="361253"/>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07" name="Google Shape;507;p33"/>
          <p:cNvSpPr/>
          <p:nvPr/>
        </p:nvSpPr>
        <p:spPr>
          <a:xfrm>
            <a:off x="3666399" y="5998967"/>
            <a:ext cx="732248" cy="248331"/>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352633" y="3945834"/>
            <a:ext cx="12696751" cy="3112172"/>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 name="Google Shape;11;p2"/>
          <p:cNvSpPr/>
          <p:nvPr/>
        </p:nvSpPr>
        <p:spPr>
          <a:xfrm>
            <a:off x="-352633" y="4998133"/>
            <a:ext cx="12881348" cy="2124144"/>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2" name="Google Shape;12;p2"/>
          <p:cNvSpPr/>
          <p:nvPr/>
        </p:nvSpPr>
        <p:spPr>
          <a:xfrm>
            <a:off x="-135000" y="6286867"/>
            <a:ext cx="12326819" cy="667363"/>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3" name="Google Shape;13;p2"/>
          <p:cNvSpPr/>
          <p:nvPr/>
        </p:nvSpPr>
        <p:spPr>
          <a:xfrm>
            <a:off x="-135000" y="6618648"/>
            <a:ext cx="12326819" cy="331781"/>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4" name="Google Shape;14;p2"/>
          <p:cNvSpPr/>
          <p:nvPr/>
        </p:nvSpPr>
        <p:spPr>
          <a:xfrm>
            <a:off x="2634051" y="420622"/>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5" name="Google Shape;15;p2"/>
          <p:cNvSpPr/>
          <p:nvPr/>
        </p:nvSpPr>
        <p:spPr>
          <a:xfrm>
            <a:off x="8345049" y="1229635"/>
            <a:ext cx="1233671" cy="416783"/>
          </a:xfrm>
          <a:custGeom>
            <a:avLst/>
            <a:gdLst/>
            <a:ahLst/>
            <a:cxnLst/>
            <a:rect l="l" t="t" r="r" b="b"/>
            <a:pathLst>
              <a:path w="20859" h="7047" extrusionOk="0">
                <a:moveTo>
                  <a:pt x="8737" y="1"/>
                </a:moveTo>
                <a:cubicBezTo>
                  <a:pt x="6507" y="1"/>
                  <a:pt x="5701" y="1397"/>
                  <a:pt x="4855" y="3466"/>
                </a:cubicBezTo>
                <a:cubicBezTo>
                  <a:pt x="4547" y="3389"/>
                  <a:pt x="4254" y="3354"/>
                  <a:pt x="3978" y="3354"/>
                </a:cubicBezTo>
                <a:cubicBezTo>
                  <a:pt x="1148" y="3354"/>
                  <a:pt x="0" y="7046"/>
                  <a:pt x="0" y="7046"/>
                </a:cubicBezTo>
                <a:lnTo>
                  <a:pt x="20858" y="7046"/>
                </a:lnTo>
                <a:cubicBezTo>
                  <a:pt x="20403" y="5114"/>
                  <a:pt x="19234" y="4822"/>
                  <a:pt x="18570" y="4822"/>
                </a:cubicBezTo>
                <a:cubicBezTo>
                  <a:pt x="18284" y="4822"/>
                  <a:pt x="18092" y="4876"/>
                  <a:pt x="18092" y="4876"/>
                </a:cubicBezTo>
                <a:cubicBezTo>
                  <a:pt x="18092" y="4876"/>
                  <a:pt x="18688" y="2327"/>
                  <a:pt x="16790" y="1432"/>
                </a:cubicBezTo>
                <a:cubicBezTo>
                  <a:pt x="15964" y="1037"/>
                  <a:pt x="15190" y="903"/>
                  <a:pt x="14520" y="903"/>
                </a:cubicBezTo>
                <a:cubicBezTo>
                  <a:pt x="13121" y="903"/>
                  <a:pt x="12179" y="1486"/>
                  <a:pt x="12179" y="1486"/>
                </a:cubicBezTo>
                <a:cubicBezTo>
                  <a:pt x="12179" y="1486"/>
                  <a:pt x="11365" y="347"/>
                  <a:pt x="9873" y="103"/>
                </a:cubicBezTo>
                <a:cubicBezTo>
                  <a:pt x="9457" y="34"/>
                  <a:pt x="9081" y="1"/>
                  <a:pt x="8737"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6" name="Google Shape;16;p2"/>
          <p:cNvSpPr/>
          <p:nvPr/>
        </p:nvSpPr>
        <p:spPr>
          <a:xfrm>
            <a:off x="10247590" y="2420471"/>
            <a:ext cx="1065289" cy="361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7" name="Google Shape;17;p2"/>
          <p:cNvSpPr/>
          <p:nvPr/>
        </p:nvSpPr>
        <p:spPr>
          <a:xfrm>
            <a:off x="620732" y="1981114"/>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32585">
            <a:off x="655260" y="659477"/>
            <a:ext cx="2088672" cy="931259"/>
            <a:chOff x="638811" y="2327472"/>
            <a:chExt cx="1566541" cy="698461"/>
          </a:xfrm>
        </p:grpSpPr>
        <p:sp>
          <p:nvSpPr>
            <p:cNvPr id="19" name="Google Shape;19;p2"/>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4595974" y="5982859"/>
            <a:ext cx="3003121" cy="328245"/>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2" name="Google Shape;32;p2"/>
          <p:cNvSpPr/>
          <p:nvPr/>
        </p:nvSpPr>
        <p:spPr>
          <a:xfrm>
            <a:off x="4605614" y="5755035"/>
            <a:ext cx="2993481" cy="515789"/>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 name="Google Shape;33;p2"/>
          <p:cNvSpPr/>
          <p:nvPr/>
        </p:nvSpPr>
        <p:spPr>
          <a:xfrm>
            <a:off x="6007681" y="6079915"/>
            <a:ext cx="131593" cy="190915"/>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 name="Google Shape;34;p2"/>
          <p:cNvSpPr/>
          <p:nvPr/>
        </p:nvSpPr>
        <p:spPr>
          <a:xfrm>
            <a:off x="6100713" y="5986822"/>
            <a:ext cx="328955" cy="158919"/>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5" name="Google Shape;35;p2"/>
          <p:cNvSpPr/>
          <p:nvPr/>
        </p:nvSpPr>
        <p:spPr>
          <a:xfrm>
            <a:off x="6111952" y="6091094"/>
            <a:ext cx="197361" cy="93151"/>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6" name="Google Shape;36;p2"/>
          <p:cNvSpPr/>
          <p:nvPr/>
        </p:nvSpPr>
        <p:spPr>
          <a:xfrm>
            <a:off x="6116742" y="6161712"/>
            <a:ext cx="125207" cy="52992"/>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7" name="Google Shape;37;p2"/>
          <p:cNvSpPr/>
          <p:nvPr/>
        </p:nvSpPr>
        <p:spPr>
          <a:xfrm>
            <a:off x="7119409" y="5945125"/>
            <a:ext cx="460431" cy="170096"/>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8" name="Google Shape;38;p2"/>
          <p:cNvSpPr/>
          <p:nvPr/>
        </p:nvSpPr>
        <p:spPr>
          <a:xfrm>
            <a:off x="7390524" y="6059037"/>
            <a:ext cx="192571" cy="94688"/>
          </a:xfrm>
          <a:custGeom>
            <a:avLst/>
            <a:gdLst/>
            <a:ahLst/>
            <a:cxnLst/>
            <a:rect l="l" t="t" r="r" b="b"/>
            <a:pathLst>
              <a:path w="3256" h="1601" extrusionOk="0">
                <a:moveTo>
                  <a:pt x="0" y="1"/>
                </a:moveTo>
                <a:lnTo>
                  <a:pt x="0" y="1"/>
                </a:lnTo>
                <a:cubicBezTo>
                  <a:pt x="109" y="55"/>
                  <a:pt x="706" y="245"/>
                  <a:pt x="1899" y="868"/>
                </a:cubicBezTo>
                <a:cubicBezTo>
                  <a:pt x="2387" y="1085"/>
                  <a:pt x="2821" y="1357"/>
                  <a:pt x="3255" y="1601"/>
                </a:cubicBezTo>
                <a:lnTo>
                  <a:pt x="3228" y="1302"/>
                </a:lnTo>
                <a:cubicBezTo>
                  <a:pt x="2007" y="733"/>
                  <a:pt x="814" y="218"/>
                  <a:pt x="0"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9" name="Google Shape;39;p2"/>
          <p:cNvSpPr/>
          <p:nvPr/>
        </p:nvSpPr>
        <p:spPr>
          <a:xfrm>
            <a:off x="7307073" y="6095943"/>
            <a:ext cx="284007" cy="123551"/>
          </a:xfrm>
          <a:custGeom>
            <a:avLst/>
            <a:gdLst/>
            <a:ahLst/>
            <a:cxnLst/>
            <a:rect l="l" t="t" r="r" b="b"/>
            <a:pathLst>
              <a:path w="4802" h="2089" extrusionOk="0">
                <a:moveTo>
                  <a:pt x="1" y="0"/>
                </a:moveTo>
                <a:lnTo>
                  <a:pt x="1" y="0"/>
                </a:lnTo>
                <a:cubicBezTo>
                  <a:pt x="82" y="27"/>
                  <a:pt x="733" y="190"/>
                  <a:pt x="1954" y="706"/>
                </a:cubicBezTo>
                <a:cubicBezTo>
                  <a:pt x="3012" y="1140"/>
                  <a:pt x="3961" y="1628"/>
                  <a:pt x="4802" y="2089"/>
                </a:cubicBezTo>
                <a:lnTo>
                  <a:pt x="4748" y="1682"/>
                </a:lnTo>
                <a:cubicBezTo>
                  <a:pt x="3039" y="895"/>
                  <a:pt x="1140" y="190"/>
                  <a:pt x="1"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0" name="Google Shape;40;p2"/>
          <p:cNvSpPr/>
          <p:nvPr/>
        </p:nvSpPr>
        <p:spPr>
          <a:xfrm>
            <a:off x="4620046" y="5954766"/>
            <a:ext cx="248697" cy="125207"/>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1" name="Google Shape;41;p2"/>
          <p:cNvSpPr/>
          <p:nvPr/>
        </p:nvSpPr>
        <p:spPr>
          <a:xfrm>
            <a:off x="4612002" y="6115166"/>
            <a:ext cx="155665" cy="78660"/>
          </a:xfrm>
          <a:custGeom>
            <a:avLst/>
            <a:gdLst/>
            <a:ahLst/>
            <a:cxnLst/>
            <a:rect l="l" t="t" r="r" b="b"/>
            <a:pathLst>
              <a:path w="2632" h="1330" extrusionOk="0">
                <a:moveTo>
                  <a:pt x="2632" y="1"/>
                </a:moveTo>
                <a:lnTo>
                  <a:pt x="2632" y="1"/>
                </a:lnTo>
                <a:cubicBezTo>
                  <a:pt x="1710" y="218"/>
                  <a:pt x="706" y="652"/>
                  <a:pt x="28" y="950"/>
                </a:cubicBezTo>
                <a:lnTo>
                  <a:pt x="1" y="1330"/>
                </a:lnTo>
                <a:cubicBezTo>
                  <a:pt x="625" y="1004"/>
                  <a:pt x="1574" y="516"/>
                  <a:pt x="2632"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2" name="Google Shape;42;p2"/>
          <p:cNvSpPr/>
          <p:nvPr/>
        </p:nvSpPr>
        <p:spPr>
          <a:xfrm>
            <a:off x="4615195" y="5975643"/>
            <a:ext cx="463684" cy="162053"/>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3" name="Google Shape;43;p2"/>
          <p:cNvSpPr/>
          <p:nvPr/>
        </p:nvSpPr>
        <p:spPr>
          <a:xfrm>
            <a:off x="5730176" y="5937141"/>
            <a:ext cx="296781" cy="184527"/>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4" name="Google Shape;44;p2"/>
          <p:cNvSpPr/>
          <p:nvPr/>
        </p:nvSpPr>
        <p:spPr>
          <a:xfrm>
            <a:off x="9621965" y="5428558"/>
            <a:ext cx="309675" cy="157263"/>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5" name="Google Shape;45;p2"/>
          <p:cNvSpPr/>
          <p:nvPr/>
        </p:nvSpPr>
        <p:spPr>
          <a:xfrm>
            <a:off x="9740667" y="4182090"/>
            <a:ext cx="882360" cy="1743841"/>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 name="Google Shape;46;p2"/>
          <p:cNvSpPr/>
          <p:nvPr/>
        </p:nvSpPr>
        <p:spPr>
          <a:xfrm>
            <a:off x="9864219" y="5791114"/>
            <a:ext cx="357759" cy="134847"/>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7" name="Google Shape;47;p2"/>
          <p:cNvSpPr/>
          <p:nvPr/>
        </p:nvSpPr>
        <p:spPr>
          <a:xfrm>
            <a:off x="9987711" y="4706700"/>
            <a:ext cx="635317" cy="899984"/>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8" name="Google Shape;48;p2"/>
          <p:cNvSpPr/>
          <p:nvPr/>
        </p:nvSpPr>
        <p:spPr>
          <a:xfrm>
            <a:off x="10101623" y="4901167"/>
            <a:ext cx="588831" cy="536667"/>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9" name="Google Shape;49;p2"/>
          <p:cNvSpPr/>
          <p:nvPr/>
        </p:nvSpPr>
        <p:spPr>
          <a:xfrm>
            <a:off x="10260425" y="5032350"/>
            <a:ext cx="272769" cy="272769"/>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0" name="Google Shape;50;p2"/>
          <p:cNvSpPr/>
          <p:nvPr/>
        </p:nvSpPr>
        <p:spPr>
          <a:xfrm>
            <a:off x="10343877" y="5117341"/>
            <a:ext cx="104329" cy="104329"/>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1" name="Google Shape;51;p2"/>
          <p:cNvSpPr/>
          <p:nvPr/>
        </p:nvSpPr>
        <p:spPr>
          <a:xfrm>
            <a:off x="8954645" y="5632311"/>
            <a:ext cx="399455" cy="10592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2" name="Google Shape;52;p2"/>
          <p:cNvSpPr/>
          <p:nvPr/>
        </p:nvSpPr>
        <p:spPr>
          <a:xfrm>
            <a:off x="9092568" y="5696481"/>
            <a:ext cx="107581" cy="258339"/>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3" name="Google Shape;53;p2"/>
          <p:cNvSpPr/>
          <p:nvPr/>
        </p:nvSpPr>
        <p:spPr>
          <a:xfrm>
            <a:off x="8835883" y="5897041"/>
            <a:ext cx="1968408" cy="389873"/>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4" name="Google Shape;54;p2"/>
          <p:cNvSpPr/>
          <p:nvPr/>
        </p:nvSpPr>
        <p:spPr>
          <a:xfrm>
            <a:off x="8835883" y="6102331"/>
            <a:ext cx="1968408" cy="184587"/>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5" name="Google Shape;55;p2"/>
          <p:cNvSpPr/>
          <p:nvPr/>
        </p:nvSpPr>
        <p:spPr>
          <a:xfrm>
            <a:off x="8928977" y="5168678"/>
            <a:ext cx="670567" cy="532645"/>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6" name="Google Shape;56;p2"/>
          <p:cNvSpPr/>
          <p:nvPr/>
        </p:nvSpPr>
        <p:spPr>
          <a:xfrm>
            <a:off x="8906502" y="5029156"/>
            <a:ext cx="835813" cy="667373"/>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7" name="Google Shape;57;p2"/>
          <p:cNvSpPr/>
          <p:nvPr/>
        </p:nvSpPr>
        <p:spPr>
          <a:xfrm>
            <a:off x="9052468" y="5131771"/>
            <a:ext cx="160515" cy="170156"/>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8" name="Google Shape;58;p2"/>
          <p:cNvSpPr/>
          <p:nvPr/>
        </p:nvSpPr>
        <p:spPr>
          <a:xfrm>
            <a:off x="9293126" y="5305064"/>
            <a:ext cx="449193" cy="391469"/>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9" name="Google Shape;59;p2"/>
          <p:cNvSpPr/>
          <p:nvPr/>
        </p:nvSpPr>
        <p:spPr>
          <a:xfrm>
            <a:off x="10061524" y="3748975"/>
            <a:ext cx="399513" cy="401111"/>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0" name="Google Shape;60;p2"/>
          <p:cNvSpPr/>
          <p:nvPr/>
        </p:nvSpPr>
        <p:spPr>
          <a:xfrm>
            <a:off x="10061523" y="3748975"/>
            <a:ext cx="255144" cy="296840"/>
          </a:xfrm>
          <a:custGeom>
            <a:avLst/>
            <a:gdLst/>
            <a:ahLst/>
            <a:cxnLst/>
            <a:rect l="l" t="t" r="r" b="b"/>
            <a:pathLst>
              <a:path w="4314" h="5019" extrusionOk="0">
                <a:moveTo>
                  <a:pt x="3825" y="0"/>
                </a:moveTo>
                <a:lnTo>
                  <a:pt x="1574" y="2658"/>
                </a:lnTo>
                <a:lnTo>
                  <a:pt x="1" y="4530"/>
                </a:lnTo>
                <a:lnTo>
                  <a:pt x="652" y="5018"/>
                </a:lnTo>
                <a:lnTo>
                  <a:pt x="4313" y="407"/>
                </a:lnTo>
                <a:lnTo>
                  <a:pt x="3825" y="0"/>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1" name="Google Shape;61;p2"/>
          <p:cNvSpPr/>
          <p:nvPr/>
        </p:nvSpPr>
        <p:spPr>
          <a:xfrm>
            <a:off x="10061523" y="3906181"/>
            <a:ext cx="269575" cy="243907"/>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2" name="Google Shape;62;p2"/>
          <p:cNvSpPr/>
          <p:nvPr/>
        </p:nvSpPr>
        <p:spPr>
          <a:xfrm>
            <a:off x="10140126" y="3816340"/>
            <a:ext cx="274365" cy="308077"/>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3" name="Google Shape;63;p2"/>
          <p:cNvSpPr/>
          <p:nvPr/>
        </p:nvSpPr>
        <p:spPr>
          <a:xfrm>
            <a:off x="9516098" y="3931850"/>
            <a:ext cx="802161" cy="863079"/>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4" name="Google Shape;64;p2"/>
          <p:cNvSpPr/>
          <p:nvPr/>
        </p:nvSpPr>
        <p:spPr>
          <a:xfrm>
            <a:off x="9516097" y="3931850"/>
            <a:ext cx="582384" cy="68346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5" name="Google Shape;65;p2"/>
          <p:cNvSpPr/>
          <p:nvPr/>
        </p:nvSpPr>
        <p:spPr>
          <a:xfrm>
            <a:off x="9682943" y="4068178"/>
            <a:ext cx="635317" cy="726753"/>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6" name="Google Shape;66;p2"/>
          <p:cNvSpPr/>
          <p:nvPr/>
        </p:nvSpPr>
        <p:spPr>
          <a:xfrm>
            <a:off x="9426258" y="4669795"/>
            <a:ext cx="312868" cy="227643"/>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7" name="Google Shape;67;p2"/>
          <p:cNvSpPr/>
          <p:nvPr/>
        </p:nvSpPr>
        <p:spPr>
          <a:xfrm>
            <a:off x="9386160" y="4490114"/>
            <a:ext cx="482905" cy="452447"/>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8" name="Google Shape;68;p2"/>
          <p:cNvSpPr/>
          <p:nvPr/>
        </p:nvSpPr>
        <p:spPr>
          <a:xfrm>
            <a:off x="9386160" y="4490114"/>
            <a:ext cx="207001" cy="227879"/>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9" name="Google Shape;69;p2"/>
          <p:cNvSpPr/>
          <p:nvPr/>
        </p:nvSpPr>
        <p:spPr>
          <a:xfrm>
            <a:off x="9599491" y="4666601"/>
            <a:ext cx="221432" cy="237460"/>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0" name="Google Shape;70;p2"/>
          <p:cNvSpPr/>
          <p:nvPr/>
        </p:nvSpPr>
        <p:spPr>
          <a:xfrm>
            <a:off x="9477595" y="4570313"/>
            <a:ext cx="182931" cy="202211"/>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1" name="Google Shape;71;p2"/>
          <p:cNvSpPr/>
          <p:nvPr/>
        </p:nvSpPr>
        <p:spPr>
          <a:xfrm>
            <a:off x="9963641" y="3917419"/>
            <a:ext cx="369055" cy="343327"/>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2" name="Google Shape;72;p2"/>
          <p:cNvSpPr/>
          <p:nvPr/>
        </p:nvSpPr>
        <p:spPr>
          <a:xfrm>
            <a:off x="10043897" y="3984784"/>
            <a:ext cx="136384" cy="152472"/>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3" name="Google Shape;73;p2"/>
          <p:cNvSpPr/>
          <p:nvPr/>
        </p:nvSpPr>
        <p:spPr>
          <a:xfrm>
            <a:off x="10151363" y="4077817"/>
            <a:ext cx="181333" cy="182931"/>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4" name="Google Shape;74;p2"/>
          <p:cNvSpPr/>
          <p:nvPr/>
        </p:nvSpPr>
        <p:spPr>
          <a:xfrm>
            <a:off x="8069084" y="4886382"/>
            <a:ext cx="250353" cy="1307423"/>
          </a:xfrm>
          <a:custGeom>
            <a:avLst/>
            <a:gdLst/>
            <a:ahLst/>
            <a:cxnLst/>
            <a:rect l="l" t="t" r="r" b="b"/>
            <a:pathLst>
              <a:path w="4233" h="22106" extrusionOk="0">
                <a:moveTo>
                  <a:pt x="2876" y="0"/>
                </a:moveTo>
                <a:lnTo>
                  <a:pt x="2143" y="27"/>
                </a:lnTo>
                <a:lnTo>
                  <a:pt x="1" y="163"/>
                </a:lnTo>
                <a:lnTo>
                  <a:pt x="1438" y="22106"/>
                </a:lnTo>
                <a:lnTo>
                  <a:pt x="3418" y="21916"/>
                </a:lnTo>
                <a:lnTo>
                  <a:pt x="4232" y="21808"/>
                </a:lnTo>
                <a:lnTo>
                  <a:pt x="4151" y="20777"/>
                </a:lnTo>
                <a:lnTo>
                  <a:pt x="4151" y="20506"/>
                </a:lnTo>
                <a:lnTo>
                  <a:pt x="4069" y="19285"/>
                </a:lnTo>
                <a:lnTo>
                  <a:pt x="4069" y="19014"/>
                </a:lnTo>
                <a:lnTo>
                  <a:pt x="3988" y="17847"/>
                </a:lnTo>
                <a:lnTo>
                  <a:pt x="3961" y="17522"/>
                </a:lnTo>
                <a:lnTo>
                  <a:pt x="3879" y="16356"/>
                </a:lnTo>
                <a:lnTo>
                  <a:pt x="3852" y="16030"/>
                </a:lnTo>
                <a:lnTo>
                  <a:pt x="3798" y="14864"/>
                </a:lnTo>
                <a:lnTo>
                  <a:pt x="3798" y="14593"/>
                </a:lnTo>
                <a:lnTo>
                  <a:pt x="3717" y="13399"/>
                </a:lnTo>
                <a:lnTo>
                  <a:pt x="3690" y="13101"/>
                </a:lnTo>
                <a:lnTo>
                  <a:pt x="3608" y="11907"/>
                </a:lnTo>
                <a:lnTo>
                  <a:pt x="3581" y="11609"/>
                </a:lnTo>
                <a:lnTo>
                  <a:pt x="3500" y="10416"/>
                </a:lnTo>
                <a:lnTo>
                  <a:pt x="3500" y="10117"/>
                </a:lnTo>
                <a:lnTo>
                  <a:pt x="3418" y="8924"/>
                </a:lnTo>
                <a:lnTo>
                  <a:pt x="3418" y="8625"/>
                </a:lnTo>
                <a:lnTo>
                  <a:pt x="3337" y="7459"/>
                </a:lnTo>
                <a:lnTo>
                  <a:pt x="3310" y="7161"/>
                </a:lnTo>
                <a:lnTo>
                  <a:pt x="3256" y="5967"/>
                </a:lnTo>
                <a:lnTo>
                  <a:pt x="3201" y="5669"/>
                </a:lnTo>
                <a:lnTo>
                  <a:pt x="3147" y="4475"/>
                </a:lnTo>
                <a:lnTo>
                  <a:pt x="3147" y="4177"/>
                </a:lnTo>
                <a:lnTo>
                  <a:pt x="3039" y="2984"/>
                </a:lnTo>
                <a:lnTo>
                  <a:pt x="3039" y="2685"/>
                </a:lnTo>
                <a:lnTo>
                  <a:pt x="2984" y="1519"/>
                </a:lnTo>
                <a:lnTo>
                  <a:pt x="2930" y="1221"/>
                </a:lnTo>
                <a:lnTo>
                  <a:pt x="2876" y="0"/>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5" name="Google Shape;75;p2"/>
          <p:cNvSpPr/>
          <p:nvPr/>
        </p:nvSpPr>
        <p:spPr>
          <a:xfrm>
            <a:off x="8195829" y="4886382"/>
            <a:ext cx="123609" cy="1296244"/>
          </a:xfrm>
          <a:custGeom>
            <a:avLst/>
            <a:gdLst/>
            <a:ahLst/>
            <a:cxnLst/>
            <a:rect l="l" t="t" r="r" b="b"/>
            <a:pathLst>
              <a:path w="2090" h="21917" extrusionOk="0">
                <a:moveTo>
                  <a:pt x="733" y="0"/>
                </a:moveTo>
                <a:lnTo>
                  <a:pt x="0" y="27"/>
                </a:lnTo>
                <a:lnTo>
                  <a:pt x="1275" y="21916"/>
                </a:lnTo>
                <a:lnTo>
                  <a:pt x="2089" y="21808"/>
                </a:lnTo>
                <a:lnTo>
                  <a:pt x="733" y="0"/>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6" name="Google Shape;76;p2"/>
          <p:cNvSpPr/>
          <p:nvPr/>
        </p:nvSpPr>
        <p:spPr>
          <a:xfrm>
            <a:off x="8235927" y="6099138"/>
            <a:ext cx="80257" cy="19340"/>
          </a:xfrm>
          <a:custGeom>
            <a:avLst/>
            <a:gdLst/>
            <a:ahLst/>
            <a:cxnLst/>
            <a:rect l="l" t="t" r="r" b="b"/>
            <a:pathLst>
              <a:path w="1357" h="327" extrusionOk="0">
                <a:moveTo>
                  <a:pt x="1330" y="1"/>
                </a:moveTo>
                <a:cubicBezTo>
                  <a:pt x="1275" y="1"/>
                  <a:pt x="1248" y="1"/>
                  <a:pt x="1167" y="55"/>
                </a:cubicBezTo>
                <a:cubicBezTo>
                  <a:pt x="787" y="82"/>
                  <a:pt x="407" y="136"/>
                  <a:pt x="82" y="218"/>
                </a:cubicBezTo>
                <a:cubicBezTo>
                  <a:pt x="1" y="218"/>
                  <a:pt x="1" y="326"/>
                  <a:pt x="82" y="326"/>
                </a:cubicBezTo>
                <a:lnTo>
                  <a:pt x="1357" y="326"/>
                </a:lnTo>
                <a:lnTo>
                  <a:pt x="1330"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7" name="Google Shape;77;p2"/>
          <p:cNvSpPr/>
          <p:nvPr/>
        </p:nvSpPr>
        <p:spPr>
          <a:xfrm>
            <a:off x="8150938" y="4958538"/>
            <a:ext cx="93092" cy="20937"/>
          </a:xfrm>
          <a:custGeom>
            <a:avLst/>
            <a:gdLst/>
            <a:ahLst/>
            <a:cxnLst/>
            <a:rect l="l" t="t" r="r" b="b"/>
            <a:pathLst>
              <a:path w="1574" h="354" extrusionOk="0">
                <a:moveTo>
                  <a:pt x="1546" y="1"/>
                </a:moveTo>
                <a:cubicBezTo>
                  <a:pt x="1410" y="1"/>
                  <a:pt x="1275" y="28"/>
                  <a:pt x="1139" y="28"/>
                </a:cubicBezTo>
                <a:cubicBezTo>
                  <a:pt x="759" y="82"/>
                  <a:pt x="407" y="136"/>
                  <a:pt x="54" y="218"/>
                </a:cubicBezTo>
                <a:cubicBezTo>
                  <a:pt x="0" y="245"/>
                  <a:pt x="27" y="299"/>
                  <a:pt x="81" y="353"/>
                </a:cubicBezTo>
                <a:lnTo>
                  <a:pt x="1221" y="353"/>
                </a:lnTo>
                <a:cubicBezTo>
                  <a:pt x="1356" y="353"/>
                  <a:pt x="1492" y="353"/>
                  <a:pt x="1573" y="299"/>
                </a:cubicBezTo>
                <a:lnTo>
                  <a:pt x="1546"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8" name="Google Shape;78;p2"/>
          <p:cNvSpPr/>
          <p:nvPr/>
        </p:nvSpPr>
        <p:spPr>
          <a:xfrm>
            <a:off x="8158922" y="5045185"/>
            <a:ext cx="91495" cy="19281"/>
          </a:xfrm>
          <a:custGeom>
            <a:avLst/>
            <a:gdLst/>
            <a:ahLst/>
            <a:cxnLst/>
            <a:rect l="l" t="t" r="r" b="b"/>
            <a:pathLst>
              <a:path w="1547" h="326" extrusionOk="0">
                <a:moveTo>
                  <a:pt x="1520" y="0"/>
                </a:moveTo>
                <a:cubicBezTo>
                  <a:pt x="1384" y="0"/>
                  <a:pt x="1275" y="27"/>
                  <a:pt x="1140" y="27"/>
                </a:cubicBezTo>
                <a:cubicBezTo>
                  <a:pt x="760" y="55"/>
                  <a:pt x="407" y="136"/>
                  <a:pt x="55" y="190"/>
                </a:cubicBezTo>
                <a:cubicBezTo>
                  <a:pt x="1" y="272"/>
                  <a:pt x="1" y="326"/>
                  <a:pt x="55" y="326"/>
                </a:cubicBezTo>
                <a:lnTo>
                  <a:pt x="1194" y="326"/>
                </a:lnTo>
                <a:cubicBezTo>
                  <a:pt x="1303" y="326"/>
                  <a:pt x="1411" y="326"/>
                  <a:pt x="1547" y="299"/>
                </a:cubicBezTo>
                <a:lnTo>
                  <a:pt x="1520"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9" name="Google Shape;79;p2"/>
          <p:cNvSpPr/>
          <p:nvPr/>
        </p:nvSpPr>
        <p:spPr>
          <a:xfrm>
            <a:off x="8165369" y="5133428"/>
            <a:ext cx="89897" cy="19281"/>
          </a:xfrm>
          <a:custGeom>
            <a:avLst/>
            <a:gdLst/>
            <a:ahLst/>
            <a:cxnLst/>
            <a:rect l="l" t="t" r="r" b="b"/>
            <a:pathLst>
              <a:path w="1520" h="326" extrusionOk="0">
                <a:moveTo>
                  <a:pt x="1465" y="0"/>
                </a:moveTo>
                <a:cubicBezTo>
                  <a:pt x="1329" y="0"/>
                  <a:pt x="1248" y="27"/>
                  <a:pt x="1112" y="27"/>
                </a:cubicBezTo>
                <a:cubicBezTo>
                  <a:pt x="732" y="54"/>
                  <a:pt x="353" y="136"/>
                  <a:pt x="27" y="190"/>
                </a:cubicBezTo>
                <a:cubicBezTo>
                  <a:pt x="0" y="244"/>
                  <a:pt x="0" y="326"/>
                  <a:pt x="54" y="326"/>
                </a:cubicBezTo>
                <a:lnTo>
                  <a:pt x="1166" y="326"/>
                </a:lnTo>
                <a:cubicBezTo>
                  <a:pt x="1275" y="326"/>
                  <a:pt x="1411" y="326"/>
                  <a:pt x="1519" y="298"/>
                </a:cubicBezTo>
                <a:lnTo>
                  <a:pt x="1465"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0" name="Google Shape;80;p2"/>
          <p:cNvSpPr/>
          <p:nvPr/>
        </p:nvSpPr>
        <p:spPr>
          <a:xfrm>
            <a:off x="8170159" y="5221613"/>
            <a:ext cx="91495" cy="19340"/>
          </a:xfrm>
          <a:custGeom>
            <a:avLst/>
            <a:gdLst/>
            <a:ahLst/>
            <a:cxnLst/>
            <a:rect l="l" t="t" r="r" b="b"/>
            <a:pathLst>
              <a:path w="1547" h="327" extrusionOk="0">
                <a:moveTo>
                  <a:pt x="1492" y="1"/>
                </a:moveTo>
                <a:cubicBezTo>
                  <a:pt x="1411" y="1"/>
                  <a:pt x="1248" y="28"/>
                  <a:pt x="1167" y="28"/>
                </a:cubicBezTo>
                <a:cubicBezTo>
                  <a:pt x="787" y="55"/>
                  <a:pt x="407" y="137"/>
                  <a:pt x="82" y="191"/>
                </a:cubicBezTo>
                <a:cubicBezTo>
                  <a:pt x="1" y="245"/>
                  <a:pt x="1" y="326"/>
                  <a:pt x="82" y="326"/>
                </a:cubicBezTo>
                <a:lnTo>
                  <a:pt x="1194" y="326"/>
                </a:lnTo>
                <a:cubicBezTo>
                  <a:pt x="1302" y="326"/>
                  <a:pt x="1438" y="326"/>
                  <a:pt x="1547" y="299"/>
                </a:cubicBezTo>
                <a:lnTo>
                  <a:pt x="1492"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1" name="Google Shape;81;p2"/>
          <p:cNvSpPr/>
          <p:nvPr/>
        </p:nvSpPr>
        <p:spPr>
          <a:xfrm>
            <a:off x="8176606" y="5309855"/>
            <a:ext cx="89839" cy="17743"/>
          </a:xfrm>
          <a:custGeom>
            <a:avLst/>
            <a:gdLst/>
            <a:ahLst/>
            <a:cxnLst/>
            <a:rect l="l" t="t" r="r" b="b"/>
            <a:pathLst>
              <a:path w="1519" h="300" extrusionOk="0">
                <a:moveTo>
                  <a:pt x="1492" y="1"/>
                </a:moveTo>
                <a:cubicBezTo>
                  <a:pt x="1383" y="1"/>
                  <a:pt x="1275" y="28"/>
                  <a:pt x="1139" y="28"/>
                </a:cubicBezTo>
                <a:cubicBezTo>
                  <a:pt x="787" y="55"/>
                  <a:pt x="407" y="136"/>
                  <a:pt x="54" y="191"/>
                </a:cubicBezTo>
                <a:cubicBezTo>
                  <a:pt x="0" y="245"/>
                  <a:pt x="27" y="299"/>
                  <a:pt x="108" y="299"/>
                </a:cubicBezTo>
                <a:lnTo>
                  <a:pt x="1519" y="299"/>
                </a:lnTo>
                <a:lnTo>
                  <a:pt x="1492"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2" name="Google Shape;82;p2"/>
          <p:cNvSpPr/>
          <p:nvPr/>
        </p:nvSpPr>
        <p:spPr>
          <a:xfrm>
            <a:off x="8184591" y="5398099"/>
            <a:ext cx="88301" cy="17684"/>
          </a:xfrm>
          <a:custGeom>
            <a:avLst/>
            <a:gdLst/>
            <a:ahLst/>
            <a:cxnLst/>
            <a:rect l="l" t="t" r="r" b="b"/>
            <a:pathLst>
              <a:path w="1493" h="299" extrusionOk="0">
                <a:moveTo>
                  <a:pt x="1465" y="1"/>
                </a:moveTo>
                <a:cubicBezTo>
                  <a:pt x="1357" y="1"/>
                  <a:pt x="1248" y="28"/>
                  <a:pt x="1140" y="28"/>
                </a:cubicBezTo>
                <a:cubicBezTo>
                  <a:pt x="787" y="55"/>
                  <a:pt x="407" y="136"/>
                  <a:pt x="55" y="190"/>
                </a:cubicBezTo>
                <a:cubicBezTo>
                  <a:pt x="1" y="190"/>
                  <a:pt x="1" y="299"/>
                  <a:pt x="82" y="299"/>
                </a:cubicBezTo>
                <a:lnTo>
                  <a:pt x="1492" y="299"/>
                </a:lnTo>
                <a:lnTo>
                  <a:pt x="1465"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3" name="Google Shape;83;p2"/>
          <p:cNvSpPr/>
          <p:nvPr/>
        </p:nvSpPr>
        <p:spPr>
          <a:xfrm>
            <a:off x="8191037" y="5486342"/>
            <a:ext cx="85048" cy="17684"/>
          </a:xfrm>
          <a:custGeom>
            <a:avLst/>
            <a:gdLst/>
            <a:ahLst/>
            <a:cxnLst/>
            <a:rect l="l" t="t" r="r" b="b"/>
            <a:pathLst>
              <a:path w="1438" h="299" extrusionOk="0">
                <a:moveTo>
                  <a:pt x="1411" y="0"/>
                </a:moveTo>
                <a:cubicBezTo>
                  <a:pt x="1329" y="0"/>
                  <a:pt x="1221" y="27"/>
                  <a:pt x="1112" y="27"/>
                </a:cubicBezTo>
                <a:cubicBezTo>
                  <a:pt x="732" y="55"/>
                  <a:pt x="353" y="136"/>
                  <a:pt x="27" y="190"/>
                </a:cubicBezTo>
                <a:cubicBezTo>
                  <a:pt x="0" y="190"/>
                  <a:pt x="0" y="299"/>
                  <a:pt x="54" y="299"/>
                </a:cubicBezTo>
                <a:lnTo>
                  <a:pt x="1438" y="299"/>
                </a:lnTo>
                <a:lnTo>
                  <a:pt x="1411"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4" name="Google Shape;84;p2"/>
          <p:cNvSpPr/>
          <p:nvPr/>
        </p:nvSpPr>
        <p:spPr>
          <a:xfrm>
            <a:off x="8195828" y="5572989"/>
            <a:ext cx="86704" cy="17684"/>
          </a:xfrm>
          <a:custGeom>
            <a:avLst/>
            <a:gdLst/>
            <a:ahLst/>
            <a:cxnLst/>
            <a:rect l="l" t="t" r="r" b="b"/>
            <a:pathLst>
              <a:path w="1466" h="299" extrusionOk="0">
                <a:moveTo>
                  <a:pt x="1438" y="0"/>
                </a:moveTo>
                <a:cubicBezTo>
                  <a:pt x="1330" y="0"/>
                  <a:pt x="1275" y="27"/>
                  <a:pt x="1167" y="27"/>
                </a:cubicBezTo>
                <a:cubicBezTo>
                  <a:pt x="787" y="54"/>
                  <a:pt x="434" y="136"/>
                  <a:pt x="82" y="190"/>
                </a:cubicBezTo>
                <a:cubicBezTo>
                  <a:pt x="0" y="217"/>
                  <a:pt x="0" y="298"/>
                  <a:pt x="82" y="298"/>
                </a:cubicBezTo>
                <a:lnTo>
                  <a:pt x="1465" y="298"/>
                </a:lnTo>
                <a:lnTo>
                  <a:pt x="1438"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5" name="Google Shape;85;p2"/>
          <p:cNvSpPr/>
          <p:nvPr/>
        </p:nvSpPr>
        <p:spPr>
          <a:xfrm>
            <a:off x="8202215" y="5661173"/>
            <a:ext cx="86704" cy="17743"/>
          </a:xfrm>
          <a:custGeom>
            <a:avLst/>
            <a:gdLst/>
            <a:ahLst/>
            <a:cxnLst/>
            <a:rect l="l" t="t" r="r" b="b"/>
            <a:pathLst>
              <a:path w="1466" h="300" extrusionOk="0">
                <a:moveTo>
                  <a:pt x="1439" y="1"/>
                </a:moveTo>
                <a:cubicBezTo>
                  <a:pt x="1330" y="1"/>
                  <a:pt x="1249" y="28"/>
                  <a:pt x="1194" y="28"/>
                </a:cubicBezTo>
                <a:cubicBezTo>
                  <a:pt x="815" y="55"/>
                  <a:pt x="435" y="136"/>
                  <a:pt x="109" y="191"/>
                </a:cubicBezTo>
                <a:cubicBezTo>
                  <a:pt x="1" y="218"/>
                  <a:pt x="55" y="299"/>
                  <a:pt x="109" y="299"/>
                </a:cubicBezTo>
                <a:lnTo>
                  <a:pt x="1466" y="299"/>
                </a:lnTo>
                <a:lnTo>
                  <a:pt x="1439"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6" name="Google Shape;86;p2"/>
          <p:cNvSpPr/>
          <p:nvPr/>
        </p:nvSpPr>
        <p:spPr>
          <a:xfrm>
            <a:off x="8210259" y="5749417"/>
            <a:ext cx="85107" cy="17684"/>
          </a:xfrm>
          <a:custGeom>
            <a:avLst/>
            <a:gdLst/>
            <a:ahLst/>
            <a:cxnLst/>
            <a:rect l="l" t="t" r="r" b="b"/>
            <a:pathLst>
              <a:path w="1439" h="299" extrusionOk="0">
                <a:moveTo>
                  <a:pt x="1411" y="1"/>
                </a:moveTo>
                <a:cubicBezTo>
                  <a:pt x="1330" y="1"/>
                  <a:pt x="1221" y="28"/>
                  <a:pt x="1167" y="28"/>
                </a:cubicBezTo>
                <a:cubicBezTo>
                  <a:pt x="787" y="55"/>
                  <a:pt x="407" y="136"/>
                  <a:pt x="82" y="190"/>
                </a:cubicBezTo>
                <a:cubicBezTo>
                  <a:pt x="1" y="190"/>
                  <a:pt x="1" y="299"/>
                  <a:pt x="82" y="299"/>
                </a:cubicBezTo>
                <a:lnTo>
                  <a:pt x="1438" y="299"/>
                </a:lnTo>
                <a:lnTo>
                  <a:pt x="1411"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7" name="Google Shape;87;p2"/>
          <p:cNvSpPr/>
          <p:nvPr/>
        </p:nvSpPr>
        <p:spPr>
          <a:xfrm>
            <a:off x="8216706" y="5837661"/>
            <a:ext cx="81855" cy="17684"/>
          </a:xfrm>
          <a:custGeom>
            <a:avLst/>
            <a:gdLst/>
            <a:ahLst/>
            <a:cxnLst/>
            <a:rect l="l" t="t" r="r" b="b"/>
            <a:pathLst>
              <a:path w="1384" h="299" extrusionOk="0">
                <a:moveTo>
                  <a:pt x="1356" y="0"/>
                </a:moveTo>
                <a:cubicBezTo>
                  <a:pt x="1275" y="0"/>
                  <a:pt x="1221" y="28"/>
                  <a:pt x="1139" y="28"/>
                </a:cubicBezTo>
                <a:cubicBezTo>
                  <a:pt x="787" y="55"/>
                  <a:pt x="407" y="136"/>
                  <a:pt x="54" y="190"/>
                </a:cubicBezTo>
                <a:cubicBezTo>
                  <a:pt x="0" y="190"/>
                  <a:pt x="0" y="272"/>
                  <a:pt x="81" y="299"/>
                </a:cubicBezTo>
                <a:lnTo>
                  <a:pt x="1383" y="299"/>
                </a:lnTo>
                <a:lnTo>
                  <a:pt x="1356"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 name="Google Shape;88;p2"/>
          <p:cNvSpPr/>
          <p:nvPr/>
        </p:nvSpPr>
        <p:spPr>
          <a:xfrm>
            <a:off x="8223094" y="5922650"/>
            <a:ext cx="81855" cy="19340"/>
          </a:xfrm>
          <a:custGeom>
            <a:avLst/>
            <a:gdLst/>
            <a:ahLst/>
            <a:cxnLst/>
            <a:rect l="l" t="t" r="r" b="b"/>
            <a:pathLst>
              <a:path w="1384" h="327" extrusionOk="0">
                <a:moveTo>
                  <a:pt x="1357" y="1"/>
                </a:moveTo>
                <a:cubicBezTo>
                  <a:pt x="1275" y="1"/>
                  <a:pt x="1221" y="55"/>
                  <a:pt x="1140" y="55"/>
                </a:cubicBezTo>
                <a:cubicBezTo>
                  <a:pt x="760" y="82"/>
                  <a:pt x="407" y="137"/>
                  <a:pt x="55" y="218"/>
                </a:cubicBezTo>
                <a:cubicBezTo>
                  <a:pt x="1" y="245"/>
                  <a:pt x="1" y="326"/>
                  <a:pt x="55" y="326"/>
                </a:cubicBezTo>
                <a:lnTo>
                  <a:pt x="1384" y="326"/>
                </a:lnTo>
                <a:lnTo>
                  <a:pt x="1357"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9" name="Google Shape;89;p2"/>
          <p:cNvSpPr/>
          <p:nvPr/>
        </p:nvSpPr>
        <p:spPr>
          <a:xfrm>
            <a:off x="8229540" y="6010894"/>
            <a:ext cx="81855" cy="19340"/>
          </a:xfrm>
          <a:custGeom>
            <a:avLst/>
            <a:gdLst/>
            <a:ahLst/>
            <a:cxnLst/>
            <a:rect l="l" t="t" r="r" b="b"/>
            <a:pathLst>
              <a:path w="1384" h="327" extrusionOk="0">
                <a:moveTo>
                  <a:pt x="1356" y="1"/>
                </a:moveTo>
                <a:cubicBezTo>
                  <a:pt x="1275" y="1"/>
                  <a:pt x="1221" y="55"/>
                  <a:pt x="1166" y="55"/>
                </a:cubicBezTo>
                <a:cubicBezTo>
                  <a:pt x="787" y="82"/>
                  <a:pt x="434" y="136"/>
                  <a:pt x="81" y="218"/>
                </a:cubicBezTo>
                <a:cubicBezTo>
                  <a:pt x="0" y="218"/>
                  <a:pt x="27" y="326"/>
                  <a:pt x="81" y="326"/>
                </a:cubicBezTo>
                <a:lnTo>
                  <a:pt x="1383" y="326"/>
                </a:lnTo>
                <a:lnTo>
                  <a:pt x="1356"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0" name="Google Shape;90;p2"/>
          <p:cNvSpPr/>
          <p:nvPr/>
        </p:nvSpPr>
        <p:spPr>
          <a:xfrm>
            <a:off x="8337005" y="4898447"/>
            <a:ext cx="231073" cy="1321263"/>
          </a:xfrm>
          <a:custGeom>
            <a:avLst/>
            <a:gdLst/>
            <a:ahLst/>
            <a:cxnLst/>
            <a:rect l="l" t="t" r="r" b="b"/>
            <a:pathLst>
              <a:path w="3907" h="22340" extrusionOk="0">
                <a:moveTo>
                  <a:pt x="2779" y="0"/>
                </a:moveTo>
                <a:cubicBezTo>
                  <a:pt x="2353" y="0"/>
                  <a:pt x="2038" y="148"/>
                  <a:pt x="1899" y="610"/>
                </a:cubicBezTo>
                <a:cubicBezTo>
                  <a:pt x="1628" y="1396"/>
                  <a:pt x="0" y="18783"/>
                  <a:pt x="0" y="18783"/>
                </a:cubicBezTo>
                <a:cubicBezTo>
                  <a:pt x="0" y="18783"/>
                  <a:pt x="163" y="20030"/>
                  <a:pt x="326" y="21061"/>
                </a:cubicBezTo>
                <a:cubicBezTo>
                  <a:pt x="434" y="21739"/>
                  <a:pt x="543" y="22309"/>
                  <a:pt x="597" y="22336"/>
                </a:cubicBezTo>
                <a:cubicBezTo>
                  <a:pt x="601" y="22338"/>
                  <a:pt x="605" y="22340"/>
                  <a:pt x="609" y="22340"/>
                </a:cubicBezTo>
                <a:cubicBezTo>
                  <a:pt x="701" y="22340"/>
                  <a:pt x="935" y="21816"/>
                  <a:pt x="1194" y="21170"/>
                </a:cubicBezTo>
                <a:cubicBezTo>
                  <a:pt x="1574" y="20302"/>
                  <a:pt x="1953" y="19271"/>
                  <a:pt x="2035" y="18945"/>
                </a:cubicBezTo>
                <a:cubicBezTo>
                  <a:pt x="2170" y="17671"/>
                  <a:pt x="3906" y="1234"/>
                  <a:pt x="3906" y="962"/>
                </a:cubicBezTo>
                <a:cubicBezTo>
                  <a:pt x="3906" y="691"/>
                  <a:pt x="3771" y="366"/>
                  <a:pt x="3526" y="203"/>
                </a:cubicBezTo>
                <a:cubicBezTo>
                  <a:pt x="3391" y="67"/>
                  <a:pt x="3228" y="13"/>
                  <a:pt x="3011" y="13"/>
                </a:cubicBezTo>
                <a:cubicBezTo>
                  <a:pt x="2931" y="5"/>
                  <a:pt x="2853" y="0"/>
                  <a:pt x="2779" y="0"/>
                </a:cubicBezTo>
                <a:close/>
              </a:path>
            </a:pathLst>
          </a:custGeom>
          <a:solidFill>
            <a:srgbClr val="DE94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 name="Google Shape;91;p2"/>
          <p:cNvSpPr/>
          <p:nvPr/>
        </p:nvSpPr>
        <p:spPr>
          <a:xfrm>
            <a:off x="8370657" y="4910393"/>
            <a:ext cx="195824" cy="1309315"/>
          </a:xfrm>
          <a:custGeom>
            <a:avLst/>
            <a:gdLst/>
            <a:ahLst/>
            <a:cxnLst/>
            <a:rect l="l" t="t" r="r" b="b"/>
            <a:pathLst>
              <a:path w="3311" h="22138" extrusionOk="0">
                <a:moveTo>
                  <a:pt x="2930" y="1"/>
                </a:moveTo>
                <a:cubicBezTo>
                  <a:pt x="2930" y="2849"/>
                  <a:pt x="1303" y="17387"/>
                  <a:pt x="1167" y="18282"/>
                </a:cubicBezTo>
                <a:cubicBezTo>
                  <a:pt x="1059" y="19123"/>
                  <a:pt x="1" y="22134"/>
                  <a:pt x="1" y="22134"/>
                </a:cubicBezTo>
                <a:cubicBezTo>
                  <a:pt x="5" y="22136"/>
                  <a:pt x="9" y="22138"/>
                  <a:pt x="13" y="22138"/>
                </a:cubicBezTo>
                <a:cubicBezTo>
                  <a:pt x="105" y="22138"/>
                  <a:pt x="339" y="21614"/>
                  <a:pt x="598" y="20968"/>
                </a:cubicBezTo>
                <a:cubicBezTo>
                  <a:pt x="950" y="20100"/>
                  <a:pt x="1357" y="19069"/>
                  <a:pt x="1439" y="18743"/>
                </a:cubicBezTo>
                <a:cubicBezTo>
                  <a:pt x="1574" y="17469"/>
                  <a:pt x="3310" y="1032"/>
                  <a:pt x="3310" y="760"/>
                </a:cubicBezTo>
                <a:cubicBezTo>
                  <a:pt x="3310" y="489"/>
                  <a:pt x="3174" y="164"/>
                  <a:pt x="2930" y="1"/>
                </a:cubicBezTo>
                <a:close/>
              </a:path>
            </a:pathLst>
          </a:custGeom>
          <a:solidFill>
            <a:srgbClr val="E3AB7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2" name="Google Shape;92;p2"/>
          <p:cNvSpPr/>
          <p:nvPr/>
        </p:nvSpPr>
        <p:spPr>
          <a:xfrm>
            <a:off x="8337005" y="4898448"/>
            <a:ext cx="229476" cy="1120529"/>
          </a:xfrm>
          <a:custGeom>
            <a:avLst/>
            <a:gdLst/>
            <a:ahLst/>
            <a:cxnLst/>
            <a:rect l="l" t="t" r="r" b="b"/>
            <a:pathLst>
              <a:path w="3880" h="18946" extrusionOk="0">
                <a:moveTo>
                  <a:pt x="2752" y="0"/>
                </a:moveTo>
                <a:cubicBezTo>
                  <a:pt x="2326" y="0"/>
                  <a:pt x="2011" y="148"/>
                  <a:pt x="1872" y="610"/>
                </a:cubicBezTo>
                <a:cubicBezTo>
                  <a:pt x="1845" y="772"/>
                  <a:pt x="1736" y="1315"/>
                  <a:pt x="1628" y="2102"/>
                </a:cubicBezTo>
                <a:cubicBezTo>
                  <a:pt x="1194" y="5573"/>
                  <a:pt x="0" y="18783"/>
                  <a:pt x="0" y="18783"/>
                </a:cubicBezTo>
                <a:cubicBezTo>
                  <a:pt x="0" y="18783"/>
                  <a:pt x="136" y="18539"/>
                  <a:pt x="245" y="18539"/>
                </a:cubicBezTo>
                <a:cubicBezTo>
                  <a:pt x="326" y="18539"/>
                  <a:pt x="434" y="18728"/>
                  <a:pt x="434" y="18728"/>
                </a:cubicBezTo>
                <a:cubicBezTo>
                  <a:pt x="434" y="18728"/>
                  <a:pt x="570" y="18593"/>
                  <a:pt x="678" y="18593"/>
                </a:cubicBezTo>
                <a:cubicBezTo>
                  <a:pt x="814" y="18593"/>
                  <a:pt x="950" y="18674"/>
                  <a:pt x="1004" y="18783"/>
                </a:cubicBezTo>
                <a:cubicBezTo>
                  <a:pt x="1085" y="18674"/>
                  <a:pt x="1140" y="18647"/>
                  <a:pt x="1248" y="18647"/>
                </a:cubicBezTo>
                <a:cubicBezTo>
                  <a:pt x="1384" y="18647"/>
                  <a:pt x="1492" y="18810"/>
                  <a:pt x="1492" y="18810"/>
                </a:cubicBezTo>
                <a:cubicBezTo>
                  <a:pt x="1492" y="18810"/>
                  <a:pt x="1574" y="18674"/>
                  <a:pt x="1682" y="18674"/>
                </a:cubicBezTo>
                <a:lnTo>
                  <a:pt x="1763" y="18674"/>
                </a:lnTo>
                <a:cubicBezTo>
                  <a:pt x="1980" y="18728"/>
                  <a:pt x="2008" y="18945"/>
                  <a:pt x="2008" y="18945"/>
                </a:cubicBezTo>
                <a:cubicBezTo>
                  <a:pt x="2143" y="17671"/>
                  <a:pt x="3879" y="1234"/>
                  <a:pt x="3879" y="962"/>
                </a:cubicBezTo>
                <a:cubicBezTo>
                  <a:pt x="3879" y="691"/>
                  <a:pt x="3743" y="366"/>
                  <a:pt x="3499" y="203"/>
                </a:cubicBezTo>
                <a:cubicBezTo>
                  <a:pt x="3364" y="67"/>
                  <a:pt x="3201" y="13"/>
                  <a:pt x="2984" y="13"/>
                </a:cubicBezTo>
                <a:cubicBezTo>
                  <a:pt x="2904" y="5"/>
                  <a:pt x="2826" y="0"/>
                  <a:pt x="2752" y="0"/>
                </a:cubicBez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3" name="Google Shape;93;p2"/>
          <p:cNvSpPr/>
          <p:nvPr/>
        </p:nvSpPr>
        <p:spPr>
          <a:xfrm>
            <a:off x="8436484" y="4910394"/>
            <a:ext cx="129997" cy="1108583"/>
          </a:xfrm>
          <a:custGeom>
            <a:avLst/>
            <a:gdLst/>
            <a:ahLst/>
            <a:cxnLst/>
            <a:rect l="l" t="t" r="r" b="b"/>
            <a:pathLst>
              <a:path w="2198" h="18744" extrusionOk="0">
                <a:moveTo>
                  <a:pt x="1817" y="1"/>
                </a:moveTo>
                <a:cubicBezTo>
                  <a:pt x="1817" y="2849"/>
                  <a:pt x="190" y="17387"/>
                  <a:pt x="54" y="18282"/>
                </a:cubicBezTo>
                <a:cubicBezTo>
                  <a:pt x="54" y="18337"/>
                  <a:pt x="0" y="18418"/>
                  <a:pt x="0" y="18472"/>
                </a:cubicBezTo>
                <a:lnTo>
                  <a:pt x="81" y="18472"/>
                </a:lnTo>
                <a:cubicBezTo>
                  <a:pt x="298" y="18526"/>
                  <a:pt x="326" y="18743"/>
                  <a:pt x="326" y="18743"/>
                </a:cubicBezTo>
                <a:cubicBezTo>
                  <a:pt x="461" y="17469"/>
                  <a:pt x="2197" y="1032"/>
                  <a:pt x="2197" y="760"/>
                </a:cubicBezTo>
                <a:cubicBezTo>
                  <a:pt x="2197" y="489"/>
                  <a:pt x="2061" y="164"/>
                  <a:pt x="1817" y="1"/>
                </a:cubicBezTo>
                <a:close/>
              </a:path>
            </a:pathLst>
          </a:custGeom>
          <a:solidFill>
            <a:srgbClr val="5C9ED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4" name="Google Shape;94;p2"/>
          <p:cNvSpPr/>
          <p:nvPr/>
        </p:nvSpPr>
        <p:spPr>
          <a:xfrm>
            <a:off x="8332214" y="5022710"/>
            <a:ext cx="129997" cy="986629"/>
          </a:xfrm>
          <a:custGeom>
            <a:avLst/>
            <a:gdLst/>
            <a:ahLst/>
            <a:cxnLst/>
            <a:rect l="l" t="t" r="r" b="b"/>
            <a:pathLst>
              <a:path w="2198" h="16682" extrusionOk="0">
                <a:moveTo>
                  <a:pt x="1709" y="1"/>
                </a:moveTo>
                <a:cubicBezTo>
                  <a:pt x="1275" y="3472"/>
                  <a:pt x="0" y="16682"/>
                  <a:pt x="0" y="16682"/>
                </a:cubicBezTo>
                <a:cubicBezTo>
                  <a:pt x="0" y="16682"/>
                  <a:pt x="163" y="16438"/>
                  <a:pt x="244" y="16438"/>
                </a:cubicBezTo>
                <a:cubicBezTo>
                  <a:pt x="353" y="16438"/>
                  <a:pt x="461" y="16627"/>
                  <a:pt x="461" y="16627"/>
                </a:cubicBezTo>
                <a:lnTo>
                  <a:pt x="2197" y="1"/>
                </a:ln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5" name="Google Shape;95;p2"/>
          <p:cNvSpPr/>
          <p:nvPr/>
        </p:nvSpPr>
        <p:spPr>
          <a:xfrm>
            <a:off x="8328960" y="4990652"/>
            <a:ext cx="110776" cy="1018685"/>
          </a:xfrm>
          <a:custGeom>
            <a:avLst/>
            <a:gdLst/>
            <a:ahLst/>
            <a:cxnLst/>
            <a:rect l="l" t="t" r="r" b="b"/>
            <a:pathLst>
              <a:path w="1873" h="17224" extrusionOk="0">
                <a:moveTo>
                  <a:pt x="1872" y="0"/>
                </a:moveTo>
                <a:lnTo>
                  <a:pt x="1872" y="0"/>
                </a:lnTo>
                <a:cubicBezTo>
                  <a:pt x="1872" y="3"/>
                  <a:pt x="1330" y="4639"/>
                  <a:pt x="1086" y="6401"/>
                </a:cubicBezTo>
                <a:cubicBezTo>
                  <a:pt x="814" y="8381"/>
                  <a:pt x="1" y="16708"/>
                  <a:pt x="136" y="17224"/>
                </a:cubicBezTo>
                <a:cubicBezTo>
                  <a:pt x="136" y="17224"/>
                  <a:pt x="733" y="10578"/>
                  <a:pt x="1031" y="8002"/>
                </a:cubicBezTo>
                <a:cubicBezTo>
                  <a:pt x="1330" y="5426"/>
                  <a:pt x="1872" y="3"/>
                  <a:pt x="1872" y="0"/>
                </a:cubicBezTo>
                <a:close/>
              </a:path>
            </a:pathLst>
          </a:custGeom>
          <a:solidFill>
            <a:srgbClr val="37608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6" name="Google Shape;96;p2"/>
          <p:cNvSpPr/>
          <p:nvPr/>
        </p:nvSpPr>
        <p:spPr>
          <a:xfrm>
            <a:off x="8394730" y="5005084"/>
            <a:ext cx="133249" cy="1009104"/>
          </a:xfrm>
          <a:custGeom>
            <a:avLst/>
            <a:gdLst/>
            <a:ahLst/>
            <a:cxnLst/>
            <a:rect l="l" t="t" r="r" b="b"/>
            <a:pathLst>
              <a:path w="2253" h="17062" extrusionOk="0">
                <a:moveTo>
                  <a:pt x="1818" y="0"/>
                </a:moveTo>
                <a:lnTo>
                  <a:pt x="1" y="16980"/>
                </a:lnTo>
                <a:cubicBezTo>
                  <a:pt x="80" y="16900"/>
                  <a:pt x="145" y="16850"/>
                  <a:pt x="196" y="16850"/>
                </a:cubicBezTo>
                <a:cubicBezTo>
                  <a:pt x="214" y="16850"/>
                  <a:pt x="230" y="16857"/>
                  <a:pt x="245" y="16871"/>
                </a:cubicBezTo>
                <a:cubicBezTo>
                  <a:pt x="381" y="16871"/>
                  <a:pt x="489" y="17061"/>
                  <a:pt x="489" y="17061"/>
                </a:cubicBezTo>
                <a:lnTo>
                  <a:pt x="2252" y="54"/>
                </a:lnTo>
                <a:lnTo>
                  <a:pt x="1818" y="0"/>
                </a:ln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7" name="Google Shape;97;p2"/>
          <p:cNvSpPr/>
          <p:nvPr/>
        </p:nvSpPr>
        <p:spPr>
          <a:xfrm>
            <a:off x="8433233" y="4900517"/>
            <a:ext cx="133249" cy="139873"/>
          </a:xfrm>
          <a:custGeom>
            <a:avLst/>
            <a:gdLst/>
            <a:ahLst/>
            <a:cxnLst/>
            <a:rect l="l" t="t" r="r" b="b"/>
            <a:pathLst>
              <a:path w="2253" h="2365" extrusionOk="0">
                <a:moveTo>
                  <a:pt x="1188" y="1"/>
                </a:moveTo>
                <a:cubicBezTo>
                  <a:pt x="731" y="1"/>
                  <a:pt x="390" y="117"/>
                  <a:pt x="245" y="602"/>
                </a:cubicBezTo>
                <a:cubicBezTo>
                  <a:pt x="218" y="710"/>
                  <a:pt x="136" y="1063"/>
                  <a:pt x="82" y="1551"/>
                </a:cubicBezTo>
                <a:cubicBezTo>
                  <a:pt x="82" y="1687"/>
                  <a:pt x="28" y="1904"/>
                  <a:pt x="1" y="2094"/>
                </a:cubicBezTo>
                <a:cubicBezTo>
                  <a:pt x="161" y="2040"/>
                  <a:pt x="392" y="1975"/>
                  <a:pt x="662" y="1975"/>
                </a:cubicBezTo>
                <a:cubicBezTo>
                  <a:pt x="803" y="1975"/>
                  <a:pt x="955" y="1993"/>
                  <a:pt x="1113" y="2039"/>
                </a:cubicBezTo>
                <a:cubicBezTo>
                  <a:pt x="1384" y="2067"/>
                  <a:pt x="1601" y="2121"/>
                  <a:pt x="1764" y="2202"/>
                </a:cubicBezTo>
                <a:cubicBezTo>
                  <a:pt x="1899" y="2256"/>
                  <a:pt x="2008" y="2311"/>
                  <a:pt x="2062" y="2365"/>
                </a:cubicBezTo>
                <a:cubicBezTo>
                  <a:pt x="2116" y="2121"/>
                  <a:pt x="2116" y="1931"/>
                  <a:pt x="2144" y="1768"/>
                </a:cubicBezTo>
                <a:cubicBezTo>
                  <a:pt x="2198" y="1280"/>
                  <a:pt x="2252" y="982"/>
                  <a:pt x="2252" y="954"/>
                </a:cubicBezTo>
                <a:cubicBezTo>
                  <a:pt x="2252" y="683"/>
                  <a:pt x="2116" y="385"/>
                  <a:pt x="1872" y="195"/>
                </a:cubicBezTo>
                <a:cubicBezTo>
                  <a:pt x="1737" y="59"/>
                  <a:pt x="1574" y="5"/>
                  <a:pt x="1357" y="5"/>
                </a:cubicBezTo>
                <a:cubicBezTo>
                  <a:pt x="1299" y="2"/>
                  <a:pt x="1243" y="1"/>
                  <a:pt x="1188" y="1"/>
                </a:cubicBezTo>
                <a:close/>
              </a:path>
            </a:pathLst>
          </a:custGeom>
          <a:solidFill>
            <a:srgbClr val="CE5B5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8" name="Google Shape;98;p2"/>
          <p:cNvSpPr/>
          <p:nvPr/>
        </p:nvSpPr>
        <p:spPr>
          <a:xfrm>
            <a:off x="8537503" y="4910393"/>
            <a:ext cx="28980" cy="128400"/>
          </a:xfrm>
          <a:custGeom>
            <a:avLst/>
            <a:gdLst/>
            <a:ahLst/>
            <a:cxnLst/>
            <a:rect l="l" t="t" r="r" b="b"/>
            <a:pathLst>
              <a:path w="490" h="2171" extrusionOk="0">
                <a:moveTo>
                  <a:pt x="109" y="1"/>
                </a:moveTo>
                <a:cubicBezTo>
                  <a:pt x="109" y="489"/>
                  <a:pt x="82" y="1167"/>
                  <a:pt x="1" y="2008"/>
                </a:cubicBezTo>
                <a:cubicBezTo>
                  <a:pt x="136" y="2062"/>
                  <a:pt x="245" y="2117"/>
                  <a:pt x="299" y="2171"/>
                </a:cubicBezTo>
                <a:cubicBezTo>
                  <a:pt x="353" y="1927"/>
                  <a:pt x="353" y="1737"/>
                  <a:pt x="381" y="1574"/>
                </a:cubicBezTo>
                <a:cubicBezTo>
                  <a:pt x="435" y="1086"/>
                  <a:pt x="489" y="787"/>
                  <a:pt x="489" y="760"/>
                </a:cubicBezTo>
                <a:cubicBezTo>
                  <a:pt x="489" y="489"/>
                  <a:pt x="353" y="164"/>
                  <a:pt x="109" y="1"/>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9" name="Google Shape;99;p2"/>
          <p:cNvSpPr/>
          <p:nvPr/>
        </p:nvSpPr>
        <p:spPr>
          <a:xfrm>
            <a:off x="8354630" y="6138646"/>
            <a:ext cx="51396" cy="84161"/>
          </a:xfrm>
          <a:custGeom>
            <a:avLst/>
            <a:gdLst/>
            <a:ahLst/>
            <a:cxnLst/>
            <a:rect l="l" t="t" r="r" b="b"/>
            <a:pathLst>
              <a:path w="869" h="1423" extrusionOk="0">
                <a:moveTo>
                  <a:pt x="363" y="1"/>
                </a:moveTo>
                <a:cubicBezTo>
                  <a:pt x="235" y="1"/>
                  <a:pt x="102" y="31"/>
                  <a:pt x="1" y="92"/>
                </a:cubicBezTo>
                <a:cubicBezTo>
                  <a:pt x="109" y="770"/>
                  <a:pt x="218" y="1340"/>
                  <a:pt x="272" y="1421"/>
                </a:cubicBezTo>
                <a:cubicBezTo>
                  <a:pt x="274" y="1422"/>
                  <a:pt x="276" y="1422"/>
                  <a:pt x="278" y="1422"/>
                </a:cubicBezTo>
                <a:cubicBezTo>
                  <a:pt x="365" y="1422"/>
                  <a:pt x="604" y="889"/>
                  <a:pt x="869" y="228"/>
                </a:cubicBezTo>
                <a:cubicBezTo>
                  <a:pt x="814" y="201"/>
                  <a:pt x="787" y="146"/>
                  <a:pt x="733" y="119"/>
                </a:cubicBezTo>
                <a:cubicBezTo>
                  <a:pt x="652" y="65"/>
                  <a:pt x="597" y="65"/>
                  <a:pt x="489" y="11"/>
                </a:cubicBezTo>
                <a:cubicBezTo>
                  <a:pt x="448" y="4"/>
                  <a:pt x="406" y="1"/>
                  <a:pt x="363" y="1"/>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0" name="Google Shape;100;p2"/>
          <p:cNvSpPr/>
          <p:nvPr/>
        </p:nvSpPr>
        <p:spPr>
          <a:xfrm>
            <a:off x="8425247" y="4980007"/>
            <a:ext cx="136384" cy="97291"/>
          </a:xfrm>
          <a:custGeom>
            <a:avLst/>
            <a:gdLst/>
            <a:ahLst/>
            <a:cxnLst/>
            <a:rect l="l" t="t" r="r" b="b"/>
            <a:pathLst>
              <a:path w="2306" h="1645" extrusionOk="0">
                <a:moveTo>
                  <a:pt x="925" y="0"/>
                </a:moveTo>
                <a:cubicBezTo>
                  <a:pt x="595" y="0"/>
                  <a:pt x="337" y="83"/>
                  <a:pt x="163" y="180"/>
                </a:cubicBezTo>
                <a:cubicBezTo>
                  <a:pt x="109" y="533"/>
                  <a:pt x="82" y="940"/>
                  <a:pt x="0" y="1401"/>
                </a:cubicBezTo>
                <a:cubicBezTo>
                  <a:pt x="194" y="1304"/>
                  <a:pt x="402" y="1221"/>
                  <a:pt x="732" y="1221"/>
                </a:cubicBezTo>
                <a:cubicBezTo>
                  <a:pt x="864" y="1221"/>
                  <a:pt x="1015" y="1234"/>
                  <a:pt x="1194" y="1265"/>
                </a:cubicBezTo>
                <a:cubicBezTo>
                  <a:pt x="1465" y="1292"/>
                  <a:pt x="1655" y="1374"/>
                  <a:pt x="1872" y="1482"/>
                </a:cubicBezTo>
                <a:cubicBezTo>
                  <a:pt x="1953" y="1509"/>
                  <a:pt x="2062" y="1563"/>
                  <a:pt x="2170" y="1645"/>
                </a:cubicBezTo>
                <a:cubicBezTo>
                  <a:pt x="2197" y="1428"/>
                  <a:pt x="2197" y="1238"/>
                  <a:pt x="2224" y="1021"/>
                </a:cubicBezTo>
                <a:cubicBezTo>
                  <a:pt x="2224" y="940"/>
                  <a:pt x="2279" y="831"/>
                  <a:pt x="2279" y="723"/>
                </a:cubicBezTo>
                <a:cubicBezTo>
                  <a:pt x="2279" y="587"/>
                  <a:pt x="2306" y="478"/>
                  <a:pt x="2306" y="397"/>
                </a:cubicBezTo>
                <a:cubicBezTo>
                  <a:pt x="2197" y="316"/>
                  <a:pt x="2116" y="289"/>
                  <a:pt x="1980" y="207"/>
                </a:cubicBezTo>
                <a:cubicBezTo>
                  <a:pt x="1790" y="153"/>
                  <a:pt x="1601" y="72"/>
                  <a:pt x="1356" y="44"/>
                </a:cubicBezTo>
                <a:cubicBezTo>
                  <a:pt x="1201" y="13"/>
                  <a:pt x="1057" y="0"/>
                  <a:pt x="925" y="0"/>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1" name="Google Shape;101;p2"/>
          <p:cNvSpPr/>
          <p:nvPr/>
        </p:nvSpPr>
        <p:spPr>
          <a:xfrm>
            <a:off x="8537503" y="4992249"/>
            <a:ext cx="25728" cy="85048"/>
          </a:xfrm>
          <a:custGeom>
            <a:avLst/>
            <a:gdLst/>
            <a:ahLst/>
            <a:cxnLst/>
            <a:rect l="l" t="t" r="r" b="b"/>
            <a:pathLst>
              <a:path w="435" h="1438" extrusionOk="0">
                <a:moveTo>
                  <a:pt x="109" y="0"/>
                </a:moveTo>
                <a:cubicBezTo>
                  <a:pt x="82" y="380"/>
                  <a:pt x="28" y="814"/>
                  <a:pt x="1" y="1275"/>
                </a:cubicBezTo>
                <a:cubicBezTo>
                  <a:pt x="109" y="1302"/>
                  <a:pt x="218" y="1356"/>
                  <a:pt x="299" y="1438"/>
                </a:cubicBezTo>
                <a:cubicBezTo>
                  <a:pt x="326" y="1221"/>
                  <a:pt x="326" y="1031"/>
                  <a:pt x="381" y="814"/>
                </a:cubicBezTo>
                <a:cubicBezTo>
                  <a:pt x="381" y="733"/>
                  <a:pt x="408" y="624"/>
                  <a:pt x="408" y="516"/>
                </a:cubicBezTo>
                <a:cubicBezTo>
                  <a:pt x="408" y="380"/>
                  <a:pt x="435" y="271"/>
                  <a:pt x="435" y="190"/>
                </a:cubicBezTo>
                <a:cubicBezTo>
                  <a:pt x="353" y="109"/>
                  <a:pt x="245" y="82"/>
                  <a:pt x="109" y="0"/>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2" name="Google Shape;102;p2"/>
          <p:cNvSpPr/>
          <p:nvPr/>
        </p:nvSpPr>
        <p:spPr>
          <a:xfrm>
            <a:off x="8450916" y="4913943"/>
            <a:ext cx="54589" cy="49503"/>
          </a:xfrm>
          <a:custGeom>
            <a:avLst/>
            <a:gdLst/>
            <a:ahLst/>
            <a:cxnLst/>
            <a:rect l="l" t="t" r="r" b="b"/>
            <a:pathLst>
              <a:path w="923" h="837" extrusionOk="0">
                <a:moveTo>
                  <a:pt x="760" y="0"/>
                </a:moveTo>
                <a:cubicBezTo>
                  <a:pt x="537" y="0"/>
                  <a:pt x="359" y="124"/>
                  <a:pt x="271" y="212"/>
                </a:cubicBezTo>
                <a:cubicBezTo>
                  <a:pt x="136" y="321"/>
                  <a:pt x="0" y="755"/>
                  <a:pt x="271" y="836"/>
                </a:cubicBezTo>
                <a:cubicBezTo>
                  <a:pt x="273" y="836"/>
                  <a:pt x="275" y="837"/>
                  <a:pt x="276" y="837"/>
                </a:cubicBezTo>
                <a:cubicBezTo>
                  <a:pt x="368" y="837"/>
                  <a:pt x="763" y="155"/>
                  <a:pt x="922" y="22"/>
                </a:cubicBezTo>
                <a:cubicBezTo>
                  <a:pt x="866" y="7"/>
                  <a:pt x="812" y="0"/>
                  <a:pt x="760" y="0"/>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3" name="Google Shape;103;p2"/>
          <p:cNvSpPr/>
          <p:nvPr/>
        </p:nvSpPr>
        <p:spPr>
          <a:xfrm>
            <a:off x="8370657" y="6144087"/>
            <a:ext cx="33771" cy="75644"/>
          </a:xfrm>
          <a:custGeom>
            <a:avLst/>
            <a:gdLst/>
            <a:ahLst/>
            <a:cxnLst/>
            <a:rect l="l" t="t" r="r" b="b"/>
            <a:pathLst>
              <a:path w="571" h="1279" extrusionOk="0">
                <a:moveTo>
                  <a:pt x="435" y="0"/>
                </a:moveTo>
                <a:cubicBezTo>
                  <a:pt x="218" y="705"/>
                  <a:pt x="1" y="1275"/>
                  <a:pt x="1" y="1275"/>
                </a:cubicBezTo>
                <a:cubicBezTo>
                  <a:pt x="4" y="1277"/>
                  <a:pt x="6" y="1279"/>
                  <a:pt x="10" y="1279"/>
                </a:cubicBezTo>
                <a:cubicBezTo>
                  <a:pt x="80" y="1279"/>
                  <a:pt x="338" y="755"/>
                  <a:pt x="571" y="109"/>
                </a:cubicBezTo>
                <a:cubicBezTo>
                  <a:pt x="543" y="54"/>
                  <a:pt x="516" y="27"/>
                  <a:pt x="435" y="0"/>
                </a:cubicBez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4" name="Google Shape;104;p2"/>
          <p:cNvSpPr/>
          <p:nvPr/>
        </p:nvSpPr>
        <p:spPr>
          <a:xfrm>
            <a:off x="7863735" y="4898980"/>
            <a:ext cx="263188" cy="1316353"/>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5" name="Google Shape;105;p2"/>
          <p:cNvSpPr/>
          <p:nvPr/>
        </p:nvSpPr>
        <p:spPr>
          <a:xfrm>
            <a:off x="7891000" y="4898979"/>
            <a:ext cx="235923" cy="1302868"/>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6" name="Google Shape;106;p2"/>
          <p:cNvSpPr/>
          <p:nvPr/>
        </p:nvSpPr>
        <p:spPr>
          <a:xfrm>
            <a:off x="7862138" y="5094924"/>
            <a:ext cx="264785" cy="1120411"/>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7" name="Google Shape;107;p2"/>
          <p:cNvSpPr/>
          <p:nvPr/>
        </p:nvSpPr>
        <p:spPr>
          <a:xfrm>
            <a:off x="7963215" y="5094925"/>
            <a:ext cx="163709" cy="1106927"/>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8" name="Google Shape;108;p2"/>
          <p:cNvSpPr/>
          <p:nvPr/>
        </p:nvSpPr>
        <p:spPr>
          <a:xfrm>
            <a:off x="7863735" y="5110953"/>
            <a:ext cx="158919" cy="983436"/>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9" name="Google Shape;109;p2"/>
          <p:cNvSpPr/>
          <p:nvPr/>
        </p:nvSpPr>
        <p:spPr>
          <a:xfrm>
            <a:off x="7857347" y="5109355"/>
            <a:ext cx="141235" cy="101389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0" name="Google Shape;110;p2"/>
          <p:cNvSpPr/>
          <p:nvPr/>
        </p:nvSpPr>
        <p:spPr>
          <a:xfrm>
            <a:off x="7924712" y="5104506"/>
            <a:ext cx="163709" cy="1004313"/>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1" name="Google Shape;111;p2"/>
          <p:cNvSpPr/>
          <p:nvPr/>
        </p:nvSpPr>
        <p:spPr>
          <a:xfrm>
            <a:off x="7993674" y="6073468"/>
            <a:ext cx="134847" cy="14188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2" name="Google Shape;112;p2"/>
          <p:cNvSpPr/>
          <p:nvPr/>
        </p:nvSpPr>
        <p:spPr>
          <a:xfrm>
            <a:off x="8096349" y="6073468"/>
            <a:ext cx="30577" cy="128400"/>
          </a:xfrm>
          <a:custGeom>
            <a:avLst/>
            <a:gdLst/>
            <a:ahLst/>
            <a:cxnLst/>
            <a:rect l="l" t="t" r="r" b="b"/>
            <a:pathLst>
              <a:path w="517" h="2171" extrusionOk="0">
                <a:moveTo>
                  <a:pt x="299" y="1"/>
                </a:moveTo>
                <a:cubicBezTo>
                  <a:pt x="245" y="55"/>
                  <a:pt x="136" y="136"/>
                  <a:pt x="1" y="163"/>
                </a:cubicBezTo>
                <a:cubicBezTo>
                  <a:pt x="109" y="977"/>
                  <a:pt x="164" y="1709"/>
                  <a:pt x="164" y="2171"/>
                </a:cubicBezTo>
                <a:cubicBezTo>
                  <a:pt x="408" y="1954"/>
                  <a:pt x="516" y="1709"/>
                  <a:pt x="516" y="1384"/>
                </a:cubicBezTo>
                <a:cubicBezTo>
                  <a:pt x="516" y="1357"/>
                  <a:pt x="462" y="1058"/>
                  <a:pt x="408" y="597"/>
                </a:cubicBezTo>
                <a:cubicBezTo>
                  <a:pt x="381" y="435"/>
                  <a:pt x="326" y="245"/>
                  <a:pt x="299" y="1"/>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3" name="Google Shape;113;p2"/>
          <p:cNvSpPr/>
          <p:nvPr/>
        </p:nvSpPr>
        <p:spPr>
          <a:xfrm>
            <a:off x="7878166" y="4895904"/>
            <a:ext cx="49799" cy="83273"/>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4" name="Google Shape;114;p2"/>
          <p:cNvSpPr/>
          <p:nvPr/>
        </p:nvSpPr>
        <p:spPr>
          <a:xfrm>
            <a:off x="7984092" y="6034966"/>
            <a:ext cx="137981" cy="99005"/>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5" name="Google Shape;115;p2"/>
          <p:cNvSpPr/>
          <p:nvPr/>
        </p:nvSpPr>
        <p:spPr>
          <a:xfrm>
            <a:off x="8094751" y="6034965"/>
            <a:ext cx="27324" cy="85107"/>
          </a:xfrm>
          <a:custGeom>
            <a:avLst/>
            <a:gdLst/>
            <a:ahLst/>
            <a:cxnLst/>
            <a:rect l="l" t="t" r="r" b="b"/>
            <a:pathLst>
              <a:path w="462" h="1439" extrusionOk="0">
                <a:moveTo>
                  <a:pt x="299" y="1"/>
                </a:moveTo>
                <a:cubicBezTo>
                  <a:pt x="245" y="82"/>
                  <a:pt x="136" y="136"/>
                  <a:pt x="1" y="191"/>
                </a:cubicBezTo>
                <a:cubicBezTo>
                  <a:pt x="55" y="625"/>
                  <a:pt x="109" y="1058"/>
                  <a:pt x="136" y="1438"/>
                </a:cubicBezTo>
                <a:cubicBezTo>
                  <a:pt x="272" y="1357"/>
                  <a:pt x="380" y="1330"/>
                  <a:pt x="462" y="1275"/>
                </a:cubicBezTo>
                <a:cubicBezTo>
                  <a:pt x="462" y="1167"/>
                  <a:pt x="435" y="1058"/>
                  <a:pt x="435" y="923"/>
                </a:cubicBezTo>
                <a:cubicBezTo>
                  <a:pt x="435" y="814"/>
                  <a:pt x="408" y="733"/>
                  <a:pt x="408" y="625"/>
                </a:cubicBezTo>
                <a:lnTo>
                  <a:pt x="299" y="1"/>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6" name="Google Shape;116;p2"/>
          <p:cNvSpPr/>
          <p:nvPr/>
        </p:nvSpPr>
        <p:spPr>
          <a:xfrm>
            <a:off x="8014552" y="6151894"/>
            <a:ext cx="54589" cy="47492"/>
          </a:xfrm>
          <a:custGeom>
            <a:avLst/>
            <a:gdLst/>
            <a:ahLst/>
            <a:cxnLst/>
            <a:rect l="l" t="t" r="r" b="b"/>
            <a:pathLst>
              <a:path w="923" h="803" extrusionOk="0">
                <a:moveTo>
                  <a:pt x="252" y="1"/>
                </a:moveTo>
                <a:cubicBezTo>
                  <a:pt x="249" y="1"/>
                  <a:pt x="247" y="2"/>
                  <a:pt x="245" y="4"/>
                </a:cubicBezTo>
                <a:cubicBezTo>
                  <a:pt x="0" y="58"/>
                  <a:pt x="136" y="519"/>
                  <a:pt x="272" y="573"/>
                </a:cubicBezTo>
                <a:cubicBezTo>
                  <a:pt x="340" y="688"/>
                  <a:pt x="526" y="803"/>
                  <a:pt x="778" y="803"/>
                </a:cubicBezTo>
                <a:cubicBezTo>
                  <a:pt x="824" y="803"/>
                  <a:pt x="872" y="799"/>
                  <a:pt x="923" y="790"/>
                </a:cubicBezTo>
                <a:cubicBezTo>
                  <a:pt x="740" y="634"/>
                  <a:pt x="332" y="1"/>
                  <a:pt x="252" y="1"/>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7" name="Google Shape;117;p2"/>
          <p:cNvSpPr/>
          <p:nvPr/>
        </p:nvSpPr>
        <p:spPr>
          <a:xfrm>
            <a:off x="7892657" y="4898979"/>
            <a:ext cx="35308" cy="74048"/>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8" name="Google Shape;118;p2"/>
          <p:cNvSpPr/>
          <p:nvPr/>
        </p:nvSpPr>
        <p:spPr>
          <a:xfrm>
            <a:off x="7961618" y="6208259"/>
            <a:ext cx="503783" cy="78660"/>
          </a:xfrm>
          <a:custGeom>
            <a:avLst/>
            <a:gdLst/>
            <a:ahLst/>
            <a:cxnLst/>
            <a:rect l="l" t="t" r="r" b="b"/>
            <a:pathLst>
              <a:path w="8518" h="1330" extrusionOk="0">
                <a:moveTo>
                  <a:pt x="0" y="0"/>
                </a:moveTo>
                <a:lnTo>
                  <a:pt x="0" y="1329"/>
                </a:lnTo>
                <a:lnTo>
                  <a:pt x="8517" y="1329"/>
                </a:lnTo>
                <a:lnTo>
                  <a:pt x="8517" y="27"/>
                </a:lnTo>
                <a:lnTo>
                  <a:pt x="0"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9" name="Google Shape;119;p2"/>
          <p:cNvSpPr/>
          <p:nvPr/>
        </p:nvSpPr>
        <p:spPr>
          <a:xfrm>
            <a:off x="7847707" y="5289037"/>
            <a:ext cx="731603" cy="928847"/>
          </a:xfrm>
          <a:custGeom>
            <a:avLst/>
            <a:gdLst/>
            <a:ahLst/>
            <a:cxnLst/>
            <a:rect l="l" t="t" r="r" b="b"/>
            <a:pathLst>
              <a:path w="12370" h="15705" extrusionOk="0">
                <a:moveTo>
                  <a:pt x="7622" y="2089"/>
                </a:moveTo>
                <a:lnTo>
                  <a:pt x="7622" y="2116"/>
                </a:lnTo>
                <a:lnTo>
                  <a:pt x="7731" y="2224"/>
                </a:lnTo>
                <a:lnTo>
                  <a:pt x="7053" y="2902"/>
                </a:lnTo>
                <a:lnTo>
                  <a:pt x="6375" y="2224"/>
                </a:lnTo>
                <a:lnTo>
                  <a:pt x="6510" y="2089"/>
                </a:lnTo>
                <a:close/>
                <a:moveTo>
                  <a:pt x="2008" y="2116"/>
                </a:moveTo>
                <a:lnTo>
                  <a:pt x="2143" y="2251"/>
                </a:lnTo>
                <a:lnTo>
                  <a:pt x="1465" y="2929"/>
                </a:lnTo>
                <a:lnTo>
                  <a:pt x="787" y="2251"/>
                </a:lnTo>
                <a:lnTo>
                  <a:pt x="923" y="2116"/>
                </a:lnTo>
                <a:close/>
                <a:moveTo>
                  <a:pt x="3879" y="2116"/>
                </a:moveTo>
                <a:lnTo>
                  <a:pt x="4015" y="2251"/>
                </a:lnTo>
                <a:lnTo>
                  <a:pt x="3337" y="2929"/>
                </a:lnTo>
                <a:lnTo>
                  <a:pt x="2659" y="2251"/>
                </a:lnTo>
                <a:lnTo>
                  <a:pt x="2794" y="2116"/>
                </a:lnTo>
                <a:close/>
                <a:moveTo>
                  <a:pt x="5778" y="2116"/>
                </a:moveTo>
                <a:lnTo>
                  <a:pt x="5886" y="2251"/>
                </a:lnTo>
                <a:lnTo>
                  <a:pt x="5208" y="2929"/>
                </a:lnTo>
                <a:lnTo>
                  <a:pt x="4530" y="2251"/>
                </a:lnTo>
                <a:lnTo>
                  <a:pt x="4666" y="2116"/>
                </a:lnTo>
                <a:close/>
                <a:moveTo>
                  <a:pt x="9494" y="2143"/>
                </a:moveTo>
                <a:lnTo>
                  <a:pt x="9602" y="2251"/>
                </a:lnTo>
                <a:lnTo>
                  <a:pt x="8924" y="2929"/>
                </a:lnTo>
                <a:lnTo>
                  <a:pt x="8273" y="2251"/>
                </a:lnTo>
                <a:lnTo>
                  <a:pt x="8382" y="2143"/>
                </a:lnTo>
                <a:close/>
                <a:moveTo>
                  <a:pt x="11366" y="2143"/>
                </a:moveTo>
                <a:lnTo>
                  <a:pt x="11447" y="2251"/>
                </a:lnTo>
                <a:lnTo>
                  <a:pt x="10769" y="2929"/>
                </a:lnTo>
                <a:lnTo>
                  <a:pt x="10145" y="2251"/>
                </a:lnTo>
                <a:lnTo>
                  <a:pt x="10226" y="2143"/>
                </a:lnTo>
                <a:close/>
                <a:moveTo>
                  <a:pt x="11610" y="2658"/>
                </a:moveTo>
                <a:lnTo>
                  <a:pt x="11528" y="3580"/>
                </a:lnTo>
                <a:lnTo>
                  <a:pt x="11094" y="3174"/>
                </a:lnTo>
                <a:lnTo>
                  <a:pt x="11610" y="2658"/>
                </a:lnTo>
                <a:close/>
                <a:moveTo>
                  <a:pt x="733" y="2767"/>
                </a:moveTo>
                <a:lnTo>
                  <a:pt x="1221" y="3201"/>
                </a:lnTo>
                <a:lnTo>
                  <a:pt x="814" y="3608"/>
                </a:lnTo>
                <a:lnTo>
                  <a:pt x="733" y="2767"/>
                </a:lnTo>
                <a:close/>
                <a:moveTo>
                  <a:pt x="9901" y="2495"/>
                </a:moveTo>
                <a:lnTo>
                  <a:pt x="10579" y="3174"/>
                </a:lnTo>
                <a:lnTo>
                  <a:pt x="9901" y="3852"/>
                </a:lnTo>
                <a:lnTo>
                  <a:pt x="9223" y="3174"/>
                </a:lnTo>
                <a:lnTo>
                  <a:pt x="9901" y="2495"/>
                </a:lnTo>
                <a:close/>
                <a:moveTo>
                  <a:pt x="2415" y="2523"/>
                </a:moveTo>
                <a:lnTo>
                  <a:pt x="3093" y="3201"/>
                </a:lnTo>
                <a:lnTo>
                  <a:pt x="2415" y="3879"/>
                </a:lnTo>
                <a:lnTo>
                  <a:pt x="1737" y="3201"/>
                </a:lnTo>
                <a:lnTo>
                  <a:pt x="2415" y="2523"/>
                </a:lnTo>
                <a:close/>
                <a:moveTo>
                  <a:pt x="4286" y="2523"/>
                </a:moveTo>
                <a:lnTo>
                  <a:pt x="4964" y="3201"/>
                </a:lnTo>
                <a:lnTo>
                  <a:pt x="4286" y="3879"/>
                </a:lnTo>
                <a:lnTo>
                  <a:pt x="3608" y="3201"/>
                </a:lnTo>
                <a:lnTo>
                  <a:pt x="4286" y="2523"/>
                </a:lnTo>
                <a:close/>
                <a:moveTo>
                  <a:pt x="6131" y="2523"/>
                </a:moveTo>
                <a:lnTo>
                  <a:pt x="6809" y="3201"/>
                </a:lnTo>
                <a:lnTo>
                  <a:pt x="6131" y="3879"/>
                </a:lnTo>
                <a:lnTo>
                  <a:pt x="5453" y="3201"/>
                </a:lnTo>
                <a:lnTo>
                  <a:pt x="6131" y="2523"/>
                </a:lnTo>
                <a:close/>
                <a:moveTo>
                  <a:pt x="8029" y="2523"/>
                </a:moveTo>
                <a:lnTo>
                  <a:pt x="8707" y="3201"/>
                </a:lnTo>
                <a:lnTo>
                  <a:pt x="8029" y="3879"/>
                </a:lnTo>
                <a:lnTo>
                  <a:pt x="7351" y="3201"/>
                </a:lnTo>
                <a:lnTo>
                  <a:pt x="8029" y="2523"/>
                </a:lnTo>
                <a:close/>
                <a:moveTo>
                  <a:pt x="5208" y="3445"/>
                </a:moveTo>
                <a:lnTo>
                  <a:pt x="5886" y="4123"/>
                </a:lnTo>
                <a:lnTo>
                  <a:pt x="5208" y="4801"/>
                </a:lnTo>
                <a:lnTo>
                  <a:pt x="4530" y="4123"/>
                </a:lnTo>
                <a:lnTo>
                  <a:pt x="5208" y="3445"/>
                </a:lnTo>
                <a:close/>
                <a:moveTo>
                  <a:pt x="7080" y="3445"/>
                </a:moveTo>
                <a:lnTo>
                  <a:pt x="7758" y="4123"/>
                </a:lnTo>
                <a:lnTo>
                  <a:pt x="7080" y="4801"/>
                </a:lnTo>
                <a:lnTo>
                  <a:pt x="6402" y="4123"/>
                </a:lnTo>
                <a:lnTo>
                  <a:pt x="7080" y="3445"/>
                </a:lnTo>
                <a:close/>
                <a:moveTo>
                  <a:pt x="8951" y="3445"/>
                </a:moveTo>
                <a:lnTo>
                  <a:pt x="9630" y="4123"/>
                </a:lnTo>
                <a:lnTo>
                  <a:pt x="8951" y="4801"/>
                </a:lnTo>
                <a:lnTo>
                  <a:pt x="8273" y="4123"/>
                </a:lnTo>
                <a:lnTo>
                  <a:pt x="8951" y="3445"/>
                </a:lnTo>
                <a:close/>
                <a:moveTo>
                  <a:pt x="1465" y="3472"/>
                </a:moveTo>
                <a:lnTo>
                  <a:pt x="2143" y="4150"/>
                </a:lnTo>
                <a:lnTo>
                  <a:pt x="1465" y="4828"/>
                </a:lnTo>
                <a:lnTo>
                  <a:pt x="841" y="4204"/>
                </a:lnTo>
                <a:lnTo>
                  <a:pt x="841" y="4069"/>
                </a:lnTo>
                <a:lnTo>
                  <a:pt x="1465" y="3472"/>
                </a:lnTo>
                <a:close/>
                <a:moveTo>
                  <a:pt x="3364" y="3472"/>
                </a:moveTo>
                <a:lnTo>
                  <a:pt x="4042" y="4150"/>
                </a:lnTo>
                <a:lnTo>
                  <a:pt x="3364" y="4828"/>
                </a:lnTo>
                <a:lnTo>
                  <a:pt x="2686" y="4150"/>
                </a:lnTo>
                <a:lnTo>
                  <a:pt x="3364" y="3472"/>
                </a:lnTo>
                <a:close/>
                <a:moveTo>
                  <a:pt x="10850" y="3445"/>
                </a:moveTo>
                <a:lnTo>
                  <a:pt x="11501" y="4069"/>
                </a:lnTo>
                <a:lnTo>
                  <a:pt x="11501" y="4177"/>
                </a:lnTo>
                <a:lnTo>
                  <a:pt x="10877" y="4828"/>
                </a:lnTo>
                <a:lnTo>
                  <a:pt x="10172" y="4123"/>
                </a:lnTo>
                <a:lnTo>
                  <a:pt x="10850" y="3445"/>
                </a:lnTo>
                <a:close/>
                <a:moveTo>
                  <a:pt x="950" y="4774"/>
                </a:moveTo>
                <a:lnTo>
                  <a:pt x="1221" y="5099"/>
                </a:lnTo>
                <a:lnTo>
                  <a:pt x="977" y="5343"/>
                </a:lnTo>
                <a:lnTo>
                  <a:pt x="950" y="4774"/>
                </a:lnTo>
                <a:close/>
                <a:moveTo>
                  <a:pt x="11393" y="4747"/>
                </a:moveTo>
                <a:lnTo>
                  <a:pt x="11366" y="5343"/>
                </a:lnTo>
                <a:lnTo>
                  <a:pt x="11094" y="5072"/>
                </a:lnTo>
                <a:lnTo>
                  <a:pt x="11393" y="4747"/>
                </a:lnTo>
                <a:close/>
                <a:moveTo>
                  <a:pt x="2415" y="4394"/>
                </a:moveTo>
                <a:lnTo>
                  <a:pt x="3093" y="5072"/>
                </a:lnTo>
                <a:lnTo>
                  <a:pt x="2415" y="5750"/>
                </a:lnTo>
                <a:lnTo>
                  <a:pt x="1737" y="5072"/>
                </a:lnTo>
                <a:lnTo>
                  <a:pt x="2415" y="4394"/>
                </a:lnTo>
                <a:close/>
                <a:moveTo>
                  <a:pt x="4286" y="4394"/>
                </a:moveTo>
                <a:lnTo>
                  <a:pt x="4964" y="5072"/>
                </a:lnTo>
                <a:lnTo>
                  <a:pt x="4286" y="5750"/>
                </a:lnTo>
                <a:lnTo>
                  <a:pt x="3608" y="5072"/>
                </a:lnTo>
                <a:lnTo>
                  <a:pt x="4286" y="4394"/>
                </a:lnTo>
                <a:close/>
                <a:moveTo>
                  <a:pt x="6131" y="4394"/>
                </a:moveTo>
                <a:lnTo>
                  <a:pt x="6809" y="5072"/>
                </a:lnTo>
                <a:lnTo>
                  <a:pt x="6131" y="5750"/>
                </a:lnTo>
                <a:lnTo>
                  <a:pt x="5453" y="5072"/>
                </a:lnTo>
                <a:lnTo>
                  <a:pt x="6131" y="4394"/>
                </a:lnTo>
                <a:close/>
                <a:moveTo>
                  <a:pt x="8029" y="4394"/>
                </a:moveTo>
                <a:lnTo>
                  <a:pt x="8707" y="5072"/>
                </a:lnTo>
                <a:lnTo>
                  <a:pt x="8029" y="5750"/>
                </a:lnTo>
                <a:lnTo>
                  <a:pt x="7351" y="5072"/>
                </a:lnTo>
                <a:lnTo>
                  <a:pt x="8029" y="4394"/>
                </a:lnTo>
                <a:close/>
                <a:moveTo>
                  <a:pt x="9901" y="4394"/>
                </a:moveTo>
                <a:lnTo>
                  <a:pt x="10579" y="5072"/>
                </a:lnTo>
                <a:lnTo>
                  <a:pt x="9901" y="5750"/>
                </a:lnTo>
                <a:lnTo>
                  <a:pt x="9223" y="5072"/>
                </a:lnTo>
                <a:lnTo>
                  <a:pt x="9901" y="4394"/>
                </a:lnTo>
                <a:close/>
                <a:moveTo>
                  <a:pt x="10850" y="5289"/>
                </a:moveTo>
                <a:lnTo>
                  <a:pt x="11338" y="5777"/>
                </a:lnTo>
                <a:lnTo>
                  <a:pt x="11284" y="6211"/>
                </a:lnTo>
                <a:lnTo>
                  <a:pt x="10850" y="6645"/>
                </a:lnTo>
                <a:lnTo>
                  <a:pt x="10172" y="5967"/>
                </a:lnTo>
                <a:lnTo>
                  <a:pt x="10850" y="5289"/>
                </a:lnTo>
                <a:close/>
                <a:moveTo>
                  <a:pt x="1492" y="5343"/>
                </a:moveTo>
                <a:lnTo>
                  <a:pt x="2171" y="6022"/>
                </a:lnTo>
                <a:lnTo>
                  <a:pt x="1492" y="6700"/>
                </a:lnTo>
                <a:lnTo>
                  <a:pt x="1058" y="6239"/>
                </a:lnTo>
                <a:lnTo>
                  <a:pt x="1031" y="5805"/>
                </a:lnTo>
                <a:lnTo>
                  <a:pt x="1492" y="5343"/>
                </a:lnTo>
                <a:close/>
                <a:moveTo>
                  <a:pt x="3364" y="5343"/>
                </a:moveTo>
                <a:lnTo>
                  <a:pt x="4042" y="6022"/>
                </a:lnTo>
                <a:lnTo>
                  <a:pt x="3364" y="6700"/>
                </a:lnTo>
                <a:lnTo>
                  <a:pt x="2686" y="6022"/>
                </a:lnTo>
                <a:lnTo>
                  <a:pt x="3364" y="5343"/>
                </a:lnTo>
                <a:close/>
                <a:moveTo>
                  <a:pt x="5208" y="5343"/>
                </a:moveTo>
                <a:lnTo>
                  <a:pt x="5886" y="6022"/>
                </a:lnTo>
                <a:lnTo>
                  <a:pt x="5208" y="6700"/>
                </a:lnTo>
                <a:lnTo>
                  <a:pt x="4530" y="6022"/>
                </a:lnTo>
                <a:lnTo>
                  <a:pt x="5208" y="5343"/>
                </a:lnTo>
                <a:close/>
                <a:moveTo>
                  <a:pt x="7080" y="5343"/>
                </a:moveTo>
                <a:lnTo>
                  <a:pt x="7758" y="6022"/>
                </a:lnTo>
                <a:lnTo>
                  <a:pt x="7080" y="6700"/>
                </a:lnTo>
                <a:lnTo>
                  <a:pt x="6402" y="6022"/>
                </a:lnTo>
                <a:lnTo>
                  <a:pt x="7080" y="5343"/>
                </a:lnTo>
                <a:close/>
                <a:moveTo>
                  <a:pt x="8951" y="5343"/>
                </a:moveTo>
                <a:lnTo>
                  <a:pt x="9630" y="6022"/>
                </a:lnTo>
                <a:lnTo>
                  <a:pt x="8951" y="6700"/>
                </a:lnTo>
                <a:lnTo>
                  <a:pt x="8273" y="6022"/>
                </a:lnTo>
                <a:lnTo>
                  <a:pt x="8951" y="5343"/>
                </a:lnTo>
                <a:close/>
                <a:moveTo>
                  <a:pt x="1086" y="6835"/>
                </a:moveTo>
                <a:lnTo>
                  <a:pt x="1221" y="6971"/>
                </a:lnTo>
                <a:lnTo>
                  <a:pt x="1113" y="7052"/>
                </a:lnTo>
                <a:lnTo>
                  <a:pt x="1086" y="6835"/>
                </a:lnTo>
                <a:close/>
                <a:moveTo>
                  <a:pt x="11257" y="6835"/>
                </a:moveTo>
                <a:lnTo>
                  <a:pt x="11230" y="7052"/>
                </a:lnTo>
                <a:lnTo>
                  <a:pt x="11121" y="6971"/>
                </a:lnTo>
                <a:lnTo>
                  <a:pt x="11257" y="6835"/>
                </a:lnTo>
                <a:close/>
                <a:moveTo>
                  <a:pt x="8029" y="6239"/>
                </a:moveTo>
                <a:lnTo>
                  <a:pt x="8707" y="6917"/>
                </a:lnTo>
                <a:lnTo>
                  <a:pt x="8029" y="7595"/>
                </a:lnTo>
                <a:lnTo>
                  <a:pt x="7351" y="6917"/>
                </a:lnTo>
                <a:lnTo>
                  <a:pt x="8029" y="6239"/>
                </a:lnTo>
                <a:close/>
                <a:moveTo>
                  <a:pt x="9901" y="6239"/>
                </a:moveTo>
                <a:lnTo>
                  <a:pt x="10579" y="6917"/>
                </a:lnTo>
                <a:lnTo>
                  <a:pt x="9901" y="7595"/>
                </a:lnTo>
                <a:lnTo>
                  <a:pt x="9223" y="6917"/>
                </a:lnTo>
                <a:lnTo>
                  <a:pt x="9901" y="6239"/>
                </a:lnTo>
                <a:close/>
                <a:moveTo>
                  <a:pt x="2415" y="6293"/>
                </a:moveTo>
                <a:lnTo>
                  <a:pt x="3093" y="6971"/>
                </a:lnTo>
                <a:lnTo>
                  <a:pt x="2415" y="7649"/>
                </a:lnTo>
                <a:lnTo>
                  <a:pt x="1737" y="6971"/>
                </a:lnTo>
                <a:lnTo>
                  <a:pt x="2415" y="6293"/>
                </a:lnTo>
                <a:close/>
                <a:moveTo>
                  <a:pt x="4286" y="6293"/>
                </a:moveTo>
                <a:lnTo>
                  <a:pt x="4964" y="6971"/>
                </a:lnTo>
                <a:lnTo>
                  <a:pt x="4286" y="7649"/>
                </a:lnTo>
                <a:lnTo>
                  <a:pt x="3608" y="6971"/>
                </a:lnTo>
                <a:lnTo>
                  <a:pt x="4286" y="6293"/>
                </a:lnTo>
                <a:close/>
                <a:moveTo>
                  <a:pt x="6185" y="6293"/>
                </a:moveTo>
                <a:lnTo>
                  <a:pt x="6863" y="6971"/>
                </a:lnTo>
                <a:lnTo>
                  <a:pt x="6185" y="7649"/>
                </a:lnTo>
                <a:lnTo>
                  <a:pt x="5507" y="6971"/>
                </a:lnTo>
                <a:lnTo>
                  <a:pt x="6185" y="6293"/>
                </a:lnTo>
                <a:close/>
                <a:moveTo>
                  <a:pt x="1465" y="7188"/>
                </a:moveTo>
                <a:lnTo>
                  <a:pt x="2143" y="7866"/>
                </a:lnTo>
                <a:lnTo>
                  <a:pt x="1465" y="8544"/>
                </a:lnTo>
                <a:lnTo>
                  <a:pt x="1194" y="8273"/>
                </a:lnTo>
                <a:lnTo>
                  <a:pt x="1140" y="7541"/>
                </a:lnTo>
                <a:lnTo>
                  <a:pt x="1465" y="7188"/>
                </a:lnTo>
                <a:close/>
                <a:moveTo>
                  <a:pt x="5208" y="7188"/>
                </a:moveTo>
                <a:lnTo>
                  <a:pt x="5886" y="7866"/>
                </a:lnTo>
                <a:lnTo>
                  <a:pt x="5208" y="8544"/>
                </a:lnTo>
                <a:lnTo>
                  <a:pt x="4530" y="7866"/>
                </a:lnTo>
                <a:lnTo>
                  <a:pt x="5208" y="7188"/>
                </a:lnTo>
                <a:close/>
                <a:moveTo>
                  <a:pt x="7080" y="7188"/>
                </a:moveTo>
                <a:lnTo>
                  <a:pt x="7758" y="7866"/>
                </a:lnTo>
                <a:lnTo>
                  <a:pt x="7080" y="8544"/>
                </a:lnTo>
                <a:lnTo>
                  <a:pt x="6402" y="7866"/>
                </a:lnTo>
                <a:lnTo>
                  <a:pt x="7080" y="7188"/>
                </a:lnTo>
                <a:close/>
                <a:moveTo>
                  <a:pt x="8951" y="7188"/>
                </a:moveTo>
                <a:lnTo>
                  <a:pt x="9630" y="7866"/>
                </a:lnTo>
                <a:lnTo>
                  <a:pt x="8951" y="8544"/>
                </a:lnTo>
                <a:lnTo>
                  <a:pt x="8273" y="7866"/>
                </a:lnTo>
                <a:lnTo>
                  <a:pt x="8951" y="7188"/>
                </a:lnTo>
                <a:close/>
                <a:moveTo>
                  <a:pt x="10850" y="7188"/>
                </a:moveTo>
                <a:lnTo>
                  <a:pt x="11203" y="7541"/>
                </a:lnTo>
                <a:lnTo>
                  <a:pt x="11121" y="8273"/>
                </a:lnTo>
                <a:lnTo>
                  <a:pt x="10850" y="8544"/>
                </a:lnTo>
                <a:lnTo>
                  <a:pt x="10172" y="7866"/>
                </a:lnTo>
                <a:lnTo>
                  <a:pt x="10850" y="7188"/>
                </a:lnTo>
                <a:close/>
                <a:moveTo>
                  <a:pt x="3364" y="7242"/>
                </a:moveTo>
                <a:lnTo>
                  <a:pt x="4042" y="7920"/>
                </a:lnTo>
                <a:lnTo>
                  <a:pt x="3364" y="8598"/>
                </a:lnTo>
                <a:lnTo>
                  <a:pt x="2686" y="7920"/>
                </a:lnTo>
                <a:lnTo>
                  <a:pt x="3364" y="7242"/>
                </a:lnTo>
                <a:close/>
                <a:moveTo>
                  <a:pt x="2415" y="8137"/>
                </a:moveTo>
                <a:lnTo>
                  <a:pt x="3093" y="8815"/>
                </a:lnTo>
                <a:lnTo>
                  <a:pt x="2415" y="9493"/>
                </a:lnTo>
                <a:lnTo>
                  <a:pt x="1737" y="8815"/>
                </a:lnTo>
                <a:lnTo>
                  <a:pt x="2415" y="8137"/>
                </a:lnTo>
                <a:close/>
                <a:moveTo>
                  <a:pt x="4286" y="8137"/>
                </a:moveTo>
                <a:lnTo>
                  <a:pt x="4964" y="8815"/>
                </a:lnTo>
                <a:lnTo>
                  <a:pt x="4286" y="9493"/>
                </a:lnTo>
                <a:lnTo>
                  <a:pt x="3608" y="8815"/>
                </a:lnTo>
                <a:lnTo>
                  <a:pt x="4286" y="8137"/>
                </a:lnTo>
                <a:close/>
                <a:moveTo>
                  <a:pt x="6185" y="8137"/>
                </a:moveTo>
                <a:lnTo>
                  <a:pt x="6863" y="8815"/>
                </a:lnTo>
                <a:lnTo>
                  <a:pt x="6185" y="9493"/>
                </a:lnTo>
                <a:lnTo>
                  <a:pt x="5507" y="8815"/>
                </a:lnTo>
                <a:lnTo>
                  <a:pt x="6185" y="8137"/>
                </a:lnTo>
                <a:close/>
                <a:moveTo>
                  <a:pt x="8029" y="8137"/>
                </a:moveTo>
                <a:lnTo>
                  <a:pt x="8707" y="8815"/>
                </a:lnTo>
                <a:lnTo>
                  <a:pt x="8029" y="9493"/>
                </a:lnTo>
                <a:lnTo>
                  <a:pt x="7351" y="8815"/>
                </a:lnTo>
                <a:lnTo>
                  <a:pt x="8029" y="8137"/>
                </a:lnTo>
                <a:close/>
                <a:moveTo>
                  <a:pt x="9901" y="8137"/>
                </a:moveTo>
                <a:lnTo>
                  <a:pt x="10579" y="8815"/>
                </a:lnTo>
                <a:lnTo>
                  <a:pt x="9901" y="9493"/>
                </a:lnTo>
                <a:lnTo>
                  <a:pt x="9223" y="8815"/>
                </a:lnTo>
                <a:lnTo>
                  <a:pt x="9901" y="8137"/>
                </a:lnTo>
                <a:close/>
                <a:moveTo>
                  <a:pt x="1492" y="9087"/>
                </a:moveTo>
                <a:lnTo>
                  <a:pt x="2171" y="9765"/>
                </a:lnTo>
                <a:lnTo>
                  <a:pt x="1492" y="10443"/>
                </a:lnTo>
                <a:lnTo>
                  <a:pt x="1411" y="10389"/>
                </a:lnTo>
                <a:lnTo>
                  <a:pt x="1330" y="9304"/>
                </a:lnTo>
                <a:lnTo>
                  <a:pt x="1492" y="9087"/>
                </a:lnTo>
                <a:close/>
                <a:moveTo>
                  <a:pt x="3364" y="9087"/>
                </a:moveTo>
                <a:lnTo>
                  <a:pt x="4042" y="9765"/>
                </a:lnTo>
                <a:lnTo>
                  <a:pt x="3364" y="10443"/>
                </a:lnTo>
                <a:lnTo>
                  <a:pt x="2686" y="9765"/>
                </a:lnTo>
                <a:lnTo>
                  <a:pt x="3364" y="9087"/>
                </a:lnTo>
                <a:close/>
                <a:moveTo>
                  <a:pt x="5208" y="9087"/>
                </a:moveTo>
                <a:lnTo>
                  <a:pt x="5886" y="9765"/>
                </a:lnTo>
                <a:lnTo>
                  <a:pt x="5208" y="10443"/>
                </a:lnTo>
                <a:lnTo>
                  <a:pt x="4530" y="9765"/>
                </a:lnTo>
                <a:lnTo>
                  <a:pt x="5208" y="9087"/>
                </a:lnTo>
                <a:close/>
                <a:moveTo>
                  <a:pt x="7080" y="9087"/>
                </a:moveTo>
                <a:lnTo>
                  <a:pt x="7758" y="9765"/>
                </a:lnTo>
                <a:lnTo>
                  <a:pt x="7080" y="10443"/>
                </a:lnTo>
                <a:lnTo>
                  <a:pt x="6402" y="9765"/>
                </a:lnTo>
                <a:lnTo>
                  <a:pt x="7080" y="9087"/>
                </a:lnTo>
                <a:close/>
                <a:moveTo>
                  <a:pt x="8979" y="9087"/>
                </a:moveTo>
                <a:lnTo>
                  <a:pt x="9657" y="9765"/>
                </a:lnTo>
                <a:lnTo>
                  <a:pt x="8979" y="10443"/>
                </a:lnTo>
                <a:lnTo>
                  <a:pt x="8301" y="9765"/>
                </a:lnTo>
                <a:lnTo>
                  <a:pt x="8979" y="9087"/>
                </a:lnTo>
                <a:close/>
                <a:moveTo>
                  <a:pt x="10823" y="9087"/>
                </a:moveTo>
                <a:lnTo>
                  <a:pt x="10986" y="9276"/>
                </a:lnTo>
                <a:lnTo>
                  <a:pt x="10932" y="10361"/>
                </a:lnTo>
                <a:lnTo>
                  <a:pt x="10823" y="10443"/>
                </a:lnTo>
                <a:lnTo>
                  <a:pt x="10145" y="9765"/>
                </a:lnTo>
                <a:lnTo>
                  <a:pt x="10823" y="9087"/>
                </a:lnTo>
                <a:close/>
                <a:moveTo>
                  <a:pt x="8029" y="10009"/>
                </a:moveTo>
                <a:lnTo>
                  <a:pt x="8707" y="10687"/>
                </a:lnTo>
                <a:lnTo>
                  <a:pt x="8029" y="11365"/>
                </a:lnTo>
                <a:lnTo>
                  <a:pt x="7351" y="10687"/>
                </a:lnTo>
                <a:lnTo>
                  <a:pt x="8029" y="10009"/>
                </a:lnTo>
                <a:close/>
                <a:moveTo>
                  <a:pt x="9901" y="10009"/>
                </a:moveTo>
                <a:lnTo>
                  <a:pt x="10579" y="10687"/>
                </a:lnTo>
                <a:lnTo>
                  <a:pt x="9901" y="11365"/>
                </a:lnTo>
                <a:lnTo>
                  <a:pt x="9223" y="10687"/>
                </a:lnTo>
                <a:lnTo>
                  <a:pt x="9901" y="10009"/>
                </a:lnTo>
                <a:close/>
                <a:moveTo>
                  <a:pt x="2415" y="10036"/>
                </a:moveTo>
                <a:lnTo>
                  <a:pt x="3093" y="10714"/>
                </a:lnTo>
                <a:lnTo>
                  <a:pt x="2415" y="11392"/>
                </a:lnTo>
                <a:lnTo>
                  <a:pt x="1737" y="10714"/>
                </a:lnTo>
                <a:lnTo>
                  <a:pt x="2415" y="10036"/>
                </a:lnTo>
                <a:close/>
                <a:moveTo>
                  <a:pt x="4286" y="10036"/>
                </a:moveTo>
                <a:lnTo>
                  <a:pt x="4964" y="10714"/>
                </a:lnTo>
                <a:lnTo>
                  <a:pt x="4286" y="11392"/>
                </a:lnTo>
                <a:lnTo>
                  <a:pt x="3608" y="10714"/>
                </a:lnTo>
                <a:lnTo>
                  <a:pt x="4286" y="10036"/>
                </a:lnTo>
                <a:close/>
                <a:moveTo>
                  <a:pt x="6185" y="10036"/>
                </a:moveTo>
                <a:lnTo>
                  <a:pt x="6863" y="10714"/>
                </a:lnTo>
                <a:lnTo>
                  <a:pt x="6185" y="11392"/>
                </a:lnTo>
                <a:lnTo>
                  <a:pt x="5507" y="10714"/>
                </a:lnTo>
                <a:lnTo>
                  <a:pt x="6185" y="10036"/>
                </a:lnTo>
                <a:close/>
                <a:moveTo>
                  <a:pt x="1492" y="10958"/>
                </a:moveTo>
                <a:lnTo>
                  <a:pt x="2171" y="11663"/>
                </a:lnTo>
                <a:lnTo>
                  <a:pt x="1574" y="12260"/>
                </a:lnTo>
                <a:lnTo>
                  <a:pt x="1465" y="10985"/>
                </a:lnTo>
                <a:lnTo>
                  <a:pt x="1492" y="10958"/>
                </a:lnTo>
                <a:close/>
                <a:moveTo>
                  <a:pt x="10850" y="10958"/>
                </a:moveTo>
                <a:lnTo>
                  <a:pt x="10769" y="12260"/>
                </a:lnTo>
                <a:lnTo>
                  <a:pt x="10172" y="11636"/>
                </a:lnTo>
                <a:lnTo>
                  <a:pt x="10850" y="10958"/>
                </a:lnTo>
                <a:close/>
                <a:moveTo>
                  <a:pt x="5208" y="10958"/>
                </a:moveTo>
                <a:lnTo>
                  <a:pt x="5886" y="11636"/>
                </a:lnTo>
                <a:lnTo>
                  <a:pt x="5208" y="12314"/>
                </a:lnTo>
                <a:lnTo>
                  <a:pt x="4530" y="11636"/>
                </a:lnTo>
                <a:lnTo>
                  <a:pt x="5208" y="10958"/>
                </a:lnTo>
                <a:close/>
                <a:moveTo>
                  <a:pt x="7134" y="10958"/>
                </a:moveTo>
                <a:lnTo>
                  <a:pt x="7812" y="11636"/>
                </a:lnTo>
                <a:lnTo>
                  <a:pt x="7134" y="12314"/>
                </a:lnTo>
                <a:lnTo>
                  <a:pt x="6456" y="11636"/>
                </a:lnTo>
                <a:lnTo>
                  <a:pt x="7134" y="10958"/>
                </a:lnTo>
                <a:close/>
                <a:moveTo>
                  <a:pt x="8979" y="10958"/>
                </a:moveTo>
                <a:lnTo>
                  <a:pt x="9657" y="11636"/>
                </a:lnTo>
                <a:lnTo>
                  <a:pt x="8979" y="12314"/>
                </a:lnTo>
                <a:lnTo>
                  <a:pt x="8301" y="11636"/>
                </a:lnTo>
                <a:lnTo>
                  <a:pt x="8979" y="10958"/>
                </a:lnTo>
                <a:close/>
                <a:moveTo>
                  <a:pt x="3364" y="10985"/>
                </a:moveTo>
                <a:lnTo>
                  <a:pt x="4042" y="11663"/>
                </a:lnTo>
                <a:lnTo>
                  <a:pt x="3364" y="12341"/>
                </a:lnTo>
                <a:lnTo>
                  <a:pt x="2686" y="11663"/>
                </a:lnTo>
                <a:lnTo>
                  <a:pt x="3364" y="10985"/>
                </a:lnTo>
                <a:close/>
                <a:moveTo>
                  <a:pt x="2442" y="11907"/>
                </a:moveTo>
                <a:lnTo>
                  <a:pt x="3120" y="12586"/>
                </a:lnTo>
                <a:lnTo>
                  <a:pt x="2442" y="13264"/>
                </a:lnTo>
                <a:lnTo>
                  <a:pt x="1764" y="12586"/>
                </a:lnTo>
                <a:lnTo>
                  <a:pt x="2442" y="11907"/>
                </a:lnTo>
                <a:close/>
                <a:moveTo>
                  <a:pt x="4313" y="11907"/>
                </a:moveTo>
                <a:lnTo>
                  <a:pt x="4991" y="12586"/>
                </a:lnTo>
                <a:lnTo>
                  <a:pt x="4313" y="13264"/>
                </a:lnTo>
                <a:lnTo>
                  <a:pt x="3635" y="12586"/>
                </a:lnTo>
                <a:lnTo>
                  <a:pt x="4313" y="11907"/>
                </a:lnTo>
                <a:close/>
                <a:moveTo>
                  <a:pt x="6185" y="11907"/>
                </a:moveTo>
                <a:lnTo>
                  <a:pt x="6863" y="12586"/>
                </a:lnTo>
                <a:lnTo>
                  <a:pt x="6185" y="13264"/>
                </a:lnTo>
                <a:lnTo>
                  <a:pt x="5507" y="12586"/>
                </a:lnTo>
                <a:lnTo>
                  <a:pt x="6185" y="11907"/>
                </a:lnTo>
                <a:close/>
                <a:moveTo>
                  <a:pt x="8029" y="11907"/>
                </a:moveTo>
                <a:lnTo>
                  <a:pt x="8707" y="12586"/>
                </a:lnTo>
                <a:lnTo>
                  <a:pt x="8029" y="13264"/>
                </a:lnTo>
                <a:lnTo>
                  <a:pt x="7351" y="12586"/>
                </a:lnTo>
                <a:lnTo>
                  <a:pt x="8029" y="11907"/>
                </a:lnTo>
                <a:close/>
                <a:moveTo>
                  <a:pt x="9901" y="11907"/>
                </a:moveTo>
                <a:lnTo>
                  <a:pt x="10579" y="12586"/>
                </a:lnTo>
                <a:lnTo>
                  <a:pt x="9901" y="13264"/>
                </a:lnTo>
                <a:lnTo>
                  <a:pt x="9223" y="12586"/>
                </a:lnTo>
                <a:lnTo>
                  <a:pt x="9901" y="11907"/>
                </a:lnTo>
                <a:close/>
                <a:moveTo>
                  <a:pt x="1628" y="12992"/>
                </a:moveTo>
                <a:lnTo>
                  <a:pt x="2171" y="13535"/>
                </a:lnTo>
                <a:lnTo>
                  <a:pt x="1737" y="13969"/>
                </a:lnTo>
                <a:lnTo>
                  <a:pt x="1628" y="12992"/>
                </a:lnTo>
                <a:close/>
                <a:moveTo>
                  <a:pt x="10715" y="12992"/>
                </a:moveTo>
                <a:lnTo>
                  <a:pt x="10633" y="13969"/>
                </a:lnTo>
                <a:lnTo>
                  <a:pt x="10172" y="13535"/>
                </a:lnTo>
                <a:lnTo>
                  <a:pt x="10715" y="12992"/>
                </a:lnTo>
                <a:close/>
                <a:moveTo>
                  <a:pt x="3364" y="12857"/>
                </a:moveTo>
                <a:lnTo>
                  <a:pt x="4042" y="13535"/>
                </a:lnTo>
                <a:lnTo>
                  <a:pt x="3364" y="14213"/>
                </a:lnTo>
                <a:lnTo>
                  <a:pt x="2686" y="13535"/>
                </a:lnTo>
                <a:lnTo>
                  <a:pt x="3364" y="12857"/>
                </a:lnTo>
                <a:close/>
                <a:moveTo>
                  <a:pt x="5208" y="12857"/>
                </a:moveTo>
                <a:lnTo>
                  <a:pt x="5886" y="13535"/>
                </a:lnTo>
                <a:lnTo>
                  <a:pt x="5208" y="14213"/>
                </a:lnTo>
                <a:lnTo>
                  <a:pt x="4530" y="13535"/>
                </a:lnTo>
                <a:lnTo>
                  <a:pt x="5208" y="12857"/>
                </a:lnTo>
                <a:close/>
                <a:moveTo>
                  <a:pt x="7134" y="12857"/>
                </a:moveTo>
                <a:lnTo>
                  <a:pt x="7812" y="13535"/>
                </a:lnTo>
                <a:lnTo>
                  <a:pt x="7134" y="14213"/>
                </a:lnTo>
                <a:lnTo>
                  <a:pt x="6456" y="13535"/>
                </a:lnTo>
                <a:lnTo>
                  <a:pt x="7134" y="12857"/>
                </a:lnTo>
                <a:close/>
                <a:moveTo>
                  <a:pt x="8979" y="12857"/>
                </a:moveTo>
                <a:lnTo>
                  <a:pt x="9657" y="13535"/>
                </a:lnTo>
                <a:lnTo>
                  <a:pt x="8979" y="14213"/>
                </a:lnTo>
                <a:lnTo>
                  <a:pt x="8301" y="13535"/>
                </a:lnTo>
                <a:lnTo>
                  <a:pt x="8979" y="12857"/>
                </a:lnTo>
                <a:close/>
                <a:moveTo>
                  <a:pt x="8029" y="13779"/>
                </a:moveTo>
                <a:lnTo>
                  <a:pt x="8707" y="14457"/>
                </a:lnTo>
                <a:lnTo>
                  <a:pt x="8029" y="15135"/>
                </a:lnTo>
                <a:lnTo>
                  <a:pt x="7351" y="14457"/>
                </a:lnTo>
                <a:lnTo>
                  <a:pt x="8029" y="13779"/>
                </a:lnTo>
                <a:close/>
                <a:moveTo>
                  <a:pt x="2442" y="13806"/>
                </a:moveTo>
                <a:lnTo>
                  <a:pt x="3120" y="14484"/>
                </a:lnTo>
                <a:lnTo>
                  <a:pt x="2442" y="15162"/>
                </a:lnTo>
                <a:lnTo>
                  <a:pt x="1764" y="14484"/>
                </a:lnTo>
                <a:lnTo>
                  <a:pt x="2442" y="13806"/>
                </a:lnTo>
                <a:close/>
                <a:moveTo>
                  <a:pt x="3364" y="14728"/>
                </a:moveTo>
                <a:lnTo>
                  <a:pt x="3798" y="15162"/>
                </a:lnTo>
                <a:lnTo>
                  <a:pt x="2930" y="15162"/>
                </a:lnTo>
                <a:lnTo>
                  <a:pt x="3364" y="14728"/>
                </a:lnTo>
                <a:close/>
                <a:moveTo>
                  <a:pt x="4313" y="13806"/>
                </a:moveTo>
                <a:lnTo>
                  <a:pt x="4991" y="14484"/>
                </a:lnTo>
                <a:lnTo>
                  <a:pt x="4313" y="15162"/>
                </a:lnTo>
                <a:lnTo>
                  <a:pt x="3635" y="14484"/>
                </a:lnTo>
                <a:lnTo>
                  <a:pt x="4313" y="13806"/>
                </a:lnTo>
                <a:close/>
                <a:moveTo>
                  <a:pt x="5208" y="14728"/>
                </a:moveTo>
                <a:lnTo>
                  <a:pt x="5669" y="15162"/>
                </a:lnTo>
                <a:lnTo>
                  <a:pt x="4747" y="15162"/>
                </a:lnTo>
                <a:lnTo>
                  <a:pt x="5208" y="14728"/>
                </a:lnTo>
                <a:close/>
                <a:moveTo>
                  <a:pt x="6185" y="13806"/>
                </a:moveTo>
                <a:lnTo>
                  <a:pt x="6863" y="14484"/>
                </a:lnTo>
                <a:lnTo>
                  <a:pt x="6185" y="15162"/>
                </a:lnTo>
                <a:lnTo>
                  <a:pt x="5507" y="14484"/>
                </a:lnTo>
                <a:lnTo>
                  <a:pt x="6185" y="13806"/>
                </a:lnTo>
                <a:close/>
                <a:moveTo>
                  <a:pt x="7134" y="14728"/>
                </a:moveTo>
                <a:lnTo>
                  <a:pt x="7568" y="15162"/>
                </a:lnTo>
                <a:lnTo>
                  <a:pt x="6646" y="15162"/>
                </a:lnTo>
                <a:lnTo>
                  <a:pt x="7134" y="14728"/>
                </a:lnTo>
                <a:close/>
                <a:moveTo>
                  <a:pt x="9928" y="13779"/>
                </a:moveTo>
                <a:lnTo>
                  <a:pt x="10606" y="14457"/>
                </a:lnTo>
                <a:lnTo>
                  <a:pt x="10606" y="14484"/>
                </a:lnTo>
                <a:lnTo>
                  <a:pt x="9982" y="15162"/>
                </a:lnTo>
                <a:lnTo>
                  <a:pt x="9250" y="14457"/>
                </a:lnTo>
                <a:lnTo>
                  <a:pt x="9928" y="13779"/>
                </a:lnTo>
                <a:close/>
                <a:moveTo>
                  <a:pt x="1791" y="15054"/>
                </a:moveTo>
                <a:lnTo>
                  <a:pt x="1926" y="15189"/>
                </a:lnTo>
                <a:lnTo>
                  <a:pt x="1845" y="15189"/>
                </a:lnTo>
                <a:lnTo>
                  <a:pt x="1791" y="15054"/>
                </a:lnTo>
                <a:close/>
                <a:moveTo>
                  <a:pt x="8979" y="14728"/>
                </a:moveTo>
                <a:lnTo>
                  <a:pt x="9467" y="15189"/>
                </a:lnTo>
                <a:lnTo>
                  <a:pt x="8545" y="15189"/>
                </a:lnTo>
                <a:lnTo>
                  <a:pt x="8979" y="14728"/>
                </a:lnTo>
                <a:close/>
                <a:moveTo>
                  <a:pt x="10552" y="15054"/>
                </a:moveTo>
                <a:lnTo>
                  <a:pt x="10552" y="15189"/>
                </a:lnTo>
                <a:lnTo>
                  <a:pt x="10416" y="15189"/>
                </a:lnTo>
                <a:lnTo>
                  <a:pt x="10552" y="15054"/>
                </a:lnTo>
                <a:close/>
                <a:moveTo>
                  <a:pt x="12071" y="0"/>
                </a:moveTo>
                <a:lnTo>
                  <a:pt x="272" y="54"/>
                </a:lnTo>
                <a:cubicBezTo>
                  <a:pt x="218" y="54"/>
                  <a:pt x="136" y="81"/>
                  <a:pt x="82" y="136"/>
                </a:cubicBezTo>
                <a:cubicBezTo>
                  <a:pt x="1" y="217"/>
                  <a:pt x="1" y="271"/>
                  <a:pt x="1" y="353"/>
                </a:cubicBezTo>
                <a:lnTo>
                  <a:pt x="1330" y="15461"/>
                </a:lnTo>
                <a:cubicBezTo>
                  <a:pt x="1330" y="15596"/>
                  <a:pt x="1465" y="15705"/>
                  <a:pt x="1601" y="15705"/>
                </a:cubicBezTo>
                <a:lnTo>
                  <a:pt x="10823" y="15705"/>
                </a:lnTo>
                <a:cubicBezTo>
                  <a:pt x="10959" y="15705"/>
                  <a:pt x="11094" y="15596"/>
                  <a:pt x="11094" y="15434"/>
                </a:cubicBezTo>
                <a:lnTo>
                  <a:pt x="12369" y="271"/>
                </a:lnTo>
                <a:cubicBezTo>
                  <a:pt x="12342" y="244"/>
                  <a:pt x="12315" y="190"/>
                  <a:pt x="12288" y="109"/>
                </a:cubicBezTo>
                <a:cubicBezTo>
                  <a:pt x="12206" y="54"/>
                  <a:pt x="12152" y="0"/>
                  <a:pt x="12071" y="0"/>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grpSp>
        <p:nvGrpSpPr>
          <p:cNvPr id="120" name="Google Shape;120;p2"/>
          <p:cNvGrpSpPr/>
          <p:nvPr/>
        </p:nvGrpSpPr>
        <p:grpSpPr>
          <a:xfrm>
            <a:off x="137882" y="5195588"/>
            <a:ext cx="2108005" cy="1094523"/>
            <a:chOff x="103411" y="3896691"/>
            <a:chExt cx="1581004" cy="820892"/>
          </a:xfrm>
        </p:grpSpPr>
        <p:sp>
          <p:nvSpPr>
            <p:cNvPr id="121" name="Google Shape;121;p2"/>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
          <p:cNvSpPr/>
          <p:nvPr/>
        </p:nvSpPr>
        <p:spPr>
          <a:xfrm>
            <a:off x="2311599" y="5653130"/>
            <a:ext cx="259935" cy="192629"/>
          </a:xfrm>
          <a:custGeom>
            <a:avLst/>
            <a:gdLst/>
            <a:ahLst/>
            <a:cxnLst/>
            <a:rect l="l" t="t" r="r" b="b"/>
            <a:pathLst>
              <a:path w="4395" h="3257" extrusionOk="0">
                <a:moveTo>
                  <a:pt x="2063" y="0"/>
                </a:moveTo>
                <a:cubicBezTo>
                  <a:pt x="681" y="0"/>
                  <a:pt x="0" y="1385"/>
                  <a:pt x="0" y="1385"/>
                </a:cubicBezTo>
                <a:lnTo>
                  <a:pt x="2170" y="3256"/>
                </a:lnTo>
                <a:lnTo>
                  <a:pt x="4394" y="1574"/>
                </a:lnTo>
                <a:cubicBezTo>
                  <a:pt x="4394" y="1574"/>
                  <a:pt x="4231" y="408"/>
                  <a:pt x="2550" y="55"/>
                </a:cubicBezTo>
                <a:cubicBezTo>
                  <a:pt x="2379" y="17"/>
                  <a:pt x="2217" y="0"/>
                  <a:pt x="2063" y="0"/>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87" name="Google Shape;187;p2"/>
          <p:cNvSpPr/>
          <p:nvPr/>
        </p:nvSpPr>
        <p:spPr>
          <a:xfrm>
            <a:off x="2345251" y="5419805"/>
            <a:ext cx="118760" cy="340903"/>
          </a:xfrm>
          <a:custGeom>
            <a:avLst/>
            <a:gdLst/>
            <a:ahLst/>
            <a:cxnLst/>
            <a:rect l="l" t="t" r="r" b="b"/>
            <a:pathLst>
              <a:path w="2008" h="5764" extrusionOk="0">
                <a:moveTo>
                  <a:pt x="366" y="0"/>
                </a:moveTo>
                <a:cubicBezTo>
                  <a:pt x="316" y="0"/>
                  <a:pt x="265" y="12"/>
                  <a:pt x="218" y="40"/>
                </a:cubicBezTo>
                <a:cubicBezTo>
                  <a:pt x="28" y="149"/>
                  <a:pt x="1" y="339"/>
                  <a:pt x="109" y="501"/>
                </a:cubicBezTo>
                <a:cubicBezTo>
                  <a:pt x="408" y="908"/>
                  <a:pt x="950" y="1722"/>
                  <a:pt x="1086" y="2346"/>
                </a:cubicBezTo>
                <a:cubicBezTo>
                  <a:pt x="1303" y="3187"/>
                  <a:pt x="1303" y="5763"/>
                  <a:pt x="1303" y="5763"/>
                </a:cubicBezTo>
                <a:lnTo>
                  <a:pt x="1601" y="5655"/>
                </a:lnTo>
                <a:cubicBezTo>
                  <a:pt x="1601" y="5655"/>
                  <a:pt x="2008" y="2997"/>
                  <a:pt x="1520" y="1695"/>
                </a:cubicBezTo>
                <a:cubicBezTo>
                  <a:pt x="1221" y="854"/>
                  <a:pt x="842" y="339"/>
                  <a:pt x="625" y="95"/>
                </a:cubicBezTo>
                <a:cubicBezTo>
                  <a:pt x="554" y="42"/>
                  <a:pt x="460" y="0"/>
                  <a:pt x="366" y="0"/>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88" name="Google Shape;188;p2"/>
          <p:cNvSpPr/>
          <p:nvPr/>
        </p:nvSpPr>
        <p:spPr>
          <a:xfrm>
            <a:off x="2066151" y="5673416"/>
            <a:ext cx="745975" cy="615387"/>
          </a:xfrm>
          <a:custGeom>
            <a:avLst/>
            <a:gdLst/>
            <a:ahLst/>
            <a:cxnLst/>
            <a:rect l="l" t="t" r="r" b="b"/>
            <a:pathLst>
              <a:path w="12613"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1880" y="7850"/>
                  <a:pt x="12613" y="5164"/>
                  <a:pt x="12206" y="3266"/>
                </a:cubicBezTo>
                <a:cubicBezTo>
                  <a:pt x="11698" y="1063"/>
                  <a:pt x="10325" y="48"/>
                  <a:pt x="9014" y="48"/>
                </a:cubicBezTo>
                <a:cubicBezTo>
                  <a:pt x="8856" y="48"/>
                  <a:pt x="8699" y="63"/>
                  <a:pt x="8544" y="92"/>
                </a:cubicBezTo>
                <a:cubicBezTo>
                  <a:pt x="7134" y="363"/>
                  <a:pt x="6347" y="1421"/>
                  <a:pt x="6347" y="1421"/>
                </a:cubicBezTo>
                <a:cubicBezTo>
                  <a:pt x="6347" y="1421"/>
                  <a:pt x="5262" y="119"/>
                  <a:pt x="3879" y="11"/>
                </a:cubicBezTo>
                <a:cubicBezTo>
                  <a:pt x="3813" y="4"/>
                  <a:pt x="3752" y="0"/>
                  <a:pt x="3692" y="0"/>
                </a:cubicBezTo>
                <a:close/>
              </a:path>
            </a:pathLst>
          </a:custGeom>
          <a:solidFill>
            <a:srgbClr val="CE5B5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89" name="Google Shape;189;p2"/>
          <p:cNvSpPr/>
          <p:nvPr/>
        </p:nvSpPr>
        <p:spPr>
          <a:xfrm>
            <a:off x="2066151" y="5673416"/>
            <a:ext cx="622484" cy="615387"/>
          </a:xfrm>
          <a:custGeom>
            <a:avLst/>
            <a:gdLst/>
            <a:ahLst/>
            <a:cxnLst/>
            <a:rect l="l" t="t" r="r" b="b"/>
            <a:pathLst>
              <a:path w="10525"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0497" y="8826"/>
                  <a:pt x="10307" y="8392"/>
                  <a:pt x="10036" y="7985"/>
                </a:cubicBezTo>
                <a:cubicBezTo>
                  <a:pt x="9982" y="7877"/>
                  <a:pt x="9900" y="7795"/>
                  <a:pt x="9846" y="7714"/>
                </a:cubicBezTo>
                <a:cubicBezTo>
                  <a:pt x="9575" y="7416"/>
                  <a:pt x="9222" y="7171"/>
                  <a:pt x="8870" y="6982"/>
                </a:cubicBezTo>
                <a:cubicBezTo>
                  <a:pt x="8110" y="6602"/>
                  <a:pt x="7296" y="6358"/>
                  <a:pt x="6510" y="6114"/>
                </a:cubicBezTo>
                <a:cubicBezTo>
                  <a:pt x="5750" y="5924"/>
                  <a:pt x="4937" y="5653"/>
                  <a:pt x="4204" y="5246"/>
                </a:cubicBezTo>
                <a:cubicBezTo>
                  <a:pt x="3499" y="4839"/>
                  <a:pt x="2848" y="4215"/>
                  <a:pt x="2577" y="3456"/>
                </a:cubicBezTo>
                <a:cubicBezTo>
                  <a:pt x="2279" y="2560"/>
                  <a:pt x="2550" y="1828"/>
                  <a:pt x="2902" y="1042"/>
                </a:cubicBezTo>
                <a:cubicBezTo>
                  <a:pt x="3038" y="689"/>
                  <a:pt x="3309" y="418"/>
                  <a:pt x="3608" y="201"/>
                </a:cubicBezTo>
                <a:cubicBezTo>
                  <a:pt x="3635" y="146"/>
                  <a:pt x="3743" y="92"/>
                  <a:pt x="3879" y="11"/>
                </a:cubicBezTo>
                <a:cubicBezTo>
                  <a:pt x="3813" y="4"/>
                  <a:pt x="3752" y="0"/>
                  <a:pt x="3692" y="0"/>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0" name="Google Shape;190;p2"/>
          <p:cNvSpPr/>
          <p:nvPr/>
        </p:nvSpPr>
        <p:spPr>
          <a:xfrm>
            <a:off x="2462357" y="6182590"/>
            <a:ext cx="27324" cy="34303"/>
          </a:xfrm>
          <a:custGeom>
            <a:avLst/>
            <a:gdLst/>
            <a:ahLst/>
            <a:cxnLst/>
            <a:rect l="l" t="t" r="r" b="b"/>
            <a:pathLst>
              <a:path w="462" h="580" extrusionOk="0">
                <a:moveTo>
                  <a:pt x="408" y="0"/>
                </a:moveTo>
                <a:cubicBezTo>
                  <a:pt x="299" y="27"/>
                  <a:pt x="218" y="109"/>
                  <a:pt x="164" y="190"/>
                </a:cubicBezTo>
                <a:cubicBezTo>
                  <a:pt x="82" y="271"/>
                  <a:pt x="1" y="407"/>
                  <a:pt x="1" y="488"/>
                </a:cubicBezTo>
                <a:cubicBezTo>
                  <a:pt x="1" y="549"/>
                  <a:pt x="31" y="580"/>
                  <a:pt x="58" y="580"/>
                </a:cubicBezTo>
                <a:cubicBezTo>
                  <a:pt x="67" y="580"/>
                  <a:pt x="75" y="576"/>
                  <a:pt x="82" y="570"/>
                </a:cubicBezTo>
                <a:cubicBezTo>
                  <a:pt x="191" y="515"/>
                  <a:pt x="272" y="407"/>
                  <a:pt x="299" y="326"/>
                </a:cubicBezTo>
                <a:cubicBezTo>
                  <a:pt x="353" y="217"/>
                  <a:pt x="435" y="163"/>
                  <a:pt x="435" y="27"/>
                </a:cubicBezTo>
                <a:cubicBezTo>
                  <a:pt x="462" y="0"/>
                  <a:pt x="435" y="0"/>
                  <a:pt x="408" y="0"/>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1" name="Google Shape;191;p2"/>
          <p:cNvSpPr/>
          <p:nvPr/>
        </p:nvSpPr>
        <p:spPr>
          <a:xfrm>
            <a:off x="2326030" y="5733743"/>
            <a:ext cx="96285" cy="31760"/>
          </a:xfrm>
          <a:custGeom>
            <a:avLst/>
            <a:gdLst/>
            <a:ahLst/>
            <a:cxnLst/>
            <a:rect l="l" t="t" r="r" b="b"/>
            <a:pathLst>
              <a:path w="1628" h="537" extrusionOk="0">
                <a:moveTo>
                  <a:pt x="498" y="0"/>
                </a:moveTo>
                <a:cubicBezTo>
                  <a:pt x="346" y="0"/>
                  <a:pt x="202" y="37"/>
                  <a:pt x="82" y="157"/>
                </a:cubicBezTo>
                <a:cubicBezTo>
                  <a:pt x="0" y="266"/>
                  <a:pt x="54" y="401"/>
                  <a:pt x="163" y="428"/>
                </a:cubicBezTo>
                <a:cubicBezTo>
                  <a:pt x="239" y="472"/>
                  <a:pt x="324" y="485"/>
                  <a:pt x="413" y="485"/>
                </a:cubicBezTo>
                <a:cubicBezTo>
                  <a:pt x="548" y="485"/>
                  <a:pt x="695" y="455"/>
                  <a:pt x="841" y="455"/>
                </a:cubicBezTo>
                <a:cubicBezTo>
                  <a:pt x="1112" y="455"/>
                  <a:pt x="1356" y="455"/>
                  <a:pt x="1628" y="537"/>
                </a:cubicBezTo>
                <a:lnTo>
                  <a:pt x="1628" y="455"/>
                </a:lnTo>
                <a:cubicBezTo>
                  <a:pt x="1384" y="293"/>
                  <a:pt x="1167" y="130"/>
                  <a:pt x="868" y="49"/>
                </a:cubicBezTo>
                <a:cubicBezTo>
                  <a:pt x="747" y="24"/>
                  <a:pt x="620" y="0"/>
                  <a:pt x="498" y="0"/>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2" name="Google Shape;192;p2"/>
          <p:cNvSpPr/>
          <p:nvPr/>
        </p:nvSpPr>
        <p:spPr>
          <a:xfrm>
            <a:off x="2372989" y="5773902"/>
            <a:ext cx="50923" cy="31287"/>
          </a:xfrm>
          <a:custGeom>
            <a:avLst/>
            <a:gdLst/>
            <a:ahLst/>
            <a:cxnLst/>
            <a:rect l="l" t="t" r="r" b="b"/>
            <a:pathLst>
              <a:path w="861" h="529" extrusionOk="0">
                <a:moveTo>
                  <a:pt x="552" y="0"/>
                </a:moveTo>
                <a:cubicBezTo>
                  <a:pt x="488" y="0"/>
                  <a:pt x="427" y="7"/>
                  <a:pt x="373" y="21"/>
                </a:cubicBezTo>
                <a:cubicBezTo>
                  <a:pt x="237" y="75"/>
                  <a:pt x="156" y="183"/>
                  <a:pt x="74" y="319"/>
                </a:cubicBezTo>
                <a:cubicBezTo>
                  <a:pt x="0" y="430"/>
                  <a:pt x="128" y="528"/>
                  <a:pt x="234" y="528"/>
                </a:cubicBezTo>
                <a:cubicBezTo>
                  <a:pt x="283" y="528"/>
                  <a:pt x="328" y="506"/>
                  <a:pt x="345" y="455"/>
                </a:cubicBezTo>
                <a:cubicBezTo>
                  <a:pt x="373" y="400"/>
                  <a:pt x="454" y="319"/>
                  <a:pt x="508" y="292"/>
                </a:cubicBezTo>
                <a:cubicBezTo>
                  <a:pt x="590" y="210"/>
                  <a:pt x="644" y="183"/>
                  <a:pt x="752" y="156"/>
                </a:cubicBezTo>
                <a:cubicBezTo>
                  <a:pt x="834" y="156"/>
                  <a:pt x="861" y="48"/>
                  <a:pt x="752" y="21"/>
                </a:cubicBezTo>
                <a:cubicBezTo>
                  <a:pt x="684" y="7"/>
                  <a:pt x="617" y="0"/>
                  <a:pt x="552" y="0"/>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3" name="Google Shape;193;p2"/>
          <p:cNvSpPr/>
          <p:nvPr/>
        </p:nvSpPr>
        <p:spPr>
          <a:xfrm>
            <a:off x="2449521" y="5754207"/>
            <a:ext cx="77064" cy="35368"/>
          </a:xfrm>
          <a:custGeom>
            <a:avLst/>
            <a:gdLst/>
            <a:ahLst/>
            <a:cxnLst/>
            <a:rect l="l" t="t" r="r" b="b"/>
            <a:pathLst>
              <a:path w="1303" h="598" extrusionOk="0">
                <a:moveTo>
                  <a:pt x="625" y="1"/>
                </a:moveTo>
                <a:cubicBezTo>
                  <a:pt x="381" y="1"/>
                  <a:pt x="218" y="82"/>
                  <a:pt x="28" y="218"/>
                </a:cubicBezTo>
                <a:cubicBezTo>
                  <a:pt x="1" y="245"/>
                  <a:pt x="28" y="326"/>
                  <a:pt x="82" y="326"/>
                </a:cubicBezTo>
                <a:cubicBezTo>
                  <a:pt x="130" y="311"/>
                  <a:pt x="180" y="304"/>
                  <a:pt x="231" y="304"/>
                </a:cubicBezTo>
                <a:cubicBezTo>
                  <a:pt x="356" y="304"/>
                  <a:pt x="490" y="342"/>
                  <a:pt x="625" y="381"/>
                </a:cubicBezTo>
                <a:cubicBezTo>
                  <a:pt x="787" y="408"/>
                  <a:pt x="896" y="543"/>
                  <a:pt x="1059" y="598"/>
                </a:cubicBezTo>
                <a:cubicBezTo>
                  <a:pt x="1194" y="598"/>
                  <a:pt x="1303" y="381"/>
                  <a:pt x="1221" y="245"/>
                </a:cubicBezTo>
                <a:cubicBezTo>
                  <a:pt x="1113" y="82"/>
                  <a:pt x="814" y="1"/>
                  <a:pt x="625" y="1"/>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4" name="Google Shape;194;p2"/>
          <p:cNvSpPr/>
          <p:nvPr/>
        </p:nvSpPr>
        <p:spPr>
          <a:xfrm>
            <a:off x="2496068" y="5719548"/>
            <a:ext cx="35368" cy="14904"/>
          </a:xfrm>
          <a:custGeom>
            <a:avLst/>
            <a:gdLst/>
            <a:ahLst/>
            <a:cxnLst/>
            <a:rect l="l" t="t" r="r" b="b"/>
            <a:pathLst>
              <a:path w="598" h="252" extrusionOk="0">
                <a:moveTo>
                  <a:pt x="446" y="1"/>
                </a:moveTo>
                <a:cubicBezTo>
                  <a:pt x="300" y="1"/>
                  <a:pt x="132" y="138"/>
                  <a:pt x="27" y="180"/>
                </a:cubicBezTo>
                <a:cubicBezTo>
                  <a:pt x="0" y="180"/>
                  <a:pt x="27" y="234"/>
                  <a:pt x="27" y="234"/>
                </a:cubicBezTo>
                <a:cubicBezTo>
                  <a:pt x="103" y="234"/>
                  <a:pt x="201" y="252"/>
                  <a:pt x="295" y="252"/>
                </a:cubicBezTo>
                <a:cubicBezTo>
                  <a:pt x="406" y="252"/>
                  <a:pt x="512" y="228"/>
                  <a:pt x="570" y="126"/>
                </a:cubicBezTo>
                <a:cubicBezTo>
                  <a:pt x="597" y="99"/>
                  <a:pt x="597" y="45"/>
                  <a:pt x="570" y="45"/>
                </a:cubicBezTo>
                <a:cubicBezTo>
                  <a:pt x="532" y="13"/>
                  <a:pt x="490" y="1"/>
                  <a:pt x="446" y="1"/>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5" name="Google Shape;195;p2"/>
          <p:cNvSpPr/>
          <p:nvPr/>
        </p:nvSpPr>
        <p:spPr>
          <a:xfrm>
            <a:off x="2613174" y="5758821"/>
            <a:ext cx="104565" cy="89247"/>
          </a:xfrm>
          <a:custGeom>
            <a:avLst/>
            <a:gdLst/>
            <a:ahLst/>
            <a:cxnLst/>
            <a:rect l="l" t="t" r="r" b="b"/>
            <a:pathLst>
              <a:path w="1768" h="1509" extrusionOk="0">
                <a:moveTo>
                  <a:pt x="885" y="1"/>
                </a:moveTo>
                <a:cubicBezTo>
                  <a:pt x="816" y="1"/>
                  <a:pt x="747" y="10"/>
                  <a:pt x="679" y="31"/>
                </a:cubicBezTo>
                <a:cubicBezTo>
                  <a:pt x="651" y="31"/>
                  <a:pt x="624" y="59"/>
                  <a:pt x="597" y="113"/>
                </a:cubicBezTo>
                <a:cubicBezTo>
                  <a:pt x="326" y="167"/>
                  <a:pt x="109" y="411"/>
                  <a:pt x="82" y="655"/>
                </a:cubicBezTo>
                <a:cubicBezTo>
                  <a:pt x="0" y="954"/>
                  <a:pt x="217" y="1279"/>
                  <a:pt x="489" y="1415"/>
                </a:cubicBezTo>
                <a:cubicBezTo>
                  <a:pt x="604" y="1480"/>
                  <a:pt x="722" y="1509"/>
                  <a:pt x="836" y="1509"/>
                </a:cubicBezTo>
                <a:cubicBezTo>
                  <a:pt x="1340" y="1509"/>
                  <a:pt x="1768" y="942"/>
                  <a:pt x="1546" y="411"/>
                </a:cubicBezTo>
                <a:cubicBezTo>
                  <a:pt x="1437" y="171"/>
                  <a:pt x="1169" y="1"/>
                  <a:pt x="885" y="1"/>
                </a:cubicBezTo>
                <a:close/>
              </a:path>
            </a:pathLst>
          </a:custGeom>
          <a:solidFill>
            <a:srgbClr val="D9818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6" name="Google Shape;196;p2"/>
          <p:cNvSpPr/>
          <p:nvPr/>
        </p:nvSpPr>
        <p:spPr>
          <a:xfrm>
            <a:off x="2651676" y="5895858"/>
            <a:ext cx="96285" cy="190973"/>
          </a:xfrm>
          <a:custGeom>
            <a:avLst/>
            <a:gdLst/>
            <a:ahLst/>
            <a:cxnLst/>
            <a:rect l="l" t="t" r="r" b="b"/>
            <a:pathLst>
              <a:path w="1628" h="3229" extrusionOk="0">
                <a:moveTo>
                  <a:pt x="1051" y="1"/>
                </a:moveTo>
                <a:cubicBezTo>
                  <a:pt x="971" y="1"/>
                  <a:pt x="883" y="31"/>
                  <a:pt x="787" y="101"/>
                </a:cubicBezTo>
                <a:cubicBezTo>
                  <a:pt x="651" y="183"/>
                  <a:pt x="597" y="373"/>
                  <a:pt x="543" y="535"/>
                </a:cubicBezTo>
                <a:cubicBezTo>
                  <a:pt x="407" y="1078"/>
                  <a:pt x="244" y="1593"/>
                  <a:pt x="109" y="2136"/>
                </a:cubicBezTo>
                <a:cubicBezTo>
                  <a:pt x="55" y="2298"/>
                  <a:pt x="0" y="2488"/>
                  <a:pt x="55" y="2678"/>
                </a:cubicBezTo>
                <a:cubicBezTo>
                  <a:pt x="104" y="2998"/>
                  <a:pt x="509" y="3228"/>
                  <a:pt x="827" y="3228"/>
                </a:cubicBezTo>
                <a:cubicBezTo>
                  <a:pt x="860" y="3228"/>
                  <a:pt x="892" y="3226"/>
                  <a:pt x="923" y="3221"/>
                </a:cubicBezTo>
                <a:cubicBezTo>
                  <a:pt x="1329" y="3139"/>
                  <a:pt x="1465" y="2624"/>
                  <a:pt x="1546" y="2271"/>
                </a:cubicBezTo>
                <a:cubicBezTo>
                  <a:pt x="1628" y="1783"/>
                  <a:pt x="1628" y="1268"/>
                  <a:pt x="1601" y="807"/>
                </a:cubicBezTo>
                <a:cubicBezTo>
                  <a:pt x="1574" y="698"/>
                  <a:pt x="1546" y="508"/>
                  <a:pt x="1438" y="318"/>
                </a:cubicBezTo>
                <a:cubicBezTo>
                  <a:pt x="1346" y="135"/>
                  <a:pt x="1217" y="1"/>
                  <a:pt x="1051" y="1"/>
                </a:cubicBezTo>
                <a:close/>
              </a:path>
            </a:pathLst>
          </a:custGeom>
          <a:solidFill>
            <a:srgbClr val="D9818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7" name="Google Shape;197;p2"/>
          <p:cNvSpPr/>
          <p:nvPr/>
        </p:nvSpPr>
        <p:spPr>
          <a:xfrm>
            <a:off x="3060715" y="5216820"/>
            <a:ext cx="916071" cy="1070435"/>
          </a:xfrm>
          <a:custGeom>
            <a:avLst/>
            <a:gdLst/>
            <a:ahLst/>
            <a:cxnLst/>
            <a:rect l="l" t="t" r="r" b="b"/>
            <a:pathLst>
              <a:path w="15489" h="18099" extrusionOk="0">
                <a:moveTo>
                  <a:pt x="5480" y="1"/>
                </a:moveTo>
                <a:lnTo>
                  <a:pt x="5480" y="5100"/>
                </a:lnTo>
                <a:cubicBezTo>
                  <a:pt x="5480" y="6619"/>
                  <a:pt x="4992" y="8111"/>
                  <a:pt x="4070" y="9331"/>
                </a:cubicBezTo>
                <a:cubicBezTo>
                  <a:pt x="2442" y="11501"/>
                  <a:pt x="1" y="15027"/>
                  <a:pt x="82" y="16085"/>
                </a:cubicBezTo>
                <a:cubicBezTo>
                  <a:pt x="218" y="17685"/>
                  <a:pt x="1439" y="17902"/>
                  <a:pt x="2117" y="18038"/>
                </a:cubicBezTo>
                <a:cubicBezTo>
                  <a:pt x="2343" y="18083"/>
                  <a:pt x="3657" y="18098"/>
                  <a:pt x="5328" y="18098"/>
                </a:cubicBezTo>
                <a:cubicBezTo>
                  <a:pt x="8672" y="18098"/>
                  <a:pt x="13445" y="18038"/>
                  <a:pt x="13807" y="18038"/>
                </a:cubicBezTo>
                <a:cubicBezTo>
                  <a:pt x="14349" y="18038"/>
                  <a:pt x="15489" y="16736"/>
                  <a:pt x="14702" y="15271"/>
                </a:cubicBezTo>
                <a:cubicBezTo>
                  <a:pt x="14160" y="14295"/>
                  <a:pt x="12017" y="11447"/>
                  <a:pt x="10552" y="9494"/>
                </a:cubicBezTo>
                <a:cubicBezTo>
                  <a:pt x="9603" y="8246"/>
                  <a:pt x="9087" y="6754"/>
                  <a:pt x="9087" y="5208"/>
                </a:cubicBezTo>
                <a:lnTo>
                  <a:pt x="9087" y="190"/>
                </a:lnTo>
                <a:lnTo>
                  <a:pt x="5480" y="1"/>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8" name="Google Shape;198;p2"/>
          <p:cNvSpPr/>
          <p:nvPr/>
        </p:nvSpPr>
        <p:spPr>
          <a:xfrm>
            <a:off x="3384765" y="5216820"/>
            <a:ext cx="213448" cy="109120"/>
          </a:xfrm>
          <a:custGeom>
            <a:avLst/>
            <a:gdLst/>
            <a:ahLst/>
            <a:cxnLst/>
            <a:rect l="l" t="t" r="r" b="b"/>
            <a:pathLst>
              <a:path w="3609" h="1845" extrusionOk="0">
                <a:moveTo>
                  <a:pt x="1" y="1"/>
                </a:moveTo>
                <a:lnTo>
                  <a:pt x="1" y="1845"/>
                </a:lnTo>
                <a:lnTo>
                  <a:pt x="3608" y="1845"/>
                </a:lnTo>
                <a:lnTo>
                  <a:pt x="3608" y="136"/>
                </a:lnTo>
                <a:lnTo>
                  <a:pt x="1" y="1"/>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9" name="Google Shape;199;p2"/>
          <p:cNvSpPr/>
          <p:nvPr/>
        </p:nvSpPr>
        <p:spPr>
          <a:xfrm>
            <a:off x="3317400" y="5152650"/>
            <a:ext cx="353027" cy="88301"/>
          </a:xfrm>
          <a:custGeom>
            <a:avLst/>
            <a:gdLst/>
            <a:ahLst/>
            <a:cxnLst/>
            <a:rect l="l" t="t" r="r" b="b"/>
            <a:pathLst>
              <a:path w="5969" h="1493" extrusionOk="0">
                <a:moveTo>
                  <a:pt x="760" y="1"/>
                </a:moveTo>
                <a:cubicBezTo>
                  <a:pt x="353" y="1"/>
                  <a:pt x="1" y="353"/>
                  <a:pt x="1" y="760"/>
                </a:cubicBezTo>
                <a:cubicBezTo>
                  <a:pt x="1" y="1167"/>
                  <a:pt x="353" y="1492"/>
                  <a:pt x="760" y="1492"/>
                </a:cubicBezTo>
                <a:lnTo>
                  <a:pt x="5236" y="1492"/>
                </a:lnTo>
                <a:cubicBezTo>
                  <a:pt x="5643" y="1492"/>
                  <a:pt x="5968" y="1194"/>
                  <a:pt x="5968" y="760"/>
                </a:cubicBezTo>
                <a:cubicBezTo>
                  <a:pt x="5968" y="353"/>
                  <a:pt x="5643" y="1"/>
                  <a:pt x="5236"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0" name="Google Shape;200;p2"/>
          <p:cNvSpPr/>
          <p:nvPr/>
        </p:nvSpPr>
        <p:spPr>
          <a:xfrm>
            <a:off x="3140974" y="5933887"/>
            <a:ext cx="713919" cy="280812"/>
          </a:xfrm>
          <a:custGeom>
            <a:avLst/>
            <a:gdLst/>
            <a:ahLst/>
            <a:cxnLst/>
            <a:rect l="l" t="t" r="r" b="b"/>
            <a:pathLst>
              <a:path w="12071" h="4748" extrusionOk="0">
                <a:moveTo>
                  <a:pt x="2170" y="1"/>
                </a:moveTo>
                <a:cubicBezTo>
                  <a:pt x="2170" y="1"/>
                  <a:pt x="0" y="3391"/>
                  <a:pt x="82" y="3988"/>
                </a:cubicBezTo>
                <a:cubicBezTo>
                  <a:pt x="136" y="4612"/>
                  <a:pt x="570" y="4748"/>
                  <a:pt x="1248" y="4748"/>
                </a:cubicBezTo>
                <a:lnTo>
                  <a:pt x="11094" y="4748"/>
                </a:lnTo>
                <a:cubicBezTo>
                  <a:pt x="11772" y="4748"/>
                  <a:pt x="12070" y="4286"/>
                  <a:pt x="12043" y="3581"/>
                </a:cubicBezTo>
                <a:cubicBezTo>
                  <a:pt x="11989" y="2903"/>
                  <a:pt x="9575" y="28"/>
                  <a:pt x="9575" y="28"/>
                </a:cubicBezTo>
                <a:lnTo>
                  <a:pt x="4286" y="1"/>
                </a:lnTo>
                <a:close/>
              </a:path>
            </a:pathLst>
          </a:custGeom>
          <a:solidFill>
            <a:srgbClr val="62A5D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1" name="Google Shape;201;p2"/>
          <p:cNvSpPr/>
          <p:nvPr/>
        </p:nvSpPr>
        <p:spPr>
          <a:xfrm>
            <a:off x="3140974" y="5933887"/>
            <a:ext cx="304825" cy="280812"/>
          </a:xfrm>
          <a:custGeom>
            <a:avLst/>
            <a:gdLst/>
            <a:ahLst/>
            <a:cxnLst/>
            <a:rect l="l" t="t" r="r" b="b"/>
            <a:pathLst>
              <a:path w="5154" h="4748" extrusionOk="0">
                <a:moveTo>
                  <a:pt x="2170" y="1"/>
                </a:moveTo>
                <a:cubicBezTo>
                  <a:pt x="2170" y="1"/>
                  <a:pt x="0" y="3391"/>
                  <a:pt x="82" y="3988"/>
                </a:cubicBezTo>
                <a:cubicBezTo>
                  <a:pt x="136" y="4612"/>
                  <a:pt x="570" y="4748"/>
                  <a:pt x="1248" y="4748"/>
                </a:cubicBezTo>
                <a:lnTo>
                  <a:pt x="5154" y="4748"/>
                </a:lnTo>
                <a:cubicBezTo>
                  <a:pt x="3472" y="4205"/>
                  <a:pt x="3228" y="3418"/>
                  <a:pt x="3147" y="3147"/>
                </a:cubicBezTo>
                <a:cubicBezTo>
                  <a:pt x="3092" y="2930"/>
                  <a:pt x="3770" y="1249"/>
                  <a:pt x="4286" y="1"/>
                </a:cubicBez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2" name="Google Shape;202;p2"/>
          <p:cNvSpPr/>
          <p:nvPr/>
        </p:nvSpPr>
        <p:spPr>
          <a:xfrm>
            <a:off x="3627019" y="5993150"/>
            <a:ext cx="73871" cy="69375"/>
          </a:xfrm>
          <a:custGeom>
            <a:avLst/>
            <a:gdLst/>
            <a:ahLst/>
            <a:cxnLst/>
            <a:rect l="l" t="t" r="r" b="b"/>
            <a:pathLst>
              <a:path w="1249" h="1173" extrusionOk="0">
                <a:moveTo>
                  <a:pt x="588" y="1"/>
                </a:moveTo>
                <a:cubicBezTo>
                  <a:pt x="573" y="1"/>
                  <a:pt x="558" y="1"/>
                  <a:pt x="543" y="2"/>
                </a:cubicBezTo>
                <a:cubicBezTo>
                  <a:pt x="489" y="2"/>
                  <a:pt x="435" y="30"/>
                  <a:pt x="408" y="30"/>
                </a:cubicBezTo>
                <a:cubicBezTo>
                  <a:pt x="326" y="84"/>
                  <a:pt x="272" y="111"/>
                  <a:pt x="191" y="165"/>
                </a:cubicBezTo>
                <a:cubicBezTo>
                  <a:pt x="28" y="355"/>
                  <a:pt x="1" y="626"/>
                  <a:pt x="55" y="816"/>
                </a:cubicBezTo>
                <a:cubicBezTo>
                  <a:pt x="154" y="1040"/>
                  <a:pt x="367" y="1172"/>
                  <a:pt x="611" y="1172"/>
                </a:cubicBezTo>
                <a:cubicBezTo>
                  <a:pt x="633" y="1172"/>
                  <a:pt x="656" y="1171"/>
                  <a:pt x="679" y="1169"/>
                </a:cubicBezTo>
                <a:cubicBezTo>
                  <a:pt x="1004" y="1115"/>
                  <a:pt x="1248" y="843"/>
                  <a:pt x="1221" y="545"/>
                </a:cubicBezTo>
                <a:cubicBezTo>
                  <a:pt x="1170" y="260"/>
                  <a:pt x="896" y="1"/>
                  <a:pt x="588" y="1"/>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3" name="Google Shape;203;p2"/>
          <p:cNvSpPr/>
          <p:nvPr/>
        </p:nvSpPr>
        <p:spPr>
          <a:xfrm>
            <a:off x="3716858" y="6102627"/>
            <a:ext cx="49799" cy="41755"/>
          </a:xfrm>
          <a:custGeom>
            <a:avLst/>
            <a:gdLst/>
            <a:ahLst/>
            <a:cxnLst/>
            <a:rect l="l" t="t" r="r" b="b"/>
            <a:pathLst>
              <a:path w="842" h="706" extrusionOk="0">
                <a:moveTo>
                  <a:pt x="475" y="1"/>
                </a:moveTo>
                <a:cubicBezTo>
                  <a:pt x="335" y="1"/>
                  <a:pt x="184" y="74"/>
                  <a:pt x="109" y="186"/>
                </a:cubicBezTo>
                <a:cubicBezTo>
                  <a:pt x="1" y="348"/>
                  <a:pt x="109" y="593"/>
                  <a:pt x="272" y="674"/>
                </a:cubicBezTo>
                <a:cubicBezTo>
                  <a:pt x="314" y="695"/>
                  <a:pt x="363" y="705"/>
                  <a:pt x="411" y="705"/>
                </a:cubicBezTo>
                <a:cubicBezTo>
                  <a:pt x="549" y="705"/>
                  <a:pt x="693" y="624"/>
                  <a:pt x="733" y="484"/>
                </a:cubicBezTo>
                <a:cubicBezTo>
                  <a:pt x="841" y="348"/>
                  <a:pt x="814" y="159"/>
                  <a:pt x="652" y="50"/>
                </a:cubicBezTo>
                <a:cubicBezTo>
                  <a:pt x="601" y="16"/>
                  <a:pt x="539" y="1"/>
                  <a:pt x="475" y="1"/>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4" name="Google Shape;204;p2"/>
          <p:cNvSpPr/>
          <p:nvPr/>
        </p:nvSpPr>
        <p:spPr>
          <a:xfrm>
            <a:off x="3291732" y="5990075"/>
            <a:ext cx="109179" cy="75408"/>
          </a:xfrm>
          <a:custGeom>
            <a:avLst/>
            <a:gdLst/>
            <a:ahLst/>
            <a:cxnLst/>
            <a:rect l="l" t="t" r="r" b="b"/>
            <a:pathLst>
              <a:path w="1846" h="1275" extrusionOk="0">
                <a:moveTo>
                  <a:pt x="842" y="0"/>
                </a:moveTo>
                <a:cubicBezTo>
                  <a:pt x="1" y="0"/>
                  <a:pt x="136" y="1275"/>
                  <a:pt x="977" y="1275"/>
                </a:cubicBezTo>
                <a:cubicBezTo>
                  <a:pt x="1845" y="1275"/>
                  <a:pt x="1710" y="0"/>
                  <a:pt x="842" y="0"/>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5" name="Google Shape;205;p2"/>
          <p:cNvSpPr/>
          <p:nvPr/>
        </p:nvSpPr>
        <p:spPr>
          <a:xfrm>
            <a:off x="3432909" y="6111971"/>
            <a:ext cx="40159" cy="35368"/>
          </a:xfrm>
          <a:custGeom>
            <a:avLst/>
            <a:gdLst/>
            <a:ahLst/>
            <a:cxnLst/>
            <a:rect l="l" t="t" r="r" b="b"/>
            <a:pathLst>
              <a:path w="679" h="598" extrusionOk="0">
                <a:moveTo>
                  <a:pt x="299" y="1"/>
                </a:moveTo>
                <a:cubicBezTo>
                  <a:pt x="136" y="1"/>
                  <a:pt x="1" y="163"/>
                  <a:pt x="28" y="326"/>
                </a:cubicBezTo>
                <a:cubicBezTo>
                  <a:pt x="55" y="516"/>
                  <a:pt x="191" y="597"/>
                  <a:pt x="353" y="597"/>
                </a:cubicBezTo>
                <a:cubicBezTo>
                  <a:pt x="543" y="570"/>
                  <a:pt x="679" y="407"/>
                  <a:pt x="625" y="272"/>
                </a:cubicBezTo>
                <a:cubicBezTo>
                  <a:pt x="597" y="109"/>
                  <a:pt x="462" y="1"/>
                  <a:pt x="299" y="1"/>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6" name="Google Shape;206;p2"/>
          <p:cNvSpPr txBox="1">
            <a:spLocks noGrp="1"/>
          </p:cNvSpPr>
          <p:nvPr>
            <p:ph type="subTitle" idx="1"/>
          </p:nvPr>
        </p:nvSpPr>
        <p:spPr>
          <a:xfrm>
            <a:off x="2675767" y="3982033"/>
            <a:ext cx="6840400" cy="10568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2800"/>
              <a:buNone/>
              <a:defRPr sz="2100">
                <a:solidFill>
                  <a:srgbClr val="000000"/>
                </a:solidFill>
                <a:latin typeface="Open Sans"/>
                <a:ea typeface="Open Sans"/>
                <a:cs typeface="Open Sans"/>
                <a:sym typeface="Open Sans"/>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207" name="Google Shape;207;p2"/>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t>‹#›</a:t>
            </a:fld>
            <a:endParaRPr lang="en-GB"/>
          </a:p>
        </p:txBody>
      </p:sp>
      <p:sp>
        <p:nvSpPr>
          <p:cNvPr id="208" name="Google Shape;208;p2"/>
          <p:cNvSpPr/>
          <p:nvPr/>
        </p:nvSpPr>
        <p:spPr>
          <a:xfrm>
            <a:off x="10789300" y="-508067"/>
            <a:ext cx="2012000" cy="2012000"/>
          </a:xfrm>
          <a:prstGeom prst="ellipse">
            <a:avLst/>
          </a:prstGeom>
          <a:solidFill>
            <a:srgbClr val="F1C2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9" name="Google Shape;209;p2"/>
          <p:cNvSpPr txBox="1">
            <a:spLocks noGrp="1"/>
          </p:cNvSpPr>
          <p:nvPr>
            <p:ph type="ctrTitle"/>
          </p:nvPr>
        </p:nvSpPr>
        <p:spPr>
          <a:xfrm>
            <a:off x="2675904" y="1249047"/>
            <a:ext cx="6840400" cy="27368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5200"/>
              <a:buNone/>
              <a:defRPr sz="8000">
                <a:solidFill>
                  <a:srgbClr val="3C78D8"/>
                </a:solidFill>
                <a:latin typeface="Luckiest Guy"/>
                <a:ea typeface="Luckiest Guy"/>
                <a:cs typeface="Luckiest Guy"/>
                <a:sym typeface="Luckiest Guy"/>
              </a:defRPr>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4"/>
        <p:cNvGrpSpPr/>
        <p:nvPr/>
      </p:nvGrpSpPr>
      <p:grpSpPr>
        <a:xfrm>
          <a:off x="0" y="0"/>
          <a:ext cx="0" cy="0"/>
          <a:chOff x="0" y="0"/>
          <a:chExt cx="0" cy="0"/>
        </a:xfrm>
      </p:grpSpPr>
      <p:sp>
        <p:nvSpPr>
          <p:cNvPr id="275" name="Google Shape;275;p10"/>
          <p:cNvSpPr/>
          <p:nvPr/>
        </p:nvSpPr>
        <p:spPr>
          <a:xfrm>
            <a:off x="-352633" y="3945834"/>
            <a:ext cx="12696751" cy="3112172"/>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76" name="Google Shape;276;p10"/>
          <p:cNvSpPr/>
          <p:nvPr/>
        </p:nvSpPr>
        <p:spPr>
          <a:xfrm>
            <a:off x="-352633" y="4998133"/>
            <a:ext cx="12881348" cy="2124144"/>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77" name="Google Shape;277;p10"/>
          <p:cNvSpPr/>
          <p:nvPr/>
        </p:nvSpPr>
        <p:spPr>
          <a:xfrm>
            <a:off x="-135000" y="6286867"/>
            <a:ext cx="12326819" cy="667363"/>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78" name="Google Shape;278;p10"/>
          <p:cNvSpPr/>
          <p:nvPr/>
        </p:nvSpPr>
        <p:spPr>
          <a:xfrm>
            <a:off x="-135000" y="6618648"/>
            <a:ext cx="12326819" cy="331781"/>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79" name="Google Shape;279;p10"/>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t>‹#›</a:t>
            </a:fld>
            <a:endParaRPr lang="en-GB"/>
          </a:p>
        </p:txBody>
      </p:sp>
      <p:sp>
        <p:nvSpPr>
          <p:cNvPr id="280" name="Google Shape;280;p10"/>
          <p:cNvSpPr txBox="1">
            <a:spLocks noGrp="1"/>
          </p:cNvSpPr>
          <p:nvPr>
            <p:ph type="subTitle" idx="1"/>
          </p:nvPr>
        </p:nvSpPr>
        <p:spPr>
          <a:xfrm>
            <a:off x="2504184" y="2190133"/>
            <a:ext cx="7183600" cy="16496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700">
                <a:solidFill>
                  <a:srgbClr val="000000"/>
                </a:solidFill>
                <a:latin typeface="Open Sans"/>
                <a:ea typeface="Open Sans"/>
                <a:cs typeface="Open Sans"/>
                <a:sym typeface="Open Sans"/>
              </a:defRPr>
            </a:lvl1pPr>
            <a:lvl2pPr lvl="1" rtl="0">
              <a:lnSpc>
                <a:spcPct val="100000"/>
              </a:lnSpc>
              <a:spcBef>
                <a:spcPts val="0"/>
              </a:spcBef>
              <a:spcAft>
                <a:spcPts val="0"/>
              </a:spcAft>
              <a:buSzPts val="2800"/>
              <a:buNone/>
              <a:defRPr sz="3700"/>
            </a:lvl2pPr>
            <a:lvl3pPr lvl="2" rtl="0">
              <a:lnSpc>
                <a:spcPct val="100000"/>
              </a:lnSpc>
              <a:spcBef>
                <a:spcPts val="0"/>
              </a:spcBef>
              <a:spcAft>
                <a:spcPts val="0"/>
              </a:spcAft>
              <a:buSzPts val="2800"/>
              <a:buNone/>
              <a:defRPr sz="3700"/>
            </a:lvl3pPr>
            <a:lvl4pPr lvl="3" rtl="0">
              <a:lnSpc>
                <a:spcPct val="100000"/>
              </a:lnSpc>
              <a:spcBef>
                <a:spcPts val="0"/>
              </a:spcBef>
              <a:spcAft>
                <a:spcPts val="0"/>
              </a:spcAft>
              <a:buSzPts val="2800"/>
              <a:buNone/>
              <a:defRPr sz="3700"/>
            </a:lvl4pPr>
            <a:lvl5pPr lvl="4" rtl="0">
              <a:lnSpc>
                <a:spcPct val="100000"/>
              </a:lnSpc>
              <a:spcBef>
                <a:spcPts val="0"/>
              </a:spcBef>
              <a:spcAft>
                <a:spcPts val="0"/>
              </a:spcAft>
              <a:buSzPts val="2800"/>
              <a:buNone/>
              <a:defRPr sz="3700"/>
            </a:lvl5pPr>
            <a:lvl6pPr lvl="5" rtl="0">
              <a:lnSpc>
                <a:spcPct val="100000"/>
              </a:lnSpc>
              <a:spcBef>
                <a:spcPts val="0"/>
              </a:spcBef>
              <a:spcAft>
                <a:spcPts val="0"/>
              </a:spcAft>
              <a:buSzPts val="2800"/>
              <a:buNone/>
              <a:defRPr sz="3700"/>
            </a:lvl6pPr>
            <a:lvl7pPr lvl="6" rtl="0">
              <a:lnSpc>
                <a:spcPct val="100000"/>
              </a:lnSpc>
              <a:spcBef>
                <a:spcPts val="0"/>
              </a:spcBef>
              <a:spcAft>
                <a:spcPts val="0"/>
              </a:spcAft>
              <a:buSzPts val="2800"/>
              <a:buNone/>
              <a:defRPr sz="3700"/>
            </a:lvl7pPr>
            <a:lvl8pPr lvl="7" rtl="0">
              <a:lnSpc>
                <a:spcPct val="100000"/>
              </a:lnSpc>
              <a:spcBef>
                <a:spcPts val="0"/>
              </a:spcBef>
              <a:spcAft>
                <a:spcPts val="0"/>
              </a:spcAft>
              <a:buSzPts val="2800"/>
              <a:buNone/>
              <a:defRPr sz="3700"/>
            </a:lvl8pPr>
            <a:lvl9pPr lvl="8" rtl="0">
              <a:lnSpc>
                <a:spcPct val="100000"/>
              </a:lnSpc>
              <a:spcBef>
                <a:spcPts val="0"/>
              </a:spcBef>
              <a:spcAft>
                <a:spcPts val="0"/>
              </a:spcAft>
              <a:buSzPts val="2800"/>
              <a:buNone/>
              <a:defRPr sz="3700"/>
            </a:lvl9pPr>
          </a:lstStyle>
          <a:p>
            <a:endParaRPr/>
          </a:p>
        </p:txBody>
      </p:sp>
      <p:sp>
        <p:nvSpPr>
          <p:cNvPr id="281" name="Google Shape;281;p10"/>
          <p:cNvSpPr txBox="1">
            <a:spLocks noGrp="1"/>
          </p:cNvSpPr>
          <p:nvPr>
            <p:ph type="title"/>
          </p:nvPr>
        </p:nvSpPr>
        <p:spPr>
          <a:xfrm>
            <a:off x="2504184" y="3681067"/>
            <a:ext cx="7183600" cy="806800"/>
          </a:xfrm>
          <a:prstGeom prst="rect">
            <a:avLst/>
          </a:prstGeom>
        </p:spPr>
        <p:txBody>
          <a:bodyPr spcFirstLastPara="1" wrap="square" lIns="121897" tIns="121897" rIns="121897" bIns="121897" anchor="ctr" anchorCtr="0">
            <a:noAutofit/>
          </a:bodyPr>
          <a:lstStyle>
            <a:lvl1pPr lvl="0" algn="r" rtl="0">
              <a:spcBef>
                <a:spcPts val="0"/>
              </a:spcBef>
              <a:spcAft>
                <a:spcPts val="0"/>
              </a:spcAft>
              <a:buClr>
                <a:schemeClr val="accent4"/>
              </a:buClr>
              <a:buSzPts val="1600"/>
              <a:buNone/>
              <a:defRPr sz="2100">
                <a:solidFill>
                  <a:schemeClr val="accent4"/>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2"/>
        <p:cNvGrpSpPr/>
        <p:nvPr/>
      </p:nvGrpSpPr>
      <p:grpSpPr>
        <a:xfrm>
          <a:off x="0" y="0"/>
          <a:ext cx="0" cy="0"/>
          <a:chOff x="0" y="0"/>
          <a:chExt cx="0" cy="0"/>
        </a:xfrm>
      </p:grpSpPr>
      <p:sp>
        <p:nvSpPr>
          <p:cNvPr id="293" name="Google Shape;293;p13"/>
          <p:cNvSpPr/>
          <p:nvPr/>
        </p:nvSpPr>
        <p:spPr>
          <a:xfrm>
            <a:off x="10231516" y="9731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4" name="Google Shape;294;p13"/>
          <p:cNvSpPr/>
          <p:nvPr/>
        </p:nvSpPr>
        <p:spPr>
          <a:xfrm>
            <a:off x="122549" y="5933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5" name="Google Shape;295;p13"/>
          <p:cNvSpPr/>
          <p:nvPr/>
        </p:nvSpPr>
        <p:spPr>
          <a:xfrm>
            <a:off x="859186" y="4686234"/>
            <a:ext cx="1062255" cy="361253"/>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6" name="Google Shape;296;p13"/>
          <p:cNvSpPr/>
          <p:nvPr/>
        </p:nvSpPr>
        <p:spPr>
          <a:xfrm>
            <a:off x="9961132" y="5257767"/>
            <a:ext cx="732248" cy="248331"/>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7" name="Google Shape;297;p13"/>
          <p:cNvSpPr txBox="1">
            <a:spLocks noGrp="1"/>
          </p:cNvSpPr>
          <p:nvPr>
            <p:ph type="title"/>
          </p:nvPr>
        </p:nvSpPr>
        <p:spPr>
          <a:xfrm>
            <a:off x="956233" y="733867"/>
            <a:ext cx="5139600" cy="950400"/>
          </a:xfrm>
          <a:prstGeom prst="rect">
            <a:avLst/>
          </a:prstGeom>
        </p:spPr>
        <p:txBody>
          <a:bodyPr spcFirstLastPara="1" wrap="square" lIns="121897" tIns="121897" rIns="121897" bIns="121897" anchor="ctr" anchorCtr="0">
            <a:noAutofit/>
          </a:bodyPr>
          <a:lstStyle>
            <a:lvl1pPr lvl="0">
              <a:spcBef>
                <a:spcPts val="0"/>
              </a:spcBef>
              <a:spcAft>
                <a:spcPts val="0"/>
              </a:spcAft>
              <a:buSzPts val="3100"/>
              <a:buFont typeface="Luckiest Guy"/>
              <a:buNone/>
              <a:defRPr>
                <a:solidFill>
                  <a:srgbClr val="3C78D8"/>
                </a:solidFill>
                <a:latin typeface="Luckiest Guy"/>
                <a:ea typeface="Luckiest Guy"/>
                <a:cs typeface="Luckiest Guy"/>
                <a:sym typeface="Luckiest Guy"/>
              </a:defRPr>
            </a:lvl1pPr>
            <a:lvl2pPr lvl="1">
              <a:spcBef>
                <a:spcPts val="0"/>
              </a:spcBef>
              <a:spcAft>
                <a:spcPts val="0"/>
              </a:spcAft>
              <a:buSzPts val="3100"/>
              <a:buFont typeface="Luckiest Guy"/>
              <a:buNone/>
              <a:defRPr>
                <a:latin typeface="Luckiest Guy"/>
                <a:ea typeface="Luckiest Guy"/>
                <a:cs typeface="Luckiest Guy"/>
                <a:sym typeface="Luckiest Guy"/>
              </a:defRPr>
            </a:lvl2pPr>
            <a:lvl3pPr lvl="2">
              <a:spcBef>
                <a:spcPts val="0"/>
              </a:spcBef>
              <a:spcAft>
                <a:spcPts val="0"/>
              </a:spcAft>
              <a:buSzPts val="3100"/>
              <a:buFont typeface="Luckiest Guy"/>
              <a:buNone/>
              <a:defRPr>
                <a:latin typeface="Luckiest Guy"/>
                <a:ea typeface="Luckiest Guy"/>
                <a:cs typeface="Luckiest Guy"/>
                <a:sym typeface="Luckiest Guy"/>
              </a:defRPr>
            </a:lvl3pPr>
            <a:lvl4pPr lvl="3">
              <a:spcBef>
                <a:spcPts val="0"/>
              </a:spcBef>
              <a:spcAft>
                <a:spcPts val="0"/>
              </a:spcAft>
              <a:buSzPts val="3100"/>
              <a:buFont typeface="Luckiest Guy"/>
              <a:buNone/>
              <a:defRPr>
                <a:latin typeface="Luckiest Guy"/>
                <a:ea typeface="Luckiest Guy"/>
                <a:cs typeface="Luckiest Guy"/>
                <a:sym typeface="Luckiest Guy"/>
              </a:defRPr>
            </a:lvl4pPr>
            <a:lvl5pPr lvl="4">
              <a:spcBef>
                <a:spcPts val="0"/>
              </a:spcBef>
              <a:spcAft>
                <a:spcPts val="0"/>
              </a:spcAft>
              <a:buSzPts val="3100"/>
              <a:buFont typeface="Luckiest Guy"/>
              <a:buNone/>
              <a:defRPr>
                <a:latin typeface="Luckiest Guy"/>
                <a:ea typeface="Luckiest Guy"/>
                <a:cs typeface="Luckiest Guy"/>
                <a:sym typeface="Luckiest Guy"/>
              </a:defRPr>
            </a:lvl5pPr>
            <a:lvl6pPr lvl="5">
              <a:spcBef>
                <a:spcPts val="0"/>
              </a:spcBef>
              <a:spcAft>
                <a:spcPts val="0"/>
              </a:spcAft>
              <a:buSzPts val="3100"/>
              <a:buFont typeface="Luckiest Guy"/>
              <a:buNone/>
              <a:defRPr>
                <a:latin typeface="Luckiest Guy"/>
                <a:ea typeface="Luckiest Guy"/>
                <a:cs typeface="Luckiest Guy"/>
                <a:sym typeface="Luckiest Guy"/>
              </a:defRPr>
            </a:lvl6pPr>
            <a:lvl7pPr lvl="6">
              <a:spcBef>
                <a:spcPts val="0"/>
              </a:spcBef>
              <a:spcAft>
                <a:spcPts val="0"/>
              </a:spcAft>
              <a:buSzPts val="3100"/>
              <a:buFont typeface="Luckiest Guy"/>
              <a:buNone/>
              <a:defRPr>
                <a:latin typeface="Luckiest Guy"/>
                <a:ea typeface="Luckiest Guy"/>
                <a:cs typeface="Luckiest Guy"/>
                <a:sym typeface="Luckiest Guy"/>
              </a:defRPr>
            </a:lvl7pPr>
            <a:lvl8pPr lvl="7">
              <a:spcBef>
                <a:spcPts val="0"/>
              </a:spcBef>
              <a:spcAft>
                <a:spcPts val="0"/>
              </a:spcAft>
              <a:buSzPts val="3100"/>
              <a:buFont typeface="Luckiest Guy"/>
              <a:buNone/>
              <a:defRPr>
                <a:latin typeface="Luckiest Guy"/>
                <a:ea typeface="Luckiest Guy"/>
                <a:cs typeface="Luckiest Guy"/>
                <a:sym typeface="Luckiest Guy"/>
              </a:defRPr>
            </a:lvl8pPr>
            <a:lvl9pPr lvl="8">
              <a:spcBef>
                <a:spcPts val="0"/>
              </a:spcBef>
              <a:spcAft>
                <a:spcPts val="0"/>
              </a:spcAft>
              <a:buSzPts val="3100"/>
              <a:buFont typeface="Luckiest Guy"/>
              <a:buNone/>
              <a:defRPr>
                <a:latin typeface="Luckiest Guy"/>
                <a:ea typeface="Luckiest Guy"/>
                <a:cs typeface="Luckiest Guy"/>
                <a:sym typeface="Luckiest Guy"/>
              </a:defRPr>
            </a:lvl9pPr>
          </a:lstStyle>
          <a:p>
            <a:endParaRPr/>
          </a:p>
        </p:txBody>
      </p:sp>
      <p:sp>
        <p:nvSpPr>
          <p:cNvPr id="298" name="Google Shape;298;p13"/>
          <p:cNvSpPr txBox="1">
            <a:spLocks noGrp="1"/>
          </p:cNvSpPr>
          <p:nvPr>
            <p:ph type="subTitle" idx="1"/>
          </p:nvPr>
        </p:nvSpPr>
        <p:spPr>
          <a:xfrm>
            <a:off x="1542600" y="2210933"/>
            <a:ext cx="2274400" cy="7576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299" name="Google Shape;299;p13"/>
          <p:cNvSpPr txBox="1">
            <a:spLocks noGrp="1"/>
          </p:cNvSpPr>
          <p:nvPr>
            <p:ph type="subTitle" idx="2"/>
          </p:nvPr>
        </p:nvSpPr>
        <p:spPr>
          <a:xfrm>
            <a:off x="852633" y="5399933"/>
            <a:ext cx="22744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0" name="Google Shape;300;p13"/>
          <p:cNvSpPr txBox="1">
            <a:spLocks noGrp="1"/>
          </p:cNvSpPr>
          <p:nvPr>
            <p:ph type="subTitle" idx="3"/>
          </p:nvPr>
        </p:nvSpPr>
        <p:spPr>
          <a:xfrm>
            <a:off x="3329700" y="5395584"/>
            <a:ext cx="22744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1" name="Google Shape;301;p13"/>
          <p:cNvSpPr txBox="1">
            <a:spLocks noGrp="1"/>
          </p:cNvSpPr>
          <p:nvPr>
            <p:ph type="subTitle" idx="4"/>
          </p:nvPr>
        </p:nvSpPr>
        <p:spPr>
          <a:xfrm>
            <a:off x="852633" y="3123051"/>
            <a:ext cx="22744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2" name="Google Shape;302;p13"/>
          <p:cNvSpPr txBox="1">
            <a:spLocks noGrp="1"/>
          </p:cNvSpPr>
          <p:nvPr>
            <p:ph type="subTitle" idx="5"/>
          </p:nvPr>
        </p:nvSpPr>
        <p:spPr>
          <a:xfrm>
            <a:off x="1722433" y="1989951"/>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F1C232"/>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3" name="Google Shape;303;p13"/>
          <p:cNvSpPr txBox="1">
            <a:spLocks noGrp="1"/>
          </p:cNvSpPr>
          <p:nvPr>
            <p:ph type="subTitle" idx="6"/>
          </p:nvPr>
        </p:nvSpPr>
        <p:spPr>
          <a:xfrm>
            <a:off x="4199500" y="1989951"/>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CC0000"/>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4" name="Google Shape;304;p13"/>
          <p:cNvSpPr txBox="1">
            <a:spLocks noGrp="1"/>
          </p:cNvSpPr>
          <p:nvPr>
            <p:ph type="subTitle" idx="7"/>
          </p:nvPr>
        </p:nvSpPr>
        <p:spPr>
          <a:xfrm>
            <a:off x="1674900" y="4261484"/>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9CC34C"/>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5" name="Google Shape;305;p13"/>
          <p:cNvSpPr txBox="1">
            <a:spLocks noGrp="1"/>
          </p:cNvSpPr>
          <p:nvPr>
            <p:ph type="subTitle" idx="8"/>
          </p:nvPr>
        </p:nvSpPr>
        <p:spPr>
          <a:xfrm>
            <a:off x="4199500" y="4261484"/>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E69138"/>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tower">
  <p:cSld name="Text tower">
    <p:spTree>
      <p:nvGrpSpPr>
        <p:cNvPr id="1" name="Shape 458"/>
        <p:cNvGrpSpPr/>
        <p:nvPr/>
      </p:nvGrpSpPr>
      <p:grpSpPr>
        <a:xfrm>
          <a:off x="0" y="0"/>
          <a:ext cx="0" cy="0"/>
          <a:chOff x="0" y="0"/>
          <a:chExt cx="0" cy="0"/>
        </a:xfrm>
      </p:grpSpPr>
      <p:sp>
        <p:nvSpPr>
          <p:cNvPr id="459" name="Google Shape;459;p28"/>
          <p:cNvSpPr/>
          <p:nvPr/>
        </p:nvSpPr>
        <p:spPr>
          <a:xfrm>
            <a:off x="10231516" y="9731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0" name="Google Shape;460;p28"/>
          <p:cNvSpPr/>
          <p:nvPr/>
        </p:nvSpPr>
        <p:spPr>
          <a:xfrm>
            <a:off x="5856508" y="2032004"/>
            <a:ext cx="1065289" cy="361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1" name="Google Shape;461;p28"/>
          <p:cNvSpPr/>
          <p:nvPr/>
        </p:nvSpPr>
        <p:spPr>
          <a:xfrm>
            <a:off x="122549" y="5933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2" name="Google Shape;462;p28"/>
          <p:cNvSpPr/>
          <p:nvPr/>
        </p:nvSpPr>
        <p:spPr>
          <a:xfrm>
            <a:off x="-135000" y="6286867"/>
            <a:ext cx="12326819" cy="667363"/>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3" name="Google Shape;463;p28"/>
          <p:cNvSpPr/>
          <p:nvPr/>
        </p:nvSpPr>
        <p:spPr>
          <a:xfrm>
            <a:off x="-135000" y="6618648"/>
            <a:ext cx="12326819" cy="331781"/>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4" name="Google Shape;464;p28"/>
          <p:cNvSpPr txBox="1">
            <a:spLocks noGrp="1"/>
          </p:cNvSpPr>
          <p:nvPr>
            <p:ph type="title"/>
          </p:nvPr>
        </p:nvSpPr>
        <p:spPr>
          <a:xfrm>
            <a:off x="956233" y="688967"/>
            <a:ext cx="10340400" cy="879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100"/>
              <a:buNone/>
              <a:defRPr>
                <a:solidFill>
                  <a:srgbClr val="3C78D8"/>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65" name="Google Shape;465;p28"/>
          <p:cNvSpPr txBox="1">
            <a:spLocks noGrp="1"/>
          </p:cNvSpPr>
          <p:nvPr>
            <p:ph type="subTitle" idx="1"/>
          </p:nvPr>
        </p:nvSpPr>
        <p:spPr>
          <a:xfrm>
            <a:off x="6748235" y="1761733"/>
            <a:ext cx="3843600" cy="1108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466" name="Google Shape;466;p28"/>
          <p:cNvSpPr txBox="1">
            <a:spLocks noGrp="1"/>
          </p:cNvSpPr>
          <p:nvPr>
            <p:ph type="subTitle" idx="2"/>
          </p:nvPr>
        </p:nvSpPr>
        <p:spPr>
          <a:xfrm>
            <a:off x="6748235" y="3264217"/>
            <a:ext cx="3843600" cy="1108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467" name="Google Shape;467;p28"/>
          <p:cNvSpPr txBox="1">
            <a:spLocks noGrp="1"/>
          </p:cNvSpPr>
          <p:nvPr>
            <p:ph type="subTitle" idx="3"/>
          </p:nvPr>
        </p:nvSpPr>
        <p:spPr>
          <a:xfrm>
            <a:off x="6748235" y="4766700"/>
            <a:ext cx="3843600" cy="1108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3"/>
          <p:cNvPicPr>
            <a:picLocks noChangeAspect="1"/>
          </p:cNvPicPr>
          <p:nvPr userDrawn="1"/>
        </p:nvPicPr>
        <p:blipFill>
          <a:blip r:embed="rId2"/>
          <a:stretch>
            <a:fillRect/>
          </a:stretch>
        </p:blipFill>
        <p:spPr>
          <a:xfrm>
            <a:off x="0" y="0"/>
            <a:ext cx="12192000" cy="6858000"/>
          </a:xfrm>
          <a:prstGeom prst="rect">
            <a:avLst/>
          </a:prstGeom>
        </p:spPr>
      </p:pic>
      <p:pic>
        <p:nvPicPr>
          <p:cNvPr id="8" name="图片 6"/>
          <p:cNvPicPr>
            <a:picLocks noChangeAspect="1"/>
          </p:cNvPicPr>
          <p:nvPr userDrawn="1"/>
        </p:nvPicPr>
        <p:blipFill>
          <a:blip r:embed="rId3" cstate="screen"/>
          <a:stretch>
            <a:fillRect/>
          </a:stretch>
        </p:blipFill>
        <p:spPr>
          <a:xfrm flipH="1">
            <a:off x="10147385" y="2772229"/>
            <a:ext cx="2044615" cy="4085771"/>
          </a:xfrm>
          <a:prstGeom prst="rect">
            <a:avLst/>
          </a:prstGeom>
        </p:spPr>
      </p:pic>
      <p:pic>
        <p:nvPicPr>
          <p:cNvPr id="9" name="图片 9"/>
          <p:cNvPicPr>
            <a:picLocks noChangeAspect="1"/>
          </p:cNvPicPr>
          <p:nvPr userDrawn="1"/>
        </p:nvPicPr>
        <p:blipFill>
          <a:blip r:embed="rId4" cstate="screen"/>
          <a:stretch>
            <a:fillRect/>
          </a:stretch>
        </p:blipFill>
        <p:spPr>
          <a:xfrm rot="10800000">
            <a:off x="0" y="0"/>
            <a:ext cx="1132114" cy="1096865"/>
          </a:xfrm>
          <a:prstGeom prst="rect">
            <a:avLst/>
          </a:prstGeom>
        </p:spPr>
      </p:pic>
      <p:sp>
        <p:nvSpPr>
          <p:cNvPr id="4" name="日期占位符 3"/>
          <p:cNvSpPr>
            <a:spLocks noGrp="1"/>
          </p:cNvSpPr>
          <p:nvPr>
            <p:ph type="dt" sz="half" idx="10"/>
          </p:nvPr>
        </p:nvSpPr>
        <p:spPr>
          <a:xfrm>
            <a:off x="838200" y="6356350"/>
            <a:ext cx="2743200" cy="365125"/>
          </a:xfrm>
        </p:spPr>
        <p:txBody>
          <a:bodyPr/>
          <a:lstStyle/>
          <a:p>
            <a:fld id="{65392A0F-0DC5-4618-A466-341129C70E44}" type="datetimeFigureOut">
              <a:rPr lang="zh-CN" altLang="en-US" smtClean="0"/>
              <a:t>2024/9/23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AE8CCB0E-F53B-4DBD-A83F-5B5B5AF264E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tile tx="0" ty="0" sx="100000" sy="100000" flip="none" algn="tl"/>
        </a:blipFill>
        <a:effectLst/>
      </p:bgPr>
    </p:bg>
    <p:spTree>
      <p:nvGrpSpPr>
        <p:cNvPr id="1" name=""/>
        <p:cNvGrpSpPr/>
        <p:nvPr/>
      </p:nvGrpSpPr>
      <p:grpSpPr>
        <a:xfrm>
          <a:off x="0" y="0"/>
          <a:ext cx="0" cy="0"/>
          <a:chOff x="0" y="0"/>
          <a:chExt cx="0" cy="0"/>
        </a:xfrm>
      </p:grpSpPr>
      <p:sp>
        <p:nvSpPr>
          <p:cNvPr id="5" name="Oval 4"/>
          <p:cNvSpPr/>
          <p:nvPr userDrawn="1"/>
        </p:nvSpPr>
        <p:spPr>
          <a:xfrm>
            <a:off x="11071697" y="369230"/>
            <a:ext cx="350966" cy="350875"/>
          </a:xfrm>
          <a:prstGeom prst="ellipse">
            <a:avLst/>
          </a:prstGeom>
          <a:solidFill>
            <a:srgbClr val="FFD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0964745" y="347859"/>
            <a:ext cx="579761" cy="389513"/>
          </a:xfrm>
          <a:prstGeom prst="ellipse">
            <a:avLst/>
          </a:prstGeom>
          <a:noFill/>
          <a:ln>
            <a:noFill/>
          </a:ln>
        </p:spPr>
        <p:txBody>
          <a:bodyPr wrap="none" rtlCol="0" anchor="ctr">
            <a:spAutoFit/>
          </a:bodyPr>
          <a:lstStyle/>
          <a:p>
            <a:pPr algn="ctr"/>
            <a:fld id="{C2130A1F-96FE-9345-9E91-FD9BE4197128}" type="slidenum">
              <a:rPr lang="en-US" sz="1200" b="0" i="0" spc="0" smtClean="0">
                <a:solidFill>
                  <a:schemeClr val="bg1"/>
                </a:solidFill>
                <a:latin typeface="Poppins Medium" pitchFamily="2" charset="77"/>
                <a:cs typeface="Poppins Medium" pitchFamily="2" charset="77"/>
              </a:rPr>
              <a:t>‹#›</a:t>
            </a:fld>
            <a:endParaRPr lang="en-US" sz="1400" b="0" i="0" spc="0" dirty="0">
              <a:solidFill>
                <a:schemeClr val="bg1"/>
              </a:solidFill>
              <a:latin typeface="Poppins Medium" pitchFamily="2" charset="77"/>
              <a:cs typeface="Poppins Medium" pitchFamily="2" charset="77"/>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Poppins"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0965"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165"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80820" y="1663924"/>
            <a:ext cx="4529047" cy="2699129"/>
          </a:xfrm>
          <a:prstGeom prst="rect">
            <a:avLst/>
          </a:prstGeom>
        </p:spPr>
      </p:pic>
      <p:pic>
        <p:nvPicPr>
          <p:cNvPr id="5" name="图片 4"/>
          <p:cNvPicPr>
            <a:picLocks noChangeAspect="1"/>
          </p:cNvPicPr>
          <p:nvPr/>
        </p:nvPicPr>
        <p:blipFill>
          <a:blip r:embed="rId4"/>
          <a:stretch>
            <a:fillRect/>
          </a:stretch>
        </p:blipFill>
        <p:spPr>
          <a:xfrm>
            <a:off x="0" y="-6187"/>
            <a:ext cx="5112469" cy="735607"/>
          </a:xfrm>
          <a:prstGeom prst="rect">
            <a:avLst/>
          </a:prstGeom>
        </p:spPr>
      </p:pic>
      <p:pic>
        <p:nvPicPr>
          <p:cNvPr id="6" name="图片 5"/>
          <p:cNvPicPr>
            <a:picLocks noChangeAspect="1"/>
          </p:cNvPicPr>
          <p:nvPr/>
        </p:nvPicPr>
        <p:blipFill>
          <a:blip r:embed="rId5"/>
          <a:stretch>
            <a:fillRect/>
          </a:stretch>
        </p:blipFill>
        <p:spPr>
          <a:xfrm>
            <a:off x="8258175" y="705"/>
            <a:ext cx="3943350" cy="628650"/>
          </a:xfrm>
          <a:prstGeom prst="rect">
            <a:avLst/>
          </a:prstGeom>
        </p:spPr>
      </p:pic>
      <p:pic>
        <p:nvPicPr>
          <p:cNvPr id="8" name="图片 7"/>
          <p:cNvPicPr>
            <a:picLocks noChangeAspect="1"/>
          </p:cNvPicPr>
          <p:nvPr/>
        </p:nvPicPr>
        <p:blipFill>
          <a:blip r:embed="rId6" cstate="screen"/>
          <a:stretch>
            <a:fillRect/>
          </a:stretch>
        </p:blipFill>
        <p:spPr>
          <a:xfrm>
            <a:off x="9231086" y="4854224"/>
            <a:ext cx="2970439" cy="2018289"/>
          </a:xfrm>
          <a:prstGeom prst="rect">
            <a:avLst/>
          </a:prstGeom>
        </p:spPr>
      </p:pic>
      <p:sp>
        <p:nvSpPr>
          <p:cNvPr id="11" name="文本框 10"/>
          <p:cNvSpPr txBox="1"/>
          <p:nvPr/>
        </p:nvSpPr>
        <p:spPr>
          <a:xfrm>
            <a:off x="4890687" y="2090486"/>
            <a:ext cx="7140973" cy="1569660"/>
          </a:xfrm>
          <a:prstGeom prst="rect">
            <a:avLst/>
          </a:prstGeom>
          <a:noFill/>
        </p:spPr>
        <p:txBody>
          <a:bodyPr wrap="square" rtlCol="0">
            <a:spAutoFit/>
          </a:bodyPr>
          <a:lstStyle/>
          <a:p>
            <a:pPr lvl="0">
              <a:defRPr/>
            </a:pPr>
            <a:r>
              <a:rPr lang="en-US" sz="3200" dirty="0">
                <a:latin typeface="Times New Roman" panose="02020603050405020304" pitchFamily="18" charset="0"/>
                <a:cs typeface="Times New Roman" panose="02020603050405020304" pitchFamily="18" charset="0"/>
              </a:rPr>
              <a:t>(</a:t>
            </a:r>
            <a:r>
              <a:rPr lang="en-US" sz="3200" dirty="0">
                <a:solidFill>
                  <a:schemeClr val="tx2"/>
                </a:solidFill>
                <a:latin typeface="Times New Roman" panose="02020603050405020304" pitchFamily="18" charset="0"/>
                <a:cs typeface="Times New Roman" panose="02020603050405020304" pitchFamily="18" charset="0"/>
              </a:rPr>
              <a:t>?) N</a:t>
            </a:r>
            <a:r>
              <a:rPr lang="vi-VN" sz="3200" dirty="0">
                <a:solidFill>
                  <a:schemeClr val="tx2"/>
                </a:solidFill>
                <a:latin typeface="Times New Roman" panose="02020603050405020304" pitchFamily="18" charset="0"/>
                <a:cs typeface="Times New Roman" panose="02020603050405020304" pitchFamily="18" charset="0"/>
              </a:rPr>
              <a:t>êu một sự việc có tính thời sự liên quan đến mối quan hệ giữa con người với tự nhiên mà các em quan tâm.</a:t>
            </a:r>
            <a:endParaRPr kumimoji="0" lang="vi-VN" altLang="en-US" sz="3200" b="1" i="1"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sym typeface="+mn-lt"/>
            </a:endParaRPr>
          </a:p>
        </p:txBody>
      </p:sp>
      <p:pic>
        <p:nvPicPr>
          <p:cNvPr id="19" name="图片 18"/>
          <p:cNvPicPr>
            <a:picLocks noChangeAspect="1"/>
          </p:cNvPicPr>
          <p:nvPr/>
        </p:nvPicPr>
        <p:blipFill>
          <a:blip r:embed="rId7" cstate="screen"/>
          <a:stretch>
            <a:fillRect/>
          </a:stretch>
        </p:blipFill>
        <p:spPr>
          <a:xfrm>
            <a:off x="0" y="3428999"/>
            <a:ext cx="1712686"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750"/>
                                        <p:tgtEl>
                                          <p:spTgt spid="6"/>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750"/>
                                        <p:tgtEl>
                                          <p:spTgt spid="19"/>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750"/>
                                        <p:tgtEl>
                                          <p:spTgt spid="11"/>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750" fill="hold"/>
                                        <p:tgtEl>
                                          <p:spTgt spid="3"/>
                                        </p:tgtEl>
                                        <p:attrNameLst>
                                          <p:attrName>ppt_w</p:attrName>
                                        </p:attrNameLst>
                                      </p:cBhvr>
                                      <p:tavLst>
                                        <p:tav tm="0">
                                          <p:val>
                                            <p:fltVal val="0"/>
                                          </p:val>
                                        </p:tav>
                                        <p:tav tm="100000">
                                          <p:val>
                                            <p:strVal val="#ppt_w"/>
                                          </p:val>
                                        </p:tav>
                                      </p:tavLst>
                                    </p:anim>
                                    <p:anim calcmode="lin" valueType="num">
                                      <p:cBhvr>
                                        <p:cTn id="26" dur="750" fill="hold"/>
                                        <p:tgtEl>
                                          <p:spTgt spid="3"/>
                                        </p:tgtEl>
                                        <p:attrNameLst>
                                          <p:attrName>ppt_h</p:attrName>
                                        </p:attrNameLst>
                                      </p:cBhvr>
                                      <p:tavLst>
                                        <p:tav tm="0">
                                          <p:val>
                                            <p:fltVal val="0"/>
                                          </p:val>
                                        </p:tav>
                                        <p:tav tm="100000">
                                          <p:val>
                                            <p:strVal val="#ppt_h"/>
                                          </p:val>
                                        </p:tav>
                                      </p:tavLst>
                                    </p:anim>
                                    <p:animEffect transition="in" filter="fade">
                                      <p:cBhvr>
                                        <p:cTn id="2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Snipped 9"/>
          <p:cNvSpPr/>
          <p:nvPr/>
        </p:nvSpPr>
        <p:spPr>
          <a:xfrm>
            <a:off x="7169123" y="527045"/>
            <a:ext cx="4833988" cy="1259840"/>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Trình</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bày</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bài</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nói</a:t>
            </a:r>
            <a:endPar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28340" y="1377454"/>
            <a:ext cx="4360489" cy="1107996"/>
          </a:xfrm>
          <a:prstGeom prst="rect">
            <a:avLst/>
          </a:prstGeom>
          <a:noFill/>
        </p:spPr>
        <p:txBody>
          <a:bodyPr wrap="none" lIns="91440" tIns="45720" rIns="91440" bIns="45720">
            <a:spAutoFit/>
          </a:bodyPr>
          <a:lstStyle/>
          <a:p>
            <a:pPr algn="ctr"/>
            <a:r>
              <a:rPr lang="en-US" sz="6600" b="1" dirty="0" err="1">
                <a:ln w="12700">
                  <a:solidFill>
                    <a:schemeClr val="accent1"/>
                  </a:solidFill>
                  <a:prstDash val="solid"/>
                </a:ln>
                <a:solidFill>
                  <a:srgbClr val="FF0000"/>
                </a:solidFill>
                <a:effectLst>
                  <a:outerShdw dist="38100" dir="2640000" algn="bl" rotWithShape="0">
                    <a:schemeClr val="accent1"/>
                  </a:outerShdw>
                </a:effectLst>
              </a:rPr>
              <a:t>Người</a:t>
            </a:r>
            <a:r>
              <a:rPr lang="en-US" sz="6600" b="1" dirty="0">
                <a:ln w="12700">
                  <a:solidFill>
                    <a:schemeClr val="accent1"/>
                  </a:solidFill>
                  <a:prstDash val="solid"/>
                </a:ln>
                <a:solidFill>
                  <a:srgbClr val="FF0000"/>
                </a:solidFill>
                <a:effectLst>
                  <a:outerShdw dist="38100" dir="2640000" algn="bl" rotWithShape="0">
                    <a:schemeClr val="accent1"/>
                  </a:outerShdw>
                </a:effectLst>
              </a:rPr>
              <a:t> </a:t>
            </a:r>
            <a:r>
              <a:rPr lang="en-US" sz="6600" b="1" dirty="0" err="1">
                <a:ln w="12700">
                  <a:solidFill>
                    <a:schemeClr val="accent1"/>
                  </a:solidFill>
                  <a:prstDash val="solid"/>
                </a:ln>
                <a:solidFill>
                  <a:srgbClr val="FF0000"/>
                </a:solidFill>
                <a:effectLst>
                  <a:outerShdw dist="38100" dir="2640000" algn="bl" rotWithShape="0">
                    <a:schemeClr val="accent1"/>
                  </a:outerShdw>
                </a:effectLst>
              </a:rPr>
              <a:t>nghe</a:t>
            </a:r>
            <a:endParaRPr lang="en-US" sz="66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128340" y="3008715"/>
            <a:ext cx="3505007" cy="2377563"/>
          </a:xfrm>
          <a:prstGeom prst="rect">
            <a:avLst/>
          </a:prstGeom>
        </p:spPr>
      </p:pic>
      <p:sp>
        <p:nvSpPr>
          <p:cNvPr id="4" name="Flowchart: Alternate Process 3"/>
          <p:cNvSpPr/>
          <p:nvPr/>
        </p:nvSpPr>
        <p:spPr>
          <a:xfrm>
            <a:off x="4562573" y="2579719"/>
            <a:ext cx="6700294" cy="843476"/>
          </a:xfrm>
          <a:prstGeom prst="flowChartAlternateProcess">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000" b="1" i="0" u="none" strike="noStrike" kern="1200" cap="none" spc="0" normalizeH="0" baseline="0" noProof="0" dirty="0">
                <a:ln>
                  <a:noFill/>
                </a:ln>
                <a:solidFill>
                  <a:schemeClr val="tx2"/>
                </a:solidFill>
                <a:effectLst/>
                <a:uLnTx/>
                <a:uFillTx/>
                <a:ea typeface="Calibri" panose="020F0502020204030204" charset="0"/>
                <a:cs typeface="Times New Roman" panose="02020603050405020304" pitchFamily="18" charset="0"/>
              </a:rPr>
              <a:t>Lắng nghe chăm chú để hiểu thông tin được chia sẻ, thể hiện sự tôn trọng người nói</a:t>
            </a:r>
            <a:endParaRPr lang="en-US" sz="2800" b="1" dirty="0">
              <a:solidFill>
                <a:schemeClr val="tx2"/>
              </a:solidFill>
            </a:endParaRPr>
          </a:p>
        </p:txBody>
      </p:sp>
      <p:sp>
        <p:nvSpPr>
          <p:cNvPr id="8" name="Flowchart: Alternate Process 7"/>
          <p:cNvSpPr/>
          <p:nvPr/>
        </p:nvSpPr>
        <p:spPr>
          <a:xfrm>
            <a:off x="4565715" y="3909698"/>
            <a:ext cx="6700294" cy="843476"/>
          </a:xfrm>
          <a:prstGeom prst="flowChartAlternateProcess">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000" b="1" i="0" u="none" strike="noStrike" kern="1200" cap="none" spc="0" normalizeH="0" baseline="0" noProof="0" dirty="0">
                <a:ln>
                  <a:noFill/>
                </a:ln>
                <a:solidFill>
                  <a:schemeClr val="tx2"/>
                </a:solidFill>
                <a:effectLst/>
                <a:uLnTx/>
                <a:uFillTx/>
                <a:ea typeface="Calibri" panose="020F0502020204030204" charset="0"/>
                <a:cs typeface="Times New Roman" panose="02020603050405020304" pitchFamily="18" charset="0"/>
              </a:rPr>
              <a:t>Sử dụng cử chỉ, ánh mắt, nét mặt để khích lệ </a:t>
            </a:r>
            <a:endParaRPr kumimoji="0" lang="en-US" sz="2000" b="1" i="0" u="none" strike="noStrike" kern="1200" cap="none" spc="0" normalizeH="0" baseline="0" noProof="0" dirty="0">
              <a:ln>
                <a:noFill/>
              </a:ln>
              <a:solidFill>
                <a:schemeClr val="tx2"/>
              </a:solidFill>
              <a:effectLst/>
              <a:uLnTx/>
              <a:uFillTx/>
              <a:ea typeface="Calibri" panose="020F0502020204030204" charset="0"/>
              <a:cs typeface="Times New Roman" panose="02020603050405020304" pitchFamily="18" charset="0"/>
            </a:endParaRPr>
          </a:p>
          <a:p>
            <a:pPr algn="ctr"/>
            <a:r>
              <a:rPr kumimoji="0" lang="vi-VN" sz="2000" b="1" i="0" u="none" strike="noStrike" kern="1200" cap="none" spc="0" normalizeH="0" baseline="0" noProof="0" dirty="0">
                <a:ln>
                  <a:noFill/>
                </a:ln>
                <a:solidFill>
                  <a:schemeClr val="tx2"/>
                </a:solidFill>
                <a:effectLst/>
                <a:uLnTx/>
                <a:uFillTx/>
                <a:ea typeface="Calibri" panose="020F0502020204030204" charset="0"/>
                <a:cs typeface="Times New Roman" panose="02020603050405020304" pitchFamily="18" charset="0"/>
              </a:rPr>
              <a:t>người nói</a:t>
            </a:r>
            <a:endParaRPr lang="en-US" sz="3600" b="1" dirty="0">
              <a:solidFill>
                <a:schemeClr val="tx2"/>
              </a:solidFill>
            </a:endParaRPr>
          </a:p>
        </p:txBody>
      </p:sp>
      <p:sp>
        <p:nvSpPr>
          <p:cNvPr id="9" name="Flowchart: Alternate Process 8"/>
          <p:cNvSpPr/>
          <p:nvPr/>
        </p:nvSpPr>
        <p:spPr>
          <a:xfrm>
            <a:off x="4597138" y="5198748"/>
            <a:ext cx="6700294" cy="843476"/>
          </a:xfrm>
          <a:prstGeom prst="flowChartAlternateProcess">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000" b="1" i="0" u="none" strike="noStrike" kern="1200" cap="none" spc="0" normalizeH="0" baseline="0" noProof="0" dirty="0">
                <a:ln>
                  <a:noFill/>
                </a:ln>
                <a:solidFill>
                  <a:schemeClr val="tx2"/>
                </a:solidFill>
                <a:effectLst/>
                <a:uLnTx/>
                <a:uFillTx/>
                <a:ea typeface="Calibri" panose="020F0502020204030204" charset="0"/>
                <a:cs typeface="Times New Roman" panose="02020603050405020304" pitchFamily="18" charset="0"/>
              </a:rPr>
              <a:t>Nêu câu hỏi để được người nói chia sẻ thêm về </a:t>
            </a:r>
            <a:endParaRPr kumimoji="0" lang="en-US" sz="2000" b="1" i="0" u="none" strike="noStrike" kern="1200" cap="none" spc="0" normalizeH="0" baseline="0" noProof="0" dirty="0">
              <a:ln>
                <a:noFill/>
              </a:ln>
              <a:solidFill>
                <a:schemeClr val="tx2"/>
              </a:solidFill>
              <a:effectLst/>
              <a:uLnTx/>
              <a:uFillTx/>
              <a:ea typeface="Calibri" panose="020F0502020204030204" charset="0"/>
              <a:cs typeface="Times New Roman" panose="02020603050405020304" pitchFamily="18" charset="0"/>
            </a:endParaRPr>
          </a:p>
          <a:p>
            <a:pPr algn="ctr"/>
            <a:r>
              <a:rPr kumimoji="0" lang="en-US" sz="2000" b="1" i="0" u="none" strike="noStrike" kern="1200" cap="none" spc="0" normalizeH="0" baseline="0" noProof="0" smtClean="0">
                <a:ln>
                  <a:noFill/>
                </a:ln>
                <a:solidFill>
                  <a:schemeClr val="tx2"/>
                </a:solidFill>
                <a:effectLst/>
                <a:uLnTx/>
                <a:uFillTx/>
                <a:ea typeface="Calibri" panose="020F0502020204030204" charset="0"/>
                <a:cs typeface="Times New Roman" panose="02020603050405020304" pitchFamily="18" charset="0"/>
              </a:rPr>
              <a:t>Bài</a:t>
            </a:r>
            <a:r>
              <a:rPr kumimoji="0" lang="en-US" sz="2000" b="1" i="0" u="none" strike="noStrike" kern="1200" cap="none" spc="0" normalizeH="0" noProof="0" smtClean="0">
                <a:ln>
                  <a:noFill/>
                </a:ln>
                <a:solidFill>
                  <a:schemeClr val="tx2"/>
                </a:solidFill>
                <a:effectLst/>
                <a:uLnTx/>
                <a:uFillTx/>
                <a:ea typeface="Calibri" panose="020F0502020204030204" charset="0"/>
                <a:cs typeface="Times New Roman" panose="02020603050405020304" pitchFamily="18" charset="0"/>
              </a:rPr>
              <a:t> nói</a:t>
            </a:r>
            <a:endParaRPr lang="en-US" sz="4400" b="1" dirty="0">
              <a:solidFill>
                <a:schemeClr val="tx2"/>
              </a:solidFill>
            </a:endParaRPr>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280740" y="3161115"/>
            <a:ext cx="3505007" cy="2377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1441" y="809898"/>
          <a:ext cx="11978639" cy="6048102"/>
        </p:xfrm>
        <a:graphic>
          <a:graphicData uri="http://schemas.openxmlformats.org/drawingml/2006/table">
            <a:tbl>
              <a:tblPr firstRow="1" firstCol="1" bandRow="1"/>
              <a:tblGrid>
                <a:gridCol w="6505302"/>
                <a:gridCol w="5473337"/>
              </a:tblGrid>
              <a:tr h="608616">
                <a:tc>
                  <a:txBody>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FF0000"/>
                          </a:solidFill>
                          <a:effectLst/>
                          <a:latin typeface="+mn-lt"/>
                          <a:ea typeface="Calibri" panose="020F0502020204030204" charset="0"/>
                          <a:cs typeface="Times New Roman" panose="02020603050405020304" pitchFamily="18" charset="0"/>
                        </a:rPr>
                        <a:t>NGƯỜI NGHE</a:t>
                      </a:r>
                      <a:endParaRPr lang="en-US" sz="2400" b="1" dirty="0">
                        <a:solidFill>
                          <a:srgbClr val="FF0000"/>
                        </a:solidFill>
                        <a:effectLst/>
                        <a:latin typeface="+mn-lt"/>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FF0000"/>
                          </a:solidFill>
                          <a:effectLst/>
                          <a:latin typeface="+mn-lt"/>
                          <a:ea typeface="Calibri" panose="020F0502020204030204" charset="0"/>
                          <a:cs typeface="Times New Roman" panose="02020603050405020304" pitchFamily="18" charset="0"/>
                        </a:rPr>
                        <a:t>NGƯỜI NÓI</a:t>
                      </a:r>
                      <a:endParaRPr lang="en-US" sz="2400" b="1" dirty="0">
                        <a:solidFill>
                          <a:srgbClr val="FF0000"/>
                        </a:solidFill>
                        <a:effectLst/>
                        <a:latin typeface="+mn-lt"/>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5439486">
                <a:tc>
                  <a:txBody>
                    <a:bodyPr/>
                    <a:lstStyle/>
                    <a:p>
                      <a:pPr marL="0" marR="0" algn="just">
                        <a:lnSpc>
                          <a:spcPct val="115000"/>
                        </a:lnSpc>
                        <a:spcBef>
                          <a:spcPts val="0"/>
                        </a:spcBef>
                        <a:spcAft>
                          <a:spcPts val="0"/>
                        </a:spcAft>
                        <a:tabLst>
                          <a:tab pos="457200" algn="l"/>
                          <a:tab pos="2971800" algn="ctr"/>
                          <a:tab pos="5943600" algn="r"/>
                        </a:tabLst>
                      </a:pPr>
                      <a:endParaRPr lang="en-US" sz="2400" b="1" dirty="0">
                        <a:solidFill>
                          <a:srgbClr val="000000"/>
                        </a:solidFill>
                        <a:effectLst/>
                        <a:latin typeface="+mn-lt"/>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endParaRPr lang="en-US" sz="2400" b="1" dirty="0">
                        <a:solidFill>
                          <a:srgbClr val="000000"/>
                        </a:solidFill>
                        <a:effectLst/>
                        <a:latin typeface="+mn-lt"/>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
        <p:nvSpPr>
          <p:cNvPr id="4" name="TextBox 3"/>
          <p:cNvSpPr txBox="1"/>
          <p:nvPr/>
        </p:nvSpPr>
        <p:spPr>
          <a:xfrm>
            <a:off x="195943" y="1395507"/>
            <a:ext cx="6217920" cy="5170646"/>
          </a:xfrm>
          <a:prstGeom prst="rect">
            <a:avLst/>
          </a:prstGeom>
          <a:noFill/>
        </p:spPr>
        <p:txBody>
          <a:bodyPr wrap="square" rtlCol="0">
            <a:spAutoFit/>
          </a:bodyPr>
          <a:lstStyle/>
          <a:p>
            <a:pPr algn="just"/>
            <a:r>
              <a:rPr lang="en-US" sz="2200" b="1" smtClean="0">
                <a:solidFill>
                  <a:schemeClr val="bg1"/>
                </a:solidFill>
                <a:latin typeface="Times New Roman" panose="02020603050405020304" pitchFamily="18" charset="0"/>
                <a:cs typeface="Times New Roman" panose="02020603050405020304" pitchFamily="18" charset="0"/>
              </a:rPr>
              <a:t>a. Trình bày vấn đề</a:t>
            </a:r>
          </a:p>
          <a:p>
            <a:pPr algn="just"/>
            <a:r>
              <a:rPr lang="en-US" sz="2200" b="1" smtClean="0">
                <a:solidFill>
                  <a:schemeClr val="bg1"/>
                </a:solidFill>
                <a:latin typeface="Times New Roman" panose="02020603050405020304" pitchFamily="18" charset="0"/>
                <a:cs typeface="Times New Roman" panose="02020603050405020304" pitchFamily="18" charset="0"/>
              </a:rPr>
              <a:t>- Nêu vấn đề, nói rõ tầm quan trọng của việc sử dụng công nghệ trong đời sống.</a:t>
            </a:r>
          </a:p>
          <a:p>
            <a:pPr algn="just"/>
            <a:r>
              <a:rPr lang="en-US" sz="2200" b="1" smtClean="0">
                <a:solidFill>
                  <a:schemeClr val="bg1"/>
                </a:solidFill>
                <a:latin typeface="Times New Roman" panose="02020603050405020304" pitchFamily="18" charset="0"/>
                <a:cs typeface="Times New Roman" panose="02020603050405020304" pitchFamily="18" charset="0"/>
              </a:rPr>
              <a:t>- Trình bày lợi ích và tác hại của công nghệ trong đời sống.</a:t>
            </a:r>
          </a:p>
          <a:p>
            <a:pPr marL="285750" indent="-285750" algn="just">
              <a:buFontTx/>
              <a:buChar char="-"/>
            </a:pPr>
            <a:r>
              <a:rPr lang="en-US" sz="2200" b="1" smtClean="0">
                <a:solidFill>
                  <a:schemeClr val="bg1"/>
                </a:solidFill>
                <a:latin typeface="Times New Roman" panose="02020603050405020304" pitchFamily="18" charset="0"/>
                <a:cs typeface="Times New Roman" panose="02020603050405020304" pitchFamily="18" charset="0"/>
              </a:rPr>
              <a:t>Nêu ý kiến của bản thân về việc sử dụng công nghệ trong đời sống</a:t>
            </a:r>
          </a:p>
          <a:p>
            <a:pPr algn="just"/>
            <a:r>
              <a:rPr lang="en-US" sz="2200" b="1" smtClean="0">
                <a:solidFill>
                  <a:schemeClr val="bg1"/>
                </a:solidFill>
                <a:latin typeface="Times New Roman" panose="02020603050405020304" pitchFamily="18" charset="0"/>
                <a:cs typeface="Times New Roman" panose="02020603050405020304" pitchFamily="18" charset="0"/>
              </a:rPr>
              <a:t>b. Bảo vệ ý kiến trước sự phản bác của người khác:</a:t>
            </a:r>
          </a:p>
          <a:p>
            <a:pPr algn="just"/>
            <a:r>
              <a:rPr lang="en-US" sz="2200" b="1" smtClean="0">
                <a:solidFill>
                  <a:schemeClr val="bg1"/>
                </a:solidFill>
                <a:latin typeface="Times New Roman" panose="02020603050405020304" pitchFamily="18" charset="0"/>
                <a:cs typeface="Times New Roman" panose="02020603050405020304" pitchFamily="18" charset="0"/>
              </a:rPr>
              <a:t>- Tóm tắt ý kiến trao đổi, giải thích lại những chỗ người nghe chưa hiểu, dùng lí lẽ và bằng chứng làm rõ tính đúng đắn của ý kiến trình bày).</a:t>
            </a:r>
          </a:p>
          <a:p>
            <a:pPr algn="just"/>
            <a:r>
              <a:rPr lang="en-US" sz="2200" b="1" smtClean="0">
                <a:solidFill>
                  <a:schemeClr val="bg1"/>
                </a:solidFill>
                <a:latin typeface="Times New Roman" panose="02020603050405020304" pitchFamily="18" charset="0"/>
                <a:cs typeface="Times New Roman" panose="02020603050405020304" pitchFamily="18" charset="0"/>
              </a:rPr>
              <a:t>- Sẵn sàng trao đổi nếu người nghe tiếp tục thắc mắc, mục đích cuối cùng là để khẳng định sự xác đáng của ý kiến.</a:t>
            </a:r>
            <a:endParaRPr lang="vi-VN" sz="22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923314" y="1395507"/>
            <a:ext cx="4976950" cy="5170646"/>
          </a:xfrm>
          <a:prstGeom prst="rect">
            <a:avLst/>
          </a:prstGeom>
          <a:noFill/>
        </p:spPr>
        <p:txBody>
          <a:bodyPr wrap="square" rtlCol="0">
            <a:spAutoFit/>
          </a:bodyPr>
          <a:lstStyle/>
          <a:p>
            <a:pPr algn="just"/>
            <a:r>
              <a:rPr lang="en-US" sz="2200" b="1">
                <a:solidFill>
                  <a:schemeClr val="bg1"/>
                </a:solidFill>
                <a:latin typeface="Times New Roman" panose="02020603050405020304" pitchFamily="18" charset="0"/>
                <a:cs typeface="Times New Roman" panose="02020603050405020304" pitchFamily="18" charset="0"/>
              </a:rPr>
              <a:t>a. Tiếp nhận và suy nghĩ về ý kiến của người nói:</a:t>
            </a:r>
          </a:p>
          <a:p>
            <a:pPr algn="just"/>
            <a:r>
              <a:rPr lang="en-US" sz="2200" b="1">
                <a:solidFill>
                  <a:schemeClr val="bg1"/>
                </a:solidFill>
                <a:latin typeface="Times New Roman" panose="02020603050405020304" pitchFamily="18" charset="0"/>
                <a:cs typeface="Times New Roman" panose="02020603050405020304" pitchFamily="18" charset="0"/>
              </a:rPr>
              <a:t>- Tập trung lắng nghe và ghi chép các ý cơ bản của bài nói, đối chiếu với sự chuẩn bị của mình để thấy những chỗ tương đồng và những chỗ khác biệt trong ý kiến.</a:t>
            </a:r>
          </a:p>
          <a:p>
            <a:pPr marL="285750" indent="-285750" algn="just">
              <a:buFontTx/>
              <a:buChar char="-"/>
            </a:pPr>
            <a:r>
              <a:rPr lang="en-US" sz="2200" b="1" smtClean="0">
                <a:solidFill>
                  <a:schemeClr val="bg1"/>
                </a:solidFill>
                <a:latin typeface="Times New Roman" panose="02020603050405020304" pitchFamily="18" charset="0"/>
                <a:cs typeface="Times New Roman" panose="02020603050405020304" pitchFamily="18" charset="0"/>
              </a:rPr>
              <a:t>Ghi </a:t>
            </a:r>
            <a:r>
              <a:rPr lang="en-US" sz="2200" b="1">
                <a:solidFill>
                  <a:schemeClr val="bg1"/>
                </a:solidFill>
                <a:latin typeface="Times New Roman" panose="02020603050405020304" pitchFamily="18" charset="0"/>
                <a:cs typeface="Times New Roman" panose="02020603050405020304" pitchFamily="18" charset="0"/>
              </a:rPr>
              <a:t>nhanh ý kiến trao </a:t>
            </a:r>
            <a:r>
              <a:rPr lang="en-US" sz="2200" b="1" smtClean="0">
                <a:solidFill>
                  <a:schemeClr val="bg1"/>
                </a:solidFill>
                <a:latin typeface="Times New Roman" panose="02020603050405020304" pitchFamily="18" charset="0"/>
                <a:cs typeface="Times New Roman" panose="02020603050405020304" pitchFamily="18" charset="0"/>
              </a:rPr>
              <a:t>đổi</a:t>
            </a:r>
          </a:p>
          <a:p>
            <a:pPr algn="just"/>
            <a:r>
              <a:rPr lang="en-US" sz="2200" b="1">
                <a:solidFill>
                  <a:schemeClr val="bg1"/>
                </a:solidFill>
                <a:latin typeface="Times New Roman" panose="02020603050405020304" pitchFamily="18" charset="0"/>
                <a:cs typeface="Times New Roman" panose="02020603050405020304" pitchFamily="18" charset="0"/>
              </a:rPr>
              <a:t>b. Nêu ý kiến trao đổi:</a:t>
            </a:r>
          </a:p>
          <a:p>
            <a:pPr algn="just"/>
            <a:r>
              <a:rPr lang="en-US" sz="2200" b="1">
                <a:solidFill>
                  <a:schemeClr val="bg1"/>
                </a:solidFill>
                <a:latin typeface="Times New Roman" panose="02020603050405020304" pitchFamily="18" charset="0"/>
                <a:cs typeface="Times New Roman" panose="02020603050405020304" pitchFamily="18" charset="0"/>
              </a:rPr>
              <a:t>- Ý kiến cần trình bày ngắn gọn, rõ ràng bằng câu khẳng định hoặc câu hỏi.</a:t>
            </a:r>
          </a:p>
          <a:p>
            <a:pPr algn="just"/>
            <a:r>
              <a:rPr lang="en-US" sz="2200" b="1">
                <a:solidFill>
                  <a:schemeClr val="bg1"/>
                </a:solidFill>
                <a:latin typeface="Times New Roman" panose="02020603050405020304" pitchFamily="18" charset="0"/>
                <a:cs typeface="Times New Roman" panose="02020603050405020304" pitchFamily="18" charset="0"/>
              </a:rPr>
              <a:t>- Theo dõi phản hồi của người nói, trao đổi lại nếu thấy chưa thỏa đáng, đồng tình nếu thấy ý kiến bảo vệ có sức thuyết phục.</a:t>
            </a:r>
            <a:endParaRPr lang="vi-VN" sz="2200" b="1" dirty="0">
              <a:solidFill>
                <a:schemeClr val="bg1"/>
              </a:solidFill>
              <a:latin typeface="Times New Roman" panose="02020603050405020304" pitchFamily="18" charset="0"/>
              <a:cs typeface="Times New Roman" panose="02020603050405020304" pitchFamily="18" charset="0"/>
            </a:endParaRPr>
          </a:p>
        </p:txBody>
      </p:sp>
      <p:sp>
        <p:nvSpPr>
          <p:cNvPr id="10" name="Rectangle: Single Corner Snipped 9"/>
          <p:cNvSpPr/>
          <p:nvPr/>
        </p:nvSpPr>
        <p:spPr>
          <a:xfrm>
            <a:off x="5290457" y="237070"/>
            <a:ext cx="2767302" cy="298507"/>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Sau </a:t>
            </a:r>
            <a:r>
              <a:rPr kumimoji="0" lang="en-US" sz="32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khi</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nói</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55911525"/>
              </p:ext>
            </p:extLst>
          </p:nvPr>
        </p:nvGraphicFramePr>
        <p:xfrm>
          <a:off x="121922" y="232793"/>
          <a:ext cx="11929052" cy="6583680"/>
        </p:xfrm>
        <a:graphic>
          <a:graphicData uri="http://schemas.openxmlformats.org/drawingml/2006/table">
            <a:tbl>
              <a:tblPr firstRow="1" firstCol="1" bandRow="1">
                <a:tableStyleId>{5C22544A-7EE6-4342-B048-85BDC9FD1C3A}</a:tableStyleId>
              </a:tblPr>
              <a:tblGrid>
                <a:gridCol w="895695"/>
                <a:gridCol w="2059141"/>
                <a:gridCol w="1888362"/>
                <a:gridCol w="2805566"/>
                <a:gridCol w="4280288"/>
              </a:tblGrid>
              <a:tr h="360535">
                <a:tc gridSpan="5">
                  <a:txBody>
                    <a:bodyPr/>
                    <a:lstStyle/>
                    <a:p>
                      <a:pPr algn="ctr">
                        <a:spcAft>
                          <a:spcPts val="0"/>
                        </a:spcAft>
                      </a:pPr>
                      <a:r>
                        <a:rPr lang="en-US" sz="2400" spc="-100" baseline="0">
                          <a:effectLst/>
                          <a:latin typeface="Times New Roman" panose="02020603050405020304" pitchFamily="18" charset="0"/>
                          <a:cs typeface="Times New Roman" panose="02020603050405020304" pitchFamily="18" charset="0"/>
                        </a:rPr>
                        <a:t>PHIẾU ĐÁNH GIÁ BÀI NÓI</a:t>
                      </a:r>
                      <a:endParaRPr lang="en-US" sz="2400" spc="-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0535">
                <a:tc rowSpan="2" gridSpan="2">
                  <a:txBody>
                    <a:bodyPr/>
                    <a:lstStyle/>
                    <a:p>
                      <a:pPr algn="ctr">
                        <a:spcAft>
                          <a:spcPts val="0"/>
                        </a:spcAft>
                      </a:pPr>
                      <a:r>
                        <a:rPr lang="en-US" sz="2400" spc="-100" baseline="0">
                          <a:effectLst/>
                          <a:latin typeface="Times New Roman" panose="02020603050405020304" pitchFamily="18" charset="0"/>
                          <a:cs typeface="Times New Roman" panose="02020603050405020304" pitchFamily="18" charset="0"/>
                        </a:rPr>
                        <a:t>TIÊU CHÍ</a:t>
                      </a:r>
                      <a:endParaRPr lang="en-US" sz="2400" spc="-10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rowSpan="2" hMerge="1">
                  <a:txBody>
                    <a:bodyPr/>
                    <a:lstStyle/>
                    <a:p>
                      <a:endParaRPr lang="en-US"/>
                    </a:p>
                  </a:txBody>
                  <a:tcPr/>
                </a:tc>
                <a:tc gridSpan="3">
                  <a:txBody>
                    <a:bodyPr/>
                    <a:lstStyle/>
                    <a:p>
                      <a:pPr algn="ctr">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MỨC ĐỘ</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0535">
                <a:tc gridSpan="2" vMerge="1">
                  <a:txBody>
                    <a:bodyPr/>
                    <a:lstStyle/>
                    <a:p>
                      <a:endParaRPr lang="en-US"/>
                    </a:p>
                  </a:txBody>
                  <a:tcPr/>
                </a:tc>
                <a:tc hMerge="1" vMerge="1">
                  <a:txBody>
                    <a:bodyPr/>
                    <a:lstStyle/>
                    <a:p>
                      <a:endParaRPr lang="en-US"/>
                    </a:p>
                  </a:txBody>
                  <a:tcPr/>
                </a:tc>
                <a:tc>
                  <a:txBody>
                    <a:bodyPr/>
                    <a:lstStyle/>
                    <a:p>
                      <a:pPr algn="ctr">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Chưa đạt</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Đạt</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Tốt</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802674">
                <a:tc rowSpan="3">
                  <a:txBody>
                    <a:bodyPr/>
                    <a:lstStyle/>
                    <a:p>
                      <a:pPr>
                        <a:spcAft>
                          <a:spcPts val="0"/>
                        </a:spcAft>
                      </a:pPr>
                      <a:r>
                        <a:rPr lang="en-US" sz="2400" spc="-100" baseline="0">
                          <a:effectLst/>
                          <a:latin typeface="Times New Roman" panose="02020603050405020304" pitchFamily="18" charset="0"/>
                          <a:cs typeface="Times New Roman" panose="02020603050405020304" pitchFamily="18" charset="0"/>
                        </a:rPr>
                        <a:t> </a:t>
                      </a:r>
                      <a:endParaRPr lang="en-US" sz="2400" spc="-100" baseline="0" smtClean="0">
                        <a:effectLst/>
                        <a:latin typeface="Times New Roman" panose="02020603050405020304" pitchFamily="18" charset="0"/>
                        <a:cs typeface="Times New Roman" panose="02020603050405020304" pitchFamily="18" charset="0"/>
                      </a:endParaRPr>
                    </a:p>
                    <a:p>
                      <a:pPr>
                        <a:spcAft>
                          <a:spcPts val="0"/>
                        </a:spcAft>
                      </a:pPr>
                      <a:endParaRPr lang="en-US" sz="2400" spc="-100" baseline="0" smtClean="0">
                        <a:effectLst/>
                        <a:latin typeface="Times New Roman" panose="02020603050405020304" pitchFamily="18" charset="0"/>
                        <a:cs typeface="Times New Roman" panose="02020603050405020304" pitchFamily="18" charset="0"/>
                      </a:endParaRPr>
                    </a:p>
                    <a:p>
                      <a:pPr>
                        <a:spcAft>
                          <a:spcPts val="0"/>
                        </a:spcAft>
                      </a:pPr>
                      <a:endParaRPr lang="en-US" sz="2400" spc="-100" baseline="0" smtClean="0">
                        <a:effectLst/>
                        <a:latin typeface="Times New Roman" panose="02020603050405020304" pitchFamily="18" charset="0"/>
                        <a:cs typeface="Times New Roman" panose="02020603050405020304" pitchFamily="18" charset="0"/>
                      </a:endParaRPr>
                    </a:p>
                    <a:p>
                      <a:pPr>
                        <a:spcAft>
                          <a:spcPts val="0"/>
                        </a:spcAft>
                      </a:pPr>
                      <a:endParaRPr lang="en-US" sz="2400" spc="-100" baseline="0" smtClean="0">
                        <a:effectLst/>
                        <a:latin typeface="Times New Roman" panose="02020603050405020304" pitchFamily="18" charset="0"/>
                        <a:cs typeface="Times New Roman" panose="02020603050405020304" pitchFamily="18" charset="0"/>
                      </a:endParaRPr>
                    </a:p>
                    <a:p>
                      <a:pPr>
                        <a:spcAft>
                          <a:spcPts val="0"/>
                        </a:spcAft>
                      </a:pPr>
                      <a:endParaRPr lang="en-US" sz="2400" spc="-100" baseline="0">
                        <a:effectLst/>
                        <a:latin typeface="Times New Roman" panose="02020603050405020304" pitchFamily="18" charset="0"/>
                        <a:cs typeface="Times New Roman" panose="02020603050405020304" pitchFamily="18" charset="0"/>
                      </a:endParaRPr>
                    </a:p>
                    <a:p>
                      <a:pPr>
                        <a:spcAft>
                          <a:spcPts val="0"/>
                        </a:spcAft>
                      </a:pPr>
                      <a:r>
                        <a:rPr lang="en-US" sz="2400" spc="-100" baseline="0">
                          <a:solidFill>
                            <a:srgbClr val="FF0000"/>
                          </a:solidFill>
                          <a:effectLst/>
                          <a:latin typeface="Times New Roman" panose="02020603050405020304" pitchFamily="18" charset="0"/>
                          <a:cs typeface="Times New Roman" panose="02020603050405020304" pitchFamily="18" charset="0"/>
                        </a:rPr>
                        <a:t>Nội dung</a:t>
                      </a:r>
                      <a:endParaRPr lang="en-US" sz="2400" spc="-100" baseline="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solidFill>
                  </a:tcPr>
                </a:tc>
                <a:tc>
                  <a:txBody>
                    <a:bodyPr/>
                    <a:lstStyle/>
                    <a:p>
                      <a:pPr algn="just">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Nêu được vai trò của công nghệ đối với đời sống con người</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just">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Không nêu được vai trò của công nghệ đối với đời sống con người</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Nêu được nhận định khái quát về vai trò của công nghệ đối với đời sống con người</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Nêu được sự phát triển công nghệ và tác động của nó đến đời sống con người; nêu lên nhiều quan điểm khác nhau để thấy đây là một vấn đề còn nhiều tranh cãi</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802674">
                <a:tc vMerge="1">
                  <a:txBody>
                    <a:bodyPr/>
                    <a:lstStyle/>
                    <a:p>
                      <a:endParaRPr lang="en-US"/>
                    </a:p>
                  </a:txBody>
                  <a:tcPr/>
                </a:tc>
                <a:tc>
                  <a:txBody>
                    <a:bodyPr/>
                    <a:lstStyle/>
                    <a:p>
                      <a:pPr algn="just">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Trình bày được hai mặt tích cực và tiêu cực của công nghệ trong đời sống bằng các bằng chứng cụ thể</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just">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Không trình bày được hai mặt của vấn đề</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Có độ lệch về hai mặt ảnh hưởng của công nghệ, thiên về tích cực hoặc thiên về tiêu cực</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Đánh giá được một cách khách quan, cân bằng hai mặt tích cực và tiêu cực của công nghệ trong đời sống con người.</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721070">
                <a:tc vMerge="1">
                  <a:txBody>
                    <a:bodyPr/>
                    <a:lstStyle/>
                    <a:p>
                      <a:endParaRPr lang="en-US"/>
                    </a:p>
                  </a:txBody>
                  <a:tcPr/>
                </a:tc>
                <a:tc>
                  <a:txBody>
                    <a:bodyPr/>
                    <a:lstStyle/>
                    <a:p>
                      <a:pPr algn="just">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Nhấn mạnh ý kiến cá nhân</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just">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Không nêu được ý kiến cá nhân</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just">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Đã nêu được ý kiến cá nhân nhưng chưa rõ ràng</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just">
                        <a:spcAft>
                          <a:spcPts val="0"/>
                        </a:spcAft>
                      </a:pPr>
                      <a:r>
                        <a:rPr lang="en-US" sz="2400" spc="-100" baseline="0">
                          <a:solidFill>
                            <a:schemeClr val="tx2"/>
                          </a:solidFill>
                          <a:effectLst/>
                          <a:latin typeface="Times New Roman" panose="02020603050405020304" pitchFamily="18" charset="0"/>
                          <a:cs typeface="Times New Roman" panose="02020603050405020304" pitchFamily="18" charset="0"/>
                        </a:rPr>
                        <a:t>Nêu bật được ý kiến cá nhân để người nghe thấy rõ quan điểm của mình</a:t>
                      </a:r>
                      <a:endParaRPr lang="en-US" sz="2400" spc="-100" baseline="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0439606"/>
              </p:ext>
            </p:extLst>
          </p:nvPr>
        </p:nvGraphicFramePr>
        <p:xfrm>
          <a:off x="104504" y="130629"/>
          <a:ext cx="11952514" cy="6711189"/>
        </p:xfrm>
        <a:graphic>
          <a:graphicData uri="http://schemas.openxmlformats.org/drawingml/2006/table">
            <a:tbl>
              <a:tblPr firstRow="1" firstCol="1" bandRow="1">
                <a:tableStyleId>{5C22544A-7EE6-4342-B048-85BDC9FD1C3A}</a:tableStyleId>
              </a:tblPr>
              <a:tblGrid>
                <a:gridCol w="782600"/>
                <a:gridCol w="1473959"/>
                <a:gridCol w="2456597"/>
                <a:gridCol w="2920621"/>
                <a:gridCol w="4318737"/>
              </a:tblGrid>
              <a:tr h="974405">
                <a:tc rowSpan="4">
                  <a:txBody>
                    <a:bodyPr/>
                    <a:lstStyle/>
                    <a:p>
                      <a:pPr>
                        <a:spcAft>
                          <a:spcPts val="0"/>
                        </a:spcAft>
                      </a:pPr>
                      <a:r>
                        <a:rPr lang="en-US" sz="2200" spc="-100" baseline="0">
                          <a:solidFill>
                            <a:schemeClr val="bg1"/>
                          </a:solidFill>
                          <a:effectLst/>
                          <a:latin typeface="Times New Roman" pitchFamily="18" charset="0"/>
                          <a:cs typeface="Times New Roman" pitchFamily="18" charset="0"/>
                        </a:rPr>
                        <a:t>Hình thức trình bày</a:t>
                      </a:r>
                      <a:endParaRPr lang="en-US" sz="2200" spc="-100" baseline="0">
                        <a:solidFill>
                          <a:schemeClr val="bg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200" spc="-100" baseline="0">
                          <a:solidFill>
                            <a:schemeClr val="bg1"/>
                          </a:solidFill>
                          <a:effectLst/>
                          <a:latin typeface="Times New Roman" pitchFamily="18" charset="0"/>
                          <a:cs typeface="Times New Roman" pitchFamily="18" charset="0"/>
                        </a:rPr>
                        <a:t>Ngữ điệu nói</a:t>
                      </a:r>
                      <a:endParaRPr lang="en-US" sz="2200" spc="-100" baseline="0">
                        <a:solidFill>
                          <a:schemeClr val="bg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200" spc="-100" baseline="0">
                          <a:solidFill>
                            <a:schemeClr val="bg1"/>
                          </a:solidFill>
                          <a:effectLst/>
                          <a:latin typeface="Times New Roman" pitchFamily="18" charset="0"/>
                          <a:cs typeface="Times New Roman" pitchFamily="18" charset="0"/>
                        </a:rPr>
                        <a:t>Nói nhỏ, đều đều, lặp từ</a:t>
                      </a:r>
                      <a:endParaRPr lang="en-US" sz="2200" spc="-100" baseline="0">
                        <a:solidFill>
                          <a:schemeClr val="bg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200" spc="-100" baseline="0">
                          <a:solidFill>
                            <a:schemeClr val="bg1"/>
                          </a:solidFill>
                          <a:effectLst/>
                          <a:latin typeface="Times New Roman" pitchFamily="18" charset="0"/>
                          <a:cs typeface="Times New Roman" pitchFamily="18" charset="0"/>
                        </a:rPr>
                        <a:t>Nói to nhưng đôi chỗ vẫn còn bị lặp lại và không có điểm nhấn</a:t>
                      </a:r>
                      <a:endParaRPr lang="en-US" sz="2200" spc="-100" baseline="0">
                        <a:solidFill>
                          <a:schemeClr val="bg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200" spc="-100" baseline="0">
                          <a:solidFill>
                            <a:schemeClr val="bg1"/>
                          </a:solidFill>
                          <a:effectLst/>
                          <a:latin typeface="Times New Roman" pitchFamily="18" charset="0"/>
                          <a:cs typeface="Times New Roman" pitchFamily="18" charset="0"/>
                        </a:rPr>
                        <a:t>Nói to, rõ ràng, lưu loát, biết nhấn mạnh vào ý kiến cá nhân</a:t>
                      </a:r>
                      <a:endParaRPr lang="en-US" sz="2200" spc="-100" baseline="0">
                        <a:solidFill>
                          <a:schemeClr val="bg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071140">
                <a:tc vMerge="1">
                  <a:txBody>
                    <a:bodyPr/>
                    <a:lstStyle/>
                    <a:p>
                      <a:endParaRPr lang="en-US"/>
                    </a:p>
                  </a:txBody>
                  <a:tcPr/>
                </a:tc>
                <a:tc>
                  <a:txBody>
                    <a:bodyPr/>
                    <a:lstStyle/>
                    <a:p>
                      <a:pPr algn="just">
                        <a:spcAft>
                          <a:spcPts val="0"/>
                        </a:spcAft>
                      </a:pPr>
                      <a:r>
                        <a:rPr lang="en-US" sz="2200" spc="-100" baseline="0">
                          <a:solidFill>
                            <a:schemeClr val="tx2"/>
                          </a:solidFill>
                          <a:effectLst/>
                          <a:latin typeface="Times New Roman" pitchFamily="18" charset="0"/>
                          <a:cs typeface="Times New Roman" pitchFamily="18" charset="0"/>
                        </a:rPr>
                        <a:t>Sử dụng ngôn ngữ cơ thể</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200" spc="-100" baseline="0">
                          <a:solidFill>
                            <a:schemeClr val="tx2"/>
                          </a:solidFill>
                          <a:effectLst/>
                          <a:latin typeface="Times New Roman" pitchFamily="18" charset="0"/>
                          <a:cs typeface="Times New Roman" pitchFamily="18" charset="0"/>
                        </a:rPr>
                        <a:t>Không sử dụng ngôn ngữ cơ thể, chỉ nhìn vào dàn ý để nói</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200" spc="-100" baseline="0">
                          <a:solidFill>
                            <a:schemeClr val="tx2"/>
                          </a:solidFill>
                          <a:effectLst/>
                          <a:latin typeface="Times New Roman" pitchFamily="18" charset="0"/>
                          <a:cs typeface="Times New Roman" pitchFamily="18" charset="0"/>
                        </a:rPr>
                        <a:t>Có biểu cảm trên nét mặt và ánh mắt nhưng vẫn phụ thuộc vào dàn ý</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200" spc="-100" baseline="0">
                          <a:solidFill>
                            <a:schemeClr val="tx2"/>
                          </a:solidFill>
                          <a:effectLst/>
                          <a:latin typeface="Times New Roman" pitchFamily="18" charset="0"/>
                          <a:cs typeface="Times New Roman" pitchFamily="18" charset="0"/>
                        </a:rPr>
                        <a:t>Tự tin, tương tác với người nghe bằng ngôn ngữ cơ thể, hoàn toàn không phụ thuộc vào dàn ý.</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624009">
                <a:tc vMerge="1">
                  <a:txBody>
                    <a:bodyPr/>
                    <a:lstStyle/>
                    <a:p>
                      <a:endParaRPr lang="en-US"/>
                    </a:p>
                  </a:txBody>
                  <a:tcPr/>
                </a:tc>
                <a:tc>
                  <a:txBody>
                    <a:bodyPr/>
                    <a:lstStyle/>
                    <a:p>
                      <a:pPr algn="just">
                        <a:spcAft>
                          <a:spcPts val="0"/>
                        </a:spcAft>
                      </a:pPr>
                      <a:r>
                        <a:rPr lang="en-US" sz="2200" spc="-100" baseline="0">
                          <a:solidFill>
                            <a:schemeClr val="tx2"/>
                          </a:solidFill>
                          <a:effectLst/>
                          <a:latin typeface="Times New Roman" pitchFamily="18" charset="0"/>
                          <a:cs typeface="Times New Roman" pitchFamily="18" charset="0"/>
                        </a:rPr>
                        <a:t>Sử dụng từ ngữ để liên kết câu và đoạn khi chuyển ý</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200" spc="-100" baseline="0">
                          <a:solidFill>
                            <a:schemeClr val="tx2"/>
                          </a:solidFill>
                          <a:effectLst/>
                          <a:latin typeface="Times New Roman" pitchFamily="18" charset="0"/>
                          <a:cs typeface="Times New Roman" pitchFamily="18" charset="0"/>
                        </a:rPr>
                        <a:t>Không sử dụng từ ngữ liên kết khiến bài nói thiếu mạch lạc và không rõ ý</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200" spc="-100" baseline="0">
                          <a:solidFill>
                            <a:schemeClr val="tx2"/>
                          </a:solidFill>
                          <a:effectLst/>
                          <a:latin typeface="Times New Roman" pitchFamily="18" charset="0"/>
                          <a:cs typeface="Times New Roman" pitchFamily="18" charset="0"/>
                        </a:rPr>
                        <a:t>Có sử dụng từ ngữ liên kết khi chuyển câu/ đoạn nhưng các từ còn bị lặp, đơn điệu.</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200" spc="-100" baseline="0">
                          <a:solidFill>
                            <a:schemeClr val="tx2"/>
                          </a:solidFill>
                          <a:effectLst/>
                          <a:latin typeface="Times New Roman" pitchFamily="18" charset="0"/>
                          <a:cs typeface="Times New Roman" pitchFamily="18" charset="0"/>
                        </a:rPr>
                        <a:t>Sử dụng linh hoạt và đa dạng các từ ngữ liên kết câu/ đoạn khiến bài nói mạch lạc, logic và rõ ý.</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624009">
                <a:tc vMerge="1">
                  <a:txBody>
                    <a:bodyPr/>
                    <a:lstStyle/>
                    <a:p>
                      <a:endParaRPr lang="en-US"/>
                    </a:p>
                  </a:txBody>
                  <a:tcPr/>
                </a:tc>
                <a:tc>
                  <a:txBody>
                    <a:bodyPr/>
                    <a:lstStyle/>
                    <a:p>
                      <a:pPr algn="just">
                        <a:spcAft>
                          <a:spcPts val="0"/>
                        </a:spcAft>
                      </a:pPr>
                      <a:r>
                        <a:rPr lang="en-US" sz="2200" spc="-100" baseline="0">
                          <a:solidFill>
                            <a:schemeClr val="tx2"/>
                          </a:solidFill>
                          <a:effectLst/>
                          <a:latin typeface="Times New Roman" pitchFamily="18" charset="0"/>
                          <a:cs typeface="Times New Roman" pitchFamily="18" charset="0"/>
                        </a:rPr>
                        <a:t>Thái độ tham gia thảo luận</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200" spc="-100" baseline="0">
                          <a:solidFill>
                            <a:schemeClr val="tx2"/>
                          </a:solidFill>
                          <a:effectLst/>
                          <a:latin typeface="Times New Roman" pitchFamily="18" charset="0"/>
                          <a:cs typeface="Times New Roman" pitchFamily="18" charset="0"/>
                        </a:rPr>
                        <a:t>Không tiếp thu được ý kiến của người nghe</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200" spc="-100" baseline="0">
                          <a:solidFill>
                            <a:schemeClr val="tx2"/>
                          </a:solidFill>
                          <a:effectLst/>
                          <a:latin typeface="Times New Roman" pitchFamily="18" charset="0"/>
                          <a:cs typeface="Times New Roman" pitchFamily="18" charset="0"/>
                        </a:rPr>
                        <a:t>Lắng nghe, tiếp thu ý kiến của người nghe và có trao đổi lại</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just">
                        <a:spcAft>
                          <a:spcPts val="0"/>
                        </a:spcAft>
                      </a:pPr>
                      <a:r>
                        <a:rPr lang="en-US" sz="2200" spc="-100" baseline="0">
                          <a:solidFill>
                            <a:schemeClr val="tx2"/>
                          </a:solidFill>
                          <a:effectLst/>
                          <a:latin typeface="Times New Roman" pitchFamily="18" charset="0"/>
                          <a:cs typeface="Times New Roman" pitchFamily="18" charset="0"/>
                        </a:rPr>
                        <a:t>Lắng nghe, tiếp thu trao đổi với người nghe (tán thành hay phản bác), bảo vệ được quan điểm của mình bằng những lí lẽ, bằng chứng thuyết phục và thái độ cầu thị</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281409">
                <a:tc>
                  <a:txBody>
                    <a:bodyPr/>
                    <a:lstStyle/>
                    <a:p>
                      <a:pPr>
                        <a:spcAft>
                          <a:spcPts val="0"/>
                        </a:spcAft>
                      </a:pPr>
                      <a:r>
                        <a:rPr lang="en-US" sz="2200" spc="-100" baseline="0">
                          <a:solidFill>
                            <a:schemeClr val="bg1"/>
                          </a:solidFill>
                          <a:effectLst/>
                          <a:latin typeface="Times New Roman" pitchFamily="18" charset="0"/>
                          <a:cs typeface="Times New Roman" pitchFamily="18" charset="0"/>
                        </a:rPr>
                        <a:t>Thời </a:t>
                      </a:r>
                      <a:r>
                        <a:rPr lang="en-US" sz="2200" spc="-100" baseline="0" smtClean="0">
                          <a:solidFill>
                            <a:schemeClr val="bg1"/>
                          </a:solidFill>
                          <a:effectLst/>
                          <a:latin typeface="Times New Roman" pitchFamily="18" charset="0"/>
                          <a:cs typeface="Times New Roman" pitchFamily="18" charset="0"/>
                        </a:rPr>
                        <a:t>gian</a:t>
                      </a:r>
                      <a:endParaRPr lang="en-US" sz="2200" spc="-100" baseline="0">
                        <a:solidFill>
                          <a:schemeClr val="bg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spcAft>
                          <a:spcPts val="0"/>
                        </a:spcAft>
                      </a:pPr>
                      <a:r>
                        <a:rPr lang="en-US" sz="2200" spc="-100" baseline="0">
                          <a:solidFill>
                            <a:schemeClr val="tx2"/>
                          </a:solidFill>
                          <a:effectLst/>
                          <a:latin typeface="Times New Roman" pitchFamily="18" charset="0"/>
                          <a:cs typeface="Times New Roman" pitchFamily="18" charset="0"/>
                        </a:rPr>
                        <a:t>Thời gian trình bày (5-7 phút)</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spcAft>
                          <a:spcPts val="0"/>
                        </a:spcAft>
                      </a:pPr>
                      <a:r>
                        <a:rPr lang="en-US" sz="2200" spc="-100" baseline="0">
                          <a:solidFill>
                            <a:schemeClr val="tx2"/>
                          </a:solidFill>
                          <a:effectLst/>
                          <a:latin typeface="Times New Roman" pitchFamily="18" charset="0"/>
                          <a:cs typeface="Times New Roman" pitchFamily="18" charset="0"/>
                        </a:rPr>
                        <a:t>Không biết cân đối thời gian</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spcAft>
                          <a:spcPts val="0"/>
                        </a:spcAft>
                      </a:pPr>
                      <a:r>
                        <a:rPr lang="en-US" sz="2200" spc="-100" baseline="0">
                          <a:solidFill>
                            <a:schemeClr val="tx2"/>
                          </a:solidFill>
                          <a:effectLst/>
                          <a:latin typeface="Times New Roman" pitchFamily="18" charset="0"/>
                          <a:cs typeface="Times New Roman" pitchFamily="18" charset="0"/>
                        </a:rPr>
                        <a:t>Quá thời gian quy định một chút</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spcAft>
                          <a:spcPts val="0"/>
                        </a:spcAft>
                      </a:pPr>
                      <a:r>
                        <a:rPr lang="en-US" sz="2200" spc="-100" baseline="0">
                          <a:solidFill>
                            <a:schemeClr val="tx2"/>
                          </a:solidFill>
                          <a:effectLst/>
                          <a:latin typeface="Times New Roman" pitchFamily="18" charset="0"/>
                          <a:cs typeface="Times New Roman" pitchFamily="18" charset="0"/>
                        </a:rPr>
                        <a:t>Đảm bảo đúng thời gian quy định </a:t>
                      </a:r>
                      <a:endParaRPr lang="en-US" sz="2200" spc="-100" baseline="0">
                        <a:solidFill>
                          <a:schemeClr val="tx2"/>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grpSp>
        <p:nvGrpSpPr>
          <p:cNvPr id="979" name="Google Shape;979;p59"/>
          <p:cNvGrpSpPr/>
          <p:nvPr/>
        </p:nvGrpSpPr>
        <p:grpSpPr>
          <a:xfrm>
            <a:off x="4465006" y="776481"/>
            <a:ext cx="4110941" cy="4809393"/>
            <a:chOff x="2111525" y="827850"/>
            <a:chExt cx="3313850" cy="3876875"/>
          </a:xfrm>
        </p:grpSpPr>
        <p:sp>
          <p:nvSpPr>
            <p:cNvPr id="980" name="Google Shape;980;p59"/>
            <p:cNvSpPr/>
            <p:nvPr/>
          </p:nvSpPr>
          <p:spPr>
            <a:xfrm>
              <a:off x="3061375" y="2885500"/>
              <a:ext cx="1648675" cy="1819225"/>
            </a:xfrm>
            <a:custGeom>
              <a:avLst/>
              <a:gdLst/>
              <a:ahLst/>
              <a:cxnLst/>
              <a:rect l="l" t="t" r="r" b="b"/>
              <a:pathLst>
                <a:path w="65947" h="72769" extrusionOk="0">
                  <a:moveTo>
                    <a:pt x="17053" y="1"/>
                  </a:moveTo>
                  <a:lnTo>
                    <a:pt x="17053" y="12737"/>
                  </a:lnTo>
                  <a:cubicBezTo>
                    <a:pt x="17053" y="12737"/>
                    <a:pt x="22706" y="23637"/>
                    <a:pt x="21132" y="24090"/>
                  </a:cubicBezTo>
                  <a:cubicBezTo>
                    <a:pt x="21054" y="24112"/>
                    <a:pt x="20960" y="24123"/>
                    <a:pt x="20851" y="24123"/>
                  </a:cubicBezTo>
                  <a:cubicBezTo>
                    <a:pt x="18761" y="24123"/>
                    <a:pt x="11273" y="20169"/>
                    <a:pt x="9731" y="19081"/>
                  </a:cubicBezTo>
                  <a:cubicBezTo>
                    <a:pt x="8133" y="17913"/>
                    <a:pt x="1813" y="6560"/>
                    <a:pt x="1813" y="6560"/>
                  </a:cubicBezTo>
                  <a:lnTo>
                    <a:pt x="0" y="6560"/>
                  </a:lnTo>
                  <a:cubicBezTo>
                    <a:pt x="0" y="6560"/>
                    <a:pt x="4317" y="18604"/>
                    <a:pt x="4770" y="19749"/>
                  </a:cubicBezTo>
                  <a:cubicBezTo>
                    <a:pt x="5200" y="20870"/>
                    <a:pt x="13643" y="25664"/>
                    <a:pt x="17053" y="29075"/>
                  </a:cubicBezTo>
                  <a:cubicBezTo>
                    <a:pt x="20440" y="32509"/>
                    <a:pt x="19558" y="56837"/>
                    <a:pt x="18866" y="64111"/>
                  </a:cubicBezTo>
                  <a:cubicBezTo>
                    <a:pt x="18174" y="71385"/>
                    <a:pt x="9087" y="72745"/>
                    <a:pt x="9087" y="72745"/>
                  </a:cubicBezTo>
                  <a:cubicBezTo>
                    <a:pt x="15565" y="71915"/>
                    <a:pt x="21640" y="71638"/>
                    <a:pt x="26869" y="71638"/>
                  </a:cubicBezTo>
                  <a:cubicBezTo>
                    <a:pt x="37425" y="71638"/>
                    <a:pt x="44529" y="72769"/>
                    <a:pt x="44529" y="72769"/>
                  </a:cubicBezTo>
                  <a:cubicBezTo>
                    <a:pt x="44529" y="72769"/>
                    <a:pt x="35704" y="68690"/>
                    <a:pt x="34870" y="63777"/>
                  </a:cubicBezTo>
                  <a:cubicBezTo>
                    <a:pt x="34416" y="61154"/>
                    <a:pt x="34106" y="30720"/>
                    <a:pt x="34536" y="29576"/>
                  </a:cubicBezTo>
                  <a:cubicBezTo>
                    <a:pt x="34989" y="28455"/>
                    <a:pt x="50253" y="27524"/>
                    <a:pt x="51827" y="27071"/>
                  </a:cubicBezTo>
                  <a:cubicBezTo>
                    <a:pt x="53425" y="26594"/>
                    <a:pt x="65947" y="15241"/>
                    <a:pt x="65947" y="15241"/>
                  </a:cubicBezTo>
                  <a:lnTo>
                    <a:pt x="65016" y="13667"/>
                  </a:lnTo>
                  <a:lnTo>
                    <a:pt x="51350" y="23875"/>
                  </a:lnTo>
                  <a:cubicBezTo>
                    <a:pt x="51350" y="23875"/>
                    <a:pt x="33820" y="23446"/>
                    <a:pt x="33391" y="22397"/>
                  </a:cubicBezTo>
                  <a:cubicBezTo>
                    <a:pt x="32938" y="21323"/>
                    <a:pt x="47033" y="5010"/>
                    <a:pt x="47033" y="5010"/>
                  </a:cubicBezTo>
                  <a:lnTo>
                    <a:pt x="45221" y="3435"/>
                  </a:lnTo>
                  <a:cubicBezTo>
                    <a:pt x="45221" y="3435"/>
                    <a:pt x="29980" y="21180"/>
                    <a:pt x="27715" y="22397"/>
                  </a:cubicBezTo>
                  <a:cubicBezTo>
                    <a:pt x="27579" y="22469"/>
                    <a:pt x="27435" y="22504"/>
                    <a:pt x="27284" y="22504"/>
                  </a:cubicBezTo>
                  <a:cubicBezTo>
                    <a:pt x="24916" y="22504"/>
                    <a:pt x="20825" y="14029"/>
                    <a:pt x="19748" y="12976"/>
                  </a:cubicBezTo>
                  <a:cubicBezTo>
                    <a:pt x="18628" y="11831"/>
                    <a:pt x="18628" y="1"/>
                    <a:pt x="18628" y="1"/>
                  </a:cubicBezTo>
                  <a:close/>
                </a:path>
              </a:pathLst>
            </a:custGeom>
            <a:solidFill>
              <a:srgbClr val="65492F"/>
            </a:solidFill>
            <a:ln>
              <a:noFill/>
            </a:ln>
          </p:spPr>
          <p:txBody>
            <a:bodyPr spcFirstLastPara="1" wrap="square" lIns="91425" tIns="91425" rIns="91425" bIns="91425" anchor="ctr" anchorCtr="0">
              <a:noAutofit/>
            </a:bodyPr>
            <a:lstStyle/>
            <a:p>
              <a:endParaRPr/>
            </a:p>
          </p:txBody>
        </p:sp>
        <p:sp>
          <p:nvSpPr>
            <p:cNvPr id="981" name="Google Shape;981;p59"/>
            <p:cNvSpPr/>
            <p:nvPr/>
          </p:nvSpPr>
          <p:spPr>
            <a:xfrm>
              <a:off x="3510350" y="3525300"/>
              <a:ext cx="253450" cy="1116225"/>
            </a:xfrm>
            <a:custGeom>
              <a:avLst/>
              <a:gdLst/>
              <a:ahLst/>
              <a:cxnLst/>
              <a:rect l="l" t="t" r="r" b="b"/>
              <a:pathLst>
                <a:path w="10138" h="44649" extrusionOk="0">
                  <a:moveTo>
                    <a:pt x="7681" y="1"/>
                  </a:moveTo>
                  <a:lnTo>
                    <a:pt x="7681" y="1"/>
                  </a:lnTo>
                  <a:lnTo>
                    <a:pt x="7681" y="1"/>
                  </a:lnTo>
                  <a:cubicBezTo>
                    <a:pt x="7681" y="1"/>
                    <a:pt x="7681" y="1"/>
                    <a:pt x="7681" y="1"/>
                  </a:cubicBezTo>
                  <a:close/>
                  <a:moveTo>
                    <a:pt x="7681" y="1"/>
                  </a:moveTo>
                  <a:lnTo>
                    <a:pt x="7681" y="1"/>
                  </a:lnTo>
                  <a:cubicBezTo>
                    <a:pt x="7661" y="58"/>
                    <a:pt x="3543" y="3292"/>
                    <a:pt x="1312" y="3387"/>
                  </a:cubicBezTo>
                  <a:cubicBezTo>
                    <a:pt x="1312" y="3387"/>
                    <a:pt x="3650" y="7561"/>
                    <a:pt x="3650" y="17411"/>
                  </a:cubicBezTo>
                  <a:cubicBezTo>
                    <a:pt x="3650" y="27238"/>
                    <a:pt x="3817" y="42717"/>
                    <a:pt x="1" y="44649"/>
                  </a:cubicBezTo>
                  <a:cubicBezTo>
                    <a:pt x="1" y="44649"/>
                    <a:pt x="6317" y="43630"/>
                    <a:pt x="9505" y="43630"/>
                  </a:cubicBezTo>
                  <a:cubicBezTo>
                    <a:pt x="9733" y="43630"/>
                    <a:pt x="9945" y="43636"/>
                    <a:pt x="10137" y="43647"/>
                  </a:cubicBezTo>
                  <a:lnTo>
                    <a:pt x="7681" y="1"/>
                  </a:lnTo>
                  <a:close/>
                </a:path>
              </a:pathLst>
            </a:custGeom>
            <a:solidFill>
              <a:srgbClr val="745640"/>
            </a:solidFill>
            <a:ln>
              <a:noFill/>
            </a:ln>
          </p:spPr>
          <p:txBody>
            <a:bodyPr spcFirstLastPara="1" wrap="square" lIns="91425" tIns="91425" rIns="91425" bIns="91425" anchor="ctr" anchorCtr="0">
              <a:noAutofit/>
            </a:bodyPr>
            <a:lstStyle/>
            <a:p>
              <a:endParaRPr/>
            </a:p>
          </p:txBody>
        </p:sp>
        <p:sp>
          <p:nvSpPr>
            <p:cNvPr id="982" name="Google Shape;982;p59"/>
            <p:cNvSpPr/>
            <p:nvPr/>
          </p:nvSpPr>
          <p:spPr>
            <a:xfrm>
              <a:off x="2111525" y="827850"/>
              <a:ext cx="3313850" cy="2719450"/>
            </a:xfrm>
            <a:custGeom>
              <a:avLst/>
              <a:gdLst/>
              <a:ahLst/>
              <a:cxnLst/>
              <a:rect l="l" t="t" r="r" b="b"/>
              <a:pathLst>
                <a:path w="132554" h="108778" extrusionOk="0">
                  <a:moveTo>
                    <a:pt x="61837" y="0"/>
                  </a:moveTo>
                  <a:cubicBezTo>
                    <a:pt x="60152" y="0"/>
                    <a:pt x="58314" y="183"/>
                    <a:pt x="56311" y="595"/>
                  </a:cubicBezTo>
                  <a:cubicBezTo>
                    <a:pt x="40642" y="3839"/>
                    <a:pt x="38877" y="18030"/>
                    <a:pt x="41810" y="24613"/>
                  </a:cubicBezTo>
                  <a:cubicBezTo>
                    <a:pt x="41810" y="24613"/>
                    <a:pt x="41389" y="24583"/>
                    <a:pt x="40660" y="24583"/>
                  </a:cubicBezTo>
                  <a:cubicBezTo>
                    <a:pt x="36732" y="24583"/>
                    <a:pt x="23862" y="25448"/>
                    <a:pt x="19558" y="36490"/>
                  </a:cubicBezTo>
                  <a:cubicBezTo>
                    <a:pt x="13095" y="53186"/>
                    <a:pt x="25664" y="62368"/>
                    <a:pt x="25664" y="62368"/>
                  </a:cubicBezTo>
                  <a:cubicBezTo>
                    <a:pt x="25664" y="62368"/>
                    <a:pt x="1" y="65874"/>
                    <a:pt x="8086" y="89558"/>
                  </a:cubicBezTo>
                  <a:cubicBezTo>
                    <a:pt x="8086" y="89558"/>
                    <a:pt x="11449" y="98843"/>
                    <a:pt x="21286" y="98843"/>
                  </a:cubicBezTo>
                  <a:cubicBezTo>
                    <a:pt x="22440" y="98843"/>
                    <a:pt x="23683" y="98715"/>
                    <a:pt x="25020" y="98430"/>
                  </a:cubicBezTo>
                  <a:cubicBezTo>
                    <a:pt x="37565" y="95759"/>
                    <a:pt x="40165" y="88270"/>
                    <a:pt x="40165" y="88270"/>
                  </a:cubicBezTo>
                  <a:cubicBezTo>
                    <a:pt x="40165" y="88270"/>
                    <a:pt x="44420" y="92685"/>
                    <a:pt x="52263" y="92685"/>
                  </a:cubicBezTo>
                  <a:cubicBezTo>
                    <a:pt x="53996" y="92685"/>
                    <a:pt x="55904" y="92469"/>
                    <a:pt x="57981" y="91943"/>
                  </a:cubicBezTo>
                  <a:cubicBezTo>
                    <a:pt x="69476" y="89009"/>
                    <a:pt x="72386" y="80948"/>
                    <a:pt x="72387" y="80947"/>
                  </a:cubicBezTo>
                  <a:lnTo>
                    <a:pt x="72387" y="80947"/>
                  </a:lnTo>
                  <a:cubicBezTo>
                    <a:pt x="72387" y="80948"/>
                    <a:pt x="71552" y="90750"/>
                    <a:pt x="81402" y="95258"/>
                  </a:cubicBezTo>
                  <a:cubicBezTo>
                    <a:pt x="85875" y="97304"/>
                    <a:pt x="89678" y="97860"/>
                    <a:pt x="92490" y="97860"/>
                  </a:cubicBezTo>
                  <a:cubicBezTo>
                    <a:pt x="95841" y="97860"/>
                    <a:pt x="97787" y="97070"/>
                    <a:pt x="97787" y="97070"/>
                  </a:cubicBezTo>
                  <a:lnTo>
                    <a:pt x="97787" y="97070"/>
                  </a:lnTo>
                  <a:cubicBezTo>
                    <a:pt x="97787" y="97071"/>
                    <a:pt x="96571" y="105561"/>
                    <a:pt x="109498" y="108399"/>
                  </a:cubicBezTo>
                  <a:cubicBezTo>
                    <a:pt x="110668" y="108656"/>
                    <a:pt x="111817" y="108777"/>
                    <a:pt x="112937" y="108777"/>
                  </a:cubicBezTo>
                  <a:cubicBezTo>
                    <a:pt x="124209" y="108777"/>
                    <a:pt x="132554" y="96468"/>
                    <a:pt x="130558" y="85598"/>
                  </a:cubicBezTo>
                  <a:cubicBezTo>
                    <a:pt x="128340" y="73625"/>
                    <a:pt x="118776" y="68975"/>
                    <a:pt x="118776" y="68975"/>
                  </a:cubicBezTo>
                  <a:cubicBezTo>
                    <a:pt x="118776" y="68975"/>
                    <a:pt x="128435" y="60818"/>
                    <a:pt x="122830" y="48296"/>
                  </a:cubicBezTo>
                  <a:cubicBezTo>
                    <a:pt x="118418" y="38441"/>
                    <a:pt x="109810" y="37391"/>
                    <a:pt x="106345" y="37391"/>
                  </a:cubicBezTo>
                  <a:cubicBezTo>
                    <a:pt x="105408" y="37391"/>
                    <a:pt x="104847" y="37468"/>
                    <a:pt x="104847" y="37468"/>
                  </a:cubicBezTo>
                  <a:cubicBezTo>
                    <a:pt x="104847" y="37468"/>
                    <a:pt x="110022" y="26115"/>
                    <a:pt x="101436" y="16957"/>
                  </a:cubicBezTo>
                  <a:cubicBezTo>
                    <a:pt x="96427" y="11627"/>
                    <a:pt x="90977" y="10307"/>
                    <a:pt x="86590" y="10307"/>
                  </a:cubicBezTo>
                  <a:cubicBezTo>
                    <a:pt x="83143" y="10307"/>
                    <a:pt x="80352" y="11122"/>
                    <a:pt x="78945" y="11447"/>
                  </a:cubicBezTo>
                  <a:cubicBezTo>
                    <a:pt x="78945" y="11447"/>
                    <a:pt x="75167" y="0"/>
                    <a:pt x="61837" y="0"/>
                  </a:cubicBezTo>
                  <a:close/>
                </a:path>
              </a:pathLst>
            </a:custGeom>
            <a:solidFill>
              <a:srgbClr val="A4C548"/>
            </a:solidFill>
            <a:ln>
              <a:noFill/>
            </a:ln>
          </p:spPr>
          <p:txBody>
            <a:bodyPr spcFirstLastPara="1" wrap="square" lIns="91425" tIns="91425" rIns="91425" bIns="91425" anchor="ctr" anchorCtr="0">
              <a:noAutofit/>
            </a:bodyPr>
            <a:lstStyle/>
            <a:p>
              <a:endParaRPr/>
            </a:p>
          </p:txBody>
        </p:sp>
        <p:sp>
          <p:nvSpPr>
            <p:cNvPr id="983" name="Google Shape;983;p59"/>
            <p:cNvSpPr/>
            <p:nvPr/>
          </p:nvSpPr>
          <p:spPr>
            <a:xfrm>
              <a:off x="2300425" y="1689775"/>
              <a:ext cx="2341050" cy="1920175"/>
            </a:xfrm>
            <a:custGeom>
              <a:avLst/>
              <a:gdLst/>
              <a:ahLst/>
              <a:cxnLst/>
              <a:rect l="l" t="t" r="r" b="b"/>
              <a:pathLst>
                <a:path w="93642" h="76807" extrusionOk="0">
                  <a:moveTo>
                    <a:pt x="49956" y="0"/>
                  </a:moveTo>
                  <a:cubicBezTo>
                    <a:pt x="40529" y="0"/>
                    <a:pt x="37856" y="8095"/>
                    <a:pt x="37856" y="8095"/>
                  </a:cubicBezTo>
                  <a:cubicBezTo>
                    <a:pt x="36868" y="7864"/>
                    <a:pt x="34900" y="7286"/>
                    <a:pt x="32467" y="7286"/>
                  </a:cubicBezTo>
                  <a:cubicBezTo>
                    <a:pt x="29375" y="7286"/>
                    <a:pt x="25532" y="8219"/>
                    <a:pt x="21995" y="11983"/>
                  </a:cubicBezTo>
                  <a:cubicBezTo>
                    <a:pt x="15914" y="18470"/>
                    <a:pt x="19563" y="26484"/>
                    <a:pt x="19563" y="26484"/>
                  </a:cubicBezTo>
                  <a:cubicBezTo>
                    <a:pt x="19563" y="26484"/>
                    <a:pt x="19157" y="26427"/>
                    <a:pt x="18480" y="26427"/>
                  </a:cubicBezTo>
                  <a:cubicBezTo>
                    <a:pt x="16020" y="26427"/>
                    <a:pt x="9980" y="27176"/>
                    <a:pt x="6874" y="34116"/>
                  </a:cubicBezTo>
                  <a:cubicBezTo>
                    <a:pt x="2915" y="42941"/>
                    <a:pt x="9736" y="48712"/>
                    <a:pt x="9736" y="48712"/>
                  </a:cubicBezTo>
                  <a:cubicBezTo>
                    <a:pt x="9736" y="48712"/>
                    <a:pt x="2963" y="51980"/>
                    <a:pt x="1413" y="60447"/>
                  </a:cubicBezTo>
                  <a:cubicBezTo>
                    <a:pt x="1" y="68113"/>
                    <a:pt x="5906" y="76807"/>
                    <a:pt x="13887" y="76807"/>
                  </a:cubicBezTo>
                  <a:cubicBezTo>
                    <a:pt x="14671" y="76807"/>
                    <a:pt x="15476" y="76723"/>
                    <a:pt x="16295" y="76546"/>
                  </a:cubicBezTo>
                  <a:cubicBezTo>
                    <a:pt x="25454" y="74543"/>
                    <a:pt x="24571" y="68556"/>
                    <a:pt x="24571" y="68556"/>
                  </a:cubicBezTo>
                  <a:lnTo>
                    <a:pt x="24571" y="68556"/>
                  </a:lnTo>
                  <a:cubicBezTo>
                    <a:pt x="24571" y="68556"/>
                    <a:pt x="25963" y="69121"/>
                    <a:pt x="28346" y="69121"/>
                  </a:cubicBezTo>
                  <a:cubicBezTo>
                    <a:pt x="30342" y="69121"/>
                    <a:pt x="33034" y="68725"/>
                    <a:pt x="36186" y="67268"/>
                  </a:cubicBezTo>
                  <a:cubicBezTo>
                    <a:pt x="43103" y="64072"/>
                    <a:pt x="42531" y="57156"/>
                    <a:pt x="42531" y="57155"/>
                  </a:cubicBezTo>
                  <a:lnTo>
                    <a:pt x="42531" y="57155"/>
                  </a:lnTo>
                  <a:cubicBezTo>
                    <a:pt x="42531" y="57156"/>
                    <a:pt x="44582" y="62856"/>
                    <a:pt x="52691" y="64907"/>
                  </a:cubicBezTo>
                  <a:cubicBezTo>
                    <a:pt x="54164" y="65284"/>
                    <a:pt x="55517" y="65438"/>
                    <a:pt x="56745" y="65438"/>
                  </a:cubicBezTo>
                  <a:cubicBezTo>
                    <a:pt x="62281" y="65438"/>
                    <a:pt x="65284" y="62307"/>
                    <a:pt x="65284" y="62307"/>
                  </a:cubicBezTo>
                  <a:cubicBezTo>
                    <a:pt x="65284" y="62307"/>
                    <a:pt x="67096" y="67602"/>
                    <a:pt x="75969" y="69510"/>
                  </a:cubicBezTo>
                  <a:cubicBezTo>
                    <a:pt x="76918" y="69714"/>
                    <a:pt x="77801" y="69805"/>
                    <a:pt x="78620" y="69805"/>
                  </a:cubicBezTo>
                  <a:cubicBezTo>
                    <a:pt x="85574" y="69805"/>
                    <a:pt x="87942" y="63237"/>
                    <a:pt x="87942" y="63237"/>
                  </a:cubicBezTo>
                  <a:cubicBezTo>
                    <a:pt x="93642" y="46542"/>
                    <a:pt x="75468" y="44038"/>
                    <a:pt x="75468" y="44038"/>
                  </a:cubicBezTo>
                  <a:cubicBezTo>
                    <a:pt x="75468" y="44038"/>
                    <a:pt x="84364" y="37550"/>
                    <a:pt x="79785" y="25768"/>
                  </a:cubicBezTo>
                  <a:cubicBezTo>
                    <a:pt x="76760" y="17997"/>
                    <a:pt x="67747" y="17374"/>
                    <a:pt x="64937" y="17374"/>
                  </a:cubicBezTo>
                  <a:cubicBezTo>
                    <a:pt x="64401" y="17374"/>
                    <a:pt x="64091" y="17397"/>
                    <a:pt x="64091" y="17397"/>
                  </a:cubicBezTo>
                  <a:cubicBezTo>
                    <a:pt x="66142" y="12746"/>
                    <a:pt x="64926" y="2729"/>
                    <a:pt x="53836" y="415"/>
                  </a:cubicBezTo>
                  <a:cubicBezTo>
                    <a:pt x="52431" y="128"/>
                    <a:pt x="51140" y="0"/>
                    <a:pt x="49956" y="0"/>
                  </a:cubicBezTo>
                  <a:close/>
                </a:path>
              </a:pathLst>
            </a:custGeom>
            <a:solidFill>
              <a:srgbClr val="B8DA5D"/>
            </a:solidFill>
            <a:ln>
              <a:noFill/>
            </a:ln>
          </p:spPr>
          <p:txBody>
            <a:bodyPr spcFirstLastPara="1" wrap="square" lIns="91425" tIns="91425" rIns="91425" bIns="91425" anchor="ctr" anchorCtr="0">
              <a:noAutofit/>
            </a:bodyPr>
            <a:lstStyle/>
            <a:p>
              <a:endParaRPr/>
            </a:p>
          </p:txBody>
        </p:sp>
        <p:sp>
          <p:nvSpPr>
            <p:cNvPr id="984" name="Google Shape;984;p59"/>
            <p:cNvSpPr/>
            <p:nvPr/>
          </p:nvSpPr>
          <p:spPr>
            <a:xfrm>
              <a:off x="3296675" y="951250"/>
              <a:ext cx="1396075" cy="850575"/>
            </a:xfrm>
            <a:custGeom>
              <a:avLst/>
              <a:gdLst/>
              <a:ahLst/>
              <a:cxnLst/>
              <a:rect l="l" t="t" r="r" b="b"/>
              <a:pathLst>
                <a:path w="55843" h="34023" extrusionOk="0">
                  <a:moveTo>
                    <a:pt x="15083" y="0"/>
                  </a:moveTo>
                  <a:cubicBezTo>
                    <a:pt x="7999" y="0"/>
                    <a:pt x="1321" y="4174"/>
                    <a:pt x="439" y="6845"/>
                  </a:cubicBezTo>
                  <a:cubicBezTo>
                    <a:pt x="0" y="8208"/>
                    <a:pt x="649" y="8692"/>
                    <a:pt x="1887" y="8692"/>
                  </a:cubicBezTo>
                  <a:cubicBezTo>
                    <a:pt x="4353" y="8692"/>
                    <a:pt x="9156" y="6773"/>
                    <a:pt x="12364" y="6058"/>
                  </a:cubicBezTo>
                  <a:cubicBezTo>
                    <a:pt x="12990" y="5924"/>
                    <a:pt x="13632" y="5859"/>
                    <a:pt x="14281" y="5859"/>
                  </a:cubicBezTo>
                  <a:cubicBezTo>
                    <a:pt x="18576" y="5859"/>
                    <a:pt x="23189" y="8677"/>
                    <a:pt x="25696" y="12593"/>
                  </a:cubicBezTo>
                  <a:cubicBezTo>
                    <a:pt x="27094" y="14765"/>
                    <a:pt x="29241" y="15101"/>
                    <a:pt x="31694" y="15101"/>
                  </a:cubicBezTo>
                  <a:cubicBezTo>
                    <a:pt x="32796" y="15101"/>
                    <a:pt x="33959" y="15034"/>
                    <a:pt x="35144" y="15034"/>
                  </a:cubicBezTo>
                  <a:cubicBezTo>
                    <a:pt x="36767" y="15034"/>
                    <a:pt x="38431" y="15161"/>
                    <a:pt x="40030" y="15765"/>
                  </a:cubicBezTo>
                  <a:cubicBezTo>
                    <a:pt x="45396" y="17840"/>
                    <a:pt x="48187" y="24924"/>
                    <a:pt x="47877" y="30004"/>
                  </a:cubicBezTo>
                  <a:cubicBezTo>
                    <a:pt x="47730" y="32602"/>
                    <a:pt x="49378" y="34023"/>
                    <a:pt x="51135" y="34023"/>
                  </a:cubicBezTo>
                  <a:cubicBezTo>
                    <a:pt x="52796" y="34023"/>
                    <a:pt x="54555" y="32752"/>
                    <a:pt x="54984" y="30004"/>
                  </a:cubicBezTo>
                  <a:cubicBezTo>
                    <a:pt x="55843" y="24351"/>
                    <a:pt x="50882" y="12617"/>
                    <a:pt x="43942" y="10447"/>
                  </a:cubicBezTo>
                  <a:cubicBezTo>
                    <a:pt x="41620" y="9723"/>
                    <a:pt x="39187" y="9482"/>
                    <a:pt x="36976" y="9482"/>
                  </a:cubicBezTo>
                  <a:cubicBezTo>
                    <a:pt x="32552" y="9482"/>
                    <a:pt x="29011" y="10447"/>
                    <a:pt x="29011" y="10447"/>
                  </a:cubicBezTo>
                  <a:cubicBezTo>
                    <a:pt x="28415" y="8562"/>
                    <a:pt x="22190" y="0"/>
                    <a:pt x="15083" y="0"/>
                  </a:cubicBezTo>
                  <a:close/>
                </a:path>
              </a:pathLst>
            </a:custGeom>
            <a:solidFill>
              <a:srgbClr val="B4D053"/>
            </a:solidFill>
            <a:ln>
              <a:noFill/>
            </a:ln>
          </p:spPr>
          <p:txBody>
            <a:bodyPr spcFirstLastPara="1" wrap="square" lIns="91425" tIns="91425" rIns="91425" bIns="91425" anchor="ctr" anchorCtr="0">
              <a:noAutofit/>
            </a:bodyPr>
            <a:lstStyle/>
            <a:p>
              <a:endParaRPr/>
            </a:p>
          </p:txBody>
        </p:sp>
        <p:sp>
          <p:nvSpPr>
            <p:cNvPr id="985" name="Google Shape;985;p59"/>
            <p:cNvSpPr/>
            <p:nvPr/>
          </p:nvSpPr>
          <p:spPr>
            <a:xfrm>
              <a:off x="2818100" y="1778250"/>
              <a:ext cx="986075" cy="600675"/>
            </a:xfrm>
            <a:custGeom>
              <a:avLst/>
              <a:gdLst/>
              <a:ahLst/>
              <a:cxnLst/>
              <a:rect l="l" t="t" r="r" b="b"/>
              <a:pathLst>
                <a:path w="39443" h="24027" extrusionOk="0">
                  <a:moveTo>
                    <a:pt x="28812" y="1"/>
                  </a:moveTo>
                  <a:cubicBezTo>
                    <a:pt x="23803" y="1"/>
                    <a:pt x="19367" y="6035"/>
                    <a:pt x="18961" y="7347"/>
                  </a:cubicBezTo>
                  <a:cubicBezTo>
                    <a:pt x="18961" y="7347"/>
                    <a:pt x="16460" y="6658"/>
                    <a:pt x="13336" y="6658"/>
                  </a:cubicBezTo>
                  <a:cubicBezTo>
                    <a:pt x="11775" y="6658"/>
                    <a:pt x="10057" y="6830"/>
                    <a:pt x="8420" y="7347"/>
                  </a:cubicBezTo>
                  <a:cubicBezTo>
                    <a:pt x="3483" y="8897"/>
                    <a:pt x="0" y="17197"/>
                    <a:pt x="621" y="21180"/>
                  </a:cubicBezTo>
                  <a:cubicBezTo>
                    <a:pt x="933" y="23127"/>
                    <a:pt x="2175" y="24026"/>
                    <a:pt x="3345" y="24026"/>
                  </a:cubicBezTo>
                  <a:cubicBezTo>
                    <a:pt x="4583" y="24026"/>
                    <a:pt x="5739" y="23019"/>
                    <a:pt x="5629" y="21180"/>
                  </a:cubicBezTo>
                  <a:cubicBezTo>
                    <a:pt x="5438" y="17602"/>
                    <a:pt x="7370" y="12594"/>
                    <a:pt x="11162" y="11139"/>
                  </a:cubicBezTo>
                  <a:cubicBezTo>
                    <a:pt x="12287" y="10712"/>
                    <a:pt x="13459" y="10622"/>
                    <a:pt x="14605" y="10622"/>
                  </a:cubicBezTo>
                  <a:cubicBezTo>
                    <a:pt x="15427" y="10622"/>
                    <a:pt x="16235" y="10668"/>
                    <a:pt x="17002" y="10668"/>
                  </a:cubicBezTo>
                  <a:cubicBezTo>
                    <a:pt x="18750" y="10668"/>
                    <a:pt x="20288" y="10431"/>
                    <a:pt x="21299" y="8873"/>
                  </a:cubicBezTo>
                  <a:cubicBezTo>
                    <a:pt x="23086" y="6129"/>
                    <a:pt x="26341" y="4110"/>
                    <a:pt x="29390" y="4110"/>
                  </a:cubicBezTo>
                  <a:cubicBezTo>
                    <a:pt x="29839" y="4110"/>
                    <a:pt x="30285" y="4154"/>
                    <a:pt x="30720" y="4246"/>
                  </a:cubicBezTo>
                  <a:cubicBezTo>
                    <a:pt x="32972" y="4754"/>
                    <a:pt x="36352" y="6094"/>
                    <a:pt x="38098" y="6094"/>
                  </a:cubicBezTo>
                  <a:cubicBezTo>
                    <a:pt x="38978" y="6094"/>
                    <a:pt x="39443" y="5754"/>
                    <a:pt x="39139" y="4795"/>
                  </a:cubicBezTo>
                  <a:cubicBezTo>
                    <a:pt x="38543" y="2910"/>
                    <a:pt x="33820" y="1"/>
                    <a:pt x="28812" y="1"/>
                  </a:cubicBezTo>
                  <a:close/>
                </a:path>
              </a:pathLst>
            </a:custGeom>
            <a:solidFill>
              <a:srgbClr val="C4E467"/>
            </a:solidFill>
            <a:ln>
              <a:noFill/>
            </a:ln>
          </p:spPr>
          <p:txBody>
            <a:bodyPr spcFirstLastPara="1" wrap="square" lIns="91425" tIns="91425" rIns="91425" bIns="91425" anchor="ctr" anchorCtr="0">
              <a:noAutofit/>
            </a:bodyPr>
            <a:lstStyle/>
            <a:p>
              <a:endParaRPr/>
            </a:p>
          </p:txBody>
        </p:sp>
      </p:grpSp>
      <p:grpSp>
        <p:nvGrpSpPr>
          <p:cNvPr id="986" name="Google Shape;986;p59"/>
          <p:cNvGrpSpPr/>
          <p:nvPr/>
        </p:nvGrpSpPr>
        <p:grpSpPr>
          <a:xfrm rot="-1035540">
            <a:off x="4178735" y="3853326"/>
            <a:ext cx="543415" cy="634417"/>
            <a:chOff x="2549750" y="1918925"/>
            <a:chExt cx="407550" cy="475800"/>
          </a:xfrm>
        </p:grpSpPr>
        <p:sp>
          <p:nvSpPr>
            <p:cNvPr id="987" name="Google Shape;987;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988" name="Google Shape;988;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989" name="Google Shape;989;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990" name="Google Shape;990;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991" name="Google Shape;991;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2" name="Google Shape;992;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3" name="Google Shape;993;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4" name="Google Shape;994;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5" name="Google Shape;995;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6" name="Google Shape;996;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endParaRPr/>
            </a:p>
          </p:txBody>
        </p:sp>
        <p:sp>
          <p:nvSpPr>
            <p:cNvPr id="997" name="Google Shape;997;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endParaRPr/>
            </a:p>
          </p:txBody>
        </p:sp>
      </p:grpSp>
      <p:grpSp>
        <p:nvGrpSpPr>
          <p:cNvPr id="998" name="Google Shape;998;p59"/>
          <p:cNvGrpSpPr/>
          <p:nvPr/>
        </p:nvGrpSpPr>
        <p:grpSpPr>
          <a:xfrm rot="1197635">
            <a:off x="2602018" y="1888149"/>
            <a:ext cx="543441" cy="634449"/>
            <a:chOff x="2549750" y="1918925"/>
            <a:chExt cx="407550" cy="475800"/>
          </a:xfrm>
        </p:grpSpPr>
        <p:sp>
          <p:nvSpPr>
            <p:cNvPr id="999" name="Google Shape;999;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1000" name="Google Shape;1000;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1001" name="Google Shape;1001;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1002" name="Google Shape;1002;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1003" name="Google Shape;1003;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4" name="Google Shape;1004;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5" name="Google Shape;1005;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6" name="Google Shape;1006;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7" name="Google Shape;1007;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8" name="Google Shape;1008;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endParaRPr/>
            </a:p>
          </p:txBody>
        </p:sp>
        <p:sp>
          <p:nvSpPr>
            <p:cNvPr id="1009" name="Google Shape;1009;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endParaRPr/>
            </a:p>
          </p:txBody>
        </p:sp>
      </p:grpSp>
      <p:grpSp>
        <p:nvGrpSpPr>
          <p:cNvPr id="1010" name="Google Shape;1010;p59"/>
          <p:cNvGrpSpPr/>
          <p:nvPr/>
        </p:nvGrpSpPr>
        <p:grpSpPr>
          <a:xfrm rot="1197635">
            <a:off x="2186318" y="3217882"/>
            <a:ext cx="543441" cy="634449"/>
            <a:chOff x="2549750" y="1918925"/>
            <a:chExt cx="407550" cy="475800"/>
          </a:xfrm>
        </p:grpSpPr>
        <p:sp>
          <p:nvSpPr>
            <p:cNvPr id="1011" name="Google Shape;1011;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1012" name="Google Shape;1012;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1013" name="Google Shape;1013;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1014" name="Google Shape;1014;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1015" name="Google Shape;1015;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16" name="Google Shape;1016;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17" name="Google Shape;1017;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18" name="Google Shape;1018;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19" name="Google Shape;1019;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20" name="Google Shape;1020;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endParaRPr/>
            </a:p>
          </p:txBody>
        </p:sp>
        <p:sp>
          <p:nvSpPr>
            <p:cNvPr id="1021" name="Google Shape;1021;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Google Shape;566;p42"/>
          <p:cNvSpPr txBox="1">
            <a:spLocks noGrp="1"/>
          </p:cNvSpPr>
          <p:nvPr>
            <p:ph type="ctrTitle"/>
          </p:nvPr>
        </p:nvSpPr>
        <p:spPr>
          <a:xfrm>
            <a:off x="2653048" y="953039"/>
            <a:ext cx="6555345" cy="1017430"/>
          </a:xfrm>
          <a:prstGeom prst="rect">
            <a:avLst/>
          </a:prstGeom>
        </p:spPr>
        <p:txBody>
          <a:bodyPr spcFirstLastPara="1" wrap="square" lIns="121897" tIns="121897" rIns="121897" bIns="121897" anchor="b" anchorCtr="0">
            <a:noAutofit/>
          </a:bodyPr>
          <a:lstStyle/>
          <a:p>
            <a:r>
              <a:rPr lang="vi-VN" smtClean="0"/>
              <a:t/>
            </a:r>
            <a:br>
              <a:rPr lang="vi-VN" smtClean="0"/>
            </a:br>
            <a:r>
              <a:rPr lang="vi-VN"/>
              <a:t/>
            </a:r>
            <a:br>
              <a:rPr lang="vi-VN"/>
            </a:br>
            <a:r>
              <a:rPr lang="vi-VN" smtClean="0"/>
              <a:t/>
            </a:r>
            <a:br>
              <a:rPr lang="vi-VN" smtClean="0"/>
            </a:br>
            <a:r>
              <a:rPr lang="vi-VN"/>
              <a:t/>
            </a:r>
            <a:br>
              <a:rPr lang="vi-VN"/>
            </a:br>
            <a:r>
              <a:rPr lang="en-US" altLang="vi-VN" sz="3500">
                <a:latin typeface="Times New Roman" panose="02020603050405020304" pitchFamily="18" charset="0"/>
                <a:cs typeface="Times New Roman" panose="02020603050405020304" pitchFamily="18" charset="0"/>
              </a:rPr>
              <a:t>BÀI 1: THẾ GIỚI KÌ ẢO</a:t>
            </a:r>
            <a:br>
              <a:rPr lang="en-US" altLang="vi-VN" sz="3500">
                <a:latin typeface="Times New Roman" panose="02020603050405020304" pitchFamily="18" charset="0"/>
                <a:cs typeface="Times New Roman" panose="02020603050405020304" pitchFamily="18" charset="0"/>
              </a:rPr>
            </a:br>
            <a:r>
              <a:rPr lang="en-US" sz="3500" smtClean="0">
                <a:latin typeface="Times New Roman" panose="02020603050405020304" pitchFamily="18" charset="0"/>
                <a:cs typeface="Times New Roman" panose="02020603050405020304" pitchFamily="18" charset="0"/>
              </a:rPr>
              <a:t>TIẾT:</a:t>
            </a:r>
            <a:r>
              <a:rPr lang="vi-VN" sz="3500" smtClean="0">
                <a:latin typeface="Times New Roman" panose="02020603050405020304" pitchFamily="18" charset="0"/>
                <a:cs typeface="Times New Roman" panose="02020603050405020304" pitchFamily="18" charset="0"/>
              </a:rPr>
              <a:t> NÓI - NGHE</a:t>
            </a:r>
            <a:endParaRPr sz="3500">
              <a:latin typeface="Times New Roman" panose="02020603050405020304" pitchFamily="18" charset="0"/>
              <a:cs typeface="Times New Roman" panose="02020603050405020304" pitchFamily="18" charset="0"/>
            </a:endParaRPr>
          </a:p>
        </p:txBody>
      </p:sp>
      <p:sp>
        <p:nvSpPr>
          <p:cNvPr id="4" name="TextBox 3"/>
          <p:cNvSpPr txBox="1"/>
          <p:nvPr/>
        </p:nvSpPr>
        <p:spPr>
          <a:xfrm>
            <a:off x="100939" y="2112135"/>
            <a:ext cx="11653520" cy="1753235"/>
          </a:xfrm>
          <a:prstGeom prst="rect">
            <a:avLst/>
          </a:prstGeom>
          <a:noFill/>
        </p:spPr>
        <p:txBody>
          <a:bodyPr wrap="non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TRÌNH BÀY Ý KIẾN VỀ MỘT SỰ VIỆC CÓ </a:t>
            </a:r>
          </a:p>
          <a:p>
            <a:pPr algn="ctr"/>
            <a:r>
              <a:rPr lang="en-US" sz="3600" b="1">
                <a:solidFill>
                  <a:srgbClr val="FF0000"/>
                </a:solidFill>
                <a:latin typeface="Times New Roman" panose="02020603050405020304" pitchFamily="18" charset="0"/>
                <a:cs typeface="Times New Roman" panose="02020603050405020304" pitchFamily="18" charset="0"/>
              </a:rPr>
              <a:t>TÍNH THỜI SỰ</a:t>
            </a:r>
          </a:p>
          <a:p>
            <a:pPr algn="ctr"/>
            <a:r>
              <a:rPr lang="en-US" sz="3600" b="1">
                <a:solidFill>
                  <a:srgbClr val="FF0000"/>
                </a:solidFill>
                <a:latin typeface="Times New Roman" panose="02020603050405020304" pitchFamily="18" charset="0"/>
                <a:cs typeface="Times New Roman" panose="02020603050405020304" pitchFamily="18" charset="0"/>
              </a:rPr>
              <a:t>(CON NGƯỜI TRONG MỐI QUAN HỆ VỚI TỰ NHIÊN)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1" name="Google Shape;621;p47"/>
          <p:cNvSpPr/>
          <p:nvPr/>
        </p:nvSpPr>
        <p:spPr>
          <a:xfrm>
            <a:off x="6970784" y="3986867"/>
            <a:ext cx="195200" cy="195200"/>
          </a:xfrm>
          <a:prstGeom prst="ellipse">
            <a:avLst/>
          </a:prstGeom>
          <a:solidFill>
            <a:srgbClr val="E69138"/>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622" name="Google Shape;622;p47"/>
          <p:cNvSpPr/>
          <p:nvPr/>
        </p:nvSpPr>
        <p:spPr>
          <a:xfrm rot="885366">
            <a:off x="2119068" y="1366375"/>
            <a:ext cx="2488152" cy="515389"/>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623" name="Google Shape;623;p47"/>
          <p:cNvGrpSpPr/>
          <p:nvPr/>
        </p:nvGrpSpPr>
        <p:grpSpPr>
          <a:xfrm rot="-4439735">
            <a:off x="1001177" y="5928732"/>
            <a:ext cx="152827" cy="743603"/>
            <a:chOff x="1037075" y="4151250"/>
            <a:chExt cx="114625" cy="557725"/>
          </a:xfrm>
        </p:grpSpPr>
        <p:sp>
          <p:nvSpPr>
            <p:cNvPr id="624"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5"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6"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7"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8"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9"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0"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1"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2"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3"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4"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636" name="Google Shape;636;p47"/>
          <p:cNvGrpSpPr/>
          <p:nvPr/>
        </p:nvGrpSpPr>
        <p:grpSpPr>
          <a:xfrm rot="532621">
            <a:off x="267311" y="636941"/>
            <a:ext cx="1620204" cy="722387"/>
            <a:chOff x="638811" y="2327472"/>
            <a:chExt cx="1566541" cy="698461"/>
          </a:xfrm>
        </p:grpSpPr>
        <p:sp>
          <p:nvSpPr>
            <p:cNvPr id="637" name="Google Shape;637;p47"/>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8" name="Google Shape;638;p47"/>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9" name="Google Shape;639;p47"/>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0" name="Google Shape;640;p47"/>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1" name="Google Shape;641;p47"/>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2" name="Google Shape;642;p47"/>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3" name="Google Shape;643;p47"/>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4" name="Google Shape;644;p47"/>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5" name="Google Shape;645;p47"/>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6" name="Google Shape;646;p47"/>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7" name="Google Shape;647;p47"/>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8" name="Google Shape;648;p47"/>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660" name="Google Shape;660;p47"/>
          <p:cNvGrpSpPr/>
          <p:nvPr/>
        </p:nvGrpSpPr>
        <p:grpSpPr>
          <a:xfrm>
            <a:off x="9687788" y="4604437"/>
            <a:ext cx="1379760" cy="1699187"/>
            <a:chOff x="5344175" y="1320925"/>
            <a:chExt cx="872750" cy="1074800"/>
          </a:xfrm>
        </p:grpSpPr>
        <p:sp>
          <p:nvSpPr>
            <p:cNvPr id="661" name="Google Shape;661;p47"/>
            <p:cNvSpPr/>
            <p:nvPr/>
          </p:nvSpPr>
          <p:spPr>
            <a:xfrm>
              <a:off x="5737475" y="1493850"/>
              <a:ext cx="431300" cy="395350"/>
            </a:xfrm>
            <a:custGeom>
              <a:avLst/>
              <a:gdLst/>
              <a:ahLst/>
              <a:cxnLst/>
              <a:rect l="l" t="t" r="r" b="b"/>
              <a:pathLst>
                <a:path w="17252" h="15814" extrusionOk="0">
                  <a:moveTo>
                    <a:pt x="2198" y="0"/>
                  </a:moveTo>
                  <a:lnTo>
                    <a:pt x="1" y="2414"/>
                  </a:lnTo>
                  <a:lnTo>
                    <a:pt x="5154" y="7025"/>
                  </a:lnTo>
                  <a:lnTo>
                    <a:pt x="11555" y="12802"/>
                  </a:lnTo>
                  <a:lnTo>
                    <a:pt x="14892" y="15813"/>
                  </a:lnTo>
                  <a:lnTo>
                    <a:pt x="17251" y="13481"/>
                  </a:lnTo>
                  <a:lnTo>
                    <a:pt x="13725" y="10307"/>
                  </a:lnTo>
                  <a:lnTo>
                    <a:pt x="6266" y="3662"/>
                  </a:lnTo>
                  <a:lnTo>
                    <a:pt x="2198" y="0"/>
                  </a:ln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2" name="Google Shape;662;p47"/>
            <p:cNvSpPr/>
            <p:nvPr/>
          </p:nvSpPr>
          <p:spPr>
            <a:xfrm>
              <a:off x="5768675" y="1841700"/>
              <a:ext cx="409600" cy="427900"/>
            </a:xfrm>
            <a:custGeom>
              <a:avLst/>
              <a:gdLst/>
              <a:ahLst/>
              <a:cxnLst/>
              <a:rect l="l" t="t" r="r" b="b"/>
              <a:pathLst>
                <a:path w="16384" h="17116" extrusionOk="0">
                  <a:moveTo>
                    <a:pt x="13752" y="1"/>
                  </a:moveTo>
                  <a:lnTo>
                    <a:pt x="0" y="15298"/>
                  </a:lnTo>
                  <a:lnTo>
                    <a:pt x="2767" y="17116"/>
                  </a:lnTo>
                  <a:lnTo>
                    <a:pt x="16383" y="1899"/>
                  </a:lnTo>
                  <a:lnTo>
                    <a:pt x="13752" y="1"/>
                  </a:ln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3" name="Google Shape;663;p47"/>
            <p:cNvSpPr/>
            <p:nvPr/>
          </p:nvSpPr>
          <p:spPr>
            <a:xfrm>
              <a:off x="5737475" y="1493850"/>
              <a:ext cx="156675" cy="175650"/>
            </a:xfrm>
            <a:custGeom>
              <a:avLst/>
              <a:gdLst/>
              <a:ahLst/>
              <a:cxnLst/>
              <a:rect l="l" t="t" r="r" b="b"/>
              <a:pathLst>
                <a:path w="6267" h="7026" extrusionOk="0">
                  <a:moveTo>
                    <a:pt x="2198" y="0"/>
                  </a:moveTo>
                  <a:lnTo>
                    <a:pt x="1" y="2387"/>
                  </a:lnTo>
                  <a:lnTo>
                    <a:pt x="5154" y="7025"/>
                  </a:lnTo>
                  <a:cubicBezTo>
                    <a:pt x="5642" y="5967"/>
                    <a:pt x="6049" y="4828"/>
                    <a:pt x="6266" y="3635"/>
                  </a:cubicBezTo>
                  <a:lnTo>
                    <a:pt x="2198" y="0"/>
                  </a:lnTo>
                  <a:close/>
                </a:path>
              </a:pathLst>
            </a:custGeom>
            <a:solidFill>
              <a:srgbClr val="222E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4" name="Google Shape;664;p47"/>
            <p:cNvSpPr/>
            <p:nvPr/>
          </p:nvSpPr>
          <p:spPr>
            <a:xfrm>
              <a:off x="6026350" y="1751525"/>
              <a:ext cx="142425" cy="137675"/>
            </a:xfrm>
            <a:custGeom>
              <a:avLst/>
              <a:gdLst/>
              <a:ahLst/>
              <a:cxnLst/>
              <a:rect l="l" t="t" r="r" b="b"/>
              <a:pathLst>
                <a:path w="5697" h="5507" extrusionOk="0">
                  <a:moveTo>
                    <a:pt x="2170" y="0"/>
                  </a:moveTo>
                  <a:cubicBezTo>
                    <a:pt x="1194" y="543"/>
                    <a:pt x="407" y="1438"/>
                    <a:pt x="0" y="2495"/>
                  </a:cubicBezTo>
                  <a:lnTo>
                    <a:pt x="3364" y="5506"/>
                  </a:lnTo>
                  <a:lnTo>
                    <a:pt x="5696" y="3174"/>
                  </a:lnTo>
                  <a:lnTo>
                    <a:pt x="2170" y="0"/>
                  </a:lnTo>
                  <a:close/>
                </a:path>
              </a:pathLst>
            </a:custGeom>
            <a:solidFill>
              <a:srgbClr val="222E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5" name="Google Shape;665;p47"/>
            <p:cNvSpPr/>
            <p:nvPr/>
          </p:nvSpPr>
          <p:spPr>
            <a:xfrm>
              <a:off x="5772050" y="1320925"/>
              <a:ext cx="124125" cy="122075"/>
            </a:xfrm>
            <a:custGeom>
              <a:avLst/>
              <a:gdLst/>
              <a:ahLst/>
              <a:cxnLst/>
              <a:rect l="l" t="t" r="r" b="b"/>
              <a:pathLst>
                <a:path w="4965" h="4883" extrusionOk="0">
                  <a:moveTo>
                    <a:pt x="1547" y="0"/>
                  </a:moveTo>
                  <a:cubicBezTo>
                    <a:pt x="1140" y="0"/>
                    <a:pt x="1" y="1058"/>
                    <a:pt x="1" y="1058"/>
                  </a:cubicBezTo>
                  <a:lnTo>
                    <a:pt x="3608" y="4883"/>
                  </a:lnTo>
                  <a:cubicBezTo>
                    <a:pt x="3608" y="4883"/>
                    <a:pt x="4965" y="3662"/>
                    <a:pt x="4802" y="3228"/>
                  </a:cubicBezTo>
                  <a:cubicBezTo>
                    <a:pt x="4612" y="2794"/>
                    <a:pt x="1981" y="0"/>
                    <a:pt x="1547" y="0"/>
                  </a:cubicBezTo>
                  <a:close/>
                </a:path>
              </a:pathLst>
            </a:custGeom>
            <a:solidFill>
              <a:srgbClr val="35455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6" name="Google Shape;666;p47"/>
            <p:cNvSpPr/>
            <p:nvPr/>
          </p:nvSpPr>
          <p:spPr>
            <a:xfrm>
              <a:off x="5375375" y="1323625"/>
              <a:ext cx="515375" cy="521500"/>
            </a:xfrm>
            <a:custGeom>
              <a:avLst/>
              <a:gdLst/>
              <a:ahLst/>
              <a:cxnLst/>
              <a:rect l="l" t="t" r="r" b="b"/>
              <a:pathLst>
                <a:path w="20615" h="20860" extrusionOk="0">
                  <a:moveTo>
                    <a:pt x="15949" y="1"/>
                  </a:moveTo>
                  <a:lnTo>
                    <a:pt x="13481" y="2496"/>
                  </a:lnTo>
                  <a:cubicBezTo>
                    <a:pt x="13481" y="2496"/>
                    <a:pt x="13337" y="2479"/>
                    <a:pt x="13068" y="2479"/>
                  </a:cubicBezTo>
                  <a:cubicBezTo>
                    <a:pt x="11566" y="2479"/>
                    <a:pt x="6163" y="3025"/>
                    <a:pt x="0" y="10200"/>
                  </a:cubicBezTo>
                  <a:cubicBezTo>
                    <a:pt x="3906" y="14078"/>
                    <a:pt x="6483" y="16655"/>
                    <a:pt x="8138" y="18282"/>
                  </a:cubicBezTo>
                  <a:cubicBezTo>
                    <a:pt x="10145" y="20208"/>
                    <a:pt x="10823" y="20859"/>
                    <a:pt x="10823" y="20859"/>
                  </a:cubicBezTo>
                  <a:cubicBezTo>
                    <a:pt x="10823" y="20859"/>
                    <a:pt x="18770" y="14648"/>
                    <a:pt x="18418" y="6809"/>
                  </a:cubicBezTo>
                  <a:lnTo>
                    <a:pt x="20615" y="4666"/>
                  </a:lnTo>
                  <a:lnTo>
                    <a:pt x="18824" y="2876"/>
                  </a:lnTo>
                  <a:lnTo>
                    <a:pt x="15949" y="1"/>
                  </a:lnTo>
                  <a:close/>
                </a:path>
              </a:pathLst>
            </a:custGeom>
            <a:solidFill>
              <a:srgbClr val="35455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7" name="Google Shape;667;p47"/>
            <p:cNvSpPr/>
            <p:nvPr/>
          </p:nvSpPr>
          <p:spPr>
            <a:xfrm>
              <a:off x="5711025" y="1323625"/>
              <a:ext cx="179725" cy="170250"/>
            </a:xfrm>
            <a:custGeom>
              <a:avLst/>
              <a:gdLst/>
              <a:ahLst/>
              <a:cxnLst/>
              <a:rect l="l" t="t" r="r" b="b"/>
              <a:pathLst>
                <a:path w="7189" h="6810" extrusionOk="0">
                  <a:moveTo>
                    <a:pt x="2496" y="1"/>
                  </a:moveTo>
                  <a:lnTo>
                    <a:pt x="1" y="2523"/>
                  </a:lnTo>
                  <a:lnTo>
                    <a:pt x="2984" y="5127"/>
                  </a:lnTo>
                  <a:lnTo>
                    <a:pt x="4964" y="6809"/>
                  </a:lnTo>
                  <a:lnTo>
                    <a:pt x="7189" y="4693"/>
                  </a:lnTo>
                  <a:lnTo>
                    <a:pt x="5371" y="2876"/>
                  </a:lnTo>
                  <a:lnTo>
                    <a:pt x="2496" y="1"/>
                  </a:ln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8" name="Google Shape;668;p47"/>
            <p:cNvSpPr/>
            <p:nvPr/>
          </p:nvSpPr>
          <p:spPr>
            <a:xfrm>
              <a:off x="5578125" y="1451800"/>
              <a:ext cx="266525" cy="393325"/>
            </a:xfrm>
            <a:custGeom>
              <a:avLst/>
              <a:gdLst/>
              <a:ahLst/>
              <a:cxnLst/>
              <a:rect l="l" t="t" r="r" b="b"/>
              <a:pathLst>
                <a:path w="10661" h="15733" extrusionOk="0">
                  <a:moveTo>
                    <a:pt x="8300" y="0"/>
                  </a:moveTo>
                  <a:cubicBezTo>
                    <a:pt x="8219" y="380"/>
                    <a:pt x="5859" y="8138"/>
                    <a:pt x="1" y="13155"/>
                  </a:cubicBezTo>
                  <a:cubicBezTo>
                    <a:pt x="2008" y="15081"/>
                    <a:pt x="2686" y="15732"/>
                    <a:pt x="2686" y="15732"/>
                  </a:cubicBezTo>
                  <a:cubicBezTo>
                    <a:pt x="2686" y="15732"/>
                    <a:pt x="10660" y="9521"/>
                    <a:pt x="10280" y="1682"/>
                  </a:cubicBezTo>
                  <a:lnTo>
                    <a:pt x="8300" y="0"/>
                  </a:ln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9" name="Google Shape;669;p47"/>
            <p:cNvSpPr/>
            <p:nvPr/>
          </p:nvSpPr>
          <p:spPr>
            <a:xfrm>
              <a:off x="5785625" y="1396875"/>
              <a:ext cx="105125" cy="97000"/>
            </a:xfrm>
            <a:custGeom>
              <a:avLst/>
              <a:gdLst/>
              <a:ahLst/>
              <a:cxnLst/>
              <a:rect l="l" t="t" r="r" b="b"/>
              <a:pathLst>
                <a:path w="4205" h="3880" extrusionOk="0">
                  <a:moveTo>
                    <a:pt x="2387" y="0"/>
                  </a:moveTo>
                  <a:lnTo>
                    <a:pt x="0" y="2197"/>
                  </a:lnTo>
                  <a:lnTo>
                    <a:pt x="1980" y="3879"/>
                  </a:lnTo>
                  <a:lnTo>
                    <a:pt x="4205" y="1763"/>
                  </a:lnTo>
                  <a:lnTo>
                    <a:pt x="2387" y="0"/>
                  </a:lnTo>
                  <a:close/>
                </a:path>
              </a:pathLst>
            </a:custGeom>
            <a:solidFill>
              <a:srgbClr val="222E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0" name="Google Shape;670;p47"/>
            <p:cNvSpPr/>
            <p:nvPr/>
          </p:nvSpPr>
          <p:spPr>
            <a:xfrm>
              <a:off x="5420800" y="1411100"/>
              <a:ext cx="314675" cy="221100"/>
            </a:xfrm>
            <a:custGeom>
              <a:avLst/>
              <a:gdLst/>
              <a:ahLst/>
              <a:cxnLst/>
              <a:rect l="l" t="t" r="r" b="b"/>
              <a:pathLst>
                <a:path w="12587" h="8844" extrusionOk="0">
                  <a:moveTo>
                    <a:pt x="11583" y="1"/>
                  </a:moveTo>
                  <a:cubicBezTo>
                    <a:pt x="11583" y="1"/>
                    <a:pt x="5154" y="679"/>
                    <a:pt x="1" y="6673"/>
                  </a:cubicBezTo>
                  <a:cubicBezTo>
                    <a:pt x="1520" y="8084"/>
                    <a:pt x="2279" y="8843"/>
                    <a:pt x="2279" y="8843"/>
                  </a:cubicBezTo>
                  <a:cubicBezTo>
                    <a:pt x="2279" y="8843"/>
                    <a:pt x="4069" y="6538"/>
                    <a:pt x="7297" y="4124"/>
                  </a:cubicBezTo>
                  <a:cubicBezTo>
                    <a:pt x="10552" y="1737"/>
                    <a:pt x="12586" y="923"/>
                    <a:pt x="12586" y="923"/>
                  </a:cubicBezTo>
                  <a:lnTo>
                    <a:pt x="11583" y="1"/>
                  </a:lnTo>
                  <a:close/>
                </a:path>
              </a:pathLst>
            </a:custGeom>
            <a:solidFill>
              <a:srgbClr val="3D4F6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1" name="Google Shape;671;p47"/>
            <p:cNvSpPr/>
            <p:nvPr/>
          </p:nvSpPr>
          <p:spPr>
            <a:xfrm>
              <a:off x="5344175" y="1562600"/>
              <a:ext cx="309250" cy="297150"/>
            </a:xfrm>
            <a:custGeom>
              <a:avLst/>
              <a:gdLst/>
              <a:ahLst/>
              <a:cxnLst/>
              <a:rect l="l" t="t" r="r" b="b"/>
              <a:pathLst>
                <a:path w="12370" h="11886" extrusionOk="0">
                  <a:moveTo>
                    <a:pt x="974" y="1"/>
                  </a:moveTo>
                  <a:cubicBezTo>
                    <a:pt x="825" y="1"/>
                    <a:pt x="674" y="42"/>
                    <a:pt x="543" y="125"/>
                  </a:cubicBezTo>
                  <a:lnTo>
                    <a:pt x="408" y="234"/>
                  </a:lnTo>
                  <a:cubicBezTo>
                    <a:pt x="28" y="505"/>
                    <a:pt x="1" y="1047"/>
                    <a:pt x="299" y="1319"/>
                  </a:cubicBezTo>
                  <a:lnTo>
                    <a:pt x="11013" y="11653"/>
                  </a:lnTo>
                  <a:cubicBezTo>
                    <a:pt x="11162" y="11802"/>
                    <a:pt x="11368" y="11885"/>
                    <a:pt x="11574" y="11885"/>
                  </a:cubicBezTo>
                  <a:cubicBezTo>
                    <a:pt x="11742" y="11885"/>
                    <a:pt x="11909" y="11829"/>
                    <a:pt x="12044" y="11707"/>
                  </a:cubicBezTo>
                  <a:cubicBezTo>
                    <a:pt x="12369" y="11436"/>
                    <a:pt x="12369" y="10920"/>
                    <a:pt x="12071" y="10622"/>
                  </a:cubicBezTo>
                  <a:lnTo>
                    <a:pt x="1493" y="207"/>
                  </a:lnTo>
                  <a:cubicBezTo>
                    <a:pt x="1355" y="69"/>
                    <a:pt x="1166" y="1"/>
                    <a:pt x="974" y="1"/>
                  </a:cubicBezTo>
                  <a:close/>
                </a:path>
              </a:pathLst>
            </a:custGeom>
            <a:solidFill>
              <a:srgbClr val="3D4F6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2" name="Google Shape;672;p47"/>
            <p:cNvSpPr/>
            <p:nvPr/>
          </p:nvSpPr>
          <p:spPr>
            <a:xfrm>
              <a:off x="6062975" y="1782025"/>
              <a:ext cx="153950" cy="154625"/>
            </a:xfrm>
            <a:custGeom>
              <a:avLst/>
              <a:gdLst/>
              <a:ahLst/>
              <a:cxnLst/>
              <a:rect l="l" t="t" r="r" b="b"/>
              <a:pathLst>
                <a:path w="6158" h="6185" extrusionOk="0">
                  <a:moveTo>
                    <a:pt x="3092" y="1"/>
                  </a:moveTo>
                  <a:cubicBezTo>
                    <a:pt x="1383" y="1"/>
                    <a:pt x="0" y="1384"/>
                    <a:pt x="0" y="3093"/>
                  </a:cubicBezTo>
                  <a:cubicBezTo>
                    <a:pt x="0" y="4802"/>
                    <a:pt x="1383" y="6185"/>
                    <a:pt x="3092" y="6185"/>
                  </a:cubicBezTo>
                  <a:cubicBezTo>
                    <a:pt x="4801" y="6185"/>
                    <a:pt x="6157" y="4802"/>
                    <a:pt x="6157" y="3093"/>
                  </a:cubicBezTo>
                  <a:cubicBezTo>
                    <a:pt x="6157" y="1384"/>
                    <a:pt x="4801" y="1"/>
                    <a:pt x="3092" y="1"/>
                  </a:cubicBez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3" name="Google Shape;673;p47"/>
            <p:cNvSpPr/>
            <p:nvPr/>
          </p:nvSpPr>
          <p:spPr>
            <a:xfrm>
              <a:off x="6100250" y="1819325"/>
              <a:ext cx="79375" cy="80050"/>
            </a:xfrm>
            <a:custGeom>
              <a:avLst/>
              <a:gdLst/>
              <a:ahLst/>
              <a:cxnLst/>
              <a:rect l="l" t="t" r="r" b="b"/>
              <a:pathLst>
                <a:path w="3175" h="3202" extrusionOk="0">
                  <a:moveTo>
                    <a:pt x="1601" y="0"/>
                  </a:moveTo>
                  <a:cubicBezTo>
                    <a:pt x="706" y="0"/>
                    <a:pt x="1" y="733"/>
                    <a:pt x="1" y="1601"/>
                  </a:cubicBezTo>
                  <a:cubicBezTo>
                    <a:pt x="1" y="2469"/>
                    <a:pt x="706" y="3201"/>
                    <a:pt x="1601" y="3201"/>
                  </a:cubicBezTo>
                  <a:cubicBezTo>
                    <a:pt x="2469" y="3201"/>
                    <a:pt x="3174" y="2469"/>
                    <a:pt x="3174" y="1601"/>
                  </a:cubicBezTo>
                  <a:cubicBezTo>
                    <a:pt x="3174" y="733"/>
                    <a:pt x="2469" y="0"/>
                    <a:pt x="1601" y="0"/>
                  </a:cubicBezTo>
                  <a:close/>
                </a:path>
              </a:pathLst>
            </a:custGeom>
            <a:solidFill>
              <a:srgbClr val="35455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4" name="Google Shape;674;p47"/>
            <p:cNvSpPr/>
            <p:nvPr/>
          </p:nvSpPr>
          <p:spPr>
            <a:xfrm>
              <a:off x="6121950" y="1841700"/>
              <a:ext cx="35975" cy="35275"/>
            </a:xfrm>
            <a:custGeom>
              <a:avLst/>
              <a:gdLst/>
              <a:ahLst/>
              <a:cxnLst/>
              <a:rect l="l" t="t" r="r" b="b"/>
              <a:pathLst>
                <a:path w="1439" h="1411" extrusionOk="0">
                  <a:moveTo>
                    <a:pt x="733" y="1"/>
                  </a:moveTo>
                  <a:cubicBezTo>
                    <a:pt x="326" y="1"/>
                    <a:pt x="1" y="326"/>
                    <a:pt x="1" y="706"/>
                  </a:cubicBezTo>
                  <a:cubicBezTo>
                    <a:pt x="1" y="1086"/>
                    <a:pt x="326" y="1411"/>
                    <a:pt x="733" y="1411"/>
                  </a:cubicBezTo>
                  <a:cubicBezTo>
                    <a:pt x="1113" y="1411"/>
                    <a:pt x="1438" y="1086"/>
                    <a:pt x="1438" y="706"/>
                  </a:cubicBezTo>
                  <a:cubicBezTo>
                    <a:pt x="1438" y="326"/>
                    <a:pt x="1113" y="1"/>
                    <a:pt x="733" y="1"/>
                  </a:cubicBezTo>
                  <a:close/>
                </a:path>
              </a:pathLst>
            </a:custGeom>
            <a:solidFill>
              <a:srgbClr val="3D4F6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5" name="Google Shape;675;p47"/>
            <p:cNvSpPr/>
            <p:nvPr/>
          </p:nvSpPr>
          <p:spPr>
            <a:xfrm>
              <a:off x="5564575" y="2203125"/>
              <a:ext cx="510625" cy="192600"/>
            </a:xfrm>
            <a:custGeom>
              <a:avLst/>
              <a:gdLst/>
              <a:ahLst/>
              <a:cxnLst/>
              <a:rect l="l" t="t" r="r" b="b"/>
              <a:pathLst>
                <a:path w="20425" h="7704" extrusionOk="0">
                  <a:moveTo>
                    <a:pt x="5126" y="1"/>
                  </a:moveTo>
                  <a:cubicBezTo>
                    <a:pt x="4692" y="1"/>
                    <a:pt x="4340" y="353"/>
                    <a:pt x="4340" y="787"/>
                  </a:cubicBezTo>
                  <a:lnTo>
                    <a:pt x="4340" y="2767"/>
                  </a:lnTo>
                  <a:cubicBezTo>
                    <a:pt x="4340" y="2767"/>
                    <a:pt x="298" y="4178"/>
                    <a:pt x="0" y="7704"/>
                  </a:cubicBezTo>
                  <a:lnTo>
                    <a:pt x="20424" y="7704"/>
                  </a:lnTo>
                  <a:lnTo>
                    <a:pt x="20424" y="7677"/>
                  </a:lnTo>
                  <a:cubicBezTo>
                    <a:pt x="20099" y="6483"/>
                    <a:pt x="19095" y="3608"/>
                    <a:pt x="15976" y="2794"/>
                  </a:cubicBezTo>
                  <a:lnTo>
                    <a:pt x="15976" y="787"/>
                  </a:lnTo>
                  <a:cubicBezTo>
                    <a:pt x="15976" y="353"/>
                    <a:pt x="15623" y="1"/>
                    <a:pt x="15189" y="1"/>
                  </a:cubicBezTo>
                  <a:close/>
                </a:path>
              </a:pathLst>
            </a:custGeom>
            <a:solidFill>
              <a:srgbClr val="35455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6" name="Google Shape;676;p47"/>
            <p:cNvSpPr/>
            <p:nvPr/>
          </p:nvSpPr>
          <p:spPr>
            <a:xfrm>
              <a:off x="5672375" y="2202450"/>
              <a:ext cx="291600" cy="69200"/>
            </a:xfrm>
            <a:custGeom>
              <a:avLst/>
              <a:gdLst/>
              <a:ahLst/>
              <a:cxnLst/>
              <a:rect l="l" t="t" r="r" b="b"/>
              <a:pathLst>
                <a:path w="11664" h="2768" extrusionOk="0">
                  <a:moveTo>
                    <a:pt x="787" y="0"/>
                  </a:moveTo>
                  <a:cubicBezTo>
                    <a:pt x="326" y="0"/>
                    <a:pt x="1" y="353"/>
                    <a:pt x="1" y="787"/>
                  </a:cubicBezTo>
                  <a:lnTo>
                    <a:pt x="1" y="2767"/>
                  </a:lnTo>
                  <a:lnTo>
                    <a:pt x="11664" y="2767"/>
                  </a:lnTo>
                  <a:lnTo>
                    <a:pt x="11664" y="787"/>
                  </a:lnTo>
                  <a:cubicBezTo>
                    <a:pt x="11664" y="353"/>
                    <a:pt x="11311" y="0"/>
                    <a:pt x="10850" y="0"/>
                  </a:cubicBez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677" name="Google Shape;677;p47"/>
          <p:cNvSpPr/>
          <p:nvPr/>
        </p:nvSpPr>
        <p:spPr>
          <a:xfrm>
            <a:off x="9535585" y="832356"/>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678" name="Google Shape;678;p47"/>
          <p:cNvSpPr/>
          <p:nvPr/>
        </p:nvSpPr>
        <p:spPr>
          <a:xfrm>
            <a:off x="2345870" y="4330769"/>
            <a:ext cx="1072500" cy="40252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679" name="Google Shape;679;p47"/>
          <p:cNvSpPr/>
          <p:nvPr/>
        </p:nvSpPr>
        <p:spPr>
          <a:xfrm>
            <a:off x="4529661" y="832371"/>
            <a:ext cx="823931" cy="27938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64" name="Rectangle 63"/>
          <p:cNvSpPr/>
          <p:nvPr/>
        </p:nvSpPr>
        <p:spPr>
          <a:xfrm>
            <a:off x="3282994" y="193809"/>
            <a:ext cx="543802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CHUẨN BỊ BÀI NÓI</a:t>
            </a:r>
          </a:p>
        </p:txBody>
      </p:sp>
      <p:graphicFrame>
        <p:nvGraphicFramePr>
          <p:cNvPr id="65" name="Diagram 64"/>
          <p:cNvGraphicFramePr/>
          <p:nvPr/>
        </p:nvGraphicFramePr>
        <p:xfrm>
          <a:off x="1846739" y="67704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517918" y="1751527"/>
            <a:ext cx="364202" cy="523220"/>
          </a:xfrm>
          <a:prstGeom prst="rect">
            <a:avLst/>
          </a:prstGeom>
          <a:noFill/>
        </p:spPr>
        <p:txBody>
          <a:bodyPr wrap="none" rtlCol="0">
            <a:spAutoFit/>
          </a:bodyPr>
          <a:lstStyle/>
          <a:p>
            <a:r>
              <a:rPr lang="vi-VN" sz="2800" b="1" smtClean="0">
                <a:solidFill>
                  <a:srgbClr val="FF0000"/>
                </a:solidFill>
                <a:latin typeface="Times New Roman" panose="02020603050405020304" pitchFamily="18" charset="0"/>
                <a:cs typeface="Times New Roman" panose="02020603050405020304" pitchFamily="18" charset="0"/>
              </a:rPr>
              <a:t>1</a:t>
            </a:r>
          </a:p>
        </p:txBody>
      </p:sp>
      <p:sp>
        <p:nvSpPr>
          <p:cNvPr id="5" name="TextBox 4"/>
          <p:cNvSpPr txBox="1"/>
          <p:nvPr/>
        </p:nvSpPr>
        <p:spPr>
          <a:xfrm>
            <a:off x="2882120" y="3386374"/>
            <a:ext cx="364202" cy="523220"/>
          </a:xfrm>
          <a:prstGeom prst="rect">
            <a:avLst/>
          </a:prstGeom>
          <a:noFill/>
        </p:spPr>
        <p:txBody>
          <a:bodyPr wrap="none" rtlCol="0">
            <a:spAutoFit/>
          </a:bodyPr>
          <a:lstStyle/>
          <a:p>
            <a:r>
              <a:rPr lang="vi-VN" sz="2800" b="1" smtClean="0">
                <a:solidFill>
                  <a:srgbClr val="FF0000"/>
                </a:solidFill>
                <a:latin typeface="Times New Roman" panose="02020603050405020304" pitchFamily="18" charset="0"/>
                <a:cs typeface="Times New Roman" panose="02020603050405020304" pitchFamily="18" charset="0"/>
              </a:rPr>
              <a:t>2</a:t>
            </a:r>
          </a:p>
        </p:txBody>
      </p:sp>
      <p:sp>
        <p:nvSpPr>
          <p:cNvPr id="6" name="TextBox 5"/>
          <p:cNvSpPr txBox="1"/>
          <p:nvPr/>
        </p:nvSpPr>
        <p:spPr>
          <a:xfrm>
            <a:off x="2517918" y="5023577"/>
            <a:ext cx="364202" cy="523220"/>
          </a:xfrm>
          <a:prstGeom prst="rect">
            <a:avLst/>
          </a:prstGeom>
          <a:noFill/>
        </p:spPr>
        <p:txBody>
          <a:bodyPr wrap="none" rtlCol="0">
            <a:spAutoFit/>
          </a:bodyPr>
          <a:lstStyle/>
          <a:p>
            <a:r>
              <a:rPr lang="vi-VN" sz="2800" b="1" smtClean="0">
                <a:solidFill>
                  <a:srgbClr val="FF0000"/>
                </a:solidFill>
                <a:latin typeface="Times New Roman" panose="02020603050405020304" pitchFamily="18" charset="0"/>
                <a:cs typeface="Times New Roman" panose="02020603050405020304" pitchFamily="18" charset="0"/>
              </a:rPr>
              <a:t>3</a:t>
            </a:r>
          </a:p>
        </p:txBody>
      </p:sp>
      <p:grpSp>
        <p:nvGrpSpPr>
          <p:cNvPr id="66" name="Google Shape;623;p47"/>
          <p:cNvGrpSpPr/>
          <p:nvPr/>
        </p:nvGrpSpPr>
        <p:grpSpPr>
          <a:xfrm rot="-4439735">
            <a:off x="1002415" y="5931821"/>
            <a:ext cx="152827" cy="743603"/>
            <a:chOff x="1037075" y="4151250"/>
            <a:chExt cx="114625" cy="557725"/>
          </a:xfrm>
        </p:grpSpPr>
        <p:sp>
          <p:nvSpPr>
            <p:cNvPr id="67"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8"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9"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0"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1"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2"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3"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4"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5"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6"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7"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2" name="Google Shape;622;p47"/>
          <p:cNvSpPr/>
          <p:nvPr/>
        </p:nvSpPr>
        <p:spPr>
          <a:xfrm rot="885366">
            <a:off x="2119068" y="1366375"/>
            <a:ext cx="2488152" cy="515389"/>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121897" tIns="121897" rIns="121897" bIns="121897" anchor="ctr" anchorCtr="0">
            <a:noAutofit/>
          </a:bodyPr>
          <a:lstStyle/>
          <a:p>
            <a:endParaRPr/>
          </a:p>
        </p:txBody>
      </p:sp>
      <p:grpSp>
        <p:nvGrpSpPr>
          <p:cNvPr id="623" name="Google Shape;623;p47"/>
          <p:cNvGrpSpPr/>
          <p:nvPr/>
        </p:nvGrpSpPr>
        <p:grpSpPr>
          <a:xfrm rot="-4439735">
            <a:off x="1001177" y="5928732"/>
            <a:ext cx="152827" cy="743603"/>
            <a:chOff x="1037075" y="4151250"/>
            <a:chExt cx="114625" cy="557725"/>
          </a:xfrm>
        </p:grpSpPr>
        <p:sp>
          <p:nvSpPr>
            <p:cNvPr id="624"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endParaRPr/>
            </a:p>
          </p:txBody>
        </p:sp>
        <p:sp>
          <p:nvSpPr>
            <p:cNvPr id="625"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endParaRPr/>
            </a:p>
          </p:txBody>
        </p:sp>
        <p:sp>
          <p:nvSpPr>
            <p:cNvPr id="626"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27"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28"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29"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0"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1"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32"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3"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4"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endParaRPr/>
            </a:p>
          </p:txBody>
        </p:sp>
      </p:grpSp>
      <p:grpSp>
        <p:nvGrpSpPr>
          <p:cNvPr id="636" name="Google Shape;636;p47"/>
          <p:cNvGrpSpPr/>
          <p:nvPr/>
        </p:nvGrpSpPr>
        <p:grpSpPr>
          <a:xfrm rot="532621">
            <a:off x="267311" y="636941"/>
            <a:ext cx="1620204" cy="722387"/>
            <a:chOff x="638811" y="2327472"/>
            <a:chExt cx="1566541" cy="698461"/>
          </a:xfrm>
        </p:grpSpPr>
        <p:sp>
          <p:nvSpPr>
            <p:cNvPr id="637" name="Google Shape;637;p47"/>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8" name="Google Shape;638;p47"/>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9" name="Google Shape;639;p47"/>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0" name="Google Shape;640;p47"/>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1" name="Google Shape;641;p47"/>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42" name="Google Shape;642;p47"/>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3" name="Google Shape;643;p47"/>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44" name="Google Shape;644;p47"/>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endParaRPr/>
            </a:p>
          </p:txBody>
        </p:sp>
        <p:sp>
          <p:nvSpPr>
            <p:cNvPr id="645" name="Google Shape;645;p47"/>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endParaRPr/>
            </a:p>
          </p:txBody>
        </p:sp>
        <p:sp>
          <p:nvSpPr>
            <p:cNvPr id="646" name="Google Shape;646;p47"/>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7" name="Google Shape;647;p47"/>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endParaRPr/>
            </a:p>
          </p:txBody>
        </p:sp>
        <p:sp>
          <p:nvSpPr>
            <p:cNvPr id="648" name="Google Shape;648;p47"/>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endParaRPr/>
            </a:p>
          </p:txBody>
        </p:sp>
      </p:grpSp>
      <p:grpSp>
        <p:nvGrpSpPr>
          <p:cNvPr id="649" name="Google Shape;649;p47"/>
          <p:cNvGrpSpPr/>
          <p:nvPr/>
        </p:nvGrpSpPr>
        <p:grpSpPr>
          <a:xfrm>
            <a:off x="3348233" y="5923223"/>
            <a:ext cx="2173932" cy="402531"/>
            <a:chOff x="3240725" y="4413375"/>
            <a:chExt cx="1269425" cy="235050"/>
          </a:xfrm>
        </p:grpSpPr>
        <p:sp>
          <p:nvSpPr>
            <p:cNvPr id="650" name="Google Shape;650;p47"/>
            <p:cNvSpPr/>
            <p:nvPr/>
          </p:nvSpPr>
          <p:spPr>
            <a:xfrm>
              <a:off x="3240725" y="4509675"/>
              <a:ext cx="1269425" cy="138750"/>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91425" tIns="91425" rIns="91425" bIns="91425" anchor="ctr" anchorCtr="0">
              <a:noAutofit/>
            </a:bodyPr>
            <a:lstStyle/>
            <a:p>
              <a:endParaRPr/>
            </a:p>
          </p:txBody>
        </p:sp>
        <p:sp>
          <p:nvSpPr>
            <p:cNvPr id="651" name="Google Shape;651;p47"/>
            <p:cNvSpPr/>
            <p:nvPr/>
          </p:nvSpPr>
          <p:spPr>
            <a:xfrm>
              <a:off x="3244800" y="4413375"/>
              <a:ext cx="1265350" cy="218025"/>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2" name="Google Shape;652;p47"/>
            <p:cNvSpPr/>
            <p:nvPr/>
          </p:nvSpPr>
          <p:spPr>
            <a:xfrm>
              <a:off x="3837450" y="4550700"/>
              <a:ext cx="55625" cy="80700"/>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3" name="Google Shape;653;p47"/>
            <p:cNvSpPr/>
            <p:nvPr/>
          </p:nvSpPr>
          <p:spPr>
            <a:xfrm>
              <a:off x="3876775" y="4511350"/>
              <a:ext cx="139050" cy="67175"/>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4" name="Google Shape;654;p47"/>
            <p:cNvSpPr/>
            <p:nvPr/>
          </p:nvSpPr>
          <p:spPr>
            <a:xfrm>
              <a:off x="3881525" y="4555425"/>
              <a:ext cx="83425" cy="39375"/>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5" name="Google Shape;655;p47"/>
            <p:cNvSpPr/>
            <p:nvPr/>
          </p:nvSpPr>
          <p:spPr>
            <a:xfrm>
              <a:off x="3883550" y="4585275"/>
              <a:ext cx="52925" cy="22400"/>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91425" tIns="91425" rIns="91425" bIns="91425" anchor="ctr" anchorCtr="0">
              <a:noAutofit/>
            </a:bodyPr>
            <a:lstStyle/>
            <a:p>
              <a:endParaRPr/>
            </a:p>
          </p:txBody>
        </p:sp>
        <p:sp>
          <p:nvSpPr>
            <p:cNvPr id="656" name="Google Shape;656;p47"/>
            <p:cNvSpPr/>
            <p:nvPr/>
          </p:nvSpPr>
          <p:spPr>
            <a:xfrm>
              <a:off x="4307375" y="4493725"/>
              <a:ext cx="194625" cy="71900"/>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7" name="Google Shape;657;p47"/>
            <p:cNvSpPr/>
            <p:nvPr/>
          </p:nvSpPr>
          <p:spPr>
            <a:xfrm>
              <a:off x="3250900" y="4497800"/>
              <a:ext cx="105125" cy="52925"/>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8" name="Google Shape;658;p47"/>
            <p:cNvSpPr/>
            <p:nvPr/>
          </p:nvSpPr>
          <p:spPr>
            <a:xfrm>
              <a:off x="3248850" y="4506625"/>
              <a:ext cx="196000" cy="68500"/>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9" name="Google Shape;659;p47"/>
            <p:cNvSpPr/>
            <p:nvPr/>
          </p:nvSpPr>
          <p:spPr>
            <a:xfrm>
              <a:off x="3720150" y="4490350"/>
              <a:ext cx="125450" cy="78000"/>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91425" tIns="91425" rIns="91425" bIns="91425" anchor="ctr" anchorCtr="0">
              <a:noAutofit/>
            </a:bodyPr>
            <a:lstStyle/>
            <a:p>
              <a:endParaRPr/>
            </a:p>
          </p:txBody>
        </p:sp>
      </p:grpSp>
      <p:grpSp>
        <p:nvGrpSpPr>
          <p:cNvPr id="660" name="Google Shape;660;p47"/>
          <p:cNvGrpSpPr/>
          <p:nvPr/>
        </p:nvGrpSpPr>
        <p:grpSpPr>
          <a:xfrm>
            <a:off x="9687788" y="4604437"/>
            <a:ext cx="1379760" cy="1699187"/>
            <a:chOff x="5344175" y="1320925"/>
            <a:chExt cx="872750" cy="1074800"/>
          </a:xfrm>
        </p:grpSpPr>
        <p:sp>
          <p:nvSpPr>
            <p:cNvPr id="661" name="Google Shape;661;p47"/>
            <p:cNvSpPr/>
            <p:nvPr/>
          </p:nvSpPr>
          <p:spPr>
            <a:xfrm>
              <a:off x="5737475" y="1493850"/>
              <a:ext cx="431300" cy="395350"/>
            </a:xfrm>
            <a:custGeom>
              <a:avLst/>
              <a:gdLst/>
              <a:ahLst/>
              <a:cxnLst/>
              <a:rect l="l" t="t" r="r" b="b"/>
              <a:pathLst>
                <a:path w="17252" h="15814" extrusionOk="0">
                  <a:moveTo>
                    <a:pt x="2198" y="0"/>
                  </a:moveTo>
                  <a:lnTo>
                    <a:pt x="1" y="2414"/>
                  </a:lnTo>
                  <a:lnTo>
                    <a:pt x="5154" y="7025"/>
                  </a:lnTo>
                  <a:lnTo>
                    <a:pt x="11555" y="12802"/>
                  </a:lnTo>
                  <a:lnTo>
                    <a:pt x="14892" y="15813"/>
                  </a:lnTo>
                  <a:lnTo>
                    <a:pt x="17251" y="13481"/>
                  </a:lnTo>
                  <a:lnTo>
                    <a:pt x="13725" y="10307"/>
                  </a:lnTo>
                  <a:lnTo>
                    <a:pt x="6266" y="3662"/>
                  </a:lnTo>
                  <a:lnTo>
                    <a:pt x="2198"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2" name="Google Shape;662;p47"/>
            <p:cNvSpPr/>
            <p:nvPr/>
          </p:nvSpPr>
          <p:spPr>
            <a:xfrm>
              <a:off x="5768675" y="1841700"/>
              <a:ext cx="409600" cy="427900"/>
            </a:xfrm>
            <a:custGeom>
              <a:avLst/>
              <a:gdLst/>
              <a:ahLst/>
              <a:cxnLst/>
              <a:rect l="l" t="t" r="r" b="b"/>
              <a:pathLst>
                <a:path w="16384" h="17116" extrusionOk="0">
                  <a:moveTo>
                    <a:pt x="13752" y="1"/>
                  </a:moveTo>
                  <a:lnTo>
                    <a:pt x="0" y="15298"/>
                  </a:lnTo>
                  <a:lnTo>
                    <a:pt x="2767" y="17116"/>
                  </a:lnTo>
                  <a:lnTo>
                    <a:pt x="16383" y="1899"/>
                  </a:lnTo>
                  <a:lnTo>
                    <a:pt x="13752"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3" name="Google Shape;663;p47"/>
            <p:cNvSpPr/>
            <p:nvPr/>
          </p:nvSpPr>
          <p:spPr>
            <a:xfrm>
              <a:off x="5737475" y="1493850"/>
              <a:ext cx="156675" cy="175650"/>
            </a:xfrm>
            <a:custGeom>
              <a:avLst/>
              <a:gdLst/>
              <a:ahLst/>
              <a:cxnLst/>
              <a:rect l="l" t="t" r="r" b="b"/>
              <a:pathLst>
                <a:path w="6267" h="7026" extrusionOk="0">
                  <a:moveTo>
                    <a:pt x="2198" y="0"/>
                  </a:moveTo>
                  <a:lnTo>
                    <a:pt x="1" y="2387"/>
                  </a:lnTo>
                  <a:lnTo>
                    <a:pt x="5154" y="7025"/>
                  </a:lnTo>
                  <a:cubicBezTo>
                    <a:pt x="5642" y="5967"/>
                    <a:pt x="6049" y="4828"/>
                    <a:pt x="6266" y="3635"/>
                  </a:cubicBezTo>
                  <a:lnTo>
                    <a:pt x="2198"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4" name="Google Shape;664;p47"/>
            <p:cNvSpPr/>
            <p:nvPr/>
          </p:nvSpPr>
          <p:spPr>
            <a:xfrm>
              <a:off x="6026350" y="1751525"/>
              <a:ext cx="142425" cy="137675"/>
            </a:xfrm>
            <a:custGeom>
              <a:avLst/>
              <a:gdLst/>
              <a:ahLst/>
              <a:cxnLst/>
              <a:rect l="l" t="t" r="r" b="b"/>
              <a:pathLst>
                <a:path w="5697" h="5507" extrusionOk="0">
                  <a:moveTo>
                    <a:pt x="2170" y="0"/>
                  </a:moveTo>
                  <a:cubicBezTo>
                    <a:pt x="1194" y="543"/>
                    <a:pt x="407" y="1438"/>
                    <a:pt x="0" y="2495"/>
                  </a:cubicBezTo>
                  <a:lnTo>
                    <a:pt x="3364" y="5506"/>
                  </a:lnTo>
                  <a:lnTo>
                    <a:pt x="5696" y="3174"/>
                  </a:lnTo>
                  <a:lnTo>
                    <a:pt x="2170"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5" name="Google Shape;665;p47"/>
            <p:cNvSpPr/>
            <p:nvPr/>
          </p:nvSpPr>
          <p:spPr>
            <a:xfrm>
              <a:off x="5772050" y="1320925"/>
              <a:ext cx="124125" cy="122075"/>
            </a:xfrm>
            <a:custGeom>
              <a:avLst/>
              <a:gdLst/>
              <a:ahLst/>
              <a:cxnLst/>
              <a:rect l="l" t="t" r="r" b="b"/>
              <a:pathLst>
                <a:path w="4965" h="4883" extrusionOk="0">
                  <a:moveTo>
                    <a:pt x="1547" y="0"/>
                  </a:moveTo>
                  <a:cubicBezTo>
                    <a:pt x="1140" y="0"/>
                    <a:pt x="1" y="1058"/>
                    <a:pt x="1" y="1058"/>
                  </a:cubicBezTo>
                  <a:lnTo>
                    <a:pt x="3608" y="4883"/>
                  </a:lnTo>
                  <a:cubicBezTo>
                    <a:pt x="3608" y="4883"/>
                    <a:pt x="4965" y="3662"/>
                    <a:pt x="4802" y="3228"/>
                  </a:cubicBezTo>
                  <a:cubicBezTo>
                    <a:pt x="4612" y="2794"/>
                    <a:pt x="1981" y="0"/>
                    <a:pt x="1547"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6" name="Google Shape;666;p47"/>
            <p:cNvSpPr/>
            <p:nvPr/>
          </p:nvSpPr>
          <p:spPr>
            <a:xfrm>
              <a:off x="5375375" y="1323625"/>
              <a:ext cx="515375" cy="521500"/>
            </a:xfrm>
            <a:custGeom>
              <a:avLst/>
              <a:gdLst/>
              <a:ahLst/>
              <a:cxnLst/>
              <a:rect l="l" t="t" r="r" b="b"/>
              <a:pathLst>
                <a:path w="20615" h="20860" extrusionOk="0">
                  <a:moveTo>
                    <a:pt x="15949" y="1"/>
                  </a:moveTo>
                  <a:lnTo>
                    <a:pt x="13481" y="2496"/>
                  </a:lnTo>
                  <a:cubicBezTo>
                    <a:pt x="13481" y="2496"/>
                    <a:pt x="13337" y="2479"/>
                    <a:pt x="13068" y="2479"/>
                  </a:cubicBezTo>
                  <a:cubicBezTo>
                    <a:pt x="11566" y="2479"/>
                    <a:pt x="6163" y="3025"/>
                    <a:pt x="0" y="10200"/>
                  </a:cubicBezTo>
                  <a:cubicBezTo>
                    <a:pt x="3906" y="14078"/>
                    <a:pt x="6483" y="16655"/>
                    <a:pt x="8138" y="18282"/>
                  </a:cubicBezTo>
                  <a:cubicBezTo>
                    <a:pt x="10145" y="20208"/>
                    <a:pt x="10823" y="20859"/>
                    <a:pt x="10823" y="20859"/>
                  </a:cubicBezTo>
                  <a:cubicBezTo>
                    <a:pt x="10823" y="20859"/>
                    <a:pt x="18770" y="14648"/>
                    <a:pt x="18418" y="6809"/>
                  </a:cubicBezTo>
                  <a:lnTo>
                    <a:pt x="20615" y="4666"/>
                  </a:lnTo>
                  <a:lnTo>
                    <a:pt x="18824" y="2876"/>
                  </a:lnTo>
                  <a:lnTo>
                    <a:pt x="15949" y="1"/>
                  </a:ln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7" name="Google Shape;667;p47"/>
            <p:cNvSpPr/>
            <p:nvPr/>
          </p:nvSpPr>
          <p:spPr>
            <a:xfrm>
              <a:off x="5711025" y="1323625"/>
              <a:ext cx="179725" cy="170250"/>
            </a:xfrm>
            <a:custGeom>
              <a:avLst/>
              <a:gdLst/>
              <a:ahLst/>
              <a:cxnLst/>
              <a:rect l="l" t="t" r="r" b="b"/>
              <a:pathLst>
                <a:path w="7189" h="6810" extrusionOk="0">
                  <a:moveTo>
                    <a:pt x="2496" y="1"/>
                  </a:moveTo>
                  <a:lnTo>
                    <a:pt x="1" y="2523"/>
                  </a:lnTo>
                  <a:lnTo>
                    <a:pt x="2984" y="5127"/>
                  </a:lnTo>
                  <a:lnTo>
                    <a:pt x="4964" y="6809"/>
                  </a:lnTo>
                  <a:lnTo>
                    <a:pt x="7189" y="4693"/>
                  </a:lnTo>
                  <a:lnTo>
                    <a:pt x="5371" y="2876"/>
                  </a:lnTo>
                  <a:lnTo>
                    <a:pt x="2496"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8" name="Google Shape;668;p47"/>
            <p:cNvSpPr/>
            <p:nvPr/>
          </p:nvSpPr>
          <p:spPr>
            <a:xfrm>
              <a:off x="5578125" y="1451800"/>
              <a:ext cx="266525" cy="393325"/>
            </a:xfrm>
            <a:custGeom>
              <a:avLst/>
              <a:gdLst/>
              <a:ahLst/>
              <a:cxnLst/>
              <a:rect l="l" t="t" r="r" b="b"/>
              <a:pathLst>
                <a:path w="10661" h="15733" extrusionOk="0">
                  <a:moveTo>
                    <a:pt x="8300" y="0"/>
                  </a:moveTo>
                  <a:cubicBezTo>
                    <a:pt x="8219" y="380"/>
                    <a:pt x="5859" y="8138"/>
                    <a:pt x="1" y="13155"/>
                  </a:cubicBezTo>
                  <a:cubicBezTo>
                    <a:pt x="2008" y="15081"/>
                    <a:pt x="2686" y="15732"/>
                    <a:pt x="2686" y="15732"/>
                  </a:cubicBezTo>
                  <a:cubicBezTo>
                    <a:pt x="2686" y="15732"/>
                    <a:pt x="10660" y="9521"/>
                    <a:pt x="10280" y="1682"/>
                  </a:cubicBezTo>
                  <a:lnTo>
                    <a:pt x="8300"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9" name="Google Shape;669;p47"/>
            <p:cNvSpPr/>
            <p:nvPr/>
          </p:nvSpPr>
          <p:spPr>
            <a:xfrm>
              <a:off x="5785625" y="1396875"/>
              <a:ext cx="105125" cy="97000"/>
            </a:xfrm>
            <a:custGeom>
              <a:avLst/>
              <a:gdLst/>
              <a:ahLst/>
              <a:cxnLst/>
              <a:rect l="l" t="t" r="r" b="b"/>
              <a:pathLst>
                <a:path w="4205" h="3880" extrusionOk="0">
                  <a:moveTo>
                    <a:pt x="2387" y="0"/>
                  </a:moveTo>
                  <a:lnTo>
                    <a:pt x="0" y="2197"/>
                  </a:lnTo>
                  <a:lnTo>
                    <a:pt x="1980" y="3879"/>
                  </a:lnTo>
                  <a:lnTo>
                    <a:pt x="4205" y="1763"/>
                  </a:lnTo>
                  <a:lnTo>
                    <a:pt x="2387"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70" name="Google Shape;670;p47"/>
            <p:cNvSpPr/>
            <p:nvPr/>
          </p:nvSpPr>
          <p:spPr>
            <a:xfrm>
              <a:off x="5420800" y="1411100"/>
              <a:ext cx="314675" cy="221100"/>
            </a:xfrm>
            <a:custGeom>
              <a:avLst/>
              <a:gdLst/>
              <a:ahLst/>
              <a:cxnLst/>
              <a:rect l="l" t="t" r="r" b="b"/>
              <a:pathLst>
                <a:path w="12587" h="8844" extrusionOk="0">
                  <a:moveTo>
                    <a:pt x="11583" y="1"/>
                  </a:moveTo>
                  <a:cubicBezTo>
                    <a:pt x="11583" y="1"/>
                    <a:pt x="5154" y="679"/>
                    <a:pt x="1" y="6673"/>
                  </a:cubicBezTo>
                  <a:cubicBezTo>
                    <a:pt x="1520" y="8084"/>
                    <a:pt x="2279" y="8843"/>
                    <a:pt x="2279" y="8843"/>
                  </a:cubicBezTo>
                  <a:cubicBezTo>
                    <a:pt x="2279" y="8843"/>
                    <a:pt x="4069" y="6538"/>
                    <a:pt x="7297" y="4124"/>
                  </a:cubicBezTo>
                  <a:cubicBezTo>
                    <a:pt x="10552" y="1737"/>
                    <a:pt x="12586" y="923"/>
                    <a:pt x="12586" y="923"/>
                  </a:cubicBezTo>
                  <a:lnTo>
                    <a:pt x="11583" y="1"/>
                  </a:ln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1" name="Google Shape;671;p47"/>
            <p:cNvSpPr/>
            <p:nvPr/>
          </p:nvSpPr>
          <p:spPr>
            <a:xfrm>
              <a:off x="5344175" y="1562600"/>
              <a:ext cx="309250" cy="297150"/>
            </a:xfrm>
            <a:custGeom>
              <a:avLst/>
              <a:gdLst/>
              <a:ahLst/>
              <a:cxnLst/>
              <a:rect l="l" t="t" r="r" b="b"/>
              <a:pathLst>
                <a:path w="12370" h="11886" extrusionOk="0">
                  <a:moveTo>
                    <a:pt x="974" y="1"/>
                  </a:moveTo>
                  <a:cubicBezTo>
                    <a:pt x="825" y="1"/>
                    <a:pt x="674" y="42"/>
                    <a:pt x="543" y="125"/>
                  </a:cubicBezTo>
                  <a:lnTo>
                    <a:pt x="408" y="234"/>
                  </a:lnTo>
                  <a:cubicBezTo>
                    <a:pt x="28" y="505"/>
                    <a:pt x="1" y="1047"/>
                    <a:pt x="299" y="1319"/>
                  </a:cubicBezTo>
                  <a:lnTo>
                    <a:pt x="11013" y="11653"/>
                  </a:lnTo>
                  <a:cubicBezTo>
                    <a:pt x="11162" y="11802"/>
                    <a:pt x="11368" y="11885"/>
                    <a:pt x="11574" y="11885"/>
                  </a:cubicBezTo>
                  <a:cubicBezTo>
                    <a:pt x="11742" y="11885"/>
                    <a:pt x="11909" y="11829"/>
                    <a:pt x="12044" y="11707"/>
                  </a:cubicBezTo>
                  <a:cubicBezTo>
                    <a:pt x="12369" y="11436"/>
                    <a:pt x="12369" y="10920"/>
                    <a:pt x="12071" y="10622"/>
                  </a:cubicBezTo>
                  <a:lnTo>
                    <a:pt x="1493" y="207"/>
                  </a:lnTo>
                  <a:cubicBezTo>
                    <a:pt x="1355" y="69"/>
                    <a:pt x="1166" y="1"/>
                    <a:pt x="974"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2" name="Google Shape;672;p47"/>
            <p:cNvSpPr/>
            <p:nvPr/>
          </p:nvSpPr>
          <p:spPr>
            <a:xfrm>
              <a:off x="6062975" y="1782025"/>
              <a:ext cx="153950" cy="154625"/>
            </a:xfrm>
            <a:custGeom>
              <a:avLst/>
              <a:gdLst/>
              <a:ahLst/>
              <a:cxnLst/>
              <a:rect l="l" t="t" r="r" b="b"/>
              <a:pathLst>
                <a:path w="6158" h="6185" extrusionOk="0">
                  <a:moveTo>
                    <a:pt x="3092" y="1"/>
                  </a:moveTo>
                  <a:cubicBezTo>
                    <a:pt x="1383" y="1"/>
                    <a:pt x="0" y="1384"/>
                    <a:pt x="0" y="3093"/>
                  </a:cubicBezTo>
                  <a:cubicBezTo>
                    <a:pt x="0" y="4802"/>
                    <a:pt x="1383" y="6185"/>
                    <a:pt x="3092" y="6185"/>
                  </a:cubicBezTo>
                  <a:cubicBezTo>
                    <a:pt x="4801" y="6185"/>
                    <a:pt x="6157" y="4802"/>
                    <a:pt x="6157" y="3093"/>
                  </a:cubicBezTo>
                  <a:cubicBezTo>
                    <a:pt x="6157" y="1384"/>
                    <a:pt x="4801" y="1"/>
                    <a:pt x="3092"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73" name="Google Shape;673;p47"/>
            <p:cNvSpPr/>
            <p:nvPr/>
          </p:nvSpPr>
          <p:spPr>
            <a:xfrm>
              <a:off x="6100250" y="1819325"/>
              <a:ext cx="79375" cy="80050"/>
            </a:xfrm>
            <a:custGeom>
              <a:avLst/>
              <a:gdLst/>
              <a:ahLst/>
              <a:cxnLst/>
              <a:rect l="l" t="t" r="r" b="b"/>
              <a:pathLst>
                <a:path w="3175" h="3202" extrusionOk="0">
                  <a:moveTo>
                    <a:pt x="1601" y="0"/>
                  </a:moveTo>
                  <a:cubicBezTo>
                    <a:pt x="706" y="0"/>
                    <a:pt x="1" y="733"/>
                    <a:pt x="1" y="1601"/>
                  </a:cubicBezTo>
                  <a:cubicBezTo>
                    <a:pt x="1" y="2469"/>
                    <a:pt x="706" y="3201"/>
                    <a:pt x="1601" y="3201"/>
                  </a:cubicBezTo>
                  <a:cubicBezTo>
                    <a:pt x="2469" y="3201"/>
                    <a:pt x="3174" y="2469"/>
                    <a:pt x="3174" y="1601"/>
                  </a:cubicBezTo>
                  <a:cubicBezTo>
                    <a:pt x="3174" y="733"/>
                    <a:pt x="2469" y="0"/>
                    <a:pt x="1601"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4" name="Google Shape;674;p47"/>
            <p:cNvSpPr/>
            <p:nvPr/>
          </p:nvSpPr>
          <p:spPr>
            <a:xfrm>
              <a:off x="6121950" y="1841700"/>
              <a:ext cx="35975" cy="35275"/>
            </a:xfrm>
            <a:custGeom>
              <a:avLst/>
              <a:gdLst/>
              <a:ahLst/>
              <a:cxnLst/>
              <a:rect l="l" t="t" r="r" b="b"/>
              <a:pathLst>
                <a:path w="1439" h="1411" extrusionOk="0">
                  <a:moveTo>
                    <a:pt x="733" y="1"/>
                  </a:moveTo>
                  <a:cubicBezTo>
                    <a:pt x="326" y="1"/>
                    <a:pt x="1" y="326"/>
                    <a:pt x="1" y="706"/>
                  </a:cubicBezTo>
                  <a:cubicBezTo>
                    <a:pt x="1" y="1086"/>
                    <a:pt x="326" y="1411"/>
                    <a:pt x="733" y="1411"/>
                  </a:cubicBezTo>
                  <a:cubicBezTo>
                    <a:pt x="1113" y="1411"/>
                    <a:pt x="1438" y="1086"/>
                    <a:pt x="1438" y="706"/>
                  </a:cubicBezTo>
                  <a:cubicBezTo>
                    <a:pt x="1438" y="326"/>
                    <a:pt x="1113" y="1"/>
                    <a:pt x="733"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5" name="Google Shape;675;p47"/>
            <p:cNvSpPr/>
            <p:nvPr/>
          </p:nvSpPr>
          <p:spPr>
            <a:xfrm>
              <a:off x="5564575" y="2203125"/>
              <a:ext cx="510625" cy="192600"/>
            </a:xfrm>
            <a:custGeom>
              <a:avLst/>
              <a:gdLst/>
              <a:ahLst/>
              <a:cxnLst/>
              <a:rect l="l" t="t" r="r" b="b"/>
              <a:pathLst>
                <a:path w="20425" h="7704" extrusionOk="0">
                  <a:moveTo>
                    <a:pt x="5126" y="1"/>
                  </a:moveTo>
                  <a:cubicBezTo>
                    <a:pt x="4692" y="1"/>
                    <a:pt x="4340" y="353"/>
                    <a:pt x="4340" y="787"/>
                  </a:cubicBezTo>
                  <a:lnTo>
                    <a:pt x="4340" y="2767"/>
                  </a:lnTo>
                  <a:cubicBezTo>
                    <a:pt x="4340" y="2767"/>
                    <a:pt x="298" y="4178"/>
                    <a:pt x="0" y="7704"/>
                  </a:cubicBezTo>
                  <a:lnTo>
                    <a:pt x="20424" y="7704"/>
                  </a:lnTo>
                  <a:lnTo>
                    <a:pt x="20424" y="7677"/>
                  </a:lnTo>
                  <a:cubicBezTo>
                    <a:pt x="20099" y="6483"/>
                    <a:pt x="19095" y="3608"/>
                    <a:pt x="15976" y="2794"/>
                  </a:cubicBezTo>
                  <a:lnTo>
                    <a:pt x="15976" y="787"/>
                  </a:lnTo>
                  <a:cubicBezTo>
                    <a:pt x="15976" y="353"/>
                    <a:pt x="15623" y="1"/>
                    <a:pt x="15189" y="1"/>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6" name="Google Shape;676;p47"/>
            <p:cNvSpPr/>
            <p:nvPr/>
          </p:nvSpPr>
          <p:spPr>
            <a:xfrm>
              <a:off x="5672375" y="2202450"/>
              <a:ext cx="291600" cy="69200"/>
            </a:xfrm>
            <a:custGeom>
              <a:avLst/>
              <a:gdLst/>
              <a:ahLst/>
              <a:cxnLst/>
              <a:rect l="l" t="t" r="r" b="b"/>
              <a:pathLst>
                <a:path w="11664" h="2768" extrusionOk="0">
                  <a:moveTo>
                    <a:pt x="787" y="0"/>
                  </a:moveTo>
                  <a:cubicBezTo>
                    <a:pt x="326" y="0"/>
                    <a:pt x="1" y="353"/>
                    <a:pt x="1" y="787"/>
                  </a:cubicBezTo>
                  <a:lnTo>
                    <a:pt x="1" y="2767"/>
                  </a:lnTo>
                  <a:lnTo>
                    <a:pt x="11664" y="2767"/>
                  </a:lnTo>
                  <a:lnTo>
                    <a:pt x="11664" y="787"/>
                  </a:lnTo>
                  <a:cubicBezTo>
                    <a:pt x="11664" y="353"/>
                    <a:pt x="11311" y="0"/>
                    <a:pt x="10850" y="0"/>
                  </a:cubicBezTo>
                  <a:close/>
                </a:path>
              </a:pathLst>
            </a:custGeom>
            <a:solidFill>
              <a:srgbClr val="2A3A51"/>
            </a:solidFill>
            <a:ln>
              <a:noFill/>
            </a:ln>
          </p:spPr>
          <p:txBody>
            <a:bodyPr spcFirstLastPara="1" wrap="square" lIns="91425" tIns="91425" rIns="91425" bIns="91425" anchor="ctr" anchorCtr="0">
              <a:noAutofit/>
            </a:bodyPr>
            <a:lstStyle/>
            <a:p>
              <a:endParaRPr/>
            </a:p>
          </p:txBody>
        </p:sp>
      </p:grpSp>
      <p:sp>
        <p:nvSpPr>
          <p:cNvPr id="677" name="Google Shape;677;p47"/>
          <p:cNvSpPr/>
          <p:nvPr/>
        </p:nvSpPr>
        <p:spPr>
          <a:xfrm>
            <a:off x="9535585" y="832356"/>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8" name="Google Shape;678;p47"/>
          <p:cNvSpPr/>
          <p:nvPr/>
        </p:nvSpPr>
        <p:spPr>
          <a:xfrm>
            <a:off x="2345870" y="4330769"/>
            <a:ext cx="1072500" cy="40252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9" name="Google Shape;679;p47"/>
          <p:cNvSpPr/>
          <p:nvPr/>
        </p:nvSpPr>
        <p:spPr>
          <a:xfrm>
            <a:off x="4529661" y="832371"/>
            <a:ext cx="823931" cy="27938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4" name="Rectangle 63"/>
          <p:cNvSpPr/>
          <p:nvPr/>
        </p:nvSpPr>
        <p:spPr>
          <a:xfrm>
            <a:off x="3365658" y="761655"/>
            <a:ext cx="543802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rPr>
              <a:t>CHUẨN BỊ BÀI NÓI</a:t>
            </a:r>
          </a:p>
        </p:txBody>
      </p:sp>
      <p:sp>
        <p:nvSpPr>
          <p:cNvPr id="2" name="TextBox 1"/>
          <p:cNvSpPr txBox="1"/>
          <p:nvPr/>
        </p:nvSpPr>
        <p:spPr>
          <a:xfrm>
            <a:off x="1914951" y="1676314"/>
            <a:ext cx="8403261" cy="1077218"/>
          </a:xfrm>
          <a:prstGeom prst="rect">
            <a:avLst/>
          </a:prstGeom>
          <a:noFill/>
        </p:spPr>
        <p:txBody>
          <a:bodyPr wrap="none" rtlCol="0">
            <a:spAutoFit/>
          </a:bodyPr>
          <a:lstStyle/>
          <a:p>
            <a:pPr lvl="0" algn="ctr"/>
            <a:r>
              <a:rPr lang="vi-VN" sz="3200" b="1" smtClean="0">
                <a:solidFill>
                  <a:schemeClr val="tx2"/>
                </a:solidFill>
                <a:latin typeface="Times New Roman" panose="02020603050405020304" pitchFamily="18" charset="0"/>
                <a:cs typeface="Times New Roman" panose="02020603050405020304" pitchFamily="18" charset="0"/>
              </a:rPr>
              <a:t>Bước 1:</a:t>
            </a:r>
            <a:r>
              <a:rPr lang="en-US" sz="3200" b="1" smtClean="0">
                <a:solidFill>
                  <a:schemeClr val="tx2"/>
                </a:solidFill>
                <a:latin typeface="Times New Roman" panose="02020603050405020304" pitchFamily="18" charset="0"/>
                <a:cs typeface="Times New Roman" panose="02020603050405020304" pitchFamily="18" charset="0"/>
              </a:rPr>
              <a:t>Xác </a:t>
            </a:r>
            <a:r>
              <a:rPr lang="en-US" sz="3200" b="1">
                <a:solidFill>
                  <a:schemeClr val="tx2"/>
                </a:solidFill>
                <a:latin typeface="Times New Roman" panose="02020603050405020304" pitchFamily="18" charset="0"/>
                <a:cs typeface="Times New Roman" panose="02020603050405020304" pitchFamily="18" charset="0"/>
              </a:rPr>
              <a:t>định đề tài, mục đích, người nghe, </a:t>
            </a:r>
            <a:endParaRPr lang="en-US" sz="3200" b="1" smtClean="0">
              <a:solidFill>
                <a:schemeClr val="tx2"/>
              </a:solidFill>
              <a:latin typeface="Times New Roman" panose="02020603050405020304" pitchFamily="18" charset="0"/>
              <a:cs typeface="Times New Roman" panose="02020603050405020304" pitchFamily="18" charset="0"/>
            </a:endParaRPr>
          </a:p>
          <a:p>
            <a:pPr lvl="0" algn="ctr"/>
            <a:r>
              <a:rPr lang="en-US" sz="3200" b="1" smtClean="0">
                <a:solidFill>
                  <a:schemeClr val="tx2"/>
                </a:solidFill>
                <a:latin typeface="Times New Roman" panose="02020603050405020304" pitchFamily="18" charset="0"/>
                <a:cs typeface="Times New Roman" panose="02020603050405020304" pitchFamily="18" charset="0"/>
              </a:rPr>
              <a:t>không </a:t>
            </a:r>
            <a:r>
              <a:rPr lang="en-US" sz="3200" b="1">
                <a:solidFill>
                  <a:schemeClr val="tx2"/>
                </a:solidFill>
                <a:latin typeface="Times New Roman" panose="02020603050405020304" pitchFamily="18" charset="0"/>
                <a:cs typeface="Times New Roman" panose="02020603050405020304" pitchFamily="18" charset="0"/>
              </a:rPr>
              <a:t>gian, thời gian </a:t>
            </a:r>
            <a:endParaRPr lang="en-US" sz="3200" b="1"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1216849" y="3474582"/>
            <a:ext cx="599381" cy="20419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41669" y="2024406"/>
            <a:ext cx="1075180" cy="2809188"/>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2"/>
          </a:fontRef>
        </p:style>
        <p:txBody>
          <a:bodyPr rtlCol="0" anchor="ctr"/>
          <a:lstStyle/>
          <a:p>
            <a:r>
              <a:rPr lang="en-US" sz="2400" b="1" smtClean="0">
                <a:solidFill>
                  <a:schemeClr val="bg1"/>
                </a:solidFill>
                <a:latin typeface="Times New Roman" panose="02020603050405020304" pitchFamily="18" charset="0"/>
                <a:cs typeface="Times New Roman" panose="02020603050405020304" pitchFamily="18" charset="0"/>
              </a:rPr>
              <a:t>Dàn ý</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Oval 3"/>
          <p:cNvSpPr/>
          <p:nvPr/>
        </p:nvSpPr>
        <p:spPr>
          <a:xfrm>
            <a:off x="1816229" y="2995146"/>
            <a:ext cx="1800519" cy="839207"/>
          </a:xfrm>
          <a:prstGeom prst="ellipse">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smtClean="0">
                <a:solidFill>
                  <a:schemeClr val="tx2"/>
                </a:solidFill>
                <a:latin typeface="Times New Roman" panose="02020603050405020304" pitchFamily="18" charset="0"/>
                <a:cs typeface="Times New Roman" panose="02020603050405020304" pitchFamily="18" charset="0"/>
              </a:rPr>
              <a:t>Nội dung</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5" name="Oval 4"/>
          <p:cNvSpPr/>
          <p:nvPr/>
        </p:nvSpPr>
        <p:spPr>
          <a:xfrm>
            <a:off x="1770669" y="5261205"/>
            <a:ext cx="1800519" cy="839207"/>
          </a:xfrm>
          <a:prstGeom prst="ellipse">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err="1">
                <a:solidFill>
                  <a:schemeClr val="bg1"/>
                </a:solidFill>
                <a:latin typeface="Times New Roman" panose="02020603050405020304" pitchFamily="18" charset="0"/>
                <a:cs typeface="Times New Roman" panose="02020603050405020304" pitchFamily="18" charset="0"/>
              </a:rPr>
              <a:t>Kết</a:t>
            </a:r>
            <a:r>
              <a:rPr lang="en-US" sz="2400" b="1">
                <a:solidFill>
                  <a:schemeClr val="bg1"/>
                </a:solidFill>
                <a:latin typeface="Times New Roman" panose="02020603050405020304" pitchFamily="18" charset="0"/>
                <a:cs typeface="Times New Roman" panose="02020603050405020304" pitchFamily="18" charset="0"/>
              </a:rPr>
              <a:t> </a:t>
            </a:r>
            <a:r>
              <a:rPr lang="en-US" sz="2400" b="1" smtClean="0">
                <a:solidFill>
                  <a:schemeClr val="bg1"/>
                </a:solidFill>
                <a:latin typeface="Times New Roman" panose="02020603050405020304" pitchFamily="18" charset="0"/>
                <a:cs typeface="Times New Roman" panose="02020603050405020304" pitchFamily="18" charset="0"/>
              </a:rPr>
              <a:t>thúc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345755" y="159949"/>
            <a:ext cx="6639924" cy="46166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b="1" dirty="0" err="1">
                <a:solidFill>
                  <a:schemeClr val="bg1"/>
                </a:solidFill>
                <a:latin typeface="Times New Roman" panose="02020603050405020304" pitchFamily="18" charset="0"/>
                <a:cs typeface="Times New Roman" panose="02020603050405020304" pitchFamily="18" charset="0"/>
              </a:rPr>
              <a:t>Lời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chào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hỏi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giới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thiệu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bản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thân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381891" y="877444"/>
            <a:ext cx="6603787" cy="46166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sz="2400" b="1" dirty="0" err="1">
                <a:solidFill>
                  <a:schemeClr val="bg1"/>
                </a:solidFill>
                <a:latin typeface="Times New Roman" panose="02020603050405020304" pitchFamily="18" charset="0"/>
                <a:cs typeface="Times New Roman" panose="02020603050405020304" pitchFamily="18" charset="0"/>
              </a:rPr>
              <a:t>Giới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err="1">
                <a:solidFill>
                  <a:schemeClr val="bg1"/>
                </a:solidFill>
                <a:latin typeface="Times New Roman" panose="02020603050405020304" pitchFamily="18" charset="0"/>
                <a:cs typeface="Times New Roman" panose="02020603050405020304" pitchFamily="18" charset="0"/>
              </a:rPr>
              <a:t>thiệu</a:t>
            </a:r>
            <a:r>
              <a:rPr lang="en-US" sz="2400" b="1">
                <a:solidFill>
                  <a:schemeClr val="bg1"/>
                </a:solidFill>
                <a:latin typeface="Times New Roman" panose="02020603050405020304" pitchFamily="18" charset="0"/>
                <a:cs typeface="Times New Roman" panose="02020603050405020304" pitchFamily="18" charset="0"/>
              </a:rPr>
              <a:t> </a:t>
            </a:r>
            <a:r>
              <a:rPr lang="en-US" sz="2400" b="1" smtClean="0">
                <a:solidFill>
                  <a:schemeClr val="bg1"/>
                </a:solidFill>
                <a:latin typeface="Times New Roman" panose="02020603050405020304" pitchFamily="18" charset="0"/>
                <a:cs typeface="Times New Roman" panose="02020603050405020304" pitchFamily="18" charset="0"/>
              </a:rPr>
              <a:t>vấn đề cần thảo luận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365394" y="1844624"/>
            <a:ext cx="6620283" cy="46166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smtClean="0">
                <a:solidFill>
                  <a:schemeClr val="tx2"/>
                </a:solidFill>
                <a:latin typeface="Times New Roman" panose="02020603050405020304" pitchFamily="18" charset="0"/>
                <a:cs typeface="Times New Roman" panose="02020603050405020304" pitchFamily="18" charset="0"/>
              </a:rPr>
              <a:t>Trình bày mặt tích cực và tiêu cực của vấn đề</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4396818" y="3154286"/>
            <a:ext cx="6621068" cy="46166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smtClean="0">
                <a:solidFill>
                  <a:schemeClr val="tx2"/>
                </a:solidFill>
                <a:latin typeface="Times New Roman" panose="02020603050405020304" pitchFamily="18" charset="0"/>
                <a:cs typeface="Times New Roman" panose="02020603050405020304" pitchFamily="18" charset="0"/>
              </a:rPr>
              <a:t>Nêu quan điểm của cá nhân</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381891" y="3878616"/>
            <a:ext cx="6603785" cy="830997"/>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0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Times New Roman" panose="02020603050405020304" pitchFamily="18" charset="0"/>
                <a:cs typeface="Times New Roman" panose="02020603050405020304" pitchFamily="18" charset="0"/>
              </a:rPr>
              <a:t>Sử</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dụng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tranh</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ảnh</a:t>
            </a:r>
            <a:r>
              <a:rPr lang="en-US" sz="2400" b="1" dirty="0">
                <a:solidFill>
                  <a:schemeClr val="tx2"/>
                </a:solidFill>
                <a:latin typeface="Times New Roman" panose="02020603050405020304" pitchFamily="18" charset="0"/>
                <a:cs typeface="Times New Roman" panose="02020603050405020304" pitchFamily="18" charset="0"/>
              </a:rPr>
              <a:t>, video </a:t>
            </a:r>
            <a:r>
              <a:rPr lang="en-US" sz="2400" b="1" dirty="0" err="1">
                <a:solidFill>
                  <a:schemeClr val="tx2"/>
                </a:solidFill>
                <a:latin typeface="Times New Roman" panose="02020603050405020304" pitchFamily="18" charset="0"/>
                <a:cs typeface="Times New Roman" panose="02020603050405020304" pitchFamily="18" charset="0"/>
              </a:rPr>
              <a:t>minh</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err="1">
                <a:solidFill>
                  <a:schemeClr val="tx2"/>
                </a:solidFill>
                <a:latin typeface="Times New Roman" panose="02020603050405020304" pitchFamily="18" charset="0"/>
                <a:cs typeface="Times New Roman" panose="02020603050405020304" pitchFamily="18" charset="0"/>
              </a:rPr>
              <a:t>họa</a:t>
            </a:r>
            <a:r>
              <a:rPr lang="en-US" sz="2400" b="1">
                <a:solidFill>
                  <a:schemeClr val="tx2"/>
                </a:solidFill>
                <a:latin typeface="Times New Roman" panose="02020603050405020304" pitchFamily="18" charset="0"/>
                <a:cs typeface="Times New Roman" panose="02020603050405020304" pitchFamily="18" charset="0"/>
              </a:rPr>
              <a:t> </a:t>
            </a:r>
            <a:r>
              <a:rPr lang="en-US" sz="2400" b="1" smtClean="0">
                <a:solidFill>
                  <a:schemeClr val="tx2"/>
                </a:solidFill>
                <a:latin typeface="Times New Roman" panose="02020603050405020304" pitchFamily="18" charset="0"/>
                <a:cs typeface="Times New Roman" panose="02020603050405020304" pitchFamily="18" charset="0"/>
              </a:rPr>
              <a:t>cho</a:t>
            </a:r>
            <a:r>
              <a:rPr lang="vi-VN" sz="2400" b="1" dirty="0">
                <a:solidFill>
                  <a:schemeClr val="tx2"/>
                </a:solidFill>
                <a:latin typeface="Times New Roman" panose="02020603050405020304" pitchFamily="18" charset="0"/>
                <a:cs typeface="Times New Roman" panose="02020603050405020304" pitchFamily="18" charset="0"/>
              </a:rPr>
              <a:t> </a:t>
            </a:r>
            <a:r>
              <a:rPr lang="en-US" sz="2400" b="1" smtClean="0">
                <a:solidFill>
                  <a:schemeClr val="tx2"/>
                </a:solidFill>
                <a:latin typeface="Times New Roman" panose="02020603050405020304" pitchFamily="18" charset="0"/>
                <a:cs typeface="Times New Roman" panose="02020603050405020304" pitchFamily="18" charset="0"/>
              </a:rPr>
              <a:t>bài </a:t>
            </a:r>
            <a:r>
              <a:rPr lang="en-US" sz="2400" b="1" dirty="0" err="1">
                <a:solidFill>
                  <a:schemeClr val="tx2"/>
                </a:solidFill>
                <a:latin typeface="Times New Roman" panose="02020603050405020304" pitchFamily="18" charset="0"/>
                <a:cs typeface="Times New Roman" panose="02020603050405020304" pitchFamily="18" charset="0"/>
              </a:rPr>
              <a:t>nói</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thêm</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sinh</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động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thuyết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phục</a:t>
            </a:r>
            <a:r>
              <a:rPr lang="en-US" sz="2400" b="1" dirty="0">
                <a:solidFill>
                  <a:schemeClr val="tx2"/>
                </a:solidFill>
                <a:latin typeface="Times New Roman" panose="02020603050405020304" pitchFamily="18" charset="0"/>
                <a:cs typeface="Times New Roman" panose="02020603050405020304" pitchFamily="18" charset="0"/>
              </a:rPr>
              <a:t>. </a:t>
            </a:r>
          </a:p>
        </p:txBody>
      </p:sp>
      <p:sp>
        <p:nvSpPr>
          <p:cNvPr id="23" name="TextBox 22"/>
          <p:cNvSpPr txBox="1"/>
          <p:nvPr/>
        </p:nvSpPr>
        <p:spPr>
          <a:xfrm>
            <a:off x="4306988" y="4896300"/>
            <a:ext cx="6644634" cy="461665"/>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Bày </a:t>
            </a:r>
            <a:r>
              <a:rPr lang="vi-VN" sz="2400" b="1">
                <a:solidFill>
                  <a:schemeClr val="bg1"/>
                </a:solidFill>
                <a:latin typeface="Times New Roman" panose="02020603050405020304" pitchFamily="18" charset="0"/>
                <a:cs typeface="Times New Roman" panose="02020603050405020304" pitchFamily="18" charset="0"/>
              </a:rPr>
              <a:t>tỏ </a:t>
            </a:r>
            <a:r>
              <a:rPr lang="en-US" sz="2400" b="1" smtClean="0">
                <a:solidFill>
                  <a:schemeClr val="bg1"/>
                </a:solidFill>
                <a:latin typeface="Times New Roman" panose="02020603050405020304" pitchFamily="18" charset="0"/>
                <a:cs typeface="Times New Roman" panose="02020603050405020304" pitchFamily="18" charset="0"/>
              </a:rPr>
              <a:t>quan điểm, gửi gắm bức thông điệp </a:t>
            </a:r>
            <a:endParaRPr lang="vi-VN" sz="2400" b="1" dirty="0">
              <a:solidFill>
                <a:schemeClr val="bg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4341042" y="5892794"/>
            <a:ext cx="6644634" cy="461665"/>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vi-VN" sz="2000" b="1" dirty="0"/>
              <a:t>	</a:t>
            </a:r>
            <a:r>
              <a:rPr lang="vi-VN" sz="2400" b="1" dirty="0">
                <a:solidFill>
                  <a:schemeClr val="bg1"/>
                </a:solidFill>
                <a:latin typeface="Times New Roman" panose="02020603050405020304" pitchFamily="18" charset="0"/>
                <a:cs typeface="Times New Roman" panose="02020603050405020304" pitchFamily="18" charset="0"/>
              </a:rPr>
              <a:t>Lời chào, lời cảm ơn về sự lắng nghe.</a:t>
            </a:r>
          </a:p>
        </p:txBody>
      </p:sp>
      <p:cxnSp>
        <p:nvCxnSpPr>
          <p:cNvPr id="43" name="Connector: Elbow 42"/>
          <p:cNvCxnSpPr>
            <a:stCxn id="4" idx="6"/>
            <a:endCxn id="20" idx="1"/>
          </p:cNvCxnSpPr>
          <p:nvPr/>
        </p:nvCxnSpPr>
        <p:spPr>
          <a:xfrm flipV="1">
            <a:off x="3616748" y="2075457"/>
            <a:ext cx="748646" cy="133929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p:cNvCxnSpPr/>
          <p:nvPr/>
        </p:nvCxnSpPr>
        <p:spPr>
          <a:xfrm rot="16200000" flipH="1">
            <a:off x="3803103" y="3607041"/>
            <a:ext cx="771080" cy="38649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p:cNvCxnSpPr/>
          <p:nvPr/>
        </p:nvCxnSpPr>
        <p:spPr>
          <a:xfrm>
            <a:off x="3638744" y="933172"/>
            <a:ext cx="743148" cy="35394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p:cNvCxnSpPr/>
          <p:nvPr/>
        </p:nvCxnSpPr>
        <p:spPr>
          <a:xfrm flipV="1">
            <a:off x="3657598" y="510169"/>
            <a:ext cx="700727" cy="42300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p:cNvCxnSpPr/>
          <p:nvPr/>
        </p:nvCxnSpPr>
        <p:spPr>
          <a:xfrm>
            <a:off x="3602607" y="5738906"/>
            <a:ext cx="743148" cy="35394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p:cNvCxnSpPr/>
          <p:nvPr/>
        </p:nvCxnSpPr>
        <p:spPr>
          <a:xfrm flipV="1">
            <a:off x="3621461" y="5315903"/>
            <a:ext cx="700727" cy="42300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2" idx="3"/>
          </p:cNvCxnSpPr>
          <p:nvPr/>
        </p:nvCxnSpPr>
        <p:spPr>
          <a:xfrm flipH="1">
            <a:off x="1216849" y="873339"/>
            <a:ext cx="575814" cy="2555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343513" y="3445099"/>
            <a:ext cx="4727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1645920" y="513568"/>
            <a:ext cx="2062741" cy="839207"/>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err="1">
                <a:solidFill>
                  <a:schemeClr val="bg1"/>
                </a:solidFill>
                <a:latin typeface="Times New Roman" panose="02020603050405020304" pitchFamily="18" charset="0"/>
                <a:cs typeface="Times New Roman" panose="02020603050405020304" pitchFamily="18" charset="0"/>
              </a:rPr>
              <a:t>Mở</a:t>
            </a:r>
            <a:r>
              <a:rPr lang="en-US" sz="2400" b="1">
                <a:solidFill>
                  <a:schemeClr val="bg1"/>
                </a:solidFill>
                <a:latin typeface="Times New Roman" panose="02020603050405020304" pitchFamily="18" charset="0"/>
                <a:cs typeface="Times New Roman" panose="02020603050405020304" pitchFamily="18" charset="0"/>
              </a:rPr>
              <a:t> </a:t>
            </a:r>
            <a:r>
              <a:rPr lang="en-US" sz="2400" b="1" smtClean="0">
                <a:solidFill>
                  <a:schemeClr val="bg1"/>
                </a:solidFill>
                <a:latin typeface="Times New Roman" panose="02020603050405020304" pitchFamily="18" charset="0"/>
                <a:cs typeface="Times New Roman" panose="02020603050405020304" pitchFamily="18" charset="0"/>
              </a:rPr>
              <a:t>đầu</a:t>
            </a:r>
            <a:endParaRPr lang="en-US" sz="2400" b="1" dirty="0">
              <a:solidFill>
                <a:schemeClr val="bg1"/>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3971824" y="3429000"/>
            <a:ext cx="348007"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500" fill="hold"/>
                                        <p:tgtEl>
                                          <p:spTgt spid="59"/>
                                        </p:tgtEl>
                                        <p:attrNameLst>
                                          <p:attrName>ppt_x</p:attrName>
                                        </p:attrNameLst>
                                      </p:cBhvr>
                                      <p:tavLst>
                                        <p:tav tm="0">
                                          <p:val>
                                            <p:strVal val="#ppt_x"/>
                                          </p:val>
                                        </p:tav>
                                        <p:tav tm="100000">
                                          <p:val>
                                            <p:strVal val="#ppt_x"/>
                                          </p:val>
                                        </p:tav>
                                      </p:tavLst>
                                    </p:anim>
                                    <p:anim calcmode="lin" valueType="num">
                                      <p:cBhvr additive="base">
                                        <p:cTn id="5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fill="hold"/>
                                        <p:tgtEl>
                                          <p:spTgt spid="45"/>
                                        </p:tgtEl>
                                        <p:attrNameLst>
                                          <p:attrName>ppt_x</p:attrName>
                                        </p:attrNameLst>
                                      </p:cBhvr>
                                      <p:tavLst>
                                        <p:tav tm="0">
                                          <p:val>
                                            <p:strVal val="#ppt_x"/>
                                          </p:val>
                                        </p:tav>
                                        <p:tav tm="100000">
                                          <p:val>
                                            <p:strVal val="#ppt_x"/>
                                          </p:val>
                                        </p:tav>
                                      </p:tavLst>
                                    </p:anim>
                                    <p:anim calcmode="lin" valueType="num">
                                      <p:cBhvr additive="base">
                                        <p:cTn id="8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 fill="hold"/>
                                        <p:tgtEl>
                                          <p:spTgt spid="61"/>
                                        </p:tgtEl>
                                        <p:attrNameLst>
                                          <p:attrName>ppt_x</p:attrName>
                                        </p:attrNameLst>
                                      </p:cBhvr>
                                      <p:tavLst>
                                        <p:tav tm="0">
                                          <p:val>
                                            <p:strVal val="#ppt_x"/>
                                          </p:val>
                                        </p:tav>
                                        <p:tav tm="100000">
                                          <p:val>
                                            <p:strVal val="#ppt_x"/>
                                          </p:val>
                                        </p:tav>
                                      </p:tavLst>
                                    </p:anim>
                                    <p:anim calcmode="lin" valueType="num">
                                      <p:cBhvr additive="base">
                                        <p:cTn id="9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500" fill="hold"/>
                                        <p:tgtEl>
                                          <p:spTgt spid="5"/>
                                        </p:tgtEl>
                                        <p:attrNameLst>
                                          <p:attrName>ppt_x</p:attrName>
                                        </p:attrNameLst>
                                      </p:cBhvr>
                                      <p:tavLst>
                                        <p:tav tm="0">
                                          <p:val>
                                            <p:strVal val="#ppt_x"/>
                                          </p:val>
                                        </p:tav>
                                        <p:tav tm="100000">
                                          <p:val>
                                            <p:strVal val="#ppt_x"/>
                                          </p:val>
                                        </p:tav>
                                      </p:tavLst>
                                    </p:anim>
                                    <p:anim calcmode="lin" valueType="num">
                                      <p:cBhvr additive="base">
                                        <p:cTn id="10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1000"/>
                                        <p:tgtEl>
                                          <p:spTgt spid="54"/>
                                        </p:tgtEl>
                                      </p:cBhvr>
                                    </p:animEffect>
                                    <p:anim calcmode="lin" valueType="num">
                                      <p:cBhvr>
                                        <p:cTn id="110" dur="1000" fill="hold"/>
                                        <p:tgtEl>
                                          <p:spTgt spid="54"/>
                                        </p:tgtEl>
                                        <p:attrNameLst>
                                          <p:attrName>ppt_x</p:attrName>
                                        </p:attrNameLst>
                                      </p:cBhvr>
                                      <p:tavLst>
                                        <p:tav tm="0">
                                          <p:val>
                                            <p:strVal val="#ppt_x"/>
                                          </p:val>
                                        </p:tav>
                                        <p:tav tm="100000">
                                          <p:val>
                                            <p:strVal val="#ppt_x"/>
                                          </p:val>
                                        </p:tav>
                                      </p:tavLst>
                                    </p:anim>
                                    <p:anim calcmode="lin" valueType="num">
                                      <p:cBhvr>
                                        <p:cTn id="11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additive="base">
                                        <p:cTn id="116" dur="500" fill="hold"/>
                                        <p:tgtEl>
                                          <p:spTgt spid="23"/>
                                        </p:tgtEl>
                                        <p:attrNameLst>
                                          <p:attrName>ppt_x</p:attrName>
                                        </p:attrNameLst>
                                      </p:cBhvr>
                                      <p:tavLst>
                                        <p:tav tm="0">
                                          <p:val>
                                            <p:strVal val="#ppt_x"/>
                                          </p:val>
                                        </p:tav>
                                        <p:tav tm="100000">
                                          <p:val>
                                            <p:strVal val="#ppt_x"/>
                                          </p:val>
                                        </p:tav>
                                      </p:tavLst>
                                    </p:anim>
                                    <p:anim calcmode="lin" valueType="num">
                                      <p:cBhvr additive="base">
                                        <p:cTn id="11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additive="base">
                                        <p:cTn id="122" dur="500" fill="hold"/>
                                        <p:tgtEl>
                                          <p:spTgt spid="53"/>
                                        </p:tgtEl>
                                        <p:attrNameLst>
                                          <p:attrName>ppt_x</p:attrName>
                                        </p:attrNameLst>
                                      </p:cBhvr>
                                      <p:tavLst>
                                        <p:tav tm="0">
                                          <p:val>
                                            <p:strVal val="#ppt_x"/>
                                          </p:val>
                                        </p:tav>
                                        <p:tav tm="100000">
                                          <p:val>
                                            <p:strVal val="#ppt_x"/>
                                          </p:val>
                                        </p:tav>
                                      </p:tavLst>
                                    </p:anim>
                                    <p:anim calcmode="lin" valueType="num">
                                      <p:cBhvr additive="base">
                                        <p:cTn id="1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additive="base">
                                        <p:cTn id="128" dur="500" fill="hold"/>
                                        <p:tgtEl>
                                          <p:spTgt spid="24"/>
                                        </p:tgtEl>
                                        <p:attrNameLst>
                                          <p:attrName>ppt_x</p:attrName>
                                        </p:attrNameLst>
                                      </p:cBhvr>
                                      <p:tavLst>
                                        <p:tav tm="0">
                                          <p:val>
                                            <p:strVal val="#ppt_x"/>
                                          </p:val>
                                        </p:tav>
                                        <p:tav tm="100000">
                                          <p:val>
                                            <p:strVal val="#ppt_x"/>
                                          </p:val>
                                        </p:tav>
                                      </p:tavLst>
                                    </p:anim>
                                    <p:anim calcmode="lin" valueType="num">
                                      <p:cBhvr additive="base">
                                        <p:cTn id="1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8" grpId="0" animBg="1"/>
      <p:bldP spid="19" grpId="0" animBg="1"/>
      <p:bldP spid="20" grpId="0" animBg="1"/>
      <p:bldP spid="21" grpId="0" animBg="1"/>
      <p:bldP spid="22" grpId="0" animBg="1"/>
      <p:bldP spid="23" grpId="0" animBg="1"/>
      <p:bldP spid="2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3714161" y="405353"/>
            <a:ext cx="4534292" cy="1206631"/>
          </a:xfrm>
          <a:prstGeom prst="flowChartPunchedTape">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Arial" panose="020B0604020202020204" pitchFamily="34" charset="0"/>
                <a:cs typeface="Arial" panose="020B0604020202020204" pitchFamily="34" charset="0"/>
              </a:rPr>
              <a:t>LUYỆN TẬP</a:t>
            </a:r>
          </a:p>
        </p:txBody>
      </p:sp>
      <p:sp>
        <p:nvSpPr>
          <p:cNvPr id="12" name="TextBox 11"/>
          <p:cNvSpPr txBox="1"/>
          <p:nvPr/>
        </p:nvSpPr>
        <p:spPr>
          <a:xfrm>
            <a:off x="955249" y="5026685"/>
            <a:ext cx="4193750" cy="905633"/>
          </a:xfrm>
          <a:prstGeom prst="rect">
            <a:avLst/>
          </a:prstGeom>
          <a:noFill/>
        </p:spPr>
        <p:txBody>
          <a:bodyPr wrap="square">
            <a:spAutoFit/>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002060"/>
                </a:solidFill>
                <a:effectLst/>
                <a:latin typeface="Arial" panose="020B0604020202020204" pitchFamily="34" charset="0"/>
                <a:ea typeface="Calibri" panose="020F0502020204030204" charset="0"/>
                <a:cs typeface="Arial" panose="020B0604020202020204" pitchFamily="34" charset="0"/>
              </a:rPr>
              <a:t>Tập trình bày bằng cách đứng trước gương 	</a:t>
            </a:r>
            <a:endParaRPr lang="en-US" b="1" dirty="0">
              <a:solidFill>
                <a:srgbClr val="002060"/>
              </a:solidFill>
              <a:effectLst/>
              <a:latin typeface="Arial" panose="020B0604020202020204" pitchFamily="34" charset="0"/>
              <a:ea typeface="Calibri" panose="020F050202020403020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483052" y="1927153"/>
            <a:ext cx="2790825" cy="2857500"/>
          </a:xfrm>
          <a:prstGeom prst="rect">
            <a:avLst/>
          </a:prstGeom>
        </p:spPr>
      </p:pic>
      <p:pic>
        <p:nvPicPr>
          <p:cNvPr id="18" name="Picture 17"/>
          <p:cNvPicPr>
            <a:picLocks noChangeAspect="1"/>
          </p:cNvPicPr>
          <p:nvPr/>
        </p:nvPicPr>
        <p:blipFill>
          <a:blip r:embed="rId3"/>
          <a:stretch>
            <a:fillRect/>
          </a:stretch>
        </p:blipFill>
        <p:spPr>
          <a:xfrm>
            <a:off x="7199034" y="1600946"/>
            <a:ext cx="3509914" cy="3509914"/>
          </a:xfrm>
          <a:prstGeom prst="rect">
            <a:avLst/>
          </a:prstGeom>
        </p:spPr>
      </p:pic>
      <p:sp>
        <p:nvSpPr>
          <p:cNvPr id="19" name="TextBox 18"/>
          <p:cNvSpPr txBox="1"/>
          <p:nvPr/>
        </p:nvSpPr>
        <p:spPr>
          <a:xfrm>
            <a:off x="6857116" y="5026685"/>
            <a:ext cx="4193750" cy="905633"/>
          </a:xfrm>
          <a:prstGeom prst="rect">
            <a:avLst/>
          </a:prstGeom>
          <a:noFill/>
        </p:spPr>
        <p:txBody>
          <a:bodyPr wrap="square">
            <a:spAutoFit/>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002060"/>
                </a:solidFill>
                <a:effectLst/>
                <a:latin typeface="Arial" panose="020B0604020202020204" pitchFamily="34" charset="0"/>
                <a:ea typeface="Calibri" panose="020F0502020204030204" charset="0"/>
                <a:cs typeface="Arial" panose="020B0604020202020204" pitchFamily="34" charset="0"/>
              </a:rPr>
              <a:t>Tập trình bày trước một nhóm bạn hoặc người thân</a:t>
            </a:r>
            <a:endParaRPr lang="en-US" b="1" dirty="0">
              <a:solidFill>
                <a:srgbClr val="002060"/>
              </a:solidFill>
              <a:effectLst/>
              <a:latin typeface="Arial" panose="020B0604020202020204" pitchFamily="34" charset="0"/>
              <a:ea typeface="Calibri" panose="020F050202020403020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8127" y="894883"/>
            <a:ext cx="10574433" cy="5292725"/>
          </a:xfrm>
          <a:prstGeom prst="rect">
            <a:avLst/>
          </a:prstGeom>
          <a:noFill/>
        </p:spPr>
        <p:txBody>
          <a:bodyPr wrap="square">
            <a:spAutoFit/>
          </a:bodyPr>
          <a:lstStyle/>
          <a:p>
            <a:r>
              <a:rPr lang="en-US" altLang="vi-VN" sz="2600" b="1" dirty="0">
                <a:solidFill>
                  <a:schemeClr val="tx2"/>
                </a:solidFill>
                <a:latin typeface="Times New Roman" panose="02020603050405020304" pitchFamily="18" charset="0"/>
                <a:cs typeface="Times New Roman" panose="02020603050405020304" pitchFamily="18" charset="0"/>
              </a:rPr>
              <a:t>*</a:t>
            </a:r>
            <a:r>
              <a:rPr lang="vi-VN" sz="2600" b="1" dirty="0">
                <a:solidFill>
                  <a:schemeClr val="tx2"/>
                </a:solidFill>
                <a:latin typeface="Times New Roman" panose="02020603050405020304" pitchFamily="18" charset="0"/>
                <a:cs typeface="Times New Roman" panose="02020603050405020304" pitchFamily="18" charset="0"/>
              </a:rPr>
              <a:t> Một số lưu ý khi trình bày ý kiến về một sự việc có tính thời sự </a:t>
            </a:r>
            <a:endParaRPr lang="en-US" sz="2600" b="1"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a:t>
            </a:r>
            <a:r>
              <a:rPr lang="vi-VN" sz="2600" i="1" dirty="0">
                <a:solidFill>
                  <a:schemeClr val="tx2"/>
                </a:solidFill>
                <a:latin typeface="Times New Roman" panose="02020603050405020304" pitchFamily="18" charset="0"/>
                <a:cs typeface="Times New Roman" panose="02020603050405020304" pitchFamily="18" charset="0"/>
              </a:rPr>
              <a:t>Về nội dung</a:t>
            </a:r>
            <a:r>
              <a:rPr lang="vi-VN" sz="2600" dirty="0">
                <a:solidFill>
                  <a:schemeClr val="tx2"/>
                </a:solidFill>
                <a:latin typeface="Times New Roman" panose="02020603050405020304" pitchFamily="18" charset="0"/>
                <a:cs typeface="Times New Roman" panose="02020603050405020304" pitchFamily="18" charset="0"/>
              </a:rPr>
              <a:t>:</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 Giới thiệu và nêu tóm tắt được sự việc cần trình bày.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Trình bày ý kiến về sự việc (đồng tình hay phản đối).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Nêu được ảnh hưởng của sự việc đối với cuộc sống con người và sự phát triển của xã hội.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Nêu giải pháp cho sự việc.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Nêu bài học rút ra từ sự việc.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Trả lời được các câu hỏi và ý kiến phản biện.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a:t>
            </a:r>
            <a:r>
              <a:rPr lang="vi-VN" sz="2600" i="1" dirty="0">
                <a:solidFill>
                  <a:schemeClr val="tx2"/>
                </a:solidFill>
                <a:latin typeface="Times New Roman" panose="02020603050405020304" pitchFamily="18" charset="0"/>
                <a:cs typeface="Times New Roman" panose="02020603050405020304" pitchFamily="18" charset="0"/>
              </a:rPr>
              <a:t>Về cách trình bày</a:t>
            </a:r>
            <a:r>
              <a:rPr lang="vi-VN" sz="2600" dirty="0">
                <a:solidFill>
                  <a:schemeClr val="tx2"/>
                </a:solidFill>
                <a:latin typeface="Times New Roman" panose="02020603050405020304" pitchFamily="18" charset="0"/>
                <a:cs typeface="Times New Roman" panose="02020603050405020304" pitchFamily="18" charset="0"/>
              </a:rPr>
              <a:t>: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Nói to, rõ ràng, truyền cảm. </a:t>
            </a:r>
            <a:endParaRPr lang="en-US" sz="2600" dirty="0">
              <a:solidFill>
                <a:schemeClr val="tx2"/>
              </a:solidFill>
              <a:latin typeface="Times New Roman" panose="02020603050405020304" pitchFamily="18" charset="0"/>
              <a:cs typeface="Times New Roman" panose="02020603050405020304" pitchFamily="18" charset="0"/>
            </a:endParaRPr>
          </a:p>
          <a:p>
            <a:r>
              <a:rPr lang="vi-VN" sz="2600" dirty="0">
                <a:solidFill>
                  <a:schemeClr val="tx2"/>
                </a:solidFill>
                <a:latin typeface="Times New Roman" panose="02020603050405020304" pitchFamily="18" charset="0"/>
                <a:cs typeface="Times New Roman" panose="02020603050405020304" pitchFamily="18" charset="0"/>
              </a:rPr>
              <a:t>+ Sử dụng các yếu tố phi ngôn ngữ (điệu bộ, cử chỉ, nét mặt, ánh mắt,...) phù hợp.</a:t>
            </a:r>
            <a:endParaRPr lang="vi-VN" sz="2600" b="1" i="1" dirty="0">
              <a:solidFill>
                <a:schemeClr val="tx2"/>
              </a:solidFill>
              <a:latin typeface="Times New Roman" panose="02020603050405020304" pitchFamily="18" charset="0"/>
              <a:cs typeface="Times New Roman" panose="02020603050405020304" pitchFamily="18" charset="0"/>
            </a:endParaRPr>
          </a:p>
        </p:txBody>
      </p:sp>
      <p:sp>
        <p:nvSpPr>
          <p:cNvPr id="13" name="Rectangle: Rounded Corners 12"/>
          <p:cNvSpPr/>
          <p:nvPr/>
        </p:nvSpPr>
        <p:spPr>
          <a:xfrm>
            <a:off x="599440" y="616688"/>
            <a:ext cx="11011313" cy="5850148"/>
          </a:xfrm>
          <a:prstGeom prst="roundRect">
            <a:avLst/>
          </a:prstGeom>
          <a:noFill/>
          <a:ln w="53975">
            <a:solidFill>
              <a:schemeClr val="accent6">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left)">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left)">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left)">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p:cNvSpPr/>
          <p:nvPr/>
        </p:nvSpPr>
        <p:spPr>
          <a:xfrm>
            <a:off x="7321443" y="612329"/>
            <a:ext cx="4625499" cy="954287"/>
          </a:xfrm>
          <a:prstGeom prst="snip1Rect">
            <a:avLst/>
          </a:prstGeom>
          <a:solidFill>
            <a:srgbClr val="00B0F0"/>
          </a:solidFill>
          <a:ln>
            <a:noFill/>
          </a:ln>
          <a:effectLst>
            <a:outerShdw blurRad="184150" dist="241300" dir="11520000" sx="110000" sy="110000" algn="ctr">
              <a:srgbClr val="000000">
                <a:alpha val="18000"/>
              </a:srgbClr>
            </a:outerShdw>
          </a:effectLst>
          <a:scene3d>
            <a:camera prst="perspectiveHeroicExtremeLeftFacing"/>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TRÌNH BÀY BÀI NÓI</a:t>
            </a:r>
          </a:p>
        </p:txBody>
      </p:sp>
      <p:pic>
        <p:nvPicPr>
          <p:cNvPr id="7" name="Picture 6"/>
          <p:cNvPicPr>
            <a:picLocks noChangeAspect="1"/>
          </p:cNvPicPr>
          <p:nvPr/>
        </p:nvPicPr>
        <p:blipFill>
          <a:blip r:embed="rId2"/>
          <a:stretch>
            <a:fillRect/>
          </a:stretch>
        </p:blipFill>
        <p:spPr>
          <a:xfrm>
            <a:off x="634738" y="2765981"/>
            <a:ext cx="2438400" cy="2438400"/>
          </a:xfrm>
          <a:prstGeom prst="rect">
            <a:avLst/>
          </a:prstGeom>
        </p:spPr>
      </p:pic>
      <p:pic>
        <p:nvPicPr>
          <p:cNvPr id="9" name="Picture 8"/>
          <p:cNvPicPr>
            <a:picLocks noChangeAspect="1"/>
          </p:cNvPicPr>
          <p:nvPr/>
        </p:nvPicPr>
        <p:blipFill>
          <a:blip r:embed="rId3"/>
          <a:stretch>
            <a:fillRect/>
          </a:stretch>
        </p:blipFill>
        <p:spPr>
          <a:xfrm>
            <a:off x="9266548" y="2765980"/>
            <a:ext cx="2083325" cy="2438401"/>
          </a:xfrm>
          <a:prstGeom prst="rect">
            <a:avLst/>
          </a:prstGeom>
        </p:spPr>
      </p:pic>
      <p:sp>
        <p:nvSpPr>
          <p:cNvPr id="14" name="TextBox 13"/>
          <p:cNvSpPr txBox="1"/>
          <p:nvPr/>
        </p:nvSpPr>
        <p:spPr>
          <a:xfrm>
            <a:off x="887885" y="5296714"/>
            <a:ext cx="2820970" cy="1200329"/>
          </a:xfrm>
          <a:prstGeom prst="rect">
            <a:avLst/>
          </a:prstGeom>
          <a:noFill/>
        </p:spPr>
        <p:txBody>
          <a:bodyPr wrap="square">
            <a:spAutoFit/>
          </a:bodyPr>
          <a:lstStyle/>
          <a:p>
            <a:r>
              <a:rPr lang="en-US" sz="2400" b="1" dirty="0">
                <a:solidFill>
                  <a:srgbClr val="002060"/>
                </a:solidFill>
              </a:rPr>
              <a:t> </a:t>
            </a:r>
            <a:r>
              <a:rPr lang="en-US" sz="2400" b="1" dirty="0" err="1">
                <a:solidFill>
                  <a:srgbClr val="002060"/>
                </a:solidFill>
              </a:rPr>
              <a:t>Tâm</a:t>
            </a:r>
            <a:r>
              <a:rPr lang="en-US" sz="2400" b="1" dirty="0">
                <a:solidFill>
                  <a:srgbClr val="002060"/>
                </a:solidFill>
              </a:rPr>
              <a:t> </a:t>
            </a:r>
            <a:r>
              <a:rPr lang="en-US" sz="2400" b="1" dirty="0" err="1">
                <a:solidFill>
                  <a:srgbClr val="002060"/>
                </a:solidFill>
              </a:rPr>
              <a:t>thế</a:t>
            </a:r>
            <a:r>
              <a:rPr lang="en-US" sz="2400" b="1" dirty="0">
                <a:solidFill>
                  <a:srgbClr val="002060"/>
                </a:solidFill>
              </a:rPr>
              <a:t> </a:t>
            </a:r>
            <a:r>
              <a:rPr lang="en-US" sz="2400" b="1" dirty="0" err="1">
                <a:solidFill>
                  <a:srgbClr val="002060"/>
                </a:solidFill>
              </a:rPr>
              <a:t>tự</a:t>
            </a:r>
            <a:r>
              <a:rPr lang="en-US" sz="2400" b="1" dirty="0">
                <a:solidFill>
                  <a:srgbClr val="002060"/>
                </a:solidFill>
              </a:rPr>
              <a:t> tin,        </a:t>
            </a:r>
            <a:r>
              <a:rPr lang="en-US" sz="2400" b="1" dirty="0" err="1">
                <a:solidFill>
                  <a:srgbClr val="002060"/>
                </a:solidFill>
              </a:rPr>
              <a:t>thoải</a:t>
            </a:r>
            <a:r>
              <a:rPr lang="en-US" sz="2400" b="1" dirty="0">
                <a:solidFill>
                  <a:srgbClr val="002060"/>
                </a:solidFill>
              </a:rPr>
              <a:t> </a:t>
            </a:r>
            <a:r>
              <a:rPr lang="en-US" sz="2400" b="1" dirty="0" err="1">
                <a:solidFill>
                  <a:srgbClr val="002060"/>
                </a:solidFill>
              </a:rPr>
              <a:t>mái</a:t>
            </a:r>
            <a:endParaRPr lang="en-US" sz="2400" b="1" dirty="0">
              <a:solidFill>
                <a:srgbClr val="002060"/>
              </a:solidFill>
            </a:endParaRPr>
          </a:p>
          <a:p>
            <a:r>
              <a:rPr lang="en-US" sz="2400" b="1" dirty="0">
                <a:solidFill>
                  <a:srgbClr val="002060"/>
                </a:solidFill>
              </a:rPr>
              <a:t>		</a:t>
            </a:r>
          </a:p>
        </p:txBody>
      </p:sp>
      <p:graphicFrame>
        <p:nvGraphicFramePr>
          <p:cNvPr id="11" name="Diagram 10"/>
          <p:cNvGraphicFramePr/>
          <p:nvPr/>
        </p:nvGraphicFramePr>
        <p:xfrm>
          <a:off x="3688191" y="2124038"/>
          <a:ext cx="4873656" cy="40990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p:cNvSpPr txBox="1"/>
          <p:nvPr/>
        </p:nvSpPr>
        <p:spPr>
          <a:xfrm>
            <a:off x="5438282" y="5312103"/>
            <a:ext cx="3264031" cy="584775"/>
          </a:xfrm>
          <a:prstGeom prst="rect">
            <a:avLst/>
          </a:prstGeom>
          <a:noFill/>
        </p:spPr>
        <p:txBody>
          <a:bodyPr wrap="square">
            <a:spAutoFit/>
          </a:bodyPr>
          <a:lstStyle/>
          <a:p>
            <a:r>
              <a:rPr lang="en-US" sz="3200" b="1" dirty="0">
                <a:solidFill>
                  <a:srgbClr val="002060"/>
                </a:solidFill>
              </a:rPr>
              <a:t>3 </a:t>
            </a:r>
            <a:r>
              <a:rPr lang="en-US" sz="3200" b="1" dirty="0" err="1">
                <a:solidFill>
                  <a:srgbClr val="002060"/>
                </a:solidFill>
              </a:rPr>
              <a:t>phần</a:t>
            </a:r>
            <a:endParaRPr lang="en-US" sz="3200" b="1" dirty="0">
              <a:solidFill>
                <a:srgbClr val="002060"/>
              </a:solidFill>
            </a:endParaRPr>
          </a:p>
        </p:txBody>
      </p:sp>
      <p:sp>
        <p:nvSpPr>
          <p:cNvPr id="20" name="TextBox 19"/>
          <p:cNvSpPr txBox="1"/>
          <p:nvPr/>
        </p:nvSpPr>
        <p:spPr>
          <a:xfrm>
            <a:off x="9221766" y="5019715"/>
            <a:ext cx="2905811" cy="1569660"/>
          </a:xfrm>
          <a:prstGeom prst="rect">
            <a:avLst/>
          </a:prstGeom>
          <a:noFill/>
        </p:spPr>
        <p:txBody>
          <a:bodyPr wrap="square">
            <a:spAutoFit/>
          </a:bodyPr>
          <a:lstStyle/>
          <a:p>
            <a:r>
              <a:rPr lang="en-US" sz="2400" b="1" dirty="0" err="1">
                <a:solidFill>
                  <a:srgbClr val="002060"/>
                </a:solidFill>
              </a:rPr>
              <a:t>Điều</a:t>
            </a:r>
            <a:r>
              <a:rPr lang="en-US" sz="2400" b="1" dirty="0">
                <a:solidFill>
                  <a:srgbClr val="002060"/>
                </a:solidFill>
              </a:rPr>
              <a:t> </a:t>
            </a:r>
            <a:r>
              <a:rPr lang="en-US" sz="2400" b="1" dirty="0" err="1">
                <a:solidFill>
                  <a:srgbClr val="002060"/>
                </a:solidFill>
              </a:rPr>
              <a:t>chỉnh</a:t>
            </a:r>
            <a:r>
              <a:rPr lang="en-US" sz="2400" b="1" dirty="0">
                <a:solidFill>
                  <a:srgbClr val="002060"/>
                </a:solidFill>
              </a:rPr>
              <a:t> </a:t>
            </a:r>
            <a:r>
              <a:rPr lang="en-US" sz="2400" b="1" dirty="0" err="1">
                <a:solidFill>
                  <a:srgbClr val="002060"/>
                </a:solidFill>
              </a:rPr>
              <a:t>giọng</a:t>
            </a:r>
            <a:r>
              <a:rPr lang="en-US" sz="2400" b="1" dirty="0">
                <a:solidFill>
                  <a:srgbClr val="002060"/>
                </a:solidFill>
              </a:rPr>
              <a:t> </a:t>
            </a:r>
            <a:r>
              <a:rPr lang="en-US" sz="2400" b="1" dirty="0" err="1">
                <a:solidFill>
                  <a:srgbClr val="002060"/>
                </a:solidFill>
              </a:rPr>
              <a:t>nói</a:t>
            </a:r>
            <a:r>
              <a:rPr lang="en-US" sz="2400" b="1" dirty="0">
                <a:solidFill>
                  <a:srgbClr val="002060"/>
                </a:solidFill>
              </a:rPr>
              <a:t>, </a:t>
            </a:r>
            <a:r>
              <a:rPr lang="en-US" sz="2400" b="1" dirty="0" err="1">
                <a:solidFill>
                  <a:srgbClr val="002060"/>
                </a:solidFill>
              </a:rPr>
              <a:t>tốc</a:t>
            </a:r>
            <a:r>
              <a:rPr lang="en-US" sz="2400" b="1" dirty="0">
                <a:solidFill>
                  <a:srgbClr val="002060"/>
                </a:solidFill>
              </a:rPr>
              <a:t> </a:t>
            </a:r>
            <a:r>
              <a:rPr lang="en-US" sz="2400" b="1" dirty="0" err="1">
                <a:solidFill>
                  <a:srgbClr val="002060"/>
                </a:solidFill>
              </a:rPr>
              <a:t>độ</a:t>
            </a:r>
            <a:r>
              <a:rPr lang="en-US" sz="2400" b="1" dirty="0">
                <a:solidFill>
                  <a:srgbClr val="002060"/>
                </a:solidFill>
              </a:rPr>
              <a:t> </a:t>
            </a:r>
            <a:r>
              <a:rPr lang="en-US" sz="2400" b="1" dirty="0" err="1">
                <a:solidFill>
                  <a:srgbClr val="002060"/>
                </a:solidFill>
              </a:rPr>
              <a:t>nói</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sử</a:t>
            </a:r>
            <a:r>
              <a:rPr lang="en-US" sz="2400" b="1" dirty="0">
                <a:solidFill>
                  <a:srgbClr val="002060"/>
                </a:solidFill>
              </a:rPr>
              <a:t> </a:t>
            </a:r>
            <a:r>
              <a:rPr lang="en-US" sz="2400" b="1" dirty="0" err="1">
                <a:solidFill>
                  <a:srgbClr val="002060"/>
                </a:solidFill>
              </a:rPr>
              <a:t>dụng</a:t>
            </a:r>
            <a:r>
              <a:rPr lang="en-US" sz="2400" b="1" dirty="0">
                <a:solidFill>
                  <a:srgbClr val="002060"/>
                </a:solidFill>
              </a:rPr>
              <a:t> </a:t>
            </a:r>
            <a:r>
              <a:rPr lang="en-US" sz="2400" b="1" dirty="0" err="1">
                <a:solidFill>
                  <a:srgbClr val="002060"/>
                </a:solidFill>
              </a:rPr>
              <a:t>cử</a:t>
            </a:r>
            <a:r>
              <a:rPr lang="en-US" sz="2400" b="1" dirty="0">
                <a:solidFill>
                  <a:srgbClr val="002060"/>
                </a:solidFill>
              </a:rPr>
              <a:t> </a:t>
            </a:r>
            <a:r>
              <a:rPr lang="en-US" sz="2400" b="1" dirty="0" err="1">
                <a:solidFill>
                  <a:srgbClr val="002060"/>
                </a:solidFill>
              </a:rPr>
              <a:t>chỉ</a:t>
            </a:r>
            <a:r>
              <a:rPr lang="en-US" sz="2400" b="1" dirty="0">
                <a:solidFill>
                  <a:srgbClr val="002060"/>
                </a:solidFill>
              </a:rPr>
              <a:t>, </a:t>
            </a:r>
            <a:r>
              <a:rPr lang="en-US" sz="2400" b="1" dirty="0" err="1">
                <a:solidFill>
                  <a:srgbClr val="002060"/>
                </a:solidFill>
              </a:rPr>
              <a:t>điệu</a:t>
            </a:r>
            <a:r>
              <a:rPr lang="en-US" sz="2400" b="1" dirty="0">
                <a:solidFill>
                  <a:srgbClr val="002060"/>
                </a:solidFill>
              </a:rPr>
              <a:t> </a:t>
            </a:r>
            <a:r>
              <a:rPr lang="en-US" sz="2400" b="1" dirty="0" err="1">
                <a:solidFill>
                  <a:srgbClr val="002060"/>
                </a:solidFill>
              </a:rPr>
              <a:t>bộ</a:t>
            </a:r>
            <a:r>
              <a:rPr lang="en-US" sz="2400" b="1" dirty="0">
                <a:solidFill>
                  <a:srgbClr val="002060"/>
                </a:solidFill>
              </a:rPr>
              <a:t> </a:t>
            </a:r>
            <a:r>
              <a:rPr lang="en-US" sz="2400" b="1" dirty="0" err="1">
                <a:solidFill>
                  <a:srgbClr val="002060"/>
                </a:solidFill>
              </a:rPr>
              <a:t>phù</a:t>
            </a:r>
            <a:r>
              <a:rPr lang="en-US" sz="2400" b="1" dirty="0">
                <a:solidFill>
                  <a:srgbClr val="002060"/>
                </a:solidFill>
              </a:rPr>
              <a:t> </a:t>
            </a:r>
            <a:r>
              <a:rPr lang="en-US" sz="2400" b="1" dirty="0" err="1">
                <a:solidFill>
                  <a:srgbClr val="002060"/>
                </a:solidFill>
              </a:rPr>
              <a:t>hợp</a:t>
            </a:r>
            <a:r>
              <a:rPr lang="en-US" sz="2400" b="1" dirty="0">
                <a:solidFill>
                  <a:srgbClr val="002060"/>
                </a:solidFill>
              </a:rPr>
              <a:t>. </a:t>
            </a:r>
          </a:p>
        </p:txBody>
      </p:sp>
      <p:sp>
        <p:nvSpPr>
          <p:cNvPr id="3" name="Rectangle 2"/>
          <p:cNvSpPr/>
          <p:nvPr/>
        </p:nvSpPr>
        <p:spPr>
          <a:xfrm>
            <a:off x="4405601" y="1324999"/>
            <a:ext cx="3743332" cy="1107996"/>
          </a:xfrm>
          <a:prstGeom prst="rect">
            <a:avLst/>
          </a:prstGeom>
          <a:noFill/>
        </p:spPr>
        <p:txBody>
          <a:bodyPr wrap="none" lIns="91440" tIns="45720" rIns="91440" bIns="45720">
            <a:spAutoFit/>
          </a:bodyPr>
          <a:lstStyle/>
          <a:p>
            <a:pPr algn="ctr"/>
            <a:r>
              <a:rPr lang="en-US" sz="6600" b="1" dirty="0" err="1">
                <a:ln w="12700">
                  <a:solidFill>
                    <a:schemeClr val="accent1"/>
                  </a:solidFill>
                  <a:prstDash val="solid"/>
                </a:ln>
                <a:solidFill>
                  <a:srgbClr val="FF0000"/>
                </a:solidFill>
                <a:effectLst>
                  <a:outerShdw dist="38100" dir="2640000" algn="bl" rotWithShape="0">
                    <a:schemeClr val="accent1"/>
                  </a:outerShdw>
                </a:effectLst>
              </a:rPr>
              <a:t>Người</a:t>
            </a:r>
            <a:r>
              <a:rPr lang="en-US" sz="6600" b="1" dirty="0">
                <a:ln w="12700">
                  <a:solidFill>
                    <a:schemeClr val="accent1"/>
                  </a:solidFill>
                  <a:prstDash val="solid"/>
                </a:ln>
                <a:solidFill>
                  <a:srgbClr val="FF0000"/>
                </a:solidFill>
                <a:effectLst>
                  <a:outerShdw dist="38100" dir="2640000" algn="bl" rotWithShape="0">
                    <a:schemeClr val="accent1"/>
                  </a:outerShdw>
                </a:effectLst>
              </a:rPr>
              <a:t> </a:t>
            </a:r>
            <a:r>
              <a:rPr lang="en-US" sz="6600" b="1" dirty="0" err="1">
                <a:ln w="12700">
                  <a:solidFill>
                    <a:schemeClr val="accent1"/>
                  </a:solidFill>
                  <a:prstDash val="solid"/>
                </a:ln>
                <a:solidFill>
                  <a:srgbClr val="FF0000"/>
                </a:solidFill>
                <a:effectLst>
                  <a:outerShdw dist="38100" dir="2640000" algn="bl" rotWithShape="0">
                    <a:schemeClr val="accent1"/>
                  </a:outerShdw>
                </a:effectLst>
              </a:rPr>
              <a:t>nói</a:t>
            </a:r>
            <a:endParaRPr lang="en-US" sz="66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1" grpId="0">
        <p:bldAsOne/>
      </p:bldGraphic>
      <p:bldP spid="17" grpId="0"/>
      <p:bldP spid="20"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2717656"/>
              </p:ext>
            </p:extLst>
          </p:nvPr>
        </p:nvGraphicFramePr>
        <p:xfrm>
          <a:off x="386366" y="1628329"/>
          <a:ext cx="11011437" cy="4792179"/>
        </p:xfrm>
        <a:graphic>
          <a:graphicData uri="http://schemas.openxmlformats.org/drawingml/2006/table">
            <a:tbl>
              <a:tblPr firstRow="1" firstCol="1" bandRow="1"/>
              <a:tblGrid>
                <a:gridCol w="4431294"/>
                <a:gridCol w="6580143"/>
              </a:tblGrid>
              <a:tr h="717976">
                <a:tc>
                  <a:txBody>
                    <a:bodyPr/>
                    <a:lstStyle/>
                    <a:p>
                      <a:pPr marL="0" marR="0" algn="ctr">
                        <a:lnSpc>
                          <a:spcPct val="115000"/>
                        </a:lnSpc>
                        <a:spcBef>
                          <a:spcPts val="0"/>
                        </a:spcBef>
                        <a:spcAft>
                          <a:spcPts val="0"/>
                        </a:spcAft>
                        <a:tabLst>
                          <a:tab pos="457200" algn="l"/>
                          <a:tab pos="2971800" algn="ctr"/>
                          <a:tab pos="5943600" algn="r"/>
                        </a:tabLst>
                      </a:pPr>
                      <a:r>
                        <a:rPr lang="vi-VN" sz="2000" b="1" dirty="0">
                          <a:solidFill>
                            <a:srgbClr val="FF0000"/>
                          </a:solidFill>
                          <a:effectLst/>
                          <a:latin typeface="Times New Roman" panose="02020603050405020304" pitchFamily="18" charset="0"/>
                          <a:ea typeface="Calibri" panose="020F0502020204030204" charset="0"/>
                          <a:cs typeface="Times New Roman" panose="02020603050405020304" pitchFamily="18" charset="0"/>
                        </a:rPr>
                        <a:t>ĐIỀU CHỈNH GIỌNG NÓI </a:t>
                      </a:r>
                      <a:endParaRPr lang="en-US" sz="2000" b="1" dirty="0">
                        <a:solidFill>
                          <a:srgbClr val="FF0000"/>
                        </a:solidFill>
                        <a:effectLst/>
                        <a:latin typeface="Times New Roman" panose="02020603050405020304" pitchFamily="18" charset="0"/>
                        <a:ea typeface="Calibri" panose="020F0502020204030204" charset="0"/>
                        <a:cs typeface="Times New Roman" panose="02020603050405020304" pitchFamily="18" charset="0"/>
                      </a:endParaRPr>
                    </a:p>
                    <a:p>
                      <a:pPr marL="0" marR="0" algn="ctr">
                        <a:lnSpc>
                          <a:spcPct val="115000"/>
                        </a:lnSpc>
                        <a:spcBef>
                          <a:spcPts val="0"/>
                        </a:spcBef>
                        <a:spcAft>
                          <a:spcPts val="0"/>
                        </a:spcAft>
                        <a:tabLst>
                          <a:tab pos="457200" algn="l"/>
                          <a:tab pos="2971800" algn="ctr"/>
                          <a:tab pos="5943600" algn="r"/>
                        </a:tabLst>
                      </a:pPr>
                      <a:r>
                        <a:rPr lang="vi-VN" sz="2000" b="1" dirty="0">
                          <a:solidFill>
                            <a:srgbClr val="FF0000"/>
                          </a:solidFill>
                          <a:effectLst/>
                          <a:latin typeface="Times New Roman" panose="02020603050405020304" pitchFamily="18" charset="0"/>
                          <a:ea typeface="Calibri" panose="020F0502020204030204" charset="0"/>
                          <a:cs typeface="Times New Roman" panose="02020603050405020304" pitchFamily="18" charset="0"/>
                        </a:rPr>
                        <a:t>VÀ TỐC ĐỘ NÓI</a:t>
                      </a:r>
                      <a:endParaRPr lang="en-US" sz="1600" dirty="0">
                        <a:solidFill>
                          <a:srgbClr val="FF0000"/>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tabLst>
                          <a:tab pos="457200" algn="l"/>
                          <a:tab pos="2971800" algn="ctr"/>
                          <a:tab pos="5943600" algn="r"/>
                        </a:tabLst>
                      </a:pPr>
                      <a:r>
                        <a:rPr lang="vi-VN" sz="2000" b="1" dirty="0">
                          <a:solidFill>
                            <a:srgbClr val="FF0000"/>
                          </a:solidFill>
                          <a:effectLst/>
                          <a:latin typeface="Times New Roman" panose="02020603050405020304" pitchFamily="18" charset="0"/>
                          <a:ea typeface="Calibri" panose="020F0502020204030204" charset="0"/>
                          <a:cs typeface="Times New Roman" panose="02020603050405020304" pitchFamily="18" charset="0"/>
                        </a:rPr>
                        <a:t>SỬ DỤNG CỬ CHỈ, ĐIỆU BỘ</a:t>
                      </a:r>
                      <a:endParaRPr lang="en-US" sz="1600" dirty="0">
                        <a:solidFill>
                          <a:srgbClr val="FF0000"/>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717976">
                <a:tc>
                  <a:txBody>
                    <a:bodyPr/>
                    <a:lstStyle/>
                    <a:p>
                      <a:pPr marL="0" marR="0" algn="just">
                        <a:lnSpc>
                          <a:spcPct val="115000"/>
                        </a:lnSpc>
                        <a:spcBef>
                          <a:spcPts val="0"/>
                        </a:spcBef>
                        <a:spcAft>
                          <a:spcPts val="0"/>
                        </a:spcAft>
                        <a:tabLst>
                          <a:tab pos="457200" algn="l"/>
                          <a:tab pos="2971800" algn="ctr"/>
                          <a:tab pos="5943600" algn="r"/>
                        </a:tabLst>
                      </a:pPr>
                      <a:r>
                        <a:rPr lang="vi-VN" sz="2400">
                          <a:solidFill>
                            <a:schemeClr val="bg1"/>
                          </a:solidFill>
                          <a:effectLst/>
                          <a:latin typeface="Times New Roman" panose="02020603050405020304" pitchFamily="18" charset="0"/>
                          <a:ea typeface="Calibri" panose="020F0502020204030204" charset="0"/>
                          <a:cs typeface="Times New Roman" panose="02020603050405020304" pitchFamily="18" charset="0"/>
                        </a:rPr>
                        <a:t>- Âm lượng: to hay nhỏ</a:t>
                      </a:r>
                      <a:endParaRPr lang="en-US" sz="240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rPr>
                        <a:t>- Ánh mắt: luôn có sự kết nối với người nghe</a:t>
                      </a:r>
                      <a:endParaRPr lang="en-US"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088891">
                <a:tc>
                  <a:txBody>
                    <a:bodyPr/>
                    <a:lstStyle/>
                    <a:p>
                      <a:pPr marL="0" marR="0" algn="just">
                        <a:lnSpc>
                          <a:spcPct val="115000"/>
                        </a:lnSpc>
                        <a:spcBef>
                          <a:spcPts val="0"/>
                        </a:spcBef>
                        <a:spcAft>
                          <a:spcPts val="0"/>
                        </a:spcAft>
                        <a:tabLst>
                          <a:tab pos="457200" algn="l"/>
                          <a:tab pos="2971800" algn="ctr"/>
                          <a:tab pos="5943600" algn="r"/>
                        </a:tabLst>
                      </a:pPr>
                      <a:r>
                        <a:rPr lang="vi-VN" sz="2400">
                          <a:solidFill>
                            <a:schemeClr val="bg1"/>
                          </a:solidFill>
                          <a:effectLst/>
                          <a:latin typeface="Times New Roman" panose="02020603050405020304" pitchFamily="18" charset="0"/>
                          <a:ea typeface="Calibri" panose="020F0502020204030204" charset="0"/>
                          <a:cs typeface="Times New Roman" panose="02020603050405020304" pitchFamily="18" charset="0"/>
                        </a:rPr>
                        <a:t>- Tốc độ: nhanh hay chậm</a:t>
                      </a:r>
                      <a:endParaRPr lang="en-US" sz="240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rPr>
                        <a:t>- Gương mặt: vui, buồn, tươi cười, ngạc nhiên, hài hước... phù hợp với nội </a:t>
                      </a:r>
                      <a:r>
                        <a:rPr lang="vi-VN" sz="2400">
                          <a:solidFill>
                            <a:schemeClr val="bg1"/>
                          </a:solidFill>
                          <a:effectLst/>
                          <a:latin typeface="Times New Roman" panose="02020603050405020304" pitchFamily="18" charset="0"/>
                          <a:ea typeface="Calibri" panose="020F0502020204030204" charset="0"/>
                          <a:cs typeface="Times New Roman" panose="02020603050405020304" pitchFamily="18" charset="0"/>
                        </a:rPr>
                        <a:t>dung </a:t>
                      </a:r>
                      <a:r>
                        <a:rPr lang="en-US" sz="2400" smtClean="0">
                          <a:solidFill>
                            <a:schemeClr val="bg1"/>
                          </a:solidFill>
                          <a:effectLst/>
                          <a:latin typeface="Times New Roman" panose="02020603050405020304" pitchFamily="18" charset="0"/>
                          <a:ea typeface="Calibri" panose="020F0502020204030204" charset="0"/>
                          <a:cs typeface="Times New Roman" panose="02020603050405020304" pitchFamily="18" charset="0"/>
                        </a:rPr>
                        <a:t>bài</a:t>
                      </a:r>
                      <a:r>
                        <a:rPr lang="en-US" sz="2400" baseline="0" smtClean="0">
                          <a:solidFill>
                            <a:schemeClr val="bg1"/>
                          </a:solidFill>
                          <a:effectLst/>
                          <a:latin typeface="Times New Roman" panose="02020603050405020304" pitchFamily="18" charset="0"/>
                          <a:ea typeface="Calibri" panose="020F0502020204030204" charset="0"/>
                          <a:cs typeface="Times New Roman" panose="02020603050405020304" pitchFamily="18" charset="0"/>
                        </a:rPr>
                        <a:t> nói</a:t>
                      </a:r>
                      <a:endParaRPr lang="en-US"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459806">
                <a:tc>
                  <a:txBody>
                    <a:bodyPr/>
                    <a:lstStyle/>
                    <a:p>
                      <a:pPr marL="0" marR="0" algn="just">
                        <a:lnSpc>
                          <a:spcPct val="115000"/>
                        </a:lnSpc>
                        <a:spcBef>
                          <a:spcPts val="0"/>
                        </a:spcBef>
                        <a:spcAft>
                          <a:spcPts val="0"/>
                        </a:spcAft>
                        <a:tabLst>
                          <a:tab pos="457200" algn="l"/>
                          <a:tab pos="2971800" algn="ctr"/>
                          <a:tab pos="5943600" algn="r"/>
                        </a:tabLst>
                      </a:pPr>
                      <a:r>
                        <a:rPr lang="vi-VN" sz="2400">
                          <a:solidFill>
                            <a:schemeClr val="bg1"/>
                          </a:solidFill>
                          <a:effectLst/>
                          <a:latin typeface="Times New Roman" panose="02020603050405020304" pitchFamily="18" charset="0"/>
                          <a:ea typeface="Calibri" panose="020F0502020204030204" charset="0"/>
                          <a:cs typeface="Times New Roman" panose="02020603050405020304" pitchFamily="18" charset="0"/>
                        </a:rPr>
                        <a:t>- Cao độ: cách lên giọng, xuống giọng</a:t>
                      </a:r>
                      <a:endParaRPr lang="en-US" sz="240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rPr>
                        <a:t>- Cử chỉ: giơ tay lên, đưa tay xuống, đặt tay lên ngực... phù hợp với nội </a:t>
                      </a:r>
                      <a:r>
                        <a:rPr lang="vi-VN" sz="2400">
                          <a:solidFill>
                            <a:schemeClr val="bg1"/>
                          </a:solidFill>
                          <a:effectLst/>
                          <a:latin typeface="Times New Roman" panose="02020603050405020304" pitchFamily="18" charset="0"/>
                          <a:ea typeface="Calibri" panose="020F0502020204030204" charset="0"/>
                          <a:cs typeface="Times New Roman" panose="02020603050405020304" pitchFamily="18" charset="0"/>
                        </a:rPr>
                        <a:t>dung </a:t>
                      </a:r>
                      <a:r>
                        <a:rPr lang="en-US" sz="2400" smtClean="0">
                          <a:solidFill>
                            <a:schemeClr val="bg1"/>
                          </a:solidFill>
                          <a:effectLst/>
                          <a:latin typeface="Times New Roman" panose="02020603050405020304" pitchFamily="18" charset="0"/>
                          <a:ea typeface="Calibri" panose="020F0502020204030204" charset="0"/>
                          <a:cs typeface="Times New Roman" panose="02020603050405020304" pitchFamily="18" charset="0"/>
                        </a:rPr>
                        <a:t>bài</a:t>
                      </a:r>
                      <a:r>
                        <a:rPr lang="en-US" sz="2400" baseline="0" smtClean="0">
                          <a:solidFill>
                            <a:schemeClr val="bg1"/>
                          </a:solidFill>
                          <a:effectLst/>
                          <a:latin typeface="Times New Roman" panose="02020603050405020304" pitchFamily="18" charset="0"/>
                          <a:ea typeface="Calibri" panose="020F0502020204030204" charset="0"/>
                          <a:cs typeface="Times New Roman" panose="02020603050405020304" pitchFamily="18" charset="0"/>
                        </a:rPr>
                        <a:t> nói</a:t>
                      </a:r>
                      <a:r>
                        <a:rPr lang="vi-VN" sz="2400" smtClean="0">
                          <a:solidFill>
                            <a:schemeClr val="bg1"/>
                          </a:solidFill>
                          <a:effectLst/>
                          <a:latin typeface="Times New Roman" panose="02020603050405020304" pitchFamily="18" charset="0"/>
                          <a:ea typeface="Calibri" panose="020F0502020204030204" charset="0"/>
                          <a:cs typeface="Times New Roman" panose="02020603050405020304" pitchFamily="18" charset="0"/>
                        </a:rPr>
                        <a:t>; </a:t>
                      </a:r>
                      <a:r>
                        <a:rPr lang="vi-VN"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rPr>
                        <a:t>không nên cử động nhiều nhưng cũng không nên đứng bất động. </a:t>
                      </a:r>
                      <a:endParaRPr lang="en-US"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717976">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rPr>
                        <a:t>- Sắc thái biểu cảm: vui hay buồn, sôi nổi hay suy tư</a:t>
                      </a:r>
                      <a:endParaRPr lang="en-US"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rPr>
                        <a:t>- Dáng người đứng thẳng, không nghiêm hay lom khom</a:t>
                      </a:r>
                      <a:endParaRPr lang="en-US" sz="2400" dirty="0">
                        <a:solidFill>
                          <a:schemeClr val="bg1"/>
                        </a:solidFill>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
        <p:nvSpPr>
          <p:cNvPr id="10" name="Rectangle: Single Corner Snipped 9"/>
          <p:cNvSpPr/>
          <p:nvPr/>
        </p:nvSpPr>
        <p:spPr>
          <a:xfrm>
            <a:off x="7169122" y="269468"/>
            <a:ext cx="4228681" cy="902510"/>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Người</a:t>
            </a:r>
            <a:r>
              <a:rPr kumimoji="0" lang="en-US" sz="4800" b="1" i="0" u="none" strike="noStrike" kern="1200" cap="none" spc="0" normalizeH="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FFFF00"/>
                </a:solidFill>
                <a:effectLst/>
                <a:uLnTx/>
                <a:uFillTx/>
                <a:latin typeface="Times New Roman" panose="02020603050405020304" pitchFamily="18" charset="0"/>
                <a:cs typeface="Times New Roman" panose="02020603050405020304" pitchFamily="18" charset="0"/>
              </a:rPr>
              <a:t>nói</a:t>
            </a:r>
            <a:endParaRPr kumimoji="0" lang="en-US" sz="48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GPIA - Theme 06 - Light">
      <a:dk1>
        <a:srgbClr val="B3B3B3"/>
      </a:dk1>
      <a:lt1>
        <a:srgbClr val="FFFFFF"/>
      </a:lt1>
      <a:dk2>
        <a:srgbClr val="1C2835"/>
      </a:dk2>
      <a:lt2>
        <a:srgbClr val="FFFFFF"/>
      </a:lt2>
      <a:accent1>
        <a:srgbClr val="1073A3"/>
      </a:accent1>
      <a:accent2>
        <a:srgbClr val="2DADE0"/>
      </a:accent2>
      <a:accent3>
        <a:srgbClr val="6ACEE3"/>
      </a:accent3>
      <a:accent4>
        <a:srgbClr val="61DDA8"/>
      </a:accent4>
      <a:accent5>
        <a:srgbClr val="FFD253"/>
      </a:accent5>
      <a:accent6>
        <a:srgbClr val="FF8F10"/>
      </a:accent6>
      <a:hlink>
        <a:srgbClr val="F33B48"/>
      </a:hlink>
      <a:folHlink>
        <a:srgbClr val="FFC0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1331</Words>
  <Application>Microsoft Office PowerPoint</Application>
  <PresentationFormat>Custom</PresentationFormat>
  <Paragraphs>133</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    BÀI 1: THẾ GIỚI KÌ ẢO TIẾT: NÓI - NGHE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Hao</dc:creator>
  <cp:lastModifiedBy>Administrator</cp:lastModifiedBy>
  <cp:revision>49</cp:revision>
  <dcterms:created xsi:type="dcterms:W3CDTF">2021-10-15T17:26:00Z</dcterms:created>
  <dcterms:modified xsi:type="dcterms:W3CDTF">2024-09-23T15:05:20Z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08A8C46116204FFFA528007DCD8A9F09_12</vt:lpwstr>
  </property>
  <property fmtid="{D5CDD505-2E9C-101B-9397-08002B2CF9AE}" pid="3" name="KSOProductBuildVer">
    <vt:lpwstr>1033-12.2.0.17119</vt:lpwstr>
  </property>
</Properties>
</file>