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66" r:id="rId9"/>
    <p:sldId id="267" r:id="rId10"/>
    <p:sldId id="270" r:id="rId11"/>
    <p:sldId id="272" r:id="rId12"/>
    <p:sldId id="273" r:id="rId13"/>
    <p:sldId id="271" r:id="rId14"/>
    <p:sldId id="269" r:id="rId15"/>
    <p:sldId id="274" r:id="rId16"/>
    <p:sldId id="268" r:id="rId17"/>
    <p:sldId id="275" r:id="rId18"/>
    <p:sldId id="276" r:id="rId19"/>
    <p:sldId id="257" r:id="rId20"/>
    <p:sldId id="278" r:id="rId21"/>
    <p:sldId id="277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0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C2905-D0BB-98B6-CF6A-D1AA36C9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C40C95-F1F2-0888-F5E6-BD7F212DC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C9B6-BB8B-679A-115C-1B9D4F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C1113-F69C-AFAF-EB7A-FBD42766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FE960-66B9-7758-4F87-625861C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C19D4-C865-4237-B585-29976B30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DBB710-ED90-0B42-8866-DC999EB5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53D88-62B1-C9C2-D92E-811F81E9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FB0A0-C7B3-B1DF-C151-87105250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FEC8A-DCB4-D53E-E202-B851C15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2CB89F-66D8-EA71-3D04-8DB410D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3F8D56-C928-1E03-CC63-A125A804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D2E045-AA1F-C363-654B-55A02ED4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6BE6F8-A320-E11A-4ECB-73A0D80F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85820-76F9-10C8-7EF2-AF4314EC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0ECD-16D8-25F4-A78D-920078F8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04F8CA-B586-83A2-939C-69B6D4C5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36F10-B10C-E4A2-9171-3086510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BDCED-4386-D12A-5FE3-CC568CFA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23FD4-BEEA-64FF-23FA-9ECDA57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0DA52-4CD1-8564-57EF-2C98A2DF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75DAE0-E0E0-43CA-B542-4C7C84B2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1FF924-C3AB-5860-951D-6EBEB44E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2F240C-0B7A-35E5-770B-EFAB8124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ECFDD-CC62-5A6B-09D0-F18096C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EA7FB-AA51-1E95-965E-387B4632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E0E61-18ED-BE38-00CA-38DC9379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BFAFDA-1266-E707-00D6-D892086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3F001-978B-8D5B-6397-A430C89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98D221-541E-3FAF-8461-D79159CD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02A064-1439-D639-886B-BD94FEF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A4EE1-6CE9-AB5A-6556-07D9066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804B89-2909-DCA7-0B1B-6A30C32F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B2CEFF-FAC1-47EC-54C2-A53124CE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3627CC-42F5-3375-E26F-3840C7DA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0914AD-F488-18B9-B57D-E7986CD50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E22925-F81E-531A-EC3D-F488D43E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F2F8BF-B87B-2584-8ED5-31E60A0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EA4679-BDB3-7952-88EF-1A02CC4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138A4-A6E7-3366-2B5B-DDD2C00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6692B9-4719-1F82-7BB3-F3EAFDC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3DE0D5-20D1-6939-85F8-7A69C6E8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742BA9-A010-F5A7-1434-98277B5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68EA90-B37F-BE97-BD2D-138460AD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2BA820-7402-2892-8858-A564C1EB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788075-F29D-6E30-3D36-29EE366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23EE3-FEBC-FBB0-C74E-4885428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5E93CF-56AB-6087-F4E1-1EFFD59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5AE847-2227-8E72-DBD7-6E7C4D7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50890-B382-D5D9-E7AC-C734D05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F2BF6-348E-C07B-DD04-1D2440D1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6AAF54-02FA-1D4B-F48C-786A2A04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37F84-ADA6-1BF3-0DE9-B30E74EA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ED3E79-7C14-723D-6475-8A176BDC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0DCA31-377B-D0FE-38D8-375A2E6E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4807C6-9B27-88B0-BC0E-44CA750D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AC77E1-F3A3-293E-449D-82A4F099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4F05C5-E540-2738-D700-4D164CD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9429E6-0EBA-835B-ACDE-0DB58CA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03CBA-39B6-9DA0-61E9-3C54ECE6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9C486F-2820-8A35-FA73-F905D23A3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86C4-9732-47C4-8466-6D22E8A830B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1E637-984E-6C79-82A2-4363FDAA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E649BA-BB0F-7743-D6F4-1B7BF080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89EEF1-3C2F-8F9A-E2FB-D038EC184304}"/>
              </a:ext>
            </a:extLst>
          </p:cNvPr>
          <p:cNvSpPr txBox="1"/>
          <p:nvPr/>
        </p:nvSpPr>
        <p:spPr>
          <a:xfrm>
            <a:off x="1372019" y="3512361"/>
            <a:ext cx="872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103760-3457-A761-CA5F-9C5F7DF1339F}"/>
              </a:ext>
            </a:extLst>
          </p:cNvPr>
          <p:cNvSpPr txBox="1"/>
          <p:nvPr/>
        </p:nvSpPr>
        <p:spPr>
          <a:xfrm>
            <a:off x="1735757" y="5284559"/>
            <a:ext cx="872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2363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1898132" y="297337"/>
            <a:ext cx="917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thập tư liệu cho nội dung trình bày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Nhớ lại những trải nghiệm của em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Tìm thêm thông tin liên quan.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05A511-28BE-97F7-66C9-13F56BFA9C71}"/>
              </a:ext>
            </a:extLst>
          </p:cNvPr>
          <p:cNvSpPr txBox="1"/>
          <p:nvPr/>
        </p:nvSpPr>
        <p:spPr>
          <a:xfrm>
            <a:off x="789440" y="3656589"/>
            <a:ext cx="5637923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ngắn gọn một số ý quan trọng 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Dự kiến các nội dung người nghe có thể trao đổi để chuẩn bị phản hồi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03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nguyện vọng được người lớn lắng nghe, thấu hiểu.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05A511-28BE-97F7-66C9-13F56BFA9C71}"/>
              </a:ext>
            </a:extLst>
          </p:cNvPr>
          <p:cNvSpPr txBox="1"/>
          <p:nvPr/>
        </p:nvSpPr>
        <p:spPr>
          <a:xfrm>
            <a:off x="848164" y="3910701"/>
            <a:ext cx="563792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việc học tập.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Bạo hành trẻ 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Tập luyện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8C3F0E-A1A3-17A5-6FC8-3104F813417E}"/>
              </a:ext>
            </a:extLst>
          </p:cNvPr>
          <p:cNvSpPr txBox="1"/>
          <p:nvPr/>
        </p:nvSpPr>
        <p:spPr>
          <a:xfrm>
            <a:off x="789443" y="3602294"/>
            <a:ext cx="5637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ập trình bày trước nhóm bạn hoặc người thân và lắng nghe các ý kiến nhận xét, góp ý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85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4876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Trình bày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2871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Người nói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chuẩn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bị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Điều chỉnh giọng nói, tốc độ nói; sử dụng cử chỉ, điệu bộ phù hợp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731406-CA12-DF8A-412B-AF857BE3828F}"/>
              </a:ext>
            </a:extLst>
          </p:cNvPr>
          <p:cNvSpPr txBox="1"/>
          <p:nvPr/>
        </p:nvSpPr>
        <p:spPr>
          <a:xfrm>
            <a:off x="1893815" y="4631257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Có thể sử dụng các phương tiện hỗ trợ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60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Người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964" y="1337385"/>
            <a:ext cx="3805282" cy="498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Tập trung lắng nghe nội dung trình bày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chép lại các ý quan trọng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731406-CA12-DF8A-412B-AF857BE3828F}"/>
              </a:ext>
            </a:extLst>
          </p:cNvPr>
          <p:cNvSpPr txBox="1"/>
          <p:nvPr/>
        </p:nvSpPr>
        <p:spPr>
          <a:xfrm>
            <a:off x="1906177" y="4050625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Chú ý thái độ và cách trình bày vấn đề của người nói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421993-521B-C8BA-5602-34F87698DD90}"/>
              </a:ext>
            </a:extLst>
          </p:cNvPr>
          <p:cNvSpPr txBox="1"/>
          <p:nvPr/>
        </p:nvSpPr>
        <p:spPr>
          <a:xfrm>
            <a:off x="1875551" y="5301364"/>
            <a:ext cx="44314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lại một số nội dung sẽ trao đổi với người nói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84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8F5622-8465-16B9-A72C-392A553C07EF}"/>
              </a:ext>
            </a:extLst>
          </p:cNvPr>
          <p:cNvSpPr txBox="1"/>
          <p:nvPr/>
        </p:nvSpPr>
        <p:spPr>
          <a:xfrm>
            <a:off x="492154" y="702476"/>
            <a:ext cx="11207692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ô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gổ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cha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21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8F5622-8465-16B9-A72C-392A553C07EF}"/>
              </a:ext>
            </a:extLst>
          </p:cNvPr>
          <p:cNvSpPr txBox="1"/>
          <p:nvPr/>
        </p:nvSpPr>
        <p:spPr>
          <a:xfrm>
            <a:off x="1375794" y="1351314"/>
            <a:ext cx="97060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khủng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4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Trao đổi về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AD0B4E-881D-E5DA-3F67-9B7AEBFA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9DBBE5C-1DD3-4FC8-C294-6FE1C2F69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97739"/>
              </p:ext>
            </p:extLst>
          </p:nvPr>
        </p:nvGraphicFramePr>
        <p:xfrm>
          <a:off x="423081" y="0"/>
          <a:ext cx="11655188" cy="62921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2239">
                  <a:extLst>
                    <a:ext uri="{9D8B030D-6E8A-4147-A177-3AD203B41FA5}">
                      <a16:colId xmlns:a16="http://schemas.microsoft.com/office/drawing/2014/main" xmlns="" val="4072265132"/>
                    </a:ext>
                  </a:extLst>
                </a:gridCol>
                <a:gridCol w="3813317">
                  <a:extLst>
                    <a:ext uri="{9D8B030D-6E8A-4147-A177-3AD203B41FA5}">
                      <a16:colId xmlns:a16="http://schemas.microsoft.com/office/drawing/2014/main" xmlns="" val="2358148986"/>
                    </a:ext>
                  </a:extLst>
                </a:gridCol>
                <a:gridCol w="4068321">
                  <a:extLst>
                    <a:ext uri="{9D8B030D-6E8A-4147-A177-3AD203B41FA5}">
                      <a16:colId xmlns:a16="http://schemas.microsoft.com/office/drawing/2014/main" xmlns="" val="1172475829"/>
                    </a:ext>
                  </a:extLst>
                </a:gridCol>
                <a:gridCol w="861311">
                  <a:extLst>
                    <a:ext uri="{9D8B030D-6E8A-4147-A177-3AD203B41FA5}">
                      <a16:colId xmlns:a16="http://schemas.microsoft.com/office/drawing/2014/main" xmlns="" val="1600555704"/>
                    </a:ext>
                  </a:extLst>
                </a:gridCol>
              </a:tblGrid>
              <a:tr h="4024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ĐÁNH GIÁ THEO TIÊU CHÍ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451750"/>
                  </a:ext>
                </a:extLst>
              </a:tr>
              <a:tr h="402425">
                <a:tc gridSpan="4"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237286"/>
                  </a:ext>
                </a:extLst>
              </a:tr>
              <a:tr h="402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5251707"/>
                  </a:ext>
                </a:extLst>
              </a:tr>
              <a:tr h="402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(0đ)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 (1đ)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 (2đ)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09745121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08659578"/>
                  </a:ext>
                </a:extLst>
              </a:tr>
              <a:tr h="1345961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 ra được các lí lẽ và bằng chứng phù  hợp với vấn đề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57903745"/>
                  </a:ext>
                </a:extLst>
              </a:tr>
              <a:tr h="120727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ngập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ngừng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rõ nhưng đôi chổ lặp lại hoặc ngập ngừng một vài 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rõ, truyền cảm,  hầu như không lặp lại hay ngập ngừng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3228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2824912" y="2457974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7442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2012747" y="2521714"/>
            <a:ext cx="7925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2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4808982" y="434345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3487539" y="174988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C6F80A-3687-4EFF-1C08-97DCABDB7A16}"/>
              </a:ext>
            </a:extLst>
          </p:cNvPr>
          <p:cNvSpPr txBox="1"/>
          <p:nvPr/>
        </p:nvSpPr>
        <p:spPr>
          <a:xfrm>
            <a:off x="1190453" y="1697169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8C3F0E-A1A3-17A5-6FC8-3104F813417E}"/>
              </a:ext>
            </a:extLst>
          </p:cNvPr>
          <p:cNvSpPr txBox="1"/>
          <p:nvPr/>
        </p:nvSpPr>
        <p:spPr>
          <a:xfrm>
            <a:off x="2333015" y="3740164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2917191" y="100668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liệt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(Bạo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en-US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…..)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89EEF1-3C2F-8F9A-E2FB-D038EC184304}"/>
              </a:ext>
            </a:extLst>
          </p:cNvPr>
          <p:cNvSpPr txBox="1"/>
          <p:nvPr/>
        </p:nvSpPr>
        <p:spPr>
          <a:xfrm>
            <a:off x="1851488" y="1642289"/>
            <a:ext cx="8720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MỘT VẤN ĐỀ MÀ EM QUAN TÂM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103760-3457-A761-CA5F-9C5F7DF1339F}"/>
              </a:ext>
            </a:extLst>
          </p:cNvPr>
          <p:cNvSpPr txBox="1"/>
          <p:nvPr/>
        </p:nvSpPr>
        <p:spPr>
          <a:xfrm>
            <a:off x="1735757" y="5284559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4221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1995969" y="1817039"/>
            <a:ext cx="792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3439485" y="708220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LUẬN NHÓM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 tham gia thảo luận về một vấn đề mà em quan tâm, điều chúng ta cần hướng đến là gì? Ai là người sẽ nghe ta trình bày ý kiến?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1941246" y="405651"/>
            <a:ext cx="885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Xác định mục đích nói và người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6E196D-0836-7E87-D852-24DBE4281B3D}"/>
              </a:ext>
            </a:extLst>
          </p:cNvPr>
          <p:cNvSpPr txBox="1"/>
          <p:nvPr/>
        </p:nvSpPr>
        <p:spPr>
          <a:xfrm>
            <a:off x="736132" y="1990666"/>
            <a:ext cx="723340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9324C4-ADAF-42AF-57F9-4726241AB6FF}"/>
              </a:ext>
            </a:extLst>
          </p:cNvPr>
          <p:cNvSpPr txBox="1"/>
          <p:nvPr/>
        </p:nvSpPr>
        <p:spPr>
          <a:xfrm>
            <a:off x="736133" y="4670554"/>
            <a:ext cx="72334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12B07-002B-CE76-3DB0-4F73782B8A5B}"/>
              </a:ext>
            </a:extLst>
          </p:cNvPr>
          <p:cNvSpPr txBox="1"/>
          <p:nvPr/>
        </p:nvSpPr>
        <p:spPr>
          <a:xfrm>
            <a:off x="3978472" y="434345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Trước khi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vi-VN" sz="40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AF6AE6-250B-5E0E-2C92-0ED024712029}"/>
              </a:ext>
            </a:extLst>
          </p:cNvPr>
          <p:cNvSpPr txBox="1"/>
          <p:nvPr/>
        </p:nvSpPr>
        <p:spPr>
          <a:xfrm>
            <a:off x="3476431" y="430818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962BDF-C572-8D2A-9043-BF5AC8E07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94" y="495948"/>
            <a:ext cx="5226343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F5B3A2-625B-B49E-C0E9-B09C461E3E1B}"/>
              </a:ext>
            </a:extLst>
          </p:cNvPr>
          <p:cNvSpPr txBox="1"/>
          <p:nvPr/>
        </p:nvSpPr>
        <p:spPr>
          <a:xfrm>
            <a:off x="1423332" y="2333150"/>
            <a:ext cx="3322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A50A53-D7B5-AF7E-5AF7-A669198CE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172" y="735250"/>
            <a:ext cx="4035105" cy="4904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3AC2A8-8182-C492-4147-AD0128F2DD37}"/>
              </a:ext>
            </a:extLst>
          </p:cNvPr>
          <p:cNvSpPr txBox="1"/>
          <p:nvPr/>
        </p:nvSpPr>
        <p:spPr>
          <a:xfrm>
            <a:off x="6096000" y="1873954"/>
            <a:ext cx="2351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842</Words>
  <Application>Microsoft Office PowerPoint</Application>
  <PresentationFormat>Custom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2022-06-29T22:19:32Z</dcterms:created>
  <dcterms:modified xsi:type="dcterms:W3CDTF">2024-09-23T15:13:58Z</dcterms:modified>
</cp:coreProperties>
</file>