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60" r:id="rId5"/>
    <p:sldId id="259" r:id="rId6"/>
    <p:sldId id="261" r:id="rId7"/>
    <p:sldId id="262" r:id="rId8"/>
    <p:sldId id="264" r:id="rId9"/>
    <p:sldId id="265" r:id="rId10"/>
    <p:sldId id="266" r:id="rId11"/>
    <p:sldId id="267" r:id="rId12"/>
    <p:sldId id="268" r:id="rId13"/>
    <p:sldId id="274" r:id="rId14"/>
    <p:sldId id="275" r:id="rId15"/>
    <p:sldId id="273" r:id="rId16"/>
    <p:sldId id="1311" r:id="rId17"/>
    <p:sldId id="1312" r:id="rId18"/>
    <p:sldId id="1308" r:id="rId19"/>
    <p:sldId id="1313" r:id="rId20"/>
    <p:sldId id="1315" r:id="rId21"/>
    <p:sldId id="1316" r:id="rId22"/>
    <p:sldId id="278" r:id="rId23"/>
    <p:sldId id="283" r:id="rId24"/>
    <p:sldId id="1326" r:id="rId25"/>
    <p:sldId id="1327" r:id="rId26"/>
    <p:sldId id="285" r:id="rId27"/>
    <p:sldId id="286" r:id="rId28"/>
    <p:sldId id="1319" r:id="rId29"/>
    <p:sldId id="1321" r:id="rId30"/>
    <p:sldId id="289" r:id="rId31"/>
    <p:sldId id="1322" r:id="rId32"/>
    <p:sldId id="1323" r:id="rId33"/>
    <p:sldId id="1328" r:id="rId34"/>
    <p:sldId id="292" r:id="rId35"/>
    <p:sldId id="1329" r:id="rId36"/>
    <p:sldId id="271" r:id="rId37"/>
    <p:sldId id="279" r:id="rId38"/>
    <p:sldId id="1310" r:id="rId39"/>
    <p:sldId id="272" r:id="rId40"/>
    <p:sldId id="293" r:id="rId41"/>
    <p:sldId id="294" r:id="rId42"/>
    <p:sldId id="297" r:id="rId43"/>
    <p:sldId id="299" r:id="rId44"/>
    <p:sldId id="298" r:id="rId45"/>
    <p:sldId id="300" r:id="rId46"/>
    <p:sldId id="301" r:id="rId47"/>
    <p:sldId id="305" r:id="rId48"/>
    <p:sldId id="1292" r:id="rId49"/>
    <p:sldId id="1293" r:id="rId50"/>
    <p:sldId id="1300" r:id="rId51"/>
    <p:sldId id="1301" r:id="rId52"/>
    <p:sldId id="1302" r:id="rId53"/>
    <p:sldId id="1303" r:id="rId54"/>
    <p:sldId id="1304" r:id="rId55"/>
    <p:sldId id="1305" r:id="rId56"/>
    <p:sldId id="303" r:id="rId57"/>
    <p:sldId id="304" r:id="rId58"/>
    <p:sldId id="269" r:id="rId59"/>
    <p:sldId id="1309" r:id="rId60"/>
    <p:sldId id="270" r:id="rId61"/>
    <p:sldId id="306"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5" d="100"/>
          <a:sy n="85" d="100"/>
        </p:scale>
        <p:origin x="547" y="-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9512F-E894-12A9-7ED6-5A79B44E3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CEE537-6CF8-C3C9-EE53-B0375735BE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CABD8A-0150-E8B8-BD38-51196A1292F8}"/>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A6F0A8C2-3FB6-485A-74FE-378ADB8BBF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C3FE2B-53FD-B4BC-0331-794D6DE29975}"/>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4260783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34E4E-878D-40CD-62C5-A678137A20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C5A3D46-90C1-6C64-47AC-AC151D8791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D859D3-56EE-A513-8EA8-790FBB02072B}"/>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B2FE52E9-34FE-0076-B365-E3786122AE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019187-7F6F-EA17-51B9-35D92E33DFDE}"/>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95960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A00B8B1-2A25-D44E-8ED9-208618467A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AC3544-A80F-89FF-3177-A2A71A4728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6F939B-EF2D-1B35-73B3-255377C6C945}"/>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E2D0028A-37E0-96DD-8759-27B65C61F7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1DFC9E-7FAF-97AE-8790-F878C68A433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5704647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80"/>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906755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70462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85"/>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508"/>
            <a:ext cx="10515600" cy="1500187"/>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183496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857517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965513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134589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668711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69"/>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3580773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30A2B-7921-70E4-A189-166E629CAB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041C4B-0F3A-C629-2F8E-1B0660ABE2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51829F-2A3B-AAD6-9733-092A01AC5678}"/>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8A64D7DD-4341-FBBC-CBDB-2EBAFA4848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4D776C-F80E-77DB-2EFE-3B51DB2DE0A4}"/>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729175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69"/>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2"/>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Edit Master text styles</a:t>
            </a:r>
          </a:p>
        </p:txBody>
      </p:sp>
      <p:sp>
        <p:nvSpPr>
          <p:cNvPr id="5" name="Date Placeholder 4"/>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253244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40945562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70"/>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70"/>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defRPr/>
            </a:pPr>
            <a:fld id="{E8AFF1FC-8BB6-4DBB-9940-F696B5579502}" type="datetimeFigureOut">
              <a:rPr lang="en-US" smtClean="0">
                <a:solidFill>
                  <a:prstClr val="black">
                    <a:tint val="75000"/>
                  </a:prstClr>
                </a:solidFill>
              </a:rPr>
              <a:pPr defTabSz="914377">
                <a:defRPr/>
              </a:pPr>
              <a:t>9/20/2024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914377">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77">
              <a:defRPr/>
            </a:pPr>
            <a:fld id="{8416283F-E79A-4174-97F4-305C981B4A88}" type="slidenum">
              <a:rPr lang="en-US" smtClean="0">
                <a:solidFill>
                  <a:prstClr val="black">
                    <a:tint val="75000"/>
                  </a:prstClr>
                </a:solidFill>
              </a:rPr>
              <a:pPr defTabSz="914377">
                <a:defRPr/>
              </a:pPr>
              <a:t>‹#›</a:t>
            </a:fld>
            <a:endParaRPr lang="en-US">
              <a:solidFill>
                <a:prstClr val="black">
                  <a:tint val="75000"/>
                </a:prstClr>
              </a:solidFill>
            </a:endParaRPr>
          </a:p>
        </p:txBody>
      </p:sp>
    </p:spTree>
    <p:extLst>
      <p:ext uri="{BB962C8B-B14F-4D97-AF65-F5344CB8AC3E}">
        <p14:creationId xmlns:p14="http://schemas.microsoft.com/office/powerpoint/2010/main" val="2529538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25019-C633-40F1-5615-FB006FBABD0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BED3AD-A075-6D76-C51C-2EF3A6B1E6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5CF5DB-5384-24BC-538A-0D4BF5C696E6}"/>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151C1A1B-56CC-E5C4-A318-E90DD26DC6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18EF82-5FBB-C16B-555F-CC957C5810A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23171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F5EC3-CF86-8510-D57C-91F068B858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6BBA915-332F-C6E9-9291-7E576E335E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19594-1EEA-21C1-A83D-2A483F5A418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734023-DADF-8FEE-4EFA-E7B40B27BD3F}"/>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6" name="Footer Placeholder 5">
            <a:extLst>
              <a:ext uri="{FF2B5EF4-FFF2-40B4-BE49-F238E27FC236}">
                <a16:creationId xmlns:a16="http://schemas.microsoft.com/office/drawing/2014/main" id="{92577418-6170-6A07-B248-CD5F4DB171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5206456-C5F6-2646-401D-9B623E8C9EE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178230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CAD0E-B562-A654-225D-1FF2DB6577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30CA128-897F-4DBD-E10D-C74463347B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55104D6-136C-71D6-8274-B1E8018A5E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681222-B393-97F1-07B8-401A28D88D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862C19-7C14-D232-A655-22398107552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C86248-A0B9-17FD-B3D8-24C3901B34B5}"/>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8" name="Footer Placeholder 7">
            <a:extLst>
              <a:ext uri="{FF2B5EF4-FFF2-40B4-BE49-F238E27FC236}">
                <a16:creationId xmlns:a16="http://schemas.microsoft.com/office/drawing/2014/main" id="{71D9E704-DD13-2AD4-6B1D-7184A1997F3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AAAA9B1-5395-77AE-CD5F-842F08751BE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65975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19776C-FEB1-D9AC-FA41-71706B7D297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585F1B-5534-27BC-E4DE-A8DC14F2B6B7}"/>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4" name="Footer Placeholder 3">
            <a:extLst>
              <a:ext uri="{FF2B5EF4-FFF2-40B4-BE49-F238E27FC236}">
                <a16:creationId xmlns:a16="http://schemas.microsoft.com/office/drawing/2014/main" id="{15B9A95C-C436-BBB1-55B2-2B4E17194C7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6049A28-6EA4-7F1D-63AB-9A21DF759BB7}"/>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302849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83287B-6246-2BA6-CA92-74D27412AB7A}"/>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3" name="Footer Placeholder 2">
            <a:extLst>
              <a:ext uri="{FF2B5EF4-FFF2-40B4-BE49-F238E27FC236}">
                <a16:creationId xmlns:a16="http://schemas.microsoft.com/office/drawing/2014/main" id="{55929F06-5EB6-9608-610E-2EC18C5D79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ECF65F-5EF8-4D35-C35E-CDEDEAC47753}"/>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36039837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4F89-D438-A126-4A9A-D0E901B331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3A05994-90D7-9F11-4991-1A2F1511CE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622241-8B7C-F77E-C903-F5F548453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3EFE4F-697C-8032-8162-67C0E7ABAAA0}"/>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6" name="Footer Placeholder 5">
            <a:extLst>
              <a:ext uri="{FF2B5EF4-FFF2-40B4-BE49-F238E27FC236}">
                <a16:creationId xmlns:a16="http://schemas.microsoft.com/office/drawing/2014/main" id="{B8023A9E-E52C-4B27-B132-02C5FB3E1F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149AAA-B646-F237-0A51-94875E6B557B}"/>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1426240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A003B-2460-E7FF-7E3A-1D391057C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13BA78-0BE2-0989-FC0D-8E18AD1F9D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1CCF93-0C0F-4E83-AACE-B2EEB2BBF4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5DC1AE2-9D63-D87A-0E8E-D4E852C69141}"/>
              </a:ext>
            </a:extLst>
          </p:cNvPr>
          <p:cNvSpPr>
            <a:spLocks noGrp="1"/>
          </p:cNvSpPr>
          <p:nvPr>
            <p:ph type="dt" sz="half" idx="10"/>
          </p:nvPr>
        </p:nvSpPr>
        <p:spPr/>
        <p:txBody>
          <a:bodyPr/>
          <a:lstStyle/>
          <a:p>
            <a:fld id="{71DFA42E-97A1-43B8-8C77-70B94B7FCF45}" type="datetimeFigureOut">
              <a:rPr lang="en-US" smtClean="0"/>
              <a:t>9/20/2024</a:t>
            </a:fld>
            <a:endParaRPr lang="en-US"/>
          </a:p>
        </p:txBody>
      </p:sp>
      <p:sp>
        <p:nvSpPr>
          <p:cNvPr id="6" name="Footer Placeholder 5">
            <a:extLst>
              <a:ext uri="{FF2B5EF4-FFF2-40B4-BE49-F238E27FC236}">
                <a16:creationId xmlns:a16="http://schemas.microsoft.com/office/drawing/2014/main" id="{6D29833A-1A5D-91A0-8E27-9D4DE0ADE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9B1B1F-14E6-0BE8-7457-F659F1CF06B9}"/>
              </a:ext>
            </a:extLst>
          </p:cNvPr>
          <p:cNvSpPr>
            <a:spLocks noGrp="1"/>
          </p:cNvSpPr>
          <p:nvPr>
            <p:ph type="sldNum" sz="quarter" idx="12"/>
          </p:nvPr>
        </p:nvSpPr>
        <p:spPr/>
        <p:txBody>
          <a:bodyPr/>
          <a:lstStyle/>
          <a:p>
            <a:fld id="{929D00AB-5929-406A-8CF4-BF7405619119}" type="slidenum">
              <a:rPr lang="en-US" smtClean="0"/>
              <a:t>‹#›</a:t>
            </a:fld>
            <a:endParaRPr lang="en-US"/>
          </a:p>
        </p:txBody>
      </p:sp>
    </p:spTree>
    <p:extLst>
      <p:ext uri="{BB962C8B-B14F-4D97-AF65-F5344CB8AC3E}">
        <p14:creationId xmlns:p14="http://schemas.microsoft.com/office/powerpoint/2010/main" val="2378787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DE60AE-8703-014A-389C-D141E2FE7D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3FCC43-5752-6A5F-4825-5183518D87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FA4CE-540F-2571-266F-B82D01FB85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FA42E-97A1-43B8-8C77-70B94B7FCF45}" type="datetimeFigureOut">
              <a:rPr lang="en-US" smtClean="0"/>
              <a:t>9/20/2024</a:t>
            </a:fld>
            <a:endParaRPr lang="en-US"/>
          </a:p>
        </p:txBody>
      </p:sp>
      <p:sp>
        <p:nvSpPr>
          <p:cNvPr id="5" name="Footer Placeholder 4">
            <a:extLst>
              <a:ext uri="{FF2B5EF4-FFF2-40B4-BE49-F238E27FC236}">
                <a16:creationId xmlns:a16="http://schemas.microsoft.com/office/drawing/2014/main" id="{5158A933-C0C1-8B56-6A39-E5B602D3FC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0C6D52F-5F87-B0EB-66B3-A9B1F0379A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9D00AB-5929-406A-8CF4-BF7405619119}" type="slidenum">
              <a:rPr lang="en-US" smtClean="0"/>
              <a:t>‹#›</a:t>
            </a:fld>
            <a:endParaRPr lang="en-US"/>
          </a:p>
        </p:txBody>
      </p:sp>
    </p:spTree>
    <p:extLst>
      <p:ext uri="{BB962C8B-B14F-4D97-AF65-F5344CB8AC3E}">
        <p14:creationId xmlns:p14="http://schemas.microsoft.com/office/powerpoint/2010/main" val="3916311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95"/>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914377" eaLnBrk="0" fontAlgn="base" hangingPunct="0">
              <a:spcBef>
                <a:spcPct val="0"/>
              </a:spcBef>
              <a:spcAft>
                <a:spcPct val="0"/>
              </a:spcAft>
              <a:defRPr/>
            </a:pPr>
            <a:fld id="{E8AFF1FC-8BB6-4DBB-9940-F696B5579502}" type="datetimeFigureOut">
              <a:rPr lang="en-US" b="1" smtClean="0">
                <a:solidFill>
                  <a:prstClr val="black">
                    <a:tint val="75000"/>
                  </a:prstClr>
                </a:solidFill>
                <a:latin typeface="Arial" pitchFamily="34" charset="0"/>
              </a:rPr>
              <a:pPr defTabSz="914377" eaLnBrk="0" fontAlgn="base" hangingPunct="0">
                <a:spcBef>
                  <a:spcPct val="0"/>
                </a:spcBef>
                <a:spcAft>
                  <a:spcPct val="0"/>
                </a:spcAft>
                <a:defRPr/>
              </a:pPr>
              <a:t>9/20/2024</a:t>
            </a:fld>
            <a:endParaRPr lang="en-US" b="1">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4038600" y="6356395"/>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914377" eaLnBrk="0" fontAlgn="base" hangingPunct="0">
              <a:spcBef>
                <a:spcPct val="0"/>
              </a:spcBef>
              <a:spcAft>
                <a:spcPct val="0"/>
              </a:spcAft>
              <a:defRPr/>
            </a:pPr>
            <a:endParaRPr lang="en-US" b="1">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8610600" y="6356395"/>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914377" eaLnBrk="0" fontAlgn="base" hangingPunct="0">
              <a:spcBef>
                <a:spcPct val="0"/>
              </a:spcBef>
              <a:spcAft>
                <a:spcPct val="0"/>
              </a:spcAft>
              <a:defRPr/>
            </a:pPr>
            <a:fld id="{8416283F-E79A-4174-97F4-305C981B4A88}" type="slidenum">
              <a:rPr lang="en-US" b="1" smtClean="0">
                <a:solidFill>
                  <a:prstClr val="black">
                    <a:tint val="75000"/>
                  </a:prstClr>
                </a:solidFill>
                <a:latin typeface="Arial" pitchFamily="34" charset="0"/>
              </a:rPr>
              <a:pPr defTabSz="914377" eaLnBrk="0" fontAlgn="base" hangingPunct="0">
                <a:spcBef>
                  <a:spcPct val="0"/>
                </a:spcBef>
                <a:spcAft>
                  <a:spcPct val="0"/>
                </a:spcAft>
                <a:defRPr/>
              </a:pPr>
              <a:t>‹#›</a:t>
            </a:fld>
            <a:endParaRPr lang="en-US" b="1">
              <a:solidFill>
                <a:prstClr val="black">
                  <a:tint val="75000"/>
                </a:prstClr>
              </a:solidFill>
              <a:latin typeface="Arial" pitchFamily="34" charset="0"/>
            </a:endParaRPr>
          </a:p>
        </p:txBody>
      </p:sp>
    </p:spTree>
    <p:extLst>
      <p:ext uri="{BB962C8B-B14F-4D97-AF65-F5344CB8AC3E}">
        <p14:creationId xmlns:p14="http://schemas.microsoft.com/office/powerpoint/2010/main" val="5311809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audio" Target="../media/audio2.wav"/><Relationship Id="rId7"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9.wdp"/></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30.png"/><Relationship Id="rId4" Type="http://schemas.microsoft.com/office/2007/relationships/hdphoto" Target="../media/hdphoto9.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4" Type="http://schemas.microsoft.com/office/2007/relationships/hdphoto" Target="../media/hdphoto6.wdp"/></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3.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13.png"/><Relationship Id="rId4" Type="http://schemas.microsoft.com/office/2007/relationships/hdphoto" Target="../media/hdphoto9.wdp"/></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1.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9.wdp"/></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4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3.wav"/><Relationship Id="rId1" Type="http://schemas.openxmlformats.org/officeDocument/2006/relationships/slideLayout" Target="../slideLayouts/slideLayout2.xml"/><Relationship Id="rId5" Type="http://schemas.microsoft.com/office/2007/relationships/hdphoto" Target="../media/hdphoto9.wdp"/><Relationship Id="rId4" Type="http://schemas.openxmlformats.org/officeDocument/2006/relationships/image" Target="../media/image22.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47.xml.rels><?xml version="1.0" encoding="UTF-8" standalone="yes"?>
<Relationships xmlns="http://schemas.openxmlformats.org/package/2006/relationships"><Relationship Id="rId8" Type="http://schemas.openxmlformats.org/officeDocument/2006/relationships/slide" Target="slide51.xml"/><Relationship Id="rId13" Type="http://schemas.openxmlformats.org/officeDocument/2006/relationships/slide" Target="slide54.xml"/><Relationship Id="rId3" Type="http://schemas.openxmlformats.org/officeDocument/2006/relationships/slideLayout" Target="../slideLayouts/slideLayout12.xml"/><Relationship Id="rId7" Type="http://schemas.openxmlformats.org/officeDocument/2006/relationships/slide" Target="slide53.xml"/><Relationship Id="rId12" Type="http://schemas.openxmlformats.org/officeDocument/2006/relationships/image" Target="../media/image36.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slide" Target="slide52.xml"/><Relationship Id="rId11" Type="http://schemas.openxmlformats.org/officeDocument/2006/relationships/slide" Target="slide55.xml"/><Relationship Id="rId5" Type="http://schemas.openxmlformats.org/officeDocument/2006/relationships/slide" Target="slide49.xml"/><Relationship Id="rId10" Type="http://schemas.openxmlformats.org/officeDocument/2006/relationships/image" Target="../media/image35.gif"/><Relationship Id="rId4" Type="http://schemas.openxmlformats.org/officeDocument/2006/relationships/slide" Target="slide48.xml"/><Relationship Id="rId9" Type="http://schemas.openxmlformats.org/officeDocument/2006/relationships/slide" Target="slide50.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audio" Target="../media/audio2.wav"/><Relationship Id="rId7" Type="http://schemas.openxmlformats.org/officeDocument/2006/relationships/image" Target="../media/image14.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1.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slide" Target="slide47.xml"/><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image" Target="../media/image40.png"/><Relationship Id="rId5" Type="http://schemas.openxmlformats.org/officeDocument/2006/relationships/image" Target="../media/image39.gif"/><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47.xml"/><Relationship Id="rId5" Type="http://schemas.openxmlformats.org/officeDocument/2006/relationships/image" Target="../media/image39.gif"/><Relationship Id="rId4" Type="http://schemas.openxmlformats.org/officeDocument/2006/relationships/image" Target="../media/image38.png"/></Relationships>
</file>

<file path=ppt/slides/_rels/slide5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audio" Target="../media/audio2.wav"/><Relationship Id="rId1" Type="http://schemas.openxmlformats.org/officeDocument/2006/relationships/slideLayout" Target="../slideLayouts/slideLayout13.xml"/><Relationship Id="rId6" Type="http://schemas.openxmlformats.org/officeDocument/2006/relationships/slide" Target="slide47.xml"/><Relationship Id="rId5" Type="http://schemas.openxmlformats.org/officeDocument/2006/relationships/image" Target="../media/image39.gif"/><Relationship Id="rId4" Type="http://schemas.openxmlformats.org/officeDocument/2006/relationships/image" Target="../media/image38.png"/></Relationships>
</file>

<file path=ppt/slides/_rels/slide5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8.png"/><Relationship Id="rId12" Type="http://schemas.microsoft.com/office/2007/relationships/hdphoto" Target="../media/hdphoto5.wdp"/><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5.png"/><Relationship Id="rId4" Type="http://schemas.microsoft.com/office/2007/relationships/hdphoto" Target="../media/hdphoto1.wdp"/><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microsoft.com/office/2007/relationships/hdphoto" Target="../media/hdphoto9.wdp"/></Relationships>
</file>

<file path=ppt/slides/_rels/slide5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microsoft.com/office/2007/relationships/hdphoto" Target="../media/hdphoto9.wdp"/></Relationships>
</file>

<file path=ppt/slides/_rels/slide5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microsoft.com/office/2007/relationships/hdphoto" Target="../media/hdphoto9.wdp"/></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0" Type="http://schemas.openxmlformats.org/officeDocument/2006/relationships/image" Target="../media/image6.png"/><Relationship Id="rId4" Type="http://schemas.microsoft.com/office/2007/relationships/hdphoto" Target="../media/hdphoto1.wdp"/><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95349"/>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20" name="TextBox 19">
            <a:extLst>
              <a:ext uri="{FF2B5EF4-FFF2-40B4-BE49-F238E27FC236}">
                <a16:creationId xmlns:a16="http://schemas.microsoft.com/office/drawing/2014/main" id="{59A03783-0AA5-9FE5-CFC1-DFC7C603A6F1}"/>
              </a:ext>
            </a:extLst>
          </p:cNvPr>
          <p:cNvSpPr txBox="1"/>
          <p:nvPr/>
        </p:nvSpPr>
        <p:spPr>
          <a:xfrm>
            <a:off x="2938057" y="4381181"/>
            <a:ext cx="7963949"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Giáo</a:t>
            </a:r>
            <a:r>
              <a:rPr lang="en-US" sz="6000" b="1" dirty="0">
                <a:latin typeface="Times New Roman" panose="02020603050405020304" pitchFamily="18" charset="0"/>
                <a:cs typeface="Times New Roman" panose="02020603050405020304" pitchFamily="18" charset="0"/>
              </a:rPr>
              <a:t> </a:t>
            </a:r>
            <a:r>
              <a:rPr lang="en-US" sz="6000" b="1" dirty="0" err="1">
                <a:latin typeface="Times New Roman" panose="02020603050405020304" pitchFamily="18" charset="0"/>
                <a:cs typeface="Times New Roman" panose="02020603050405020304" pitchFamily="18" charset="0"/>
              </a:rPr>
              <a:t>viên</a:t>
            </a:r>
            <a:r>
              <a:rPr lang="en-US" sz="6000" b="1" dirty="0">
                <a:latin typeface="Times New Roman" panose="02020603050405020304" pitchFamily="18" charset="0"/>
                <a:cs typeface="Times New Roman" panose="02020603050405020304" pitchFamily="18" charset="0"/>
              </a:rPr>
              <a:t>:……………</a:t>
            </a: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686907" y="3214315"/>
            <a:ext cx="9713790" cy="1015663"/>
          </a:xfrm>
          <a:prstGeom prst="rect">
            <a:avLst/>
          </a:prstGeom>
          <a:noFill/>
        </p:spPr>
        <p:txBody>
          <a:bodyPr wrap="square" rtlCol="0">
            <a:spAutoFit/>
          </a:bodyPr>
          <a:lstStyle/>
          <a:p>
            <a:pPr algn="ctr"/>
            <a:r>
              <a:rPr lang="en-US" sz="6000" b="1" dirty="0" err="1">
                <a:latin typeface="Times New Roman" panose="02020603050405020304" pitchFamily="18" charset="0"/>
                <a:cs typeface="Times New Roman" panose="02020603050405020304" pitchFamily="18" charset="0"/>
              </a:rPr>
              <a:t>Lớp</a:t>
            </a:r>
            <a:r>
              <a:rPr lang="en-US" sz="6000" b="1" dirty="0">
                <a:latin typeface="Times New Roman" panose="02020603050405020304" pitchFamily="18" charset="0"/>
                <a:cs typeface="Times New Roman" panose="02020603050405020304" pitchFamily="18" charset="0"/>
              </a:rPr>
              <a:t>: 7A…..</a:t>
            </a:r>
          </a:p>
        </p:txBody>
      </p:sp>
    </p:spTree>
    <p:extLst>
      <p:ext uri="{BB962C8B-B14F-4D97-AF65-F5344CB8AC3E}">
        <p14:creationId xmlns:p14="http://schemas.microsoft.com/office/powerpoint/2010/main" val="455951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Ngân hà rộng chẳng có đò</a:t>
            </a:r>
          </a:p>
          <a:p>
            <a:pPr algn="ctr"/>
            <a:r>
              <a:rPr lang="vi-VN" sz="3200" b="1" i="1" kern="100" dirty="0">
                <a:solidFill>
                  <a:srgbClr val="000000"/>
                </a:solidFill>
                <a:latin typeface="Times New Roman" panose="02020603050405020304" pitchFamily="18" charset="0"/>
                <a:ea typeface="SimSun" panose="02010600030101010101" pitchFamily="2" charset="-122"/>
              </a:rPr>
              <a:t>Muốn sang sông được phải nhờ đến ai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2931458"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Vượt</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3AF652EF-005D-2B30-2B79-3FE22AA7C6A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192370" y="3220571"/>
            <a:ext cx="3429000" cy="3429000"/>
          </a:xfrm>
          <a:prstGeom prst="rect">
            <a:avLst/>
          </a:prstGeom>
        </p:spPr>
      </p:pic>
    </p:spTree>
    <p:extLst>
      <p:ext uri="{BB962C8B-B14F-4D97-AF65-F5344CB8AC3E}">
        <p14:creationId xmlns:p14="http://schemas.microsoft.com/office/powerpoint/2010/main" val="12045701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1000" fill="hold"/>
                                        <p:tgtEl>
                                          <p:spTgt spid="2"/>
                                        </p:tgtEl>
                                        <p:attrNameLst>
                                          <p:attrName>ppt_w</p:attrName>
                                        </p:attrNameLst>
                                      </p:cBhvr>
                                      <p:tavLst>
                                        <p:tav tm="0">
                                          <p:val>
                                            <p:fltVal val="0"/>
                                          </p:val>
                                        </p:tav>
                                        <p:tav tm="100000">
                                          <p:val>
                                            <p:strVal val="#ppt_w"/>
                                          </p:val>
                                        </p:tav>
                                      </p:tavLst>
                                    </p:anim>
                                    <p:anim calcmode="lin" valueType="num">
                                      <p:cBhvr>
                                        <p:cTn id="28" dur="1000" fill="hold"/>
                                        <p:tgtEl>
                                          <p:spTgt spid="2"/>
                                        </p:tgtEl>
                                        <p:attrNameLst>
                                          <p:attrName>ppt_h</p:attrName>
                                        </p:attrNameLst>
                                      </p:cBhvr>
                                      <p:tavLst>
                                        <p:tav tm="0">
                                          <p:val>
                                            <p:fltVal val="0"/>
                                          </p:val>
                                        </p:tav>
                                        <p:tav tm="100000">
                                          <p:val>
                                            <p:strVal val="#ppt_h"/>
                                          </p:val>
                                        </p:tav>
                                      </p:tavLst>
                                    </p:anim>
                                    <p:anim calcmode="lin" valueType="num">
                                      <p:cBhvr>
                                        <p:cTn id="29" dur="1000" fill="hold"/>
                                        <p:tgtEl>
                                          <p:spTgt spid="2"/>
                                        </p:tgtEl>
                                        <p:attrNameLst>
                                          <p:attrName>style.rotation</p:attrName>
                                        </p:attrNameLst>
                                      </p:cBhvr>
                                      <p:tavLst>
                                        <p:tav tm="0">
                                          <p:val>
                                            <p:fltVal val="90"/>
                                          </p:val>
                                        </p:tav>
                                        <p:tav tm="100000">
                                          <p:val>
                                            <p:fltVal val="0"/>
                                          </p:val>
                                        </p:tav>
                                      </p:tavLst>
                                    </p:anim>
                                    <p:animEffect transition="in" filter="fade">
                                      <p:cBhvr>
                                        <p:cTn id="3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2065174" y="1445933"/>
            <a:ext cx="933552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NGÀN SAO LÀM VIỆC</a:t>
            </a:r>
          </a:p>
        </p:txBody>
      </p:sp>
      <p:sp>
        <p:nvSpPr>
          <p:cNvPr id="20" name="TextBox 19">
            <a:extLst>
              <a:ext uri="{FF2B5EF4-FFF2-40B4-BE49-F238E27FC236}">
                <a16:creationId xmlns:a16="http://schemas.microsoft.com/office/drawing/2014/main" id="{59A03783-0AA5-9FE5-CFC1-DFC7C603A6F1}"/>
              </a:ext>
            </a:extLst>
          </p:cNvPr>
          <p:cNvSpPr txBox="1"/>
          <p:nvPr/>
        </p:nvSpPr>
        <p:spPr>
          <a:xfrm>
            <a:off x="2812684" y="362657"/>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8,9</a:t>
            </a: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0" name="TextBox 29">
            <a:extLst>
              <a:ext uri="{FF2B5EF4-FFF2-40B4-BE49-F238E27FC236}">
                <a16:creationId xmlns:a16="http://schemas.microsoft.com/office/drawing/2014/main" id="{96B89FAD-3D22-F00A-2657-B8B501FE772B}"/>
              </a:ext>
            </a:extLst>
          </p:cNvPr>
          <p:cNvSpPr txBox="1"/>
          <p:nvPr/>
        </p:nvSpPr>
        <p:spPr>
          <a:xfrm>
            <a:off x="1843455" y="2620849"/>
            <a:ext cx="97137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65B480FF-FBCC-0AB3-0E21-8A18564FA370}"/>
              </a:ext>
            </a:extLst>
          </p:cNvPr>
          <p:cNvSpPr txBox="1"/>
          <p:nvPr/>
        </p:nvSpPr>
        <p:spPr>
          <a:xfrm>
            <a:off x="2585901" y="4244684"/>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830546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 calcmode="lin" valueType="num">
                                      <p:cBhvr>
                                        <p:cTn id="17" dur="500" fill="hold"/>
                                        <p:tgtEl>
                                          <p:spTgt spid="30"/>
                                        </p:tgtEl>
                                        <p:attrNameLst>
                                          <p:attrName>ppt_w</p:attrName>
                                        </p:attrNameLst>
                                      </p:cBhvr>
                                      <p:tavLst>
                                        <p:tav tm="0">
                                          <p:val>
                                            <p:fltVal val="0"/>
                                          </p:val>
                                        </p:tav>
                                        <p:tav tm="100000">
                                          <p:val>
                                            <p:strVal val="#ppt_w"/>
                                          </p:val>
                                        </p:tav>
                                      </p:tavLst>
                                    </p:anim>
                                    <p:anim calcmode="lin" valueType="num">
                                      <p:cBhvr>
                                        <p:cTn id="18" dur="500" fill="hold"/>
                                        <p:tgtEl>
                                          <p:spTgt spid="30"/>
                                        </p:tgtEl>
                                        <p:attrNameLst>
                                          <p:attrName>ppt_h</p:attrName>
                                        </p:attrNameLst>
                                      </p:cBhvr>
                                      <p:tavLst>
                                        <p:tav tm="0">
                                          <p:val>
                                            <p:fltVal val="0"/>
                                          </p:val>
                                        </p:tav>
                                        <p:tav tm="100000">
                                          <p:val>
                                            <p:strVal val="#ppt_h"/>
                                          </p:val>
                                        </p:tav>
                                      </p:tavLst>
                                    </p:anim>
                                    <p:animEffect transition="in" filter="fade">
                                      <p:cBhvr>
                                        <p:cTn id="19" dur="500"/>
                                        <p:tgtEl>
                                          <p:spTgt spid="30"/>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500" fill="hold"/>
                                        <p:tgtEl>
                                          <p:spTgt spid="31"/>
                                        </p:tgtEl>
                                        <p:attrNameLst>
                                          <p:attrName>ppt_w</p:attrName>
                                        </p:attrNameLst>
                                      </p:cBhvr>
                                      <p:tavLst>
                                        <p:tav tm="0">
                                          <p:val>
                                            <p:fltVal val="0"/>
                                          </p:val>
                                        </p:tav>
                                        <p:tav tm="100000">
                                          <p:val>
                                            <p:strVal val="#ppt_w"/>
                                          </p:val>
                                        </p:tav>
                                      </p:tavLst>
                                    </p:anim>
                                    <p:anim calcmode="lin" valueType="num">
                                      <p:cBhvr>
                                        <p:cTn id="23" dur="500" fill="hold"/>
                                        <p:tgtEl>
                                          <p:spTgt spid="31"/>
                                        </p:tgtEl>
                                        <p:attrNameLst>
                                          <p:attrName>ppt_h</p:attrName>
                                        </p:attrNameLst>
                                      </p:cBhvr>
                                      <p:tavLst>
                                        <p:tav tm="0">
                                          <p:val>
                                            <p:fltVal val="0"/>
                                          </p:val>
                                        </p:tav>
                                        <p:tav tm="100000">
                                          <p:val>
                                            <p:strVal val="#ppt_h"/>
                                          </p:val>
                                        </p:tav>
                                      </p:tavLst>
                                    </p:anim>
                                    <p:animEffect transition="in" filter="fade">
                                      <p:cBhvr>
                                        <p:cTn id="2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3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HÌNH THÀNH KIẾN THỨC</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4675737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346651" y="1629868"/>
            <a:ext cx="818030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5238671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22376" y="2540470"/>
            <a:ext cx="5035239" cy="707886"/>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Chú</a:t>
            </a:r>
            <a:r>
              <a:rPr lang="en-US" sz="4000" b="1" i="1" kern="100" dirty="0">
                <a:solidFill>
                  <a:srgbClr val="000000"/>
                </a:solidFill>
                <a:latin typeface="Times New Roman" panose="02020603050405020304" pitchFamily="18" charset="0"/>
                <a:ea typeface="SimSun" panose="02010600030101010101" pitchFamily="2" charset="-122"/>
              </a:rPr>
              <a:t> ý </a:t>
            </a:r>
            <a:r>
              <a:rPr lang="en-US" sz="4000" b="1" i="1" kern="100" dirty="0" err="1">
                <a:solidFill>
                  <a:srgbClr val="000000"/>
                </a:solidFill>
                <a:latin typeface="Times New Roman" panose="02020603050405020304" pitchFamily="18" charset="0"/>
                <a:ea typeface="SimSun" panose="02010600030101010101" pitchFamily="2" charset="-122"/>
              </a:rPr>
              <a:t>đọc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diễn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cảm</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77682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7214494" y="1932973"/>
            <a:ext cx="4253257"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Tree>
    <p:extLst>
      <p:ext uri="{BB962C8B-B14F-4D97-AF65-F5344CB8AC3E}">
        <p14:creationId xmlns:p14="http://schemas.microsoft.com/office/powerpoint/2010/main" val="412466584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1000" fill="hold"/>
                                        <p:tgtEl>
                                          <p:spTgt spid="12"/>
                                        </p:tgtEl>
                                        <p:attrNameLst>
                                          <p:attrName>ppt_w</p:attrName>
                                        </p:attrNameLst>
                                      </p:cBhvr>
                                      <p:tavLst>
                                        <p:tav tm="0">
                                          <p:val>
                                            <p:fltVal val="0"/>
                                          </p:val>
                                        </p:tav>
                                        <p:tav tm="100000">
                                          <p:val>
                                            <p:strVal val="#ppt_w"/>
                                          </p:val>
                                        </p:tav>
                                      </p:tavLst>
                                    </p:anim>
                                    <p:anim calcmode="lin" valueType="num">
                                      <p:cBhvr>
                                        <p:cTn id="23" dur="1000" fill="hold"/>
                                        <p:tgtEl>
                                          <p:spTgt spid="12"/>
                                        </p:tgtEl>
                                        <p:attrNameLst>
                                          <p:attrName>ppt_h</p:attrName>
                                        </p:attrNameLst>
                                      </p:cBhvr>
                                      <p:tavLst>
                                        <p:tav tm="0">
                                          <p:val>
                                            <p:fltVal val="0"/>
                                          </p:val>
                                        </p:tav>
                                        <p:tav tm="100000">
                                          <p:val>
                                            <p:strVal val="#ppt_h"/>
                                          </p:val>
                                        </p:tav>
                                      </p:tavLst>
                                    </p:anim>
                                    <p:anim calcmode="lin" valueType="num">
                                      <p:cBhvr>
                                        <p:cTn id="24" dur="1000" fill="hold"/>
                                        <p:tgtEl>
                                          <p:spTgt spid="12"/>
                                        </p:tgtEl>
                                        <p:attrNameLst>
                                          <p:attrName>style.rotation</p:attrName>
                                        </p:attrNameLst>
                                      </p:cBhvr>
                                      <p:tavLst>
                                        <p:tav tm="0">
                                          <p:val>
                                            <p:fltVal val="90"/>
                                          </p:val>
                                        </p:tav>
                                        <p:tav tm="100000">
                                          <p:val>
                                            <p:fltVal val="0"/>
                                          </p:val>
                                        </p:tav>
                                      </p:tavLst>
                                    </p:anim>
                                    <p:animEffect transition="in" filter="fade">
                                      <p:cBhvr>
                                        <p:cTn id="25"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3516" y="19715"/>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1209373" y="247300"/>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62783" y="1220441"/>
            <a:ext cx="4209135" cy="440120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đuốc đèn soi cá</a:t>
            </a:r>
            <a:endPar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168003" y="1600449"/>
            <a:ext cx="4322427" cy="2677656"/>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9" name="TextBox 8">
            <a:extLst>
              <a:ext uri="{FF2B5EF4-FFF2-40B4-BE49-F238E27FC236}">
                <a16:creationId xmlns:a16="http://schemas.microsoft.com/office/drawing/2014/main" id="{8CD2369D-2756-8D19-EBDC-A56E578B6C78}"/>
              </a:ext>
            </a:extLst>
          </p:cNvPr>
          <p:cNvSpPr txBox="1"/>
          <p:nvPr/>
        </p:nvSpPr>
        <p:spPr>
          <a:xfrm>
            <a:off x="7604231" y="5046479"/>
            <a:ext cx="2882008" cy="584775"/>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Võ</a:t>
            </a:r>
            <a:r>
              <a:rPr kumimoji="0" lang="en-US"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srgbClr val="00264D"/>
                </a:solidFill>
                <a:effectLst/>
                <a:uLnTx/>
                <a:uFillTx/>
                <a:latin typeface="Times New Roman" panose="02020603050405020304" pitchFamily="18" charset="0"/>
                <a:ea typeface="+mn-ea"/>
                <a:cs typeface="Times New Roman" panose="02020603050405020304" pitchFamily="18" charset="0"/>
              </a:rPr>
              <a:t>Quảng</a:t>
            </a:r>
            <a:endParaRPr kumimoji="0" lang="vi-VN" sz="32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683291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276165" y="2943881"/>
            <a:ext cx="5035239"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Trình</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bày</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thông</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tin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về</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giả</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và</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tác</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phẩm</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phẩm</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254308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B3925385-899E-1602-4F50-E1440334D7E8}"/>
              </a:ext>
            </a:extLst>
          </p:cNvPr>
          <p:cNvPicPr>
            <a:picLocks noChangeAspect="1"/>
          </p:cNvPicPr>
          <p:nvPr/>
        </p:nvPicPr>
        <p:blipFill>
          <a:blip r:embed="rId3"/>
          <a:stretch>
            <a:fillRect/>
          </a:stretch>
        </p:blipFill>
        <p:spPr>
          <a:xfrm>
            <a:off x="0" y="-297"/>
            <a:ext cx="12192000" cy="6858297"/>
          </a:xfrm>
          <a:prstGeom prst="rect">
            <a:avLst/>
          </a:prstGeom>
        </p:spPr>
      </p:pic>
    </p:spTree>
    <p:extLst>
      <p:ext uri="{BB962C8B-B14F-4D97-AF65-F5344CB8AC3E}">
        <p14:creationId xmlns:p14="http://schemas.microsoft.com/office/powerpoint/2010/main" val="2847899897"/>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880779" y="1379826"/>
            <a:ext cx="5531670"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959695" y="1500342"/>
            <a:ext cx="53688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1920- 2007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quê</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ở </a:t>
            </a:r>
            <a:r>
              <a:rPr kumimoji="0" 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Quảng</a:t>
            </a: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Nam</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3729352" y="2887154"/>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806149" y="3016608"/>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Sáng tác thơ, truyện, viết kịch bản phim...</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74D0A07-85D3-98B8-8F00-36BD8C1BAC63}"/>
              </a:ext>
            </a:extLst>
          </p:cNvPr>
          <p:cNvSpPr txBox="1"/>
          <p:nvPr/>
        </p:nvSpPr>
        <p:spPr>
          <a:xfrm>
            <a:off x="3582901" y="4819049"/>
            <a:ext cx="5829548" cy="1077218"/>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6" name="TextBox 15">
            <a:extLst>
              <a:ext uri="{FF2B5EF4-FFF2-40B4-BE49-F238E27FC236}">
                <a16:creationId xmlns:a16="http://schemas.microsoft.com/office/drawing/2014/main" id="{ECC47607-DC8D-407F-150E-38E7E2F4CA21}"/>
              </a:ext>
            </a:extLst>
          </p:cNvPr>
          <p:cNvSpPr txBox="1"/>
          <p:nvPr/>
        </p:nvSpPr>
        <p:spPr>
          <a:xfrm>
            <a:off x="3737342" y="4875387"/>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a:t>
            </a: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ành trọn tài năng và tâm huyết ở các sáng tác cho trẻ em</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562374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500" fill="hold"/>
                                        <p:tgtEl>
                                          <p:spTgt spid="16"/>
                                        </p:tgtEl>
                                        <p:attrNameLst>
                                          <p:attrName>ppt_w</p:attrName>
                                        </p:attrNameLst>
                                      </p:cBhvr>
                                      <p:tavLst>
                                        <p:tav tm="0">
                                          <p:val>
                                            <p:fltVal val="0"/>
                                          </p:val>
                                        </p:tav>
                                        <p:tav tm="100000">
                                          <p:val>
                                            <p:strVal val="#ppt_w"/>
                                          </p:val>
                                        </p:tav>
                                      </p:tavLst>
                                    </p:anim>
                                    <p:anim calcmode="lin" valueType="num">
                                      <p:cBhvr>
                                        <p:cTn id="54" dur="500" fill="hold"/>
                                        <p:tgtEl>
                                          <p:spTgt spid="16"/>
                                        </p:tgtEl>
                                        <p:attrNameLst>
                                          <p:attrName>ppt_h</p:attrName>
                                        </p:attrNameLst>
                                      </p:cBhvr>
                                      <p:tavLst>
                                        <p:tav tm="0">
                                          <p:val>
                                            <p:fltVal val="0"/>
                                          </p:val>
                                        </p:tav>
                                        <p:tav tm="100000">
                                          <p:val>
                                            <p:strVal val="#ppt_h"/>
                                          </p:val>
                                        </p:tav>
                                      </p:tavLst>
                                    </p:anim>
                                    <p:animEffect transition="in" filter="fade">
                                      <p:cBhvr>
                                        <p:cTn id="55" dur="500"/>
                                        <p:tgtEl>
                                          <p:spTgt spid="16"/>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500" fill="hold"/>
                                        <p:tgtEl>
                                          <p:spTgt spid="12"/>
                                        </p:tgtEl>
                                        <p:attrNameLst>
                                          <p:attrName>ppt_w</p:attrName>
                                        </p:attrNameLst>
                                      </p:cBhvr>
                                      <p:tavLst>
                                        <p:tav tm="0">
                                          <p:val>
                                            <p:fltVal val="0"/>
                                          </p:val>
                                        </p:tav>
                                        <p:tav tm="100000">
                                          <p:val>
                                            <p:strVal val="#ppt_w"/>
                                          </p:val>
                                        </p:tav>
                                      </p:tavLst>
                                    </p:anim>
                                    <p:anim calcmode="lin" valueType="num">
                                      <p:cBhvr>
                                        <p:cTn id="59" dur="500" fill="hold"/>
                                        <p:tgtEl>
                                          <p:spTgt spid="12"/>
                                        </p:tgtEl>
                                        <p:attrNameLst>
                                          <p:attrName>ppt_h</p:attrName>
                                        </p:attrNameLst>
                                      </p:cBhvr>
                                      <p:tavLst>
                                        <p:tav tm="0">
                                          <p:val>
                                            <p:fltVal val="0"/>
                                          </p:val>
                                        </p:tav>
                                        <p:tav tm="100000">
                                          <p:val>
                                            <p:strVal val="#ppt_h"/>
                                          </p:val>
                                        </p:tav>
                                      </p:tavLst>
                                    </p:anim>
                                    <p:animEffect transition="in" filter="fade">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P spid="1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428238" y="2544107"/>
            <a:ext cx="9335523" cy="1323439"/>
          </a:xfrm>
          <a:prstGeom prst="rect">
            <a:avLst/>
          </a:prstGeom>
          <a:noFill/>
        </p:spPr>
        <p:txBody>
          <a:bodyPr wrap="square" rtlCol="0">
            <a:spAutoFit/>
          </a:bodyPr>
          <a:lstStyle/>
          <a:p>
            <a:pPr algn="ctr"/>
            <a:r>
              <a:rPr lang="en-US" sz="8000" b="1" dirty="0">
                <a:latin typeface="Times New Roman" panose="02020603050405020304" pitchFamily="18" charset="0"/>
                <a:cs typeface="Times New Roman" panose="02020603050405020304" pitchFamily="18" charset="0"/>
              </a:rPr>
              <a:t>KHỞI ĐỘNG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80126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3624304" y="1497383"/>
            <a:ext cx="6000713"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3775137" y="1505075"/>
            <a:ext cx="5699049"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Thơ viết cho thiếu nhi của ông giản dị, trong sáng, gợi nhiều liên tưởng bất ngờ, độc đáo</a:t>
            </a:r>
          </a:p>
        </p:txBody>
      </p:sp>
      <p:sp>
        <p:nvSpPr>
          <p:cNvPr id="14" name="TextBox 13">
            <a:extLst>
              <a:ext uri="{FF2B5EF4-FFF2-40B4-BE49-F238E27FC236}">
                <a16:creationId xmlns:a16="http://schemas.microsoft.com/office/drawing/2014/main" id="{B0AA0F98-CDA0-8DA8-94D7-1BDB8D1969F9}"/>
              </a:ext>
            </a:extLst>
          </p:cNvPr>
          <p:cNvSpPr txBox="1"/>
          <p:nvPr/>
        </p:nvSpPr>
        <p:spPr>
          <a:xfrm>
            <a:off x="3848165" y="4545606"/>
            <a:ext cx="5829548" cy="156966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3946450" y="4668655"/>
            <a:ext cx="5731263"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Ngôn ngữ, hình ảnh, giọng điệu hồn nhiên, ngộ nghĩnh, tươi vui</a:t>
            </a:r>
          </a:p>
        </p:txBody>
      </p:sp>
      <p:pic>
        <p:nvPicPr>
          <p:cNvPr id="9" name="Picture 8">
            <a:extLst>
              <a:ext uri="{FF2B5EF4-FFF2-40B4-BE49-F238E27FC236}">
                <a16:creationId xmlns:a16="http://schemas.microsoft.com/office/drawing/2014/main" id="{99D9A683-6EB8-349A-FF11-79C0FA84E1D1}"/>
              </a:ext>
            </a:extLst>
          </p:cNvPr>
          <p:cNvPicPr>
            <a:picLocks noChangeAspect="1"/>
          </p:cNvPicPr>
          <p:nvPr/>
        </p:nvPicPr>
        <p:blipFill>
          <a:blip r:embed="rId5"/>
          <a:stretch>
            <a:fillRect/>
          </a:stretch>
        </p:blipFill>
        <p:spPr>
          <a:xfrm>
            <a:off x="398451" y="658438"/>
            <a:ext cx="3358556" cy="436694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a:extLst>
              <a:ext uri="{FF2B5EF4-FFF2-40B4-BE49-F238E27FC236}">
                <a16:creationId xmlns:a16="http://schemas.microsoft.com/office/drawing/2014/main" id="{0B2C7A39-DB9F-42EF-33F7-B0E52641B70D}"/>
              </a:ext>
            </a:extLst>
          </p:cNvPr>
          <p:cNvSpPr txBox="1"/>
          <p:nvPr/>
        </p:nvSpPr>
        <p:spPr>
          <a:xfrm rot="21328145">
            <a:off x="669477" y="5102465"/>
            <a:ext cx="2607496" cy="64633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Võ</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Quảng</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2493421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500" fill="hold"/>
                                        <p:tgtEl>
                                          <p:spTgt spid="15"/>
                                        </p:tgtEl>
                                        <p:attrNameLst>
                                          <p:attrName>ppt_w</p:attrName>
                                        </p:attrNameLst>
                                      </p:cBhvr>
                                      <p:tavLst>
                                        <p:tav tm="0">
                                          <p:val>
                                            <p:fltVal val="0"/>
                                          </p:val>
                                        </p:tav>
                                        <p:tav tm="100000">
                                          <p:val>
                                            <p:strVal val="#ppt_w"/>
                                          </p:val>
                                        </p:tav>
                                      </p:tavLst>
                                    </p:anim>
                                    <p:anim calcmode="lin" valueType="num">
                                      <p:cBhvr>
                                        <p:cTn id="42" dur="500" fill="hold"/>
                                        <p:tgtEl>
                                          <p:spTgt spid="15"/>
                                        </p:tgtEl>
                                        <p:attrNameLst>
                                          <p:attrName>ppt_h</p:attrName>
                                        </p:attrNameLst>
                                      </p:cBhvr>
                                      <p:tavLst>
                                        <p:tav tm="0">
                                          <p:val>
                                            <p:fltVal val="0"/>
                                          </p:val>
                                        </p:tav>
                                        <p:tav tm="100000">
                                          <p:val>
                                            <p:strVal val="#ppt_h"/>
                                          </p:val>
                                        </p:tav>
                                      </p:tavLst>
                                    </p:anim>
                                    <p:animEffect transition="in" filter="fade">
                                      <p:cBhvr>
                                        <p:cTn id="43" dur="500"/>
                                        <p:tgtEl>
                                          <p:spTgt spid="15"/>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p:cTn id="46" dur="500" fill="hold"/>
                                        <p:tgtEl>
                                          <p:spTgt spid="14"/>
                                        </p:tgtEl>
                                        <p:attrNameLst>
                                          <p:attrName>ppt_w</p:attrName>
                                        </p:attrNameLst>
                                      </p:cBhvr>
                                      <p:tavLst>
                                        <p:tav tm="0">
                                          <p:val>
                                            <p:fltVal val="0"/>
                                          </p:val>
                                        </p:tav>
                                        <p:tav tm="100000">
                                          <p:val>
                                            <p:strVal val="#ppt_w"/>
                                          </p:val>
                                        </p:tav>
                                      </p:tavLst>
                                    </p:anim>
                                    <p:anim calcmode="lin" valueType="num">
                                      <p:cBhvr>
                                        <p:cTn id="47" dur="500" fill="hold"/>
                                        <p:tgtEl>
                                          <p:spTgt spid="14"/>
                                        </p:tgtEl>
                                        <p:attrNameLst>
                                          <p:attrName>ppt_h</p:attrName>
                                        </p:attrNameLst>
                                      </p:cBhvr>
                                      <p:tavLst>
                                        <p:tav tm="0">
                                          <p:val>
                                            <p:fltVal val="0"/>
                                          </p:val>
                                        </p:tav>
                                        <p:tav tm="100000">
                                          <p:val>
                                            <p:strVal val="#ppt_h"/>
                                          </p:val>
                                        </p:tav>
                                      </p:tavLst>
                                    </p:anim>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86504" y="303153"/>
            <a:ext cx="7963949" cy="1015663"/>
          </a:xfrm>
          <a:prstGeom prst="rect">
            <a:avLst/>
          </a:prstGeom>
          <a:noFill/>
        </p:spPr>
        <p:txBody>
          <a:bodyPr wrap="square" rtlCol="0">
            <a:spAutoFit/>
          </a:bodyPr>
          <a:lstStyle/>
          <a:p>
            <a:pPr lvl="0" algn="ctr">
              <a:defRPr/>
            </a:pPr>
            <a:r>
              <a:rPr lang="en-US" sz="6000" b="1" dirty="0" err="1">
                <a:solidFill>
                  <a:prstClr val="black"/>
                </a:solidFill>
                <a:latin typeface="Times New Roman" panose="02020603050405020304" pitchFamily="18" charset="0"/>
                <a:cs typeface="Times New Roman" panose="02020603050405020304" pitchFamily="18" charset="0"/>
              </a:rPr>
              <a:t>Tác</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phẩm</a:t>
            </a:r>
            <a:r>
              <a:rPr lang="en-US" sz="6000" b="1" dirty="0">
                <a:solidFill>
                  <a:prstClr val="black"/>
                </a:solidFill>
                <a:latin typeface="Times New Roman" panose="02020603050405020304" pitchFamily="18" charset="0"/>
                <a:cs typeface="Times New Roman" panose="02020603050405020304" pitchFamily="18" charset="0"/>
              </a:rPr>
              <a:t> </a:t>
            </a:r>
            <a:r>
              <a:rPr lang="en-US" sz="6000" b="1" dirty="0" err="1">
                <a:solidFill>
                  <a:prstClr val="black"/>
                </a:solidFill>
                <a:latin typeface="Times New Roman" panose="02020603050405020304" pitchFamily="18" charset="0"/>
                <a:cs typeface="Times New Roman" panose="02020603050405020304" pitchFamily="18" charset="0"/>
              </a:rPr>
              <a:t>chính</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D3D1C34A-EF6F-28BA-D6ED-0E6AF79C7C18}"/>
              </a:ext>
            </a:extLst>
          </p:cNvPr>
          <p:cNvPicPr>
            <a:picLocks noChangeAspect="1"/>
          </p:cNvPicPr>
          <p:nvPr/>
        </p:nvPicPr>
        <p:blipFill>
          <a:blip r:embed="rId5"/>
          <a:stretch>
            <a:fillRect/>
          </a:stretch>
        </p:blipFill>
        <p:spPr>
          <a:xfrm>
            <a:off x="1855100" y="1483292"/>
            <a:ext cx="8826758" cy="5050173"/>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517253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59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2296156" y="425719"/>
            <a:ext cx="7963949" cy="707886"/>
          </a:xfrm>
          <a:prstGeom prst="rect">
            <a:avLst/>
          </a:prstGeom>
          <a:noFill/>
        </p:spPr>
        <p:txBody>
          <a:bodyPr wrap="square" rtlCol="0">
            <a:spAutoFit/>
          </a:bodyPr>
          <a:lstStyle/>
          <a:p>
            <a:pPr lvl="0" algn="ctr">
              <a:defRPr/>
            </a:pPr>
            <a:r>
              <a:rPr lang="en-US" sz="4000" b="1" dirty="0">
                <a:solidFill>
                  <a:prstClr val="black"/>
                </a:solidFill>
                <a:latin typeface="Times New Roman" panose="02020603050405020304" pitchFamily="18" charset="0"/>
                <a:cs typeface="Times New Roman" panose="02020603050405020304" pitchFamily="18" charset="0"/>
              </a:rPr>
              <a:t>b. </a:t>
            </a:r>
            <a:r>
              <a:rPr lang="en-US" sz="4000" b="1" dirty="0" err="1">
                <a:solidFill>
                  <a:prstClr val="black"/>
                </a:solidFill>
                <a:latin typeface="Times New Roman" panose="02020603050405020304" pitchFamily="18" charset="0"/>
                <a:cs typeface="Times New Roman" panose="02020603050405020304" pitchFamily="18" charset="0"/>
              </a:rPr>
              <a:t>Tác</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phẩm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ECC1C883-3D8F-65A4-F769-617662823A9B}"/>
              </a:ext>
            </a:extLst>
          </p:cNvPr>
          <p:cNvSpPr txBox="1"/>
          <p:nvPr/>
        </p:nvSpPr>
        <p:spPr>
          <a:xfrm>
            <a:off x="1656861" y="1565240"/>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1847745" y="1841264"/>
            <a:ext cx="7212366"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Xuất</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xứ</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vi-VN" sz="3200" b="1" i="0" dirty="0">
                <a:solidFill>
                  <a:srgbClr val="000000"/>
                </a:solidFill>
                <a:effectLst/>
                <a:latin typeface="Times New Roman" panose="02020603050405020304" pitchFamily="18" charset="0"/>
                <a:cs typeface="Times New Roman" panose="02020603050405020304" pitchFamily="18" charset="0"/>
              </a:rPr>
              <a:t>Trích </a:t>
            </a:r>
            <a:r>
              <a:rPr lang="vi-VN" sz="3200" b="1" i="1" dirty="0">
                <a:solidFill>
                  <a:srgbClr val="000000"/>
                </a:solidFill>
                <a:effectLst/>
                <a:latin typeface="Times New Roman" panose="02020603050405020304" pitchFamily="18" charset="0"/>
                <a:cs typeface="Times New Roman" panose="02020603050405020304" pitchFamily="18" charset="0"/>
              </a:rPr>
              <a:t>Tuyển tập Võ Quảng</a:t>
            </a:r>
            <a:r>
              <a:rPr lang="vi-VN" sz="3200" b="1" i="0" dirty="0">
                <a:solidFill>
                  <a:srgbClr val="000000"/>
                </a:solidFill>
                <a:effectLst/>
                <a:latin typeface="Times New Roman" panose="02020603050405020304" pitchFamily="18" charset="0"/>
                <a:cs typeface="Times New Roman" panose="02020603050405020304" pitchFamily="18" charset="0"/>
              </a:rPr>
              <a:t>, tập II, NXB Văn học, Hà Nội, 1998</a:t>
            </a:r>
            <a:r>
              <a:rPr lang="en-US" sz="3200" b="1" i="0" dirty="0">
                <a:solidFill>
                  <a:srgbClr val="000000"/>
                </a:solidFill>
                <a:effectLst/>
                <a:latin typeface="Times New Roman" panose="02020603050405020304" pitchFamily="18" charset="0"/>
                <a:cs typeface="Times New Roman" panose="02020603050405020304" pitchFamily="18" charset="0"/>
              </a:rPr>
              <a:t>.</a:t>
            </a:r>
          </a:p>
          <a:p>
            <a:pPr algn="just"/>
            <a:endParaRPr lang="en-US" sz="3200" b="1"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B0AA0F98-CDA0-8DA8-94D7-1BDB8D1969F9}"/>
              </a:ext>
            </a:extLst>
          </p:cNvPr>
          <p:cNvSpPr txBox="1"/>
          <p:nvPr/>
        </p:nvSpPr>
        <p:spPr>
          <a:xfrm>
            <a:off x="1992421" y="4254188"/>
            <a:ext cx="7594134" cy="156966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dirty="0">
                <a:latin typeface="+mj-lt"/>
              </a:rPr>
              <a:t> </a:t>
            </a:r>
          </a:p>
          <a:p>
            <a:pPr algn="just"/>
            <a:endParaRPr lang="en-US" sz="3200" b="1" dirty="0">
              <a:latin typeface="+mj-lt"/>
            </a:endParaRPr>
          </a:p>
          <a:p>
            <a:pPr algn="just"/>
            <a:endParaRPr lang="en-US" sz="3200" b="1" dirty="0">
              <a:latin typeface="+mj-lt"/>
            </a:endParaRPr>
          </a:p>
        </p:txBody>
      </p:sp>
      <p:sp>
        <p:nvSpPr>
          <p:cNvPr id="15" name="TextBox 14">
            <a:extLst>
              <a:ext uri="{FF2B5EF4-FFF2-40B4-BE49-F238E27FC236}">
                <a16:creationId xmlns:a16="http://schemas.microsoft.com/office/drawing/2014/main" id="{A7D70036-520A-7A0C-7CD1-1B5E215FDBB9}"/>
              </a:ext>
            </a:extLst>
          </p:cNvPr>
          <p:cNvSpPr txBox="1"/>
          <p:nvPr/>
        </p:nvSpPr>
        <p:spPr>
          <a:xfrm>
            <a:off x="2216861" y="4573804"/>
            <a:ext cx="7212366" cy="107721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just"/>
            <a:r>
              <a:rPr lang="en-US" sz="3200" b="1" i="0" dirty="0" err="1">
                <a:solidFill>
                  <a:srgbClr val="000000"/>
                </a:solidFill>
                <a:effectLst/>
                <a:latin typeface="Times New Roman" panose="02020603050405020304" pitchFamily="18" charset="0"/>
                <a:cs typeface="Times New Roman" panose="02020603050405020304" pitchFamily="18" charset="0"/>
              </a:rPr>
              <a:t>Thể</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loại</a:t>
            </a:r>
            <a:r>
              <a:rPr lang="en-US" sz="3200" b="1" i="0" dirty="0">
                <a:solidFill>
                  <a:srgbClr val="000000"/>
                </a:solidFill>
                <a:effectLst/>
                <a:latin typeface="Times New Roman" panose="02020603050405020304" pitchFamily="18" charset="0"/>
                <a:cs typeface="Times New Roman" panose="02020603050405020304" pitchFamily="18" charset="0"/>
              </a:rPr>
              <a:t>: </a:t>
            </a:r>
            <a:r>
              <a:rPr lang="en-US" sz="3200" b="1" i="0" dirty="0" err="1">
                <a:solidFill>
                  <a:srgbClr val="000000"/>
                </a:solidFill>
                <a:effectLst/>
                <a:latin typeface="Times New Roman" panose="02020603050405020304" pitchFamily="18" charset="0"/>
                <a:cs typeface="Times New Roman" panose="02020603050405020304" pitchFamily="18" charset="0"/>
              </a:rPr>
              <a:t>thơ</a:t>
            </a:r>
            <a:r>
              <a:rPr lang="en-US" sz="3200" b="1" i="0" dirty="0">
                <a:solidFill>
                  <a:srgbClr val="000000"/>
                </a:solidFill>
                <a:effectLst/>
                <a:latin typeface="Times New Roman" panose="02020603050405020304" pitchFamily="18" charset="0"/>
                <a:cs typeface="Times New Roman" panose="02020603050405020304" pitchFamily="18" charset="0"/>
              </a:rPr>
              <a:t> 5 </a:t>
            </a:r>
            <a:r>
              <a:rPr lang="en-US" sz="3200" b="1" i="0" dirty="0" err="1">
                <a:solidFill>
                  <a:srgbClr val="000000"/>
                </a:solidFill>
                <a:effectLst/>
                <a:latin typeface="Times New Roman" panose="02020603050405020304" pitchFamily="18" charset="0"/>
                <a:cs typeface="Times New Roman" panose="02020603050405020304" pitchFamily="18" charset="0"/>
              </a:rPr>
              <a:t>chữ</a:t>
            </a:r>
            <a:endParaRPr lang="en-US" sz="3200" b="1" i="0" dirty="0">
              <a:solidFill>
                <a:srgbClr val="000000"/>
              </a:solidFill>
              <a:effectLst/>
              <a:latin typeface="Times New Roman" panose="02020603050405020304" pitchFamily="18" charset="0"/>
              <a:cs typeface="Times New Roman" panose="02020603050405020304" pitchFamily="18" charset="0"/>
            </a:endParaRPr>
          </a:p>
          <a:p>
            <a:pPr algn="just"/>
            <a:endParaRPr lang="en-US"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4358186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3" grpId="0" animBg="1"/>
      <p:bldP spid="14"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Calibri Light" panose="020F0302020204030204"/>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12" name="TextBox 11">
            <a:extLst>
              <a:ext uri="{FF2B5EF4-FFF2-40B4-BE49-F238E27FC236}">
                <a16:creationId xmlns:a16="http://schemas.microsoft.com/office/drawing/2014/main" id="{99D86DCC-63BA-6CFD-735C-7A876646DA79}"/>
              </a:ext>
            </a:extLst>
          </p:cNvPr>
          <p:cNvSpPr txBox="1"/>
          <p:nvPr/>
        </p:nvSpPr>
        <p:spPr>
          <a:xfrm>
            <a:off x="2902552" y="5641680"/>
            <a:ext cx="8103804"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=&gt; </a:t>
            </a: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Màn đêm buông xuống, chú bé và trâu bắt đầu nghỉ ngơi.</a:t>
            </a:r>
          </a:p>
        </p:txBody>
      </p:sp>
      <p:sp>
        <p:nvSpPr>
          <p:cNvPr id="2" name="Right Brace 1">
            <a:extLst>
              <a:ext uri="{FF2B5EF4-FFF2-40B4-BE49-F238E27FC236}">
                <a16:creationId xmlns:a16="http://schemas.microsoft.com/office/drawing/2014/main" id="{AF98CF0D-15E2-DAF3-2576-635775C776AA}"/>
              </a:ext>
            </a:extLst>
          </p:cNvPr>
          <p:cNvSpPr/>
          <p:nvPr/>
        </p:nvSpPr>
        <p:spPr>
          <a:xfrm>
            <a:off x="7214532" y="1535185"/>
            <a:ext cx="1841344" cy="3629442"/>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9C90B59-2008-8147-AFA2-657AE58A4650}"/>
              </a:ext>
            </a:extLst>
          </p:cNvPr>
          <p:cNvSpPr txBox="1"/>
          <p:nvPr/>
        </p:nvSpPr>
        <p:spPr>
          <a:xfrm>
            <a:off x="9055876" y="2872852"/>
            <a:ext cx="2254580" cy="95410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Phần 1 (khổ 1 + 2</a:t>
            </a:r>
          </a:p>
        </p:txBody>
      </p:sp>
    </p:spTree>
    <p:extLst>
      <p:ext uri="{BB962C8B-B14F-4D97-AF65-F5344CB8AC3E}">
        <p14:creationId xmlns:p14="http://schemas.microsoft.com/office/powerpoint/2010/main" val="7843026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 calcmode="lin" valueType="num">
                                      <p:cBhvr>
                                        <p:cTn id="27" dur="500" fill="hold"/>
                                        <p:tgtEl>
                                          <p:spTgt spid="2"/>
                                        </p:tgtEl>
                                        <p:attrNameLst>
                                          <p:attrName>ppt_w</p:attrName>
                                        </p:attrNameLst>
                                      </p:cBhvr>
                                      <p:tavLst>
                                        <p:tav tm="0">
                                          <p:val>
                                            <p:fltVal val="0"/>
                                          </p:val>
                                        </p:tav>
                                        <p:tav tm="100000">
                                          <p:val>
                                            <p:strVal val="#ppt_w"/>
                                          </p:val>
                                        </p:tav>
                                      </p:tavLst>
                                    </p:anim>
                                    <p:anim calcmode="lin" valueType="num">
                                      <p:cBhvr>
                                        <p:cTn id="28" dur="500" fill="hold"/>
                                        <p:tgtEl>
                                          <p:spTgt spid="2"/>
                                        </p:tgtEl>
                                        <p:attrNameLst>
                                          <p:attrName>ppt_h</p:attrName>
                                        </p:attrNameLst>
                                      </p:cBhvr>
                                      <p:tavLst>
                                        <p:tav tm="0">
                                          <p:val>
                                            <p:fltVal val="0"/>
                                          </p:val>
                                        </p:tav>
                                        <p:tav tm="100000">
                                          <p:val>
                                            <p:strVal val="#ppt_h"/>
                                          </p:val>
                                        </p:tav>
                                      </p:tavLst>
                                    </p:anim>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 calcmode="lin" valueType="num">
                                      <p:cBhvr>
                                        <p:cTn id="34"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rot="19327858">
            <a:off x="63235" y="1511243"/>
            <a:ext cx="2762788" cy="584775"/>
          </a:xfrm>
          <a:prstGeom prst="rect">
            <a:avLst/>
          </a:prstGeom>
          <a:solidFill>
            <a:schemeClr val="accent6"/>
          </a:solidFill>
          <a:ln>
            <a:noFill/>
          </a:ln>
          <a:scene3d>
            <a:camera prst="orthographicFront"/>
            <a:lightRig rig="threePt" dir="t"/>
          </a:scene3d>
          <a:sp3d>
            <a:bevelT/>
          </a:sp3d>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7CA12024-7F08-BC2A-9C96-FD0CA5AE3780}"/>
              </a:ext>
            </a:extLst>
          </p:cNvPr>
          <p:cNvSpPr txBox="1"/>
          <p:nvPr/>
        </p:nvSpPr>
        <p:spPr>
          <a:xfrm>
            <a:off x="2832683" y="32839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p>
        </p:txBody>
      </p:sp>
      <p:sp>
        <p:nvSpPr>
          <p:cNvPr id="7" name="TextBox 6">
            <a:extLst>
              <a:ext uri="{FF2B5EF4-FFF2-40B4-BE49-F238E27FC236}">
                <a16:creationId xmlns:a16="http://schemas.microsoft.com/office/drawing/2014/main" id="{1F6527A2-7DAA-9C97-4055-6CF47CEC1582}"/>
              </a:ext>
            </a:extLst>
          </p:cNvPr>
          <p:cNvSpPr txBox="1"/>
          <p:nvPr/>
        </p:nvSpPr>
        <p:spPr>
          <a:xfrm>
            <a:off x="6899247" y="62611"/>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sp>
        <p:nvSpPr>
          <p:cNvPr id="10" name="TextBox 9">
            <a:extLst>
              <a:ext uri="{FF2B5EF4-FFF2-40B4-BE49-F238E27FC236}">
                <a16:creationId xmlns:a16="http://schemas.microsoft.com/office/drawing/2014/main" id="{78CF1BD5-6BC1-8E92-1EC6-517CBCA7E442}"/>
              </a:ext>
            </a:extLst>
          </p:cNvPr>
          <p:cNvSpPr txBox="1"/>
          <p:nvPr/>
        </p:nvSpPr>
        <p:spPr>
          <a:xfrm>
            <a:off x="2917273" y="5837386"/>
            <a:ext cx="7963948"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Ngàn sao làm việc dưới góc nhìn của chú bé chăn trâu</a:t>
            </a: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
        <p:nvSpPr>
          <p:cNvPr id="11" name="TextBox 10">
            <a:extLst>
              <a:ext uri="{FF2B5EF4-FFF2-40B4-BE49-F238E27FC236}">
                <a16:creationId xmlns:a16="http://schemas.microsoft.com/office/drawing/2014/main" id="{E8B6E9CF-BBF2-46F8-5F96-E9A0F1EACAC0}"/>
              </a:ext>
            </a:extLst>
          </p:cNvPr>
          <p:cNvSpPr txBox="1"/>
          <p:nvPr/>
        </p:nvSpPr>
        <p:spPr>
          <a:xfrm>
            <a:off x="2832683" y="5237755"/>
            <a:ext cx="432242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Phần 2 (khổ 3, 4, 5, 6</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2" name="Right Brace 11">
            <a:extLst>
              <a:ext uri="{FF2B5EF4-FFF2-40B4-BE49-F238E27FC236}">
                <a16:creationId xmlns:a16="http://schemas.microsoft.com/office/drawing/2014/main" id="{7A887667-DF47-3FF8-211D-CE6440DBB205}"/>
              </a:ext>
            </a:extLst>
          </p:cNvPr>
          <p:cNvSpPr/>
          <p:nvPr/>
        </p:nvSpPr>
        <p:spPr>
          <a:xfrm rot="5400000">
            <a:off x="6297279" y="926921"/>
            <a:ext cx="841578" cy="8157126"/>
          </a:xfrm>
          <a:prstGeom prst="rightBrace">
            <a:avLst/>
          </a:prstGeom>
          <a:ln w="28575">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025197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p:cTn id="26" dur="500" fill="hold"/>
                                        <p:tgtEl>
                                          <p:spTgt spid="12"/>
                                        </p:tgtEl>
                                        <p:attrNameLst>
                                          <p:attrName>ppt_w</p:attrName>
                                        </p:attrNameLst>
                                      </p:cBhvr>
                                      <p:tavLst>
                                        <p:tav tm="0">
                                          <p:val>
                                            <p:fltVal val="0"/>
                                          </p:val>
                                        </p:tav>
                                        <p:tav tm="100000">
                                          <p:val>
                                            <p:strVal val="#ppt_w"/>
                                          </p:val>
                                        </p:tav>
                                      </p:tavLst>
                                    </p:anim>
                                    <p:anim calcmode="lin" valueType="num">
                                      <p:cBhvr>
                                        <p:cTn id="27" dur="500" fill="hold"/>
                                        <p:tgtEl>
                                          <p:spTgt spid="12"/>
                                        </p:tgtEl>
                                        <p:attrNameLst>
                                          <p:attrName>ppt_h</p:attrName>
                                        </p:attrNameLst>
                                      </p:cBhvr>
                                      <p:tavLst>
                                        <p:tav tm="0">
                                          <p:val>
                                            <p:fltVal val="0"/>
                                          </p:val>
                                        </p:tav>
                                        <p:tav tm="100000">
                                          <p:val>
                                            <p:strVal val="#ppt_h"/>
                                          </p:val>
                                        </p:tav>
                                      </p:tavLst>
                                    </p:anim>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7" grpId="0" animBg="1"/>
      <p:bldP spid="10" grpId="0"/>
      <p:bldP spid="11"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778425" y="2301845"/>
            <a:ext cx="73468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Khám</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12411528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26716" y="2540470"/>
            <a:ext cx="5230899" cy="2554545"/>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Cảnh vật ở hai khổ thơ đầu được miêu tả trong khoảng không gian, thời gian nào?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Hai khổ thơ đầu</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212031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8022623" y="1286642"/>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231688" y="3377511"/>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3045203" y="5480739"/>
            <a:ext cx="6153324"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0715608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p:cTn id="42" dur="500" fill="hold"/>
                                        <p:tgtEl>
                                          <p:spTgt spid="21"/>
                                        </p:tgtEl>
                                        <p:attrNameLst>
                                          <p:attrName>ppt_w</p:attrName>
                                        </p:attrNameLst>
                                      </p:cBhvr>
                                      <p:tavLst>
                                        <p:tav tm="0">
                                          <p:val>
                                            <p:fltVal val="0"/>
                                          </p:val>
                                        </p:tav>
                                        <p:tav tm="100000">
                                          <p:val>
                                            <p:strVal val="#ppt_w"/>
                                          </p:val>
                                        </p:tav>
                                      </p:tavLst>
                                    </p:anim>
                                    <p:anim calcmode="lin" valueType="num">
                                      <p:cBhvr>
                                        <p:cTn id="43" dur="500" fill="hold"/>
                                        <p:tgtEl>
                                          <p:spTgt spid="21"/>
                                        </p:tgtEl>
                                        <p:attrNameLst>
                                          <p:attrName>ppt_h</p:attrName>
                                        </p:attrNameLst>
                                      </p:cBhvr>
                                      <p:tavLst>
                                        <p:tav tm="0">
                                          <p:val>
                                            <p:fltVal val="0"/>
                                          </p:val>
                                        </p:tav>
                                        <p:tav tm="100000">
                                          <p:val>
                                            <p:strVal val="#ppt_h"/>
                                          </p:val>
                                        </p:tav>
                                      </p:tavLst>
                                    </p:anim>
                                    <p:animEffect transition="in" filter="fade">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902552" y="1286642"/>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752A335-9D5D-9D31-8822-CEA7BA82D638}"/>
              </a:ext>
            </a:extLst>
          </p:cNvPr>
          <p:cNvCxnSpPr>
            <a:cxnSpLocks/>
          </p:cNvCxnSpPr>
          <p:nvPr/>
        </p:nvCxnSpPr>
        <p:spPr>
          <a:xfrm>
            <a:off x="3028426" y="1755028"/>
            <a:ext cx="14680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931B149-0352-6295-58A3-39375F3740A7}"/>
              </a:ext>
            </a:extLst>
          </p:cNvPr>
          <p:cNvCxnSpPr>
            <a:cxnSpLocks/>
          </p:cNvCxnSpPr>
          <p:nvPr/>
        </p:nvCxnSpPr>
        <p:spPr>
          <a:xfrm>
            <a:off x="2986481" y="2568760"/>
            <a:ext cx="39428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FCAB2F1-3139-E9B9-3D63-173E8DCBFD02}"/>
              </a:ext>
            </a:extLst>
          </p:cNvPr>
          <p:cNvCxnSpPr>
            <a:cxnSpLocks/>
          </p:cNvCxnSpPr>
          <p:nvPr/>
        </p:nvCxnSpPr>
        <p:spPr>
          <a:xfrm>
            <a:off x="4697835" y="4263336"/>
            <a:ext cx="17700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BB0836B-4D08-B32D-83FF-A4CB5EB4965C}"/>
              </a:ext>
            </a:extLst>
          </p:cNvPr>
          <p:cNvCxnSpPr>
            <a:cxnSpLocks/>
          </p:cNvCxnSpPr>
          <p:nvPr/>
        </p:nvCxnSpPr>
        <p:spPr>
          <a:xfrm>
            <a:off x="5201175" y="3021766"/>
            <a:ext cx="989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37800DA-AE5C-6DA1-8B02-23C4267DB03D}"/>
              </a:ext>
            </a:extLst>
          </p:cNvPr>
          <p:cNvCxnSpPr>
            <a:cxnSpLocks/>
          </p:cNvCxnSpPr>
          <p:nvPr/>
        </p:nvCxnSpPr>
        <p:spPr>
          <a:xfrm>
            <a:off x="5352177" y="5144180"/>
            <a:ext cx="12835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28203D6-FBFF-E406-63E5-3A44F625FA9D}"/>
              </a:ext>
            </a:extLst>
          </p:cNvPr>
          <p:cNvPicPr>
            <a:picLocks noChangeAspect="1"/>
          </p:cNvPicPr>
          <p:nvPr/>
        </p:nvPicPr>
        <p:blipFill>
          <a:blip r:embed="rId3"/>
          <a:stretch>
            <a:fillRect/>
          </a:stretch>
        </p:blipFill>
        <p:spPr>
          <a:xfrm>
            <a:off x="9142562" y="497097"/>
            <a:ext cx="2533650" cy="1809750"/>
          </a:xfrm>
          <a:prstGeom prst="rect">
            <a:avLst/>
          </a:prstGeom>
        </p:spPr>
      </p:pic>
      <p:pic>
        <p:nvPicPr>
          <p:cNvPr id="19" name="Picture 18">
            <a:extLst>
              <a:ext uri="{FF2B5EF4-FFF2-40B4-BE49-F238E27FC236}">
                <a16:creationId xmlns:a16="http://schemas.microsoft.com/office/drawing/2014/main" id="{5B3D95DC-A8A1-DAA7-34CC-FD4EFD048B5C}"/>
              </a:ext>
            </a:extLst>
          </p:cNvPr>
          <p:cNvPicPr>
            <a:picLocks noChangeAspect="1"/>
          </p:cNvPicPr>
          <p:nvPr/>
        </p:nvPicPr>
        <p:blipFill>
          <a:blip r:embed="rId4"/>
          <a:stretch>
            <a:fillRect/>
          </a:stretch>
        </p:blipFill>
        <p:spPr>
          <a:xfrm>
            <a:off x="7463652" y="1355930"/>
            <a:ext cx="2581275" cy="1771650"/>
          </a:xfrm>
          <a:prstGeom prst="rect">
            <a:avLst/>
          </a:prstGeom>
        </p:spPr>
      </p:pic>
      <p:sp>
        <p:nvSpPr>
          <p:cNvPr id="21" name="TextBox 20">
            <a:extLst>
              <a:ext uri="{FF2B5EF4-FFF2-40B4-BE49-F238E27FC236}">
                <a16:creationId xmlns:a16="http://schemas.microsoft.com/office/drawing/2014/main" id="{78E976CF-550D-75D5-9861-466AACDCD6C9}"/>
              </a:ext>
            </a:extLst>
          </p:cNvPr>
          <p:cNvSpPr txBox="1"/>
          <p:nvPr/>
        </p:nvSpPr>
        <p:spPr>
          <a:xfrm>
            <a:off x="6853805" y="3282071"/>
            <a:ext cx="4588778" cy="138499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đồng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quê</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xanh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thẫm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yên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tĩnh</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EDD27B7F-0A59-4551-64D6-3471F6FD0126}"/>
              </a:ext>
            </a:extLst>
          </p:cNvPr>
          <p:cNvSpPr txBox="1"/>
          <p:nvPr/>
        </p:nvSpPr>
        <p:spPr>
          <a:xfrm>
            <a:off x="2986481" y="5571358"/>
            <a:ext cx="4588778"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bóng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trở</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tối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mò</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ngàn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7" name="Picture 16">
            <a:extLst>
              <a:ext uri="{FF2B5EF4-FFF2-40B4-BE49-F238E27FC236}">
                <a16:creationId xmlns:a16="http://schemas.microsoft.com/office/drawing/2014/main" id="{44081DA8-78F4-F0B7-FEB7-7C7F39C3AEDC}"/>
              </a:ext>
            </a:extLst>
          </p:cNvPr>
          <p:cNvPicPr>
            <a:picLocks noChangeAspect="1"/>
          </p:cNvPicPr>
          <p:nvPr/>
        </p:nvPicPr>
        <p:blipFill>
          <a:blip r:embed="rId5"/>
          <a:stretch>
            <a:fillRect/>
          </a:stretch>
        </p:blipFill>
        <p:spPr>
          <a:xfrm>
            <a:off x="7717911" y="4341704"/>
            <a:ext cx="2869033" cy="2077343"/>
          </a:xfrm>
          <a:prstGeom prst="rect">
            <a:avLst/>
          </a:prstGeom>
        </p:spPr>
      </p:pic>
      <p:pic>
        <p:nvPicPr>
          <p:cNvPr id="2" name="Picture 1">
            <a:extLst>
              <a:ext uri="{FF2B5EF4-FFF2-40B4-BE49-F238E27FC236}">
                <a16:creationId xmlns:a16="http://schemas.microsoft.com/office/drawing/2014/main" id="{9E525D54-2CBA-EB92-8F56-BF94F4D54E36}"/>
              </a:ext>
            </a:extLst>
          </p:cNvPr>
          <p:cNvPicPr>
            <a:picLocks noChangeAspect="1"/>
          </p:cNvPicPr>
          <p:nvPr/>
        </p:nvPicPr>
        <p:blipFill>
          <a:blip r:embed="rId6"/>
          <a:stretch>
            <a:fillRect/>
          </a:stretch>
        </p:blipFill>
        <p:spPr>
          <a:xfrm>
            <a:off x="137371" y="1527380"/>
            <a:ext cx="2678495" cy="1600200"/>
          </a:xfrm>
          <a:prstGeom prst="rect">
            <a:avLst/>
          </a:prstGeom>
        </p:spPr>
      </p:pic>
      <p:pic>
        <p:nvPicPr>
          <p:cNvPr id="5" name="Picture 4">
            <a:extLst>
              <a:ext uri="{FF2B5EF4-FFF2-40B4-BE49-F238E27FC236}">
                <a16:creationId xmlns:a16="http://schemas.microsoft.com/office/drawing/2014/main" id="{0819DB4F-DB16-4734-442F-512F6805C0B6}"/>
              </a:ext>
            </a:extLst>
          </p:cNvPr>
          <p:cNvPicPr>
            <a:picLocks noChangeAspect="1"/>
          </p:cNvPicPr>
          <p:nvPr/>
        </p:nvPicPr>
        <p:blipFill>
          <a:blip r:embed="rId7"/>
          <a:stretch>
            <a:fillRect/>
          </a:stretch>
        </p:blipFill>
        <p:spPr>
          <a:xfrm>
            <a:off x="0" y="3527316"/>
            <a:ext cx="2809875" cy="1628775"/>
          </a:xfrm>
          <a:prstGeom prst="rect">
            <a:avLst/>
          </a:prstGeom>
        </p:spPr>
      </p:pic>
    </p:spTree>
    <p:extLst>
      <p:ext uri="{BB962C8B-B14F-4D97-AF65-F5344CB8AC3E}">
        <p14:creationId xmlns:p14="http://schemas.microsoft.com/office/powerpoint/2010/main" val="2996159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
                                          </p:val>
                                        </p:tav>
                                        <p:tav tm="100000">
                                          <p:val>
                                            <p:strVal val="#ppt_w"/>
                                          </p:val>
                                        </p:tav>
                                      </p:tavLst>
                                    </p:anim>
                                    <p:anim calcmode="lin" valueType="num">
                                      <p:cBhvr>
                                        <p:cTn id="42" dur="500" fill="hold"/>
                                        <p:tgtEl>
                                          <p:spTgt spid="3"/>
                                        </p:tgtEl>
                                        <p:attrNameLst>
                                          <p:attrName>ppt_h</p:attrName>
                                        </p:attrNameLst>
                                      </p:cBhvr>
                                      <p:tavLst>
                                        <p:tav tm="0">
                                          <p:val>
                                            <p:fltVal val="0"/>
                                          </p:val>
                                        </p:tav>
                                        <p:tav tm="100000">
                                          <p:val>
                                            <p:strVal val="#ppt_h"/>
                                          </p:val>
                                        </p:tav>
                                      </p:tavLst>
                                    </p:anim>
                                    <p:animEffect transition="in" filter="fade">
                                      <p:cBhvr>
                                        <p:cTn id="43" dur="500"/>
                                        <p:tgtEl>
                                          <p:spTgt spid="3"/>
                                        </p:tgtEl>
                                      </p:cBhvr>
                                    </p:animEffect>
                                  </p:childTnLst>
                                </p:cTn>
                              </p:par>
                              <p:par>
                                <p:cTn id="44" presetID="53" presetClass="entr" presetSubtype="16"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fill="hold"/>
                                        <p:tgtEl>
                                          <p:spTgt spid="13"/>
                                        </p:tgtEl>
                                        <p:attrNameLst>
                                          <p:attrName>ppt_w</p:attrName>
                                        </p:attrNameLst>
                                      </p:cBhvr>
                                      <p:tavLst>
                                        <p:tav tm="0">
                                          <p:val>
                                            <p:fltVal val="0"/>
                                          </p:val>
                                        </p:tav>
                                        <p:tav tm="100000">
                                          <p:val>
                                            <p:strVal val="#ppt_w"/>
                                          </p:val>
                                        </p:tav>
                                      </p:tavLst>
                                    </p:anim>
                                    <p:anim calcmode="lin" valueType="num">
                                      <p:cBhvr>
                                        <p:cTn id="47" dur="500" fill="hold"/>
                                        <p:tgtEl>
                                          <p:spTgt spid="13"/>
                                        </p:tgtEl>
                                        <p:attrNameLst>
                                          <p:attrName>ppt_h</p:attrName>
                                        </p:attrNameLst>
                                      </p:cBhvr>
                                      <p:tavLst>
                                        <p:tav tm="0">
                                          <p:val>
                                            <p:fltVal val="0"/>
                                          </p:val>
                                        </p:tav>
                                        <p:tav tm="100000">
                                          <p:val>
                                            <p:strVal val="#ppt_h"/>
                                          </p:val>
                                        </p:tav>
                                      </p:tavLst>
                                    </p:anim>
                                    <p:animEffect transition="in" filter="fade">
                                      <p:cBhvr>
                                        <p:cTn id="48" dur="500"/>
                                        <p:tgtEl>
                                          <p:spTgt spid="13"/>
                                        </p:tgtEl>
                                      </p:cBhvr>
                                    </p:animEffect>
                                  </p:childTnLst>
                                </p:cTn>
                              </p:par>
                              <p:par>
                                <p:cTn id="49" presetID="53" presetClass="entr" presetSubtype="16" fill="hold"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p:cTn id="51" dur="500" fill="hold"/>
                                        <p:tgtEl>
                                          <p:spTgt spid="14"/>
                                        </p:tgtEl>
                                        <p:attrNameLst>
                                          <p:attrName>ppt_w</p:attrName>
                                        </p:attrNameLst>
                                      </p:cBhvr>
                                      <p:tavLst>
                                        <p:tav tm="0">
                                          <p:val>
                                            <p:fltVal val="0"/>
                                          </p:val>
                                        </p:tav>
                                        <p:tav tm="100000">
                                          <p:val>
                                            <p:strVal val="#ppt_w"/>
                                          </p:val>
                                        </p:tav>
                                      </p:tavLst>
                                    </p:anim>
                                    <p:anim calcmode="lin" valueType="num">
                                      <p:cBhvr>
                                        <p:cTn id="52" dur="500" fill="hold"/>
                                        <p:tgtEl>
                                          <p:spTgt spid="14"/>
                                        </p:tgtEl>
                                        <p:attrNameLst>
                                          <p:attrName>ppt_h</p:attrName>
                                        </p:attrNameLst>
                                      </p:cBhvr>
                                      <p:tavLst>
                                        <p:tav tm="0">
                                          <p:val>
                                            <p:fltVal val="0"/>
                                          </p:val>
                                        </p:tav>
                                        <p:tav tm="100000">
                                          <p:val>
                                            <p:strVal val="#ppt_h"/>
                                          </p:val>
                                        </p:tav>
                                      </p:tavLst>
                                    </p:anim>
                                    <p:animEffect transition="in" filter="fade">
                                      <p:cBhvr>
                                        <p:cTn id="53" dur="500"/>
                                        <p:tgtEl>
                                          <p:spTgt spid="14"/>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21"/>
                                        </p:tgtEl>
                                        <p:attrNameLst>
                                          <p:attrName>style.visibility</p:attrName>
                                        </p:attrNameLst>
                                      </p:cBhvr>
                                      <p:to>
                                        <p:strVal val="visible"/>
                                      </p:to>
                                    </p:set>
                                    <p:anim calcmode="lin" valueType="num">
                                      <p:cBhvr>
                                        <p:cTn id="56" dur="500" fill="hold"/>
                                        <p:tgtEl>
                                          <p:spTgt spid="21"/>
                                        </p:tgtEl>
                                        <p:attrNameLst>
                                          <p:attrName>ppt_w</p:attrName>
                                        </p:attrNameLst>
                                      </p:cBhvr>
                                      <p:tavLst>
                                        <p:tav tm="0">
                                          <p:val>
                                            <p:fltVal val="0"/>
                                          </p:val>
                                        </p:tav>
                                        <p:tav tm="100000">
                                          <p:val>
                                            <p:strVal val="#ppt_w"/>
                                          </p:val>
                                        </p:tav>
                                      </p:tavLst>
                                    </p:anim>
                                    <p:anim calcmode="lin" valueType="num">
                                      <p:cBhvr>
                                        <p:cTn id="57" dur="500" fill="hold"/>
                                        <p:tgtEl>
                                          <p:spTgt spid="21"/>
                                        </p:tgtEl>
                                        <p:attrNameLst>
                                          <p:attrName>ppt_h</p:attrName>
                                        </p:attrNameLst>
                                      </p:cBhvr>
                                      <p:tavLst>
                                        <p:tav tm="0">
                                          <p:val>
                                            <p:fltVal val="0"/>
                                          </p:val>
                                        </p:tav>
                                        <p:tav tm="100000">
                                          <p:val>
                                            <p:strVal val="#ppt_h"/>
                                          </p:val>
                                        </p:tav>
                                      </p:tavLst>
                                    </p:anim>
                                    <p:animEffect transition="in" filter="fade">
                                      <p:cBhvr>
                                        <p:cTn id="58" dur="500"/>
                                        <p:tgtEl>
                                          <p:spTgt spid="21"/>
                                        </p:tgtEl>
                                      </p:cBhvr>
                                    </p:animEffect>
                                  </p:childTnLst>
                                </p:cTn>
                              </p:par>
                              <p:par>
                                <p:cTn id="59" presetID="53" presetClass="entr" presetSubtype="16"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p:cTn id="61" dur="500" fill="hold"/>
                                        <p:tgtEl>
                                          <p:spTgt spid="17"/>
                                        </p:tgtEl>
                                        <p:attrNameLst>
                                          <p:attrName>ppt_w</p:attrName>
                                        </p:attrNameLst>
                                      </p:cBhvr>
                                      <p:tavLst>
                                        <p:tav tm="0">
                                          <p:val>
                                            <p:fltVal val="0"/>
                                          </p:val>
                                        </p:tav>
                                        <p:tav tm="100000">
                                          <p:val>
                                            <p:strVal val="#ppt_w"/>
                                          </p:val>
                                        </p:tav>
                                      </p:tavLst>
                                    </p:anim>
                                    <p:anim calcmode="lin" valueType="num">
                                      <p:cBhvr>
                                        <p:cTn id="62" dur="500" fill="hold"/>
                                        <p:tgtEl>
                                          <p:spTgt spid="17"/>
                                        </p:tgtEl>
                                        <p:attrNameLst>
                                          <p:attrName>ppt_h</p:attrName>
                                        </p:attrNameLst>
                                      </p:cBhvr>
                                      <p:tavLst>
                                        <p:tav tm="0">
                                          <p:val>
                                            <p:fltVal val="0"/>
                                          </p:val>
                                        </p:tav>
                                        <p:tav tm="100000">
                                          <p:val>
                                            <p:strVal val="#ppt_h"/>
                                          </p:val>
                                        </p:tav>
                                      </p:tavLst>
                                    </p:anim>
                                    <p:animEffect transition="in" filter="fade">
                                      <p:cBhvr>
                                        <p:cTn id="63" dur="500"/>
                                        <p:tgtEl>
                                          <p:spTgt spid="17"/>
                                        </p:tgtEl>
                                      </p:cBhvr>
                                    </p:animEffect>
                                  </p:childTnLst>
                                </p:cTn>
                              </p:par>
                              <p:par>
                                <p:cTn id="64" presetID="53" presetClass="entr" presetSubtype="16" fill="hold" nodeType="with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par>
                                <p:cTn id="69" presetID="53" presetClass="entr" presetSubtype="16" fill="hold" nodeType="with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Effect transition="in" filter="fade">
                                      <p:cBhvr>
                                        <p:cTn id="73" dur="500"/>
                                        <p:tgtEl>
                                          <p:spTgt spid="2"/>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15">
                                            <p:txEl>
                                              <p:pRg st="0" end="0"/>
                                            </p:txEl>
                                          </p:spTgt>
                                        </p:tgtEl>
                                        <p:attrNameLst>
                                          <p:attrName>style.visibility</p:attrName>
                                        </p:attrNameLst>
                                      </p:cBhvr>
                                      <p:to>
                                        <p:strVal val="visible"/>
                                      </p:to>
                                    </p:set>
                                    <p:anim calcmode="lin" valueType="num">
                                      <p:cBhvr>
                                        <p:cTn id="78"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43494" y="2892808"/>
            <a:ext cx="5230899" cy="1323439"/>
          </a:xfrm>
          <a:prstGeom prst="rect">
            <a:avLst/>
          </a:prstGeom>
          <a:noFill/>
        </p:spPr>
        <p:txBody>
          <a:bodyPr wrap="square">
            <a:spAutoFit/>
          </a:bodyPr>
          <a:lstStyle/>
          <a:p>
            <a:pPr lvl="0" algn="ctr"/>
            <a:r>
              <a:rPr lang="vi-VN" sz="4000" b="1" i="1" kern="100" dirty="0">
                <a:solidFill>
                  <a:srgbClr val="000000"/>
                </a:solidFill>
                <a:latin typeface="Times New Roman" panose="02020603050405020304" pitchFamily="18" charset="0"/>
                <a:ea typeface="SimSun" panose="02010600030101010101" pitchFamily="2" charset="-122"/>
              </a:rPr>
              <a:t>Theo em, nhân vật tôi trong bài thơ là ai?</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lvl="0" algn="ctr">
              <a:defRPr/>
            </a:pPr>
            <a:r>
              <a:rPr lang="vi-VN" sz="6000" b="1" dirty="0">
                <a:solidFill>
                  <a:prstClr val="black"/>
                </a:solidFill>
                <a:latin typeface="Times New Roman" panose="02020603050405020304" pitchFamily="18" charset="0"/>
                <a:cs typeface="Times New Roman" panose="02020603050405020304" pitchFamily="18" charset="0"/>
              </a:rPr>
              <a:t>b. Nhân vật “tôi”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896064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29BF3253-7EFD-4553-71AD-2CE5B5FD1313}"/>
              </a:ext>
            </a:extLst>
          </p:cNvPr>
          <p:cNvPicPr>
            <a:picLocks noChangeAspect="1"/>
          </p:cNvPicPr>
          <p:nvPr/>
        </p:nvPicPr>
        <p:blipFill>
          <a:blip r:embed="rId3"/>
          <a:stretch>
            <a:fillRect/>
          </a:stretch>
        </p:blipFill>
        <p:spPr>
          <a:xfrm>
            <a:off x="1034041" y="844335"/>
            <a:ext cx="4118635" cy="4599336"/>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52999" y="76473"/>
            <a:ext cx="5982495" cy="5982495"/>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6490105" y="2406000"/>
            <a:ext cx="2908281" cy="1323439"/>
          </a:xfrm>
          <a:prstGeom prst="rect">
            <a:avLst/>
          </a:prstGeom>
          <a:noFill/>
        </p:spPr>
        <p:txBody>
          <a:bodyPr wrap="square">
            <a:spAutoFit/>
          </a:bodyPr>
          <a:lstStyle/>
          <a:p>
            <a:pPr algn="ctr"/>
            <a:r>
              <a:rPr lang="en-US" sz="4000" b="1" i="1" kern="100" dirty="0" err="1">
                <a:solidFill>
                  <a:srgbClr val="000000"/>
                </a:solidFill>
                <a:effectLst/>
                <a:latin typeface="Times New Roman" panose="02020603050405020304" pitchFamily="18" charset="0"/>
                <a:ea typeface="SimSun" panose="02010600030101010101" pitchFamily="2" charset="-122"/>
              </a:rPr>
              <a:t>Trò</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chơi</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Đố</a:t>
            </a:r>
            <a:r>
              <a:rPr lang="en-US" sz="4000" b="1" i="1" kern="100" dirty="0">
                <a:solidFill>
                  <a:srgbClr val="000000"/>
                </a:solidFill>
                <a:effectLst/>
                <a:latin typeface="Times New Roman" panose="02020603050405020304" pitchFamily="18" charset="0"/>
                <a:ea typeface="SimSun" panose="02010600030101010101" pitchFamily="2" charset="-122"/>
              </a:rPr>
              <a:t> </a:t>
            </a:r>
            <a:r>
              <a:rPr lang="en-US" sz="4000" b="1" i="1" kern="100" dirty="0" err="1">
                <a:solidFill>
                  <a:srgbClr val="000000"/>
                </a:solidFill>
                <a:effectLst/>
                <a:latin typeface="Times New Roman" panose="02020603050405020304" pitchFamily="18" charset="0"/>
                <a:ea typeface="SimSun" panose="02010600030101010101" pitchFamily="2" charset="-122"/>
              </a:rPr>
              <a:t>vui</a:t>
            </a:r>
            <a:endParaRPr lang="en-US" sz="4000" b="1" dirty="0"/>
          </a:p>
        </p:txBody>
      </p:sp>
    </p:spTree>
    <p:extLst>
      <p:ext uri="{BB962C8B-B14F-4D97-AF65-F5344CB8AC3E}">
        <p14:creationId xmlns:p14="http://schemas.microsoft.com/office/powerpoint/2010/main" val="28878007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6" name="Straight Connector 5">
            <a:extLst>
              <a:ext uri="{FF2B5EF4-FFF2-40B4-BE49-F238E27FC236}">
                <a16:creationId xmlns:a16="http://schemas.microsoft.com/office/drawing/2014/main" id="{A88E0BDC-9D64-AF01-4D5D-AC750D533C1D}"/>
              </a:ext>
            </a:extLst>
          </p:cNvPr>
          <p:cNvCxnSpPr>
            <a:cxnSpLocks/>
          </p:cNvCxnSpPr>
          <p:nvPr/>
        </p:nvCxnSpPr>
        <p:spPr>
          <a:xfrm>
            <a:off x="3733102" y="4556951"/>
            <a:ext cx="38589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AB2C2952-2CBA-BBC3-253E-366DF83D30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917817" y="5132781"/>
            <a:ext cx="778066" cy="778066"/>
          </a:xfrm>
          <a:prstGeom prst="rect">
            <a:avLst/>
          </a:prstGeom>
        </p:spPr>
      </p:pic>
      <p:cxnSp>
        <p:nvCxnSpPr>
          <p:cNvPr id="11" name="Straight Connector 10">
            <a:extLst>
              <a:ext uri="{FF2B5EF4-FFF2-40B4-BE49-F238E27FC236}">
                <a16:creationId xmlns:a16="http://schemas.microsoft.com/office/drawing/2014/main" id="{4326EC52-773F-602A-04A7-85F9873835CC}"/>
              </a:ext>
            </a:extLst>
          </p:cNvPr>
          <p:cNvCxnSpPr>
            <a:cxnSpLocks/>
          </p:cNvCxnSpPr>
          <p:nvPr/>
        </p:nvCxnSpPr>
        <p:spPr>
          <a:xfrm>
            <a:off x="3641660" y="6348327"/>
            <a:ext cx="6229652"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450EE00-E5F4-6701-D7BC-7F14A41BACC8}"/>
              </a:ext>
            </a:extLst>
          </p:cNvPr>
          <p:cNvSpPr txBox="1"/>
          <p:nvPr/>
        </p:nvSpPr>
        <p:spPr>
          <a:xfrm>
            <a:off x="3568534" y="5687244"/>
            <a:ext cx="668324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cậu</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bé</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5"/>
          <a:stretch>
            <a:fillRect/>
          </a:stretch>
        </p:blipFill>
        <p:spPr>
          <a:xfrm>
            <a:off x="7256217" y="1551595"/>
            <a:ext cx="3262983" cy="3246908"/>
          </a:xfrm>
          <a:prstGeom prst="rect">
            <a:avLst/>
          </a:prstGeom>
        </p:spPr>
      </p:pic>
    </p:spTree>
    <p:extLst>
      <p:ext uri="{BB962C8B-B14F-4D97-AF65-F5344CB8AC3E}">
        <p14:creationId xmlns:p14="http://schemas.microsoft.com/office/powerpoint/2010/main" val="103410147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fltVal val="0"/>
                                          </p:val>
                                        </p:tav>
                                        <p:tav tm="100000">
                                          <p:val>
                                            <p:strVal val="#ppt_w"/>
                                          </p:val>
                                        </p:tav>
                                      </p:tavLst>
                                    </p:anim>
                                    <p:anim calcmode="lin" valueType="num">
                                      <p:cBhvr>
                                        <p:cTn id="15" dur="1000" fill="hold"/>
                                        <p:tgtEl>
                                          <p:spTgt spid="10"/>
                                        </p:tgtEl>
                                        <p:attrNameLst>
                                          <p:attrName>ppt_h</p:attrName>
                                        </p:attrNameLst>
                                      </p:cBhvr>
                                      <p:tavLst>
                                        <p:tav tm="0">
                                          <p:val>
                                            <p:fltVal val="0"/>
                                          </p:val>
                                        </p:tav>
                                        <p:tav tm="100000">
                                          <p:val>
                                            <p:strVal val="#ppt_h"/>
                                          </p:val>
                                        </p:tav>
                                      </p:tavLst>
                                    </p:anim>
                                    <p:anim calcmode="lin" valueType="num">
                                      <p:cBhvr>
                                        <p:cTn id="16" dur="1000" fill="hold"/>
                                        <p:tgtEl>
                                          <p:spTgt spid="10"/>
                                        </p:tgtEl>
                                        <p:attrNameLst>
                                          <p:attrName>style.rotation</p:attrName>
                                        </p:attrNameLst>
                                      </p:cBhvr>
                                      <p:tavLst>
                                        <p:tav tm="0">
                                          <p:val>
                                            <p:fltVal val="90"/>
                                          </p:val>
                                        </p:tav>
                                        <p:tav tm="100000">
                                          <p:val>
                                            <p:fltVal val="0"/>
                                          </p:val>
                                        </p:tav>
                                      </p:tavLst>
                                    </p:anim>
                                    <p:animEffect transition="in" filter="fade">
                                      <p:cBhvr>
                                        <p:cTn id="17" dur="10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par>
                                <p:cTn id="38" presetID="16" presetClass="entr" presetSubtype="21" fill="hold"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pic>
        <p:nvPicPr>
          <p:cNvPr id="3" name="Picture 2">
            <a:extLst>
              <a:ext uri="{FF2B5EF4-FFF2-40B4-BE49-F238E27FC236}">
                <a16:creationId xmlns:a16="http://schemas.microsoft.com/office/drawing/2014/main" id="{EA8A8FC0-A7DA-CA46-5238-F3393D90B3FF}"/>
              </a:ext>
            </a:extLst>
          </p:cNvPr>
          <p:cNvPicPr>
            <a:picLocks noChangeAspect="1"/>
          </p:cNvPicPr>
          <p:nvPr/>
        </p:nvPicPr>
        <p:blipFill>
          <a:blip r:embed="rId3"/>
          <a:stretch>
            <a:fillRect/>
          </a:stretch>
        </p:blipFill>
        <p:spPr>
          <a:xfrm>
            <a:off x="8130917" y="482518"/>
            <a:ext cx="2807733" cy="2793902"/>
          </a:xfrm>
          <a:prstGeom prst="rect">
            <a:avLst/>
          </a:prstGeom>
        </p:spPr>
      </p:pic>
      <p:pic>
        <p:nvPicPr>
          <p:cNvPr id="12" name="Picture 11">
            <a:extLst>
              <a:ext uri="{FF2B5EF4-FFF2-40B4-BE49-F238E27FC236}">
                <a16:creationId xmlns:a16="http://schemas.microsoft.com/office/drawing/2014/main" id="{94167C88-ECB3-176C-C814-944AA0E9B8E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5895240" y="2528720"/>
            <a:ext cx="5985897" cy="5207045"/>
          </a:xfrm>
          <a:prstGeom prst="rect">
            <a:avLst/>
          </a:prstGeom>
        </p:spPr>
      </p:pic>
      <p:sp>
        <p:nvSpPr>
          <p:cNvPr id="14" name="TextBox 13">
            <a:extLst>
              <a:ext uri="{FF2B5EF4-FFF2-40B4-BE49-F238E27FC236}">
                <a16:creationId xmlns:a16="http://schemas.microsoft.com/office/drawing/2014/main" id="{C94376FA-56E2-B883-45F2-F5EDFF900CA5}"/>
              </a:ext>
            </a:extLst>
          </p:cNvPr>
          <p:cNvSpPr txBox="1"/>
          <p:nvPr/>
        </p:nvSpPr>
        <p:spPr>
          <a:xfrm>
            <a:off x="7105765" y="4200352"/>
            <a:ext cx="3325905" cy="1938992"/>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Tâm trạng nhân vật tôi có gì đặc biệt?</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98792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par>
                                <p:cTn id="27" presetID="53" presetClass="entr" presetSubtype="16"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500" fill="hold"/>
                                        <p:tgtEl>
                                          <p:spTgt spid="12"/>
                                        </p:tgtEl>
                                        <p:attrNameLst>
                                          <p:attrName>ppt_w</p:attrName>
                                        </p:attrNameLst>
                                      </p:cBhvr>
                                      <p:tavLst>
                                        <p:tav tm="0">
                                          <p:val>
                                            <p:fltVal val="0"/>
                                          </p:val>
                                        </p:tav>
                                        <p:tav tm="100000">
                                          <p:val>
                                            <p:strVal val="#ppt_w"/>
                                          </p:val>
                                        </p:tav>
                                      </p:tavLst>
                                    </p:anim>
                                    <p:anim calcmode="lin" valueType="num">
                                      <p:cBhvr>
                                        <p:cTn id="30" dur="500" fill="hold"/>
                                        <p:tgtEl>
                                          <p:spTgt spid="12"/>
                                        </p:tgtEl>
                                        <p:attrNameLst>
                                          <p:attrName>ppt_h</p:attrName>
                                        </p:attrNameLst>
                                      </p:cBhvr>
                                      <p:tavLst>
                                        <p:tav tm="0">
                                          <p:val>
                                            <p:fltVal val="0"/>
                                          </p:val>
                                        </p:tav>
                                        <p:tav tm="100000">
                                          <p:val>
                                            <p:strVal val="#ppt_h"/>
                                          </p:val>
                                        </p:tav>
                                      </p:tavLst>
                                    </p:anim>
                                    <p:animEffect transition="in" filter="fade">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A77DD31B-AB3F-1C05-8EE0-CB258AEE47A4}"/>
              </a:ext>
            </a:extLst>
          </p:cNvPr>
          <p:cNvSpPr txBox="1"/>
          <p:nvPr/>
        </p:nvSpPr>
        <p:spPr>
          <a:xfrm>
            <a:off x="2467721" y="547376"/>
            <a:ext cx="796394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b. Nhân vật “tôi”</a:t>
            </a:r>
            <a:endPar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0333605C-E43D-E1C9-A643-4AC24E8A6AFA}"/>
              </a:ext>
            </a:extLst>
          </p:cNvPr>
          <p:cNvSpPr txBox="1"/>
          <p:nvPr/>
        </p:nvSpPr>
        <p:spPr>
          <a:xfrm>
            <a:off x="2818662" y="1132151"/>
            <a:ext cx="6153324"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Bóng chiều toả ra nhanh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Trên các bờ bụi rậm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Đồng quê đang xanh thẫm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Bỗng chốc trở tối mò</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đã ăn no</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Bước giữa trời yên tĩnh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Trâu tôi đi đ</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ủ</a:t>
            </a: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 đỉnh</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bước giữa ngàn sao</a:t>
            </a: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563AB51A-1201-F18F-4A6C-5A48A036B880}"/>
              </a:ext>
            </a:extLst>
          </p:cNvPr>
          <p:cNvCxnSpPr>
            <a:cxnSpLocks/>
          </p:cNvCxnSpPr>
          <p:nvPr/>
        </p:nvCxnSpPr>
        <p:spPr>
          <a:xfrm>
            <a:off x="2919370" y="2845597"/>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0AA1EF5-29F4-A246-49DA-5E83EED34A0B}"/>
              </a:ext>
            </a:extLst>
          </p:cNvPr>
          <p:cNvCxnSpPr>
            <a:cxnSpLocks/>
          </p:cNvCxnSpPr>
          <p:nvPr/>
        </p:nvCxnSpPr>
        <p:spPr>
          <a:xfrm>
            <a:off x="4689447" y="4573729"/>
            <a:ext cx="147646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810575B-7E04-CC5F-E193-DE6564C5E553}"/>
              </a:ext>
            </a:extLst>
          </p:cNvPr>
          <p:cNvCxnSpPr>
            <a:cxnSpLocks/>
          </p:cNvCxnSpPr>
          <p:nvPr/>
        </p:nvCxnSpPr>
        <p:spPr>
          <a:xfrm>
            <a:off x="4496500" y="5095809"/>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3EFDD0C8-DFCD-D6B3-A6AD-B06139E31A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772751" y="-228002"/>
            <a:ext cx="5519957" cy="4934225"/>
          </a:xfrm>
          <a:prstGeom prst="rect">
            <a:avLst/>
          </a:prstGeom>
        </p:spPr>
      </p:pic>
      <p:sp>
        <p:nvSpPr>
          <p:cNvPr id="16" name="TextBox 15">
            <a:extLst>
              <a:ext uri="{FF2B5EF4-FFF2-40B4-BE49-F238E27FC236}">
                <a16:creationId xmlns:a16="http://schemas.microsoft.com/office/drawing/2014/main" id="{0F9BDE7E-75E3-7E0A-5D27-730573E6A9BA}"/>
              </a:ext>
            </a:extLst>
          </p:cNvPr>
          <p:cNvSpPr txBox="1"/>
          <p:nvPr/>
        </p:nvSpPr>
        <p:spPr>
          <a:xfrm>
            <a:off x="7633983" y="1319282"/>
            <a:ext cx="3469154"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Nhận ra sự thay đổi của thời gian nhưng rất thư thả, thong dong.</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BAAB64AD-F780-369A-196E-9A54284BD3C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772751" y="2508550"/>
            <a:ext cx="5519957" cy="4934225"/>
          </a:xfrm>
          <a:prstGeom prst="rect">
            <a:avLst/>
          </a:prstGeom>
        </p:spPr>
      </p:pic>
      <p:sp>
        <p:nvSpPr>
          <p:cNvPr id="14" name="TextBox 13">
            <a:extLst>
              <a:ext uri="{FF2B5EF4-FFF2-40B4-BE49-F238E27FC236}">
                <a16:creationId xmlns:a16="http://schemas.microsoft.com/office/drawing/2014/main" id="{979DC1BE-2362-CE5E-9EA1-05409F9F25D1}"/>
              </a:ext>
            </a:extLst>
          </p:cNvPr>
          <p:cNvSpPr txBox="1"/>
          <p:nvPr/>
        </p:nvSpPr>
        <p:spPr>
          <a:xfrm>
            <a:off x="7533314" y="4055834"/>
            <a:ext cx="3569823"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C</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ậu và chú trâu của mình đang thoải mái ngắm sao trời.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FE440199-A114-C091-5EA1-CA0882FBAE9C}"/>
              </a:ext>
            </a:extLst>
          </p:cNvPr>
          <p:cNvSpPr/>
          <p:nvPr/>
        </p:nvSpPr>
        <p:spPr>
          <a:xfrm>
            <a:off x="2829886" y="5735353"/>
            <a:ext cx="4804097" cy="914400"/>
          </a:xfrm>
          <a:prstGeom prst="roundRect">
            <a:avLst>
              <a:gd name="adj" fmla="val 50000"/>
            </a:avLst>
          </a:prstGeom>
          <a:noFill/>
          <a:ln>
            <a:noFill/>
          </a:ln>
        </p:spPr>
        <p:style>
          <a:lnRef idx="0">
            <a:scrgbClr r="0" g="0" b="0"/>
          </a:lnRef>
          <a:fillRef idx="0">
            <a:scrgbClr r="0" g="0" b="0"/>
          </a:fillRef>
          <a:effectRef idx="0">
            <a:scrgbClr r="0" g="0" b="0"/>
          </a:effectRef>
          <a:fontRef idx="minor">
            <a:schemeClr val="accent6"/>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Một khung cảnh yên bình, vô lo, vô nghĩ.</a:t>
            </a:r>
          </a:p>
        </p:txBody>
      </p:sp>
    </p:spTree>
    <p:extLst>
      <p:ext uri="{BB962C8B-B14F-4D97-AF65-F5344CB8AC3E}">
        <p14:creationId xmlns:p14="http://schemas.microsoft.com/office/powerpoint/2010/main" val="19852105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par>
                                <p:cTn id="29" presetID="53" presetClass="entr" presetSubtype="16"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p:cTn id="31" dur="500" fill="hold"/>
                                        <p:tgtEl>
                                          <p:spTgt spid="15"/>
                                        </p:tgtEl>
                                        <p:attrNameLst>
                                          <p:attrName>ppt_w</p:attrName>
                                        </p:attrNameLst>
                                      </p:cBhvr>
                                      <p:tavLst>
                                        <p:tav tm="0">
                                          <p:val>
                                            <p:fltVal val="0"/>
                                          </p:val>
                                        </p:tav>
                                        <p:tav tm="100000">
                                          <p:val>
                                            <p:strVal val="#ppt_w"/>
                                          </p:val>
                                        </p:tav>
                                      </p:tavLst>
                                    </p:anim>
                                    <p:anim calcmode="lin" valueType="num">
                                      <p:cBhvr>
                                        <p:cTn id="32" dur="500" fill="hold"/>
                                        <p:tgtEl>
                                          <p:spTgt spid="15"/>
                                        </p:tgtEl>
                                        <p:attrNameLst>
                                          <p:attrName>ppt_h</p:attrName>
                                        </p:attrNameLst>
                                      </p:cBhvr>
                                      <p:tavLst>
                                        <p:tav tm="0">
                                          <p:val>
                                            <p:fltVal val="0"/>
                                          </p:val>
                                        </p:tav>
                                        <p:tav tm="100000">
                                          <p:val>
                                            <p:strVal val="#ppt_h"/>
                                          </p:val>
                                        </p:tav>
                                      </p:tavLst>
                                    </p:anim>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fltVal val="0"/>
                                          </p:val>
                                        </p:tav>
                                        <p:tav tm="100000">
                                          <p:val>
                                            <p:strVal val="#ppt_h"/>
                                          </p:val>
                                        </p:tav>
                                      </p:tavLst>
                                    </p:anim>
                                    <p:animEffect transition="in" filter="fade">
                                      <p:cBhvr>
                                        <p:cTn id="45" dur="500"/>
                                        <p:tgtEl>
                                          <p:spTgt spid="14"/>
                                        </p:tgtEl>
                                      </p:cBhvr>
                                    </p:animEffect>
                                  </p:childTnLst>
                                </p:cTn>
                              </p:par>
                              <p:par>
                                <p:cTn id="46" presetID="53" presetClass="entr" presetSubtype="16"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500" fill="hold"/>
                                        <p:tgtEl>
                                          <p:spTgt spid="13"/>
                                        </p:tgtEl>
                                        <p:attrNameLst>
                                          <p:attrName>ppt_w</p:attrName>
                                        </p:attrNameLst>
                                      </p:cBhvr>
                                      <p:tavLst>
                                        <p:tav tm="0">
                                          <p:val>
                                            <p:fltVal val="0"/>
                                          </p:val>
                                        </p:tav>
                                        <p:tav tm="100000">
                                          <p:val>
                                            <p:strVal val="#ppt_w"/>
                                          </p:val>
                                        </p:tav>
                                      </p:tavLst>
                                    </p:anim>
                                    <p:anim calcmode="lin" valueType="num">
                                      <p:cBhvr>
                                        <p:cTn id="56" dur="500" fill="hold"/>
                                        <p:tgtEl>
                                          <p:spTgt spid="13"/>
                                        </p:tgtEl>
                                        <p:attrNameLst>
                                          <p:attrName>ppt_h</p:attrName>
                                        </p:attrNameLst>
                                      </p:cBhvr>
                                      <p:tavLst>
                                        <p:tav tm="0">
                                          <p:val>
                                            <p:fltVal val="0"/>
                                          </p:val>
                                        </p:tav>
                                        <p:tav tm="100000">
                                          <p:val>
                                            <p:strVal val="#ppt_h"/>
                                          </p:val>
                                        </p:tav>
                                      </p:tavLst>
                                    </p:anim>
                                    <p:animEffect transition="in" filter="fade">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6" grpId="0"/>
      <p:bldP spid="14"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097C25C2-BD58-2B96-14A1-C873095A9C7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8717" y="139226"/>
            <a:ext cx="8269942" cy="7193903"/>
          </a:xfrm>
          <a:prstGeom prst="rect">
            <a:avLst/>
          </a:prstGeom>
        </p:spPr>
      </p:pic>
      <p:sp>
        <p:nvSpPr>
          <p:cNvPr id="9" name="TextBox 8">
            <a:extLst>
              <a:ext uri="{FF2B5EF4-FFF2-40B4-BE49-F238E27FC236}">
                <a16:creationId xmlns:a16="http://schemas.microsoft.com/office/drawing/2014/main" id="{1783168B-E669-E6D2-7ECE-9B8FD04E1D94}"/>
              </a:ext>
            </a:extLst>
          </p:cNvPr>
          <p:cNvSpPr txBox="1"/>
          <p:nvPr/>
        </p:nvSpPr>
        <p:spPr>
          <a:xfrm>
            <a:off x="4043494" y="2892808"/>
            <a:ext cx="5230899" cy="2554545"/>
          </a:xfrm>
          <a:prstGeom prst="rect">
            <a:avLst/>
          </a:prstGeom>
          <a:noFill/>
        </p:spPr>
        <p:txBody>
          <a:bodyPr wrap="square">
            <a:spAutoFit/>
          </a:bodyPr>
          <a:lstStyle/>
          <a:p>
            <a:pPr algn="ctr">
              <a:defRPr/>
            </a:pP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Em</a:t>
            </a:r>
            <a:r>
              <a:rPr kumimoji="0" lang="en-US" sz="40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hãy</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kumimoji="0" lang="en-US" sz="40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nêu</a:t>
            </a:r>
            <a:r>
              <a:rPr kumimoji="0" lang="en-US" sz="40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ấn</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tượng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về</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khung</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cảnh</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bầu</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trời</a:t>
            </a:r>
            <a:r>
              <a:rPr lang="en-US" sz="4000" b="1" i="1" dirty="0">
                <a:latin typeface="Times New Roman" panose="02020603050405020304" pitchFamily="18" charset="0"/>
                <a:cs typeface="Times New Roman" panose="02020603050405020304" pitchFamily="18" charset="0"/>
              </a:rPr>
              <a:t> </a:t>
            </a:r>
            <a:r>
              <a:rPr lang="en-US" sz="4000" b="1" i="1" dirty="0" err="1">
                <a:latin typeface="Times New Roman" panose="02020603050405020304" pitchFamily="18" charset="0"/>
                <a:cs typeface="Times New Roman" panose="02020603050405020304" pitchFamily="18" charset="0"/>
              </a:rPr>
              <a:t>đêm</a:t>
            </a:r>
            <a:r>
              <a:rPr lang="en-US" sz="4000" b="1" i="1" dirty="0">
                <a:latin typeface="Times New Roman" panose="02020603050405020304" pitchFamily="18" charset="0"/>
                <a:cs typeface="Times New Roman" panose="02020603050405020304" pitchFamily="18" charset="0"/>
              </a:rPr>
              <a:t>?</a:t>
            </a:r>
            <a:endParaRPr lang="en-US" sz="4000" b="1" dirty="0">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77DD31B-AB3F-1C05-8EE0-CB258AEE47A4}"/>
              </a:ext>
            </a:extLst>
          </p:cNvPr>
          <p:cNvSpPr txBox="1"/>
          <p:nvPr/>
        </p:nvSpPr>
        <p:spPr>
          <a:xfrm>
            <a:off x="2296156" y="425719"/>
            <a:ext cx="7963949" cy="1015663"/>
          </a:xfrm>
          <a:prstGeom prst="rect">
            <a:avLst/>
          </a:prstGeom>
          <a:noFill/>
        </p:spPr>
        <p:txBody>
          <a:bodyPr wrap="square" rtlCol="0">
            <a:spAutoFit/>
          </a:bodyPr>
          <a:lstStyle/>
          <a:p>
            <a:pPr lvl="0" algn="ctr">
              <a:defRPr/>
            </a:pPr>
            <a:r>
              <a:rPr lang="vi-VN" sz="6000" b="1" dirty="0">
                <a:solidFill>
                  <a:prstClr val="black"/>
                </a:solidFill>
                <a:latin typeface="Times New Roman" panose="02020603050405020304" pitchFamily="18" charset="0"/>
                <a:cs typeface="Times New Roman" panose="02020603050405020304" pitchFamily="18" charset="0"/>
              </a:rPr>
              <a:t>2. Bốn khổ thơ cuối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05949087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404B69-3835-624A-9FA7-51B8790C97F9}"/>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7CA12024-7F08-BC2A-9C96-FD0CA5AE3780}"/>
              </a:ext>
            </a:extLst>
          </p:cNvPr>
          <p:cNvSpPr txBox="1"/>
          <p:nvPr/>
        </p:nvSpPr>
        <p:spPr>
          <a:xfrm>
            <a:off x="2857892" y="773937"/>
            <a:ext cx="4209135"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Sông Ngân hà nao nao</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Chảy giữa trời lồng lộng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Sao Thần Nông toả rộng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Một chiếc vó bằng vàng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Đón những sao dọc ngang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Như tôm cua bơi lội</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en-US"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Phía đông nam rời rợi</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Ai đặt một chiếc nơm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Rờ rỡ ngôi sao Hôm</a:t>
            </a:r>
            <a:b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Như đuốc đèn soi cá</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7" name="TextBox 6">
            <a:extLst>
              <a:ext uri="{FF2B5EF4-FFF2-40B4-BE49-F238E27FC236}">
                <a16:creationId xmlns:a16="http://schemas.microsoft.com/office/drawing/2014/main" id="{1F6527A2-7DAA-9C97-4055-6CF47CEC1582}"/>
              </a:ext>
            </a:extLst>
          </p:cNvPr>
          <p:cNvSpPr txBox="1"/>
          <p:nvPr/>
        </p:nvSpPr>
        <p:spPr>
          <a:xfrm>
            <a:off x="7067027" y="1740409"/>
            <a:ext cx="4322427" cy="4832092"/>
          </a:xfrm>
          <a:prstGeom prst="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Bên trời đang rộn rã</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Cả nhóm Đại Hùng tinh</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Buông gàu bên sông Ngân</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Suốt đêm lo tát nước...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Ngàn sao vui làm việc</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Mải đến lúc hừng đông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Phe phẩy chiếc quạt hồng</a:t>
            </a:r>
            <a:b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br>
            <a:r>
              <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Báo ngày lên, về nghỉ</a:t>
            </a:r>
            <a:r>
              <a:rPr kumimoji="0" lang="en-US"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rPr>
              <a:t>.</a:t>
            </a:r>
            <a:endParaRPr kumimoji="0" lang="vi-VN" sz="2800" b="1" i="0" u="none" strike="noStrike" kern="1200" cap="none" spc="0" normalizeH="0" baseline="0" noProof="0" dirty="0">
              <a:ln>
                <a:noFill/>
              </a:ln>
              <a:solidFill>
                <a:srgbClr val="00264D"/>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70AD47"/>
              </a:solidFill>
              <a:effectLst/>
              <a:uLnTx/>
              <a:uFillTx/>
              <a:latin typeface="Calibri Light" panose="020F0302020204030204"/>
              <a:ea typeface="+mn-ea"/>
              <a:cs typeface="+mn-cs"/>
            </a:endParaRPr>
          </a:p>
        </p:txBody>
      </p:sp>
      <p:cxnSp>
        <p:nvCxnSpPr>
          <p:cNvPr id="9" name="Straight Connector 8">
            <a:extLst>
              <a:ext uri="{FF2B5EF4-FFF2-40B4-BE49-F238E27FC236}">
                <a16:creationId xmlns:a16="http://schemas.microsoft.com/office/drawing/2014/main" id="{8D5DBCB5-1AEE-99D6-19F5-BCFCF08ABB53}"/>
              </a:ext>
            </a:extLst>
          </p:cNvPr>
          <p:cNvCxnSpPr>
            <a:cxnSpLocks/>
          </p:cNvCxnSpPr>
          <p:nvPr/>
        </p:nvCxnSpPr>
        <p:spPr>
          <a:xfrm>
            <a:off x="2986481" y="1262041"/>
            <a:ext cx="212241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339F76B-14FA-10A3-9961-96A15513A1AE}"/>
              </a:ext>
            </a:extLst>
          </p:cNvPr>
          <p:cNvCxnSpPr>
            <a:cxnSpLocks/>
          </p:cNvCxnSpPr>
          <p:nvPr/>
        </p:nvCxnSpPr>
        <p:spPr>
          <a:xfrm>
            <a:off x="3028426" y="164793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BB4D41-E3D4-4BC9-A2D4-B95A1ECA8288}"/>
              </a:ext>
            </a:extLst>
          </p:cNvPr>
          <p:cNvCxnSpPr>
            <a:cxnSpLocks/>
          </p:cNvCxnSpPr>
          <p:nvPr/>
        </p:nvCxnSpPr>
        <p:spPr>
          <a:xfrm>
            <a:off x="2986481" y="2067384"/>
            <a:ext cx="35485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8FFAA2B-EBA1-094C-16A5-C388721A3C53}"/>
              </a:ext>
            </a:extLst>
          </p:cNvPr>
          <p:cNvCxnSpPr>
            <a:cxnSpLocks/>
          </p:cNvCxnSpPr>
          <p:nvPr/>
        </p:nvCxnSpPr>
        <p:spPr>
          <a:xfrm>
            <a:off x="3716323" y="2520389"/>
            <a:ext cx="281870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BC1EA29-27CB-E142-0F6F-02D9397C9CC2}"/>
              </a:ext>
            </a:extLst>
          </p:cNvPr>
          <p:cNvCxnSpPr>
            <a:cxnSpLocks/>
          </p:cNvCxnSpPr>
          <p:nvPr/>
        </p:nvCxnSpPr>
        <p:spPr>
          <a:xfrm>
            <a:off x="2986481" y="2939839"/>
            <a:ext cx="383376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11E493B-0F0B-6C82-4E6E-F53B0BF7F1AF}"/>
              </a:ext>
            </a:extLst>
          </p:cNvPr>
          <p:cNvCxnSpPr>
            <a:cxnSpLocks/>
          </p:cNvCxnSpPr>
          <p:nvPr/>
        </p:nvCxnSpPr>
        <p:spPr>
          <a:xfrm>
            <a:off x="2986481" y="4231743"/>
            <a:ext cx="328009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CCABD12-BC86-462C-255C-8416B344B9E9}"/>
              </a:ext>
            </a:extLst>
          </p:cNvPr>
          <p:cNvCxnSpPr>
            <a:cxnSpLocks/>
          </p:cNvCxnSpPr>
          <p:nvPr/>
        </p:nvCxnSpPr>
        <p:spPr>
          <a:xfrm>
            <a:off x="4806892" y="4617637"/>
            <a:ext cx="145968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CB93835-5096-8675-8363-C961E2F1A099}"/>
              </a:ext>
            </a:extLst>
          </p:cNvPr>
          <p:cNvCxnSpPr>
            <a:cxnSpLocks/>
          </p:cNvCxnSpPr>
          <p:nvPr/>
        </p:nvCxnSpPr>
        <p:spPr>
          <a:xfrm>
            <a:off x="2776757"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217D3A9-5075-BC63-7F7E-6CA29254DE59}"/>
              </a:ext>
            </a:extLst>
          </p:cNvPr>
          <p:cNvCxnSpPr>
            <a:cxnSpLocks/>
          </p:cNvCxnSpPr>
          <p:nvPr/>
        </p:nvCxnSpPr>
        <p:spPr>
          <a:xfrm>
            <a:off x="4806892" y="5070642"/>
            <a:ext cx="11744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BB311C8-08D6-A794-FC51-1D9916EB30B4}"/>
              </a:ext>
            </a:extLst>
          </p:cNvPr>
          <p:cNvCxnSpPr>
            <a:cxnSpLocks/>
          </p:cNvCxnSpPr>
          <p:nvPr/>
        </p:nvCxnSpPr>
        <p:spPr>
          <a:xfrm>
            <a:off x="7222922" y="2612668"/>
            <a:ext cx="30284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1B7E776-9DF1-492F-3DF7-DABFA24DC636}"/>
              </a:ext>
            </a:extLst>
          </p:cNvPr>
          <p:cNvCxnSpPr>
            <a:cxnSpLocks/>
          </p:cNvCxnSpPr>
          <p:nvPr/>
        </p:nvCxnSpPr>
        <p:spPr>
          <a:xfrm>
            <a:off x="8665828" y="3082452"/>
            <a:ext cx="21224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9A3852B-A60E-2C1B-3EFB-5985DE6359AD}"/>
              </a:ext>
            </a:extLst>
          </p:cNvPr>
          <p:cNvCxnSpPr>
            <a:cxnSpLocks/>
          </p:cNvCxnSpPr>
          <p:nvPr/>
        </p:nvCxnSpPr>
        <p:spPr>
          <a:xfrm>
            <a:off x="7222922" y="4726694"/>
            <a:ext cx="313748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52245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p:cTn id="35" dur="500" fill="hold"/>
                                        <p:tgtEl>
                                          <p:spTgt spid="14"/>
                                        </p:tgtEl>
                                        <p:attrNameLst>
                                          <p:attrName>ppt_w</p:attrName>
                                        </p:attrNameLst>
                                      </p:cBhvr>
                                      <p:tavLst>
                                        <p:tav tm="0">
                                          <p:val>
                                            <p:fltVal val="0"/>
                                          </p:val>
                                        </p:tav>
                                        <p:tav tm="100000">
                                          <p:val>
                                            <p:strVal val="#ppt_w"/>
                                          </p:val>
                                        </p:tav>
                                      </p:tavLst>
                                    </p:anim>
                                    <p:anim calcmode="lin" valueType="num">
                                      <p:cBhvr>
                                        <p:cTn id="36" dur="500" fill="hold"/>
                                        <p:tgtEl>
                                          <p:spTgt spid="14"/>
                                        </p:tgtEl>
                                        <p:attrNameLst>
                                          <p:attrName>ppt_h</p:attrName>
                                        </p:attrNameLst>
                                      </p:cBhvr>
                                      <p:tavLst>
                                        <p:tav tm="0">
                                          <p:val>
                                            <p:fltVal val="0"/>
                                          </p:val>
                                        </p:tav>
                                        <p:tav tm="100000">
                                          <p:val>
                                            <p:strVal val="#ppt_h"/>
                                          </p:val>
                                        </p:tav>
                                      </p:tavLst>
                                    </p:anim>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fltVal val="0"/>
                                          </p:val>
                                        </p:tav>
                                        <p:tav tm="100000">
                                          <p:val>
                                            <p:strVal val="#ppt_h"/>
                                          </p:val>
                                        </p:tav>
                                      </p:tavLst>
                                    </p:anim>
                                    <p:animEffect transition="in" filter="fade">
                                      <p:cBhvr>
                                        <p:cTn id="51" dur="500"/>
                                        <p:tgtEl>
                                          <p:spTgt spid="16"/>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21"/>
                                        </p:tgtEl>
                                        <p:attrNameLst>
                                          <p:attrName>style.visibility</p:attrName>
                                        </p:attrNameLst>
                                      </p:cBhvr>
                                      <p:to>
                                        <p:strVal val="visible"/>
                                      </p:to>
                                    </p:set>
                                    <p:anim calcmode="lin" valueType="num">
                                      <p:cBhvr>
                                        <p:cTn id="70" dur="500" fill="hold"/>
                                        <p:tgtEl>
                                          <p:spTgt spid="21"/>
                                        </p:tgtEl>
                                        <p:attrNameLst>
                                          <p:attrName>ppt_w</p:attrName>
                                        </p:attrNameLst>
                                      </p:cBhvr>
                                      <p:tavLst>
                                        <p:tav tm="0">
                                          <p:val>
                                            <p:fltVal val="0"/>
                                          </p:val>
                                        </p:tav>
                                        <p:tav tm="100000">
                                          <p:val>
                                            <p:strVal val="#ppt_w"/>
                                          </p:val>
                                        </p:tav>
                                      </p:tavLst>
                                    </p:anim>
                                    <p:anim calcmode="lin" valueType="num">
                                      <p:cBhvr>
                                        <p:cTn id="71" dur="500" fill="hold"/>
                                        <p:tgtEl>
                                          <p:spTgt spid="21"/>
                                        </p:tgtEl>
                                        <p:attrNameLst>
                                          <p:attrName>ppt_h</p:attrName>
                                        </p:attrNameLst>
                                      </p:cBhvr>
                                      <p:tavLst>
                                        <p:tav tm="0">
                                          <p:val>
                                            <p:fltVal val="0"/>
                                          </p:val>
                                        </p:tav>
                                        <p:tav tm="100000">
                                          <p:val>
                                            <p:strVal val="#ppt_h"/>
                                          </p:val>
                                        </p:tav>
                                      </p:tavLst>
                                    </p:anim>
                                    <p:animEffect transition="in" filter="fade">
                                      <p:cBhvr>
                                        <p:cTn id="72" dur="500"/>
                                        <p:tgtEl>
                                          <p:spTgt spid="2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p:cTn id="77" dur="500" fill="hold"/>
                                        <p:tgtEl>
                                          <p:spTgt spid="23"/>
                                        </p:tgtEl>
                                        <p:attrNameLst>
                                          <p:attrName>ppt_w</p:attrName>
                                        </p:attrNameLst>
                                      </p:cBhvr>
                                      <p:tavLst>
                                        <p:tav tm="0">
                                          <p:val>
                                            <p:fltVal val="0"/>
                                          </p:val>
                                        </p:tav>
                                        <p:tav tm="100000">
                                          <p:val>
                                            <p:strVal val="#ppt_w"/>
                                          </p:val>
                                        </p:tav>
                                      </p:tavLst>
                                    </p:anim>
                                    <p:anim calcmode="lin" valueType="num">
                                      <p:cBhvr>
                                        <p:cTn id="78" dur="500" fill="hold"/>
                                        <p:tgtEl>
                                          <p:spTgt spid="23"/>
                                        </p:tgtEl>
                                        <p:attrNameLst>
                                          <p:attrName>ppt_h</p:attrName>
                                        </p:attrNameLst>
                                      </p:cBhvr>
                                      <p:tavLst>
                                        <p:tav tm="0">
                                          <p:val>
                                            <p:fltVal val="0"/>
                                          </p:val>
                                        </p:tav>
                                        <p:tav tm="100000">
                                          <p:val>
                                            <p:strVal val="#ppt_h"/>
                                          </p:val>
                                        </p:tav>
                                      </p:tavLst>
                                    </p:anim>
                                    <p:animEffect transition="in" filter="fade">
                                      <p:cBhvr>
                                        <p:cTn id="79" dur="500"/>
                                        <p:tgtEl>
                                          <p:spTgt spid="23"/>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24"/>
                                        </p:tgtEl>
                                        <p:attrNameLst>
                                          <p:attrName>style.visibility</p:attrName>
                                        </p:attrNameLst>
                                      </p:cBhvr>
                                      <p:to>
                                        <p:strVal val="visible"/>
                                      </p:to>
                                    </p:set>
                                    <p:anim calcmode="lin" valueType="num">
                                      <p:cBhvr>
                                        <p:cTn id="84" dur="500" fill="hold"/>
                                        <p:tgtEl>
                                          <p:spTgt spid="24"/>
                                        </p:tgtEl>
                                        <p:attrNameLst>
                                          <p:attrName>ppt_w</p:attrName>
                                        </p:attrNameLst>
                                      </p:cBhvr>
                                      <p:tavLst>
                                        <p:tav tm="0">
                                          <p:val>
                                            <p:fltVal val="0"/>
                                          </p:val>
                                        </p:tav>
                                        <p:tav tm="100000">
                                          <p:val>
                                            <p:strVal val="#ppt_w"/>
                                          </p:val>
                                        </p:tav>
                                      </p:tavLst>
                                    </p:anim>
                                    <p:anim calcmode="lin" valueType="num">
                                      <p:cBhvr>
                                        <p:cTn id="85" dur="500" fill="hold"/>
                                        <p:tgtEl>
                                          <p:spTgt spid="24"/>
                                        </p:tgtEl>
                                        <p:attrNameLst>
                                          <p:attrName>ppt_h</p:attrName>
                                        </p:attrNameLst>
                                      </p:cBhvr>
                                      <p:tavLst>
                                        <p:tav tm="0">
                                          <p:val>
                                            <p:fltVal val="0"/>
                                          </p:val>
                                        </p:tav>
                                        <p:tav tm="100000">
                                          <p:val>
                                            <p:strVal val="#ppt_h"/>
                                          </p:val>
                                        </p:tav>
                                      </p:tavLst>
                                    </p:anim>
                                    <p:animEffect transition="in" filter="fade">
                                      <p:cBhvr>
                                        <p:cTn id="86" dur="500"/>
                                        <p:tgtEl>
                                          <p:spTgt spid="24"/>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p:cTn id="91" dur="500" fill="hold"/>
                                        <p:tgtEl>
                                          <p:spTgt spid="26"/>
                                        </p:tgtEl>
                                        <p:attrNameLst>
                                          <p:attrName>ppt_w</p:attrName>
                                        </p:attrNameLst>
                                      </p:cBhvr>
                                      <p:tavLst>
                                        <p:tav tm="0">
                                          <p:val>
                                            <p:fltVal val="0"/>
                                          </p:val>
                                        </p:tav>
                                        <p:tav tm="100000">
                                          <p:val>
                                            <p:strVal val="#ppt_w"/>
                                          </p:val>
                                        </p:tav>
                                      </p:tavLst>
                                    </p:anim>
                                    <p:anim calcmode="lin" valueType="num">
                                      <p:cBhvr>
                                        <p:cTn id="92" dur="500" fill="hold"/>
                                        <p:tgtEl>
                                          <p:spTgt spid="26"/>
                                        </p:tgtEl>
                                        <p:attrNameLst>
                                          <p:attrName>ppt_h</p:attrName>
                                        </p:attrNameLst>
                                      </p:cBhvr>
                                      <p:tavLst>
                                        <p:tav tm="0">
                                          <p:val>
                                            <p:fltVal val="0"/>
                                          </p:val>
                                        </p:tav>
                                        <p:tav tm="100000">
                                          <p:val>
                                            <p:strVal val="#ppt_h"/>
                                          </p:val>
                                        </p:tav>
                                      </p:tavLst>
                                    </p:anim>
                                    <p:animEffect transition="in" filter="fade">
                                      <p:cBhvr>
                                        <p:cTn id="93" dur="500"/>
                                        <p:tgtEl>
                                          <p:spTgt spid="26"/>
                                        </p:tgtEl>
                                      </p:cBhvr>
                                    </p:animEffect>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nodeType="clickEffect">
                                  <p:stCondLst>
                                    <p:cond delay="0"/>
                                  </p:stCondLst>
                                  <p:childTnLst>
                                    <p:set>
                                      <p:cBhvr>
                                        <p:cTn id="97" dur="1" fill="hold">
                                          <p:stCondLst>
                                            <p:cond delay="0"/>
                                          </p:stCondLst>
                                        </p:cTn>
                                        <p:tgtEl>
                                          <p:spTgt spid="28"/>
                                        </p:tgtEl>
                                        <p:attrNameLst>
                                          <p:attrName>style.visibility</p:attrName>
                                        </p:attrNameLst>
                                      </p:cBhvr>
                                      <p:to>
                                        <p:strVal val="visible"/>
                                      </p:to>
                                    </p:set>
                                    <p:anim calcmode="lin" valueType="num">
                                      <p:cBhvr>
                                        <p:cTn id="98" dur="500" fill="hold"/>
                                        <p:tgtEl>
                                          <p:spTgt spid="28"/>
                                        </p:tgtEl>
                                        <p:attrNameLst>
                                          <p:attrName>ppt_w</p:attrName>
                                        </p:attrNameLst>
                                      </p:cBhvr>
                                      <p:tavLst>
                                        <p:tav tm="0">
                                          <p:val>
                                            <p:fltVal val="0"/>
                                          </p:val>
                                        </p:tav>
                                        <p:tav tm="100000">
                                          <p:val>
                                            <p:strVal val="#ppt_w"/>
                                          </p:val>
                                        </p:tav>
                                      </p:tavLst>
                                    </p:anim>
                                    <p:anim calcmode="lin" valueType="num">
                                      <p:cBhvr>
                                        <p:cTn id="99" dur="500" fill="hold"/>
                                        <p:tgtEl>
                                          <p:spTgt spid="28"/>
                                        </p:tgtEl>
                                        <p:attrNameLst>
                                          <p:attrName>ppt_h</p:attrName>
                                        </p:attrNameLst>
                                      </p:cBhvr>
                                      <p:tavLst>
                                        <p:tav tm="0">
                                          <p:val>
                                            <p:fltVal val="0"/>
                                          </p:val>
                                        </p:tav>
                                        <p:tav tm="100000">
                                          <p:val>
                                            <p:strVal val="#ppt_h"/>
                                          </p:val>
                                        </p:tav>
                                      </p:tavLst>
                                    </p:anim>
                                    <p:animEffect transition="in" filter="fade">
                                      <p:cBhvr>
                                        <p:cTn id="10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2866938" y="500317"/>
            <a:ext cx="5504072"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Khung</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cảnh</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bầu</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trời</a:t>
            </a: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mn-cs"/>
              </a:rPr>
              <a:t>đêm</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246" y="679327"/>
            <a:ext cx="5874597" cy="5110227"/>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667635" y="2331946"/>
            <a:ext cx="3715797"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t>
            </a: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iện lên thật rộng lớn, mênh mông với không khí vui tươi, rộn rã.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CD3F9EE-0848-5F8F-73EB-2D0CF5B41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63866" y="184377"/>
            <a:ext cx="5874597" cy="5511748"/>
          </a:xfrm>
          <a:prstGeom prst="rect">
            <a:avLst/>
          </a:prstGeom>
        </p:spPr>
      </p:pic>
      <p:sp>
        <p:nvSpPr>
          <p:cNvPr id="13" name="TextBox 12">
            <a:extLst>
              <a:ext uri="{FF2B5EF4-FFF2-40B4-BE49-F238E27FC236}">
                <a16:creationId xmlns:a16="http://schemas.microsoft.com/office/drawing/2014/main" id="{AFAAC59E-90DB-0B2B-4954-69851D6641A2}"/>
              </a:ext>
            </a:extLst>
          </p:cNvPr>
          <p:cNvSpPr txBox="1"/>
          <p:nvPr/>
        </p:nvSpPr>
        <p:spPr>
          <a:xfrm>
            <a:off x="5866123" y="1836997"/>
            <a:ext cx="3613421" cy="206210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Hàng ngàn vì sao tỏa sáng, dải ngân hà như một dòng sông chảy giữa trời. </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CFBB5982-6EC9-7401-4F0C-C8178FD59222}"/>
              </a:ext>
            </a:extLst>
          </p:cNvPr>
          <p:cNvPicPr>
            <a:picLocks noChangeAspect="1"/>
          </p:cNvPicPr>
          <p:nvPr/>
        </p:nvPicPr>
        <p:blipFill>
          <a:blip r:embed="rId7"/>
          <a:stretch>
            <a:fillRect/>
          </a:stretch>
        </p:blipFill>
        <p:spPr>
          <a:xfrm>
            <a:off x="4036512" y="4571890"/>
            <a:ext cx="3266095" cy="1959657"/>
          </a:xfrm>
          <a:prstGeom prst="rect">
            <a:avLst/>
          </a:prstGeom>
        </p:spPr>
      </p:pic>
    </p:spTree>
    <p:extLst>
      <p:ext uri="{BB962C8B-B14F-4D97-AF65-F5344CB8AC3E}">
        <p14:creationId xmlns:p14="http://schemas.microsoft.com/office/powerpoint/2010/main" val="879795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928603" y="425719"/>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Khung cảnh bầu trời đêm</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9" name="Picture 8">
            <a:extLst>
              <a:ext uri="{FF2B5EF4-FFF2-40B4-BE49-F238E27FC236}">
                <a16:creationId xmlns:a16="http://schemas.microsoft.com/office/drawing/2014/main" id="{F35C40F3-23E9-75C1-560A-F28A45930FE9}"/>
              </a:ext>
            </a:extLst>
          </p:cNvPr>
          <p:cNvPicPr>
            <a:picLocks noChangeAspect="1"/>
          </p:cNvPicPr>
          <p:nvPr/>
        </p:nvPicPr>
        <p:blipFill>
          <a:blip r:embed="rId5"/>
          <a:stretch>
            <a:fillRect/>
          </a:stretch>
        </p:blipFill>
        <p:spPr>
          <a:xfrm>
            <a:off x="980915" y="1560485"/>
            <a:ext cx="3405742" cy="2551019"/>
          </a:xfrm>
          <a:prstGeom prst="rect">
            <a:avLst/>
          </a:prstGeom>
        </p:spPr>
      </p:pic>
      <p:sp>
        <p:nvSpPr>
          <p:cNvPr id="10" name="TextBox 9">
            <a:extLst>
              <a:ext uri="{FF2B5EF4-FFF2-40B4-BE49-F238E27FC236}">
                <a16:creationId xmlns:a16="http://schemas.microsoft.com/office/drawing/2014/main" id="{4A77EEFD-6663-1420-B1C7-F0118900E2DC}"/>
              </a:ext>
            </a:extLst>
          </p:cNvPr>
          <p:cNvSpPr txBox="1"/>
          <p:nvPr/>
        </p:nvSpPr>
        <p:spPr>
          <a:xfrm>
            <a:off x="980915" y="3526729"/>
            <a:ext cx="3405742"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E2889E2B-C755-ADA8-774E-2CAAB24EF665}"/>
              </a:ext>
            </a:extLst>
          </p:cNvPr>
          <p:cNvPicPr>
            <a:picLocks noChangeAspect="1"/>
          </p:cNvPicPr>
          <p:nvPr/>
        </p:nvPicPr>
        <p:blipFill>
          <a:blip r:embed="rId6"/>
          <a:stretch>
            <a:fillRect/>
          </a:stretch>
        </p:blipFill>
        <p:spPr>
          <a:xfrm>
            <a:off x="4760425" y="1530067"/>
            <a:ext cx="2857500" cy="2551018"/>
          </a:xfrm>
          <a:prstGeom prst="rect">
            <a:avLst/>
          </a:prstGeom>
        </p:spPr>
      </p:pic>
      <p:pic>
        <p:nvPicPr>
          <p:cNvPr id="3" name="Picture 2">
            <a:extLst>
              <a:ext uri="{FF2B5EF4-FFF2-40B4-BE49-F238E27FC236}">
                <a16:creationId xmlns:a16="http://schemas.microsoft.com/office/drawing/2014/main" id="{3AE35F6E-8BCD-8276-5CFB-3F2726AA71BA}"/>
              </a:ext>
            </a:extLst>
          </p:cNvPr>
          <p:cNvPicPr>
            <a:picLocks noChangeAspect="1"/>
          </p:cNvPicPr>
          <p:nvPr/>
        </p:nvPicPr>
        <p:blipFill>
          <a:blip r:embed="rId7"/>
          <a:stretch>
            <a:fillRect/>
          </a:stretch>
        </p:blipFill>
        <p:spPr>
          <a:xfrm>
            <a:off x="7991693" y="1530067"/>
            <a:ext cx="2857500" cy="2551018"/>
          </a:xfrm>
          <a:prstGeom prst="rect">
            <a:avLst/>
          </a:prstGeom>
        </p:spPr>
      </p:pic>
      <p:sp>
        <p:nvSpPr>
          <p:cNvPr id="11" name="TextBox 10">
            <a:extLst>
              <a:ext uri="{FF2B5EF4-FFF2-40B4-BE49-F238E27FC236}">
                <a16:creationId xmlns:a16="http://schemas.microsoft.com/office/drawing/2014/main" id="{147E7297-B87F-FC95-79EC-98435D957389}"/>
              </a:ext>
            </a:extLst>
          </p:cNvPr>
          <p:cNvSpPr txBox="1"/>
          <p:nvPr/>
        </p:nvSpPr>
        <p:spPr>
          <a:xfrm>
            <a:off x="4760425"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Sao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8CEAD7C6-F668-3500-C316-5EADA30E94C2}"/>
              </a:ext>
            </a:extLst>
          </p:cNvPr>
          <p:cNvSpPr txBox="1"/>
          <p:nvPr/>
        </p:nvSpPr>
        <p:spPr>
          <a:xfrm>
            <a:off x="7991693" y="3480788"/>
            <a:ext cx="2857500" cy="584775"/>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Đại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04442974-38D0-101F-8D2F-55923239E79C}"/>
              </a:ext>
            </a:extLst>
          </p:cNvPr>
          <p:cNvSpPr txBox="1"/>
          <p:nvPr/>
        </p:nvSpPr>
        <p:spPr>
          <a:xfrm>
            <a:off x="2432107" y="4830983"/>
            <a:ext cx="7114563" cy="130753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=&gt;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việc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những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ngư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dân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của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làng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chài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 vũ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Times New Roman" panose="02020603050405020304" pitchFamily="18" charset="0"/>
                <a:cs typeface="+mn-cs"/>
              </a:rPr>
              <a:t>tru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mn-cs"/>
              </a:rPr>
              <a:t>̣.</a:t>
            </a:r>
          </a:p>
        </p:txBody>
      </p:sp>
    </p:spTree>
    <p:extLst>
      <p:ext uri="{BB962C8B-B14F-4D97-AF65-F5344CB8AC3E}">
        <p14:creationId xmlns:p14="http://schemas.microsoft.com/office/powerpoint/2010/main" val="36976702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500" fill="hold"/>
                                        <p:tgtEl>
                                          <p:spTgt spid="9"/>
                                        </p:tgtEl>
                                        <p:attrNameLst>
                                          <p:attrName>ppt_w</p:attrName>
                                        </p:attrNameLst>
                                      </p:cBhvr>
                                      <p:tavLst>
                                        <p:tav tm="0">
                                          <p:val>
                                            <p:fltVal val="0"/>
                                          </p:val>
                                        </p:tav>
                                        <p:tav tm="100000">
                                          <p:val>
                                            <p:strVal val="#ppt_w"/>
                                          </p:val>
                                        </p:tav>
                                      </p:tavLst>
                                    </p:anim>
                                    <p:anim calcmode="lin" valueType="num">
                                      <p:cBhvr>
                                        <p:cTn id="16" dur="500" fill="hold"/>
                                        <p:tgtEl>
                                          <p:spTgt spid="9"/>
                                        </p:tgtEl>
                                        <p:attrNameLst>
                                          <p:attrName>ppt_h</p:attrName>
                                        </p:attrNameLst>
                                      </p:cBhvr>
                                      <p:tavLst>
                                        <p:tav tm="0">
                                          <p:val>
                                            <p:fltVal val="0"/>
                                          </p:val>
                                        </p:tav>
                                        <p:tav tm="100000">
                                          <p:val>
                                            <p:strVal val="#ppt_h"/>
                                          </p:val>
                                        </p:tav>
                                      </p:tavLst>
                                    </p:anim>
                                    <p:animEffect transition="in" filter="fade">
                                      <p:cBhvr>
                                        <p:cTn id="17" dur="500"/>
                                        <p:tgtEl>
                                          <p:spTgt spid="9"/>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500" fill="hold"/>
                                        <p:tgtEl>
                                          <p:spTgt spid="12"/>
                                        </p:tgtEl>
                                        <p:attrNameLst>
                                          <p:attrName>ppt_w</p:attrName>
                                        </p:attrNameLst>
                                      </p:cBhvr>
                                      <p:tavLst>
                                        <p:tav tm="0">
                                          <p:val>
                                            <p:fltVal val="0"/>
                                          </p:val>
                                        </p:tav>
                                        <p:tav tm="100000">
                                          <p:val>
                                            <p:strVal val="#ppt_w"/>
                                          </p:val>
                                        </p:tav>
                                      </p:tavLst>
                                    </p:anim>
                                    <p:anim calcmode="lin" valueType="num">
                                      <p:cBhvr>
                                        <p:cTn id="40" dur="500" fill="hold"/>
                                        <p:tgtEl>
                                          <p:spTgt spid="12"/>
                                        </p:tgtEl>
                                        <p:attrNameLst>
                                          <p:attrName>ppt_h</p:attrName>
                                        </p:attrNameLst>
                                      </p:cBhvr>
                                      <p:tavLst>
                                        <p:tav tm="0">
                                          <p:val>
                                            <p:fltVal val="0"/>
                                          </p:val>
                                        </p:tav>
                                        <p:tav tm="100000">
                                          <p:val>
                                            <p:strVal val="#ppt_h"/>
                                          </p:val>
                                        </p:tav>
                                      </p:tavLst>
                                    </p:anim>
                                    <p:animEffect transition="in" filter="fade">
                                      <p:cBhvr>
                                        <p:cTn id="41" dur="500"/>
                                        <p:tgtEl>
                                          <p:spTgt spid="12"/>
                                        </p:tgtEl>
                                      </p:cBhvr>
                                    </p:animEffect>
                                  </p:childTnLst>
                                </p:cTn>
                              </p:par>
                              <p:par>
                                <p:cTn id="42" presetID="53" presetClass="entr" presetSubtype="16"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p:cTn id="44" dur="500" fill="hold"/>
                                        <p:tgtEl>
                                          <p:spTgt spid="3"/>
                                        </p:tgtEl>
                                        <p:attrNameLst>
                                          <p:attrName>ppt_w</p:attrName>
                                        </p:attrNameLst>
                                      </p:cBhvr>
                                      <p:tavLst>
                                        <p:tav tm="0">
                                          <p:val>
                                            <p:fltVal val="0"/>
                                          </p:val>
                                        </p:tav>
                                        <p:tav tm="100000">
                                          <p:val>
                                            <p:strVal val="#ppt_w"/>
                                          </p:val>
                                        </p:tav>
                                      </p:tavLst>
                                    </p:anim>
                                    <p:anim calcmode="lin" valueType="num">
                                      <p:cBhvr>
                                        <p:cTn id="45" dur="500" fill="hold"/>
                                        <p:tgtEl>
                                          <p:spTgt spid="3"/>
                                        </p:tgtEl>
                                        <p:attrNameLst>
                                          <p:attrName>ppt_h</p:attrName>
                                        </p:attrNameLst>
                                      </p:cBhvr>
                                      <p:tavLst>
                                        <p:tav tm="0">
                                          <p:val>
                                            <p:fltVal val="0"/>
                                          </p:val>
                                        </p:tav>
                                        <p:tav tm="100000">
                                          <p:val>
                                            <p:strVal val="#ppt_h"/>
                                          </p:val>
                                        </p:tav>
                                      </p:tavLst>
                                    </p:anim>
                                    <p:animEffect transition="in" filter="fade">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2866938" y="500317"/>
            <a:ext cx="5504072" cy="823752"/>
          </a:xfrm>
          <a:prstGeom prst="rect">
            <a:avLst/>
          </a:prstGeom>
          <a:noFill/>
        </p:spPr>
        <p:txBody>
          <a:bodyPr wrap="square">
            <a:spAutoFit/>
          </a:bodyPr>
          <a:lstStyle/>
          <a:p>
            <a:pPr algn="just">
              <a:lnSpc>
                <a:spcPct val="150000"/>
              </a:lnSpc>
            </a:pPr>
            <a:r>
              <a:rPr lang="en-US" sz="3600" b="1" dirty="0" err="1">
                <a:solidFill>
                  <a:srgbClr val="000000"/>
                </a:solidFill>
                <a:effectLst/>
                <a:latin typeface="Times New Roman" panose="02020603050405020304" pitchFamily="18" charset="0"/>
                <a:ea typeface="Times New Roman" panose="02020603050405020304" pitchFamily="18" charset="0"/>
              </a:rPr>
              <a:t>Khung</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cảnh</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bầu</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trời</a:t>
            </a:r>
            <a:r>
              <a:rPr lang="en-US" sz="3600" b="1" dirty="0">
                <a:solidFill>
                  <a:srgbClr val="000000"/>
                </a:solidFill>
                <a:effectLst/>
                <a:latin typeface="Times New Roman" panose="02020603050405020304" pitchFamily="18" charset="0"/>
                <a:ea typeface="Times New Roman" panose="02020603050405020304" pitchFamily="18" charset="0"/>
              </a:rPr>
              <a:t> </a:t>
            </a:r>
            <a:r>
              <a:rPr lang="en-US" sz="3600" b="1" dirty="0" err="1">
                <a:solidFill>
                  <a:srgbClr val="000000"/>
                </a:solidFill>
                <a:effectLst/>
                <a:latin typeface="Times New Roman" panose="02020603050405020304" pitchFamily="18" charset="0"/>
                <a:ea typeface="Times New Roman" panose="02020603050405020304" pitchFamily="18" charset="0"/>
              </a:rPr>
              <a:t>đêm</a:t>
            </a:r>
            <a:endParaRPr lang="en-US" sz="3600" dirty="0">
              <a:effectLst/>
              <a:latin typeface="Times New Roman" panose="02020603050405020304" pitchFamily="18" charset="0"/>
              <a:ea typeface="Times New Roman" panose="02020603050405020304" pitchFamily="18" charset="0"/>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32246" y="679327"/>
            <a:ext cx="5874597" cy="5110227"/>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667635" y="2331946"/>
            <a:ext cx="3715797" cy="1569660"/>
          </a:xfrm>
          <a:prstGeom prst="rect">
            <a:avLst/>
          </a:prstGeom>
          <a:noFill/>
        </p:spPr>
        <p:txBody>
          <a:bodyPr wrap="square">
            <a:spAutoFit/>
          </a:bodyPr>
          <a:lstStyle/>
          <a:p>
            <a:pPr lvl="0" algn="ctr"/>
            <a:r>
              <a:rPr lang="en-US" sz="3200" b="1" i="1" kern="100" dirty="0">
                <a:solidFill>
                  <a:srgbClr val="000000"/>
                </a:solidFill>
                <a:latin typeface="Times New Roman" panose="02020603050405020304" pitchFamily="18" charset="0"/>
                <a:ea typeface="SimSun" panose="02010600030101010101" pitchFamily="2" charset="-122"/>
              </a:rPr>
              <a:t>H</a:t>
            </a:r>
            <a:r>
              <a:rPr lang="vi-VN" sz="3200" b="1" i="1" kern="100" dirty="0">
                <a:solidFill>
                  <a:srgbClr val="000000"/>
                </a:solidFill>
                <a:latin typeface="Times New Roman" panose="02020603050405020304" pitchFamily="18" charset="0"/>
                <a:ea typeface="SimSun" panose="02010600030101010101" pitchFamily="2" charset="-122"/>
              </a:rPr>
              <a:t>iện lên thật rộng lớn, mênh mông</a:t>
            </a:r>
            <a:r>
              <a:rPr lang="en-US" sz="3200" b="1" i="1" kern="100" dirty="0">
                <a:solidFill>
                  <a:srgbClr val="000000"/>
                </a:solidFill>
                <a:latin typeface="Times New Roman" panose="02020603050405020304" pitchFamily="18" charset="0"/>
                <a:ea typeface="SimSun" panose="02010600030101010101" pitchFamily="2" charset="-122"/>
              </a:rPr>
              <a:t>,</a:t>
            </a:r>
            <a:r>
              <a:rPr lang="vi-VN" sz="3200" b="1" i="1" kern="100" dirty="0">
                <a:solidFill>
                  <a:srgbClr val="000000"/>
                </a:solidFill>
                <a:latin typeface="Times New Roman" panose="02020603050405020304" pitchFamily="18" charset="0"/>
                <a:ea typeface="SimSun" panose="02010600030101010101" pitchFamily="2" charset="-122"/>
              </a:rPr>
              <a:t> vui tươi, rộn rã. </a:t>
            </a:r>
            <a:endParaRPr kumimoji="0" lang="en-US" sz="3200" b="1"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2" name="Picture 11">
            <a:extLst>
              <a:ext uri="{FF2B5EF4-FFF2-40B4-BE49-F238E27FC236}">
                <a16:creationId xmlns:a16="http://schemas.microsoft.com/office/drawing/2014/main" id="{CCD3F9EE-0848-5F8F-73EB-2D0CF5B4112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963866" y="184377"/>
            <a:ext cx="5874597" cy="5511748"/>
          </a:xfrm>
          <a:prstGeom prst="rect">
            <a:avLst/>
          </a:prstGeom>
        </p:spPr>
      </p:pic>
      <p:sp>
        <p:nvSpPr>
          <p:cNvPr id="13" name="TextBox 12">
            <a:extLst>
              <a:ext uri="{FF2B5EF4-FFF2-40B4-BE49-F238E27FC236}">
                <a16:creationId xmlns:a16="http://schemas.microsoft.com/office/drawing/2014/main" id="{AFAAC59E-90DB-0B2B-4954-69851D6641A2}"/>
              </a:ext>
            </a:extLst>
          </p:cNvPr>
          <p:cNvSpPr txBox="1"/>
          <p:nvPr/>
        </p:nvSpPr>
        <p:spPr>
          <a:xfrm>
            <a:off x="5866123" y="1836997"/>
            <a:ext cx="3613421" cy="2062103"/>
          </a:xfrm>
          <a:prstGeom prst="rect">
            <a:avLst/>
          </a:prstGeom>
          <a:noFill/>
        </p:spPr>
        <p:txBody>
          <a:bodyPr wrap="square">
            <a:spAutoFit/>
          </a:bodyPr>
          <a:lstStyle/>
          <a:p>
            <a:pPr lvl="0" algn="ctr"/>
            <a:r>
              <a:rPr lang="en-US" sz="3200" b="1" i="1" kern="100" dirty="0" err="1">
                <a:solidFill>
                  <a:srgbClr val="000000"/>
                </a:solidFill>
                <a:latin typeface="Times New Roman" panose="02020603050405020304" pitchFamily="18" charset="0"/>
                <a:ea typeface="SimSun" panose="02010600030101010101" pitchFamily="2" charset="-122"/>
              </a:rPr>
              <a:t>Các</a:t>
            </a:r>
            <a:r>
              <a:rPr lang="en-US" sz="3200" b="1" i="1" kern="100" dirty="0">
                <a:solidFill>
                  <a:srgbClr val="000000"/>
                </a:solidFill>
                <a:latin typeface="Times New Roman" panose="02020603050405020304" pitchFamily="18" charset="0"/>
                <a:ea typeface="SimSun" panose="02010600030101010101" pitchFamily="2" charset="-122"/>
              </a:rPr>
              <a:t> </a:t>
            </a:r>
            <a:r>
              <a:rPr lang="vi-VN" sz="3200" b="1" i="1" kern="100" dirty="0">
                <a:solidFill>
                  <a:srgbClr val="000000"/>
                </a:solidFill>
                <a:latin typeface="Times New Roman" panose="02020603050405020304" pitchFamily="18" charset="0"/>
                <a:ea typeface="SimSun" panose="02010600030101010101" pitchFamily="2" charset="-122"/>
              </a:rPr>
              <a:t>vì sao tỏa sáng, dải ngân hà như một dòng sông chảy giữa trời. </a:t>
            </a:r>
            <a:endParaRPr kumimoji="0" lang="en-US" sz="3200" b="1"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3" name="Picture 2">
            <a:extLst>
              <a:ext uri="{FF2B5EF4-FFF2-40B4-BE49-F238E27FC236}">
                <a16:creationId xmlns:a16="http://schemas.microsoft.com/office/drawing/2014/main" id="{CFBB5982-6EC9-7401-4F0C-C8178FD59222}"/>
              </a:ext>
            </a:extLst>
          </p:cNvPr>
          <p:cNvPicPr>
            <a:picLocks noChangeAspect="1"/>
          </p:cNvPicPr>
          <p:nvPr/>
        </p:nvPicPr>
        <p:blipFill>
          <a:blip r:embed="rId7"/>
          <a:stretch>
            <a:fillRect/>
          </a:stretch>
        </p:blipFill>
        <p:spPr>
          <a:xfrm>
            <a:off x="4036512" y="4571890"/>
            <a:ext cx="3266095" cy="1959657"/>
          </a:xfrm>
          <a:prstGeom prst="rect">
            <a:avLst/>
          </a:prstGeom>
        </p:spPr>
      </p:pic>
    </p:spTree>
    <p:extLst>
      <p:ext uri="{BB962C8B-B14F-4D97-AF65-F5344CB8AC3E}">
        <p14:creationId xmlns:p14="http://schemas.microsoft.com/office/powerpoint/2010/main" val="31463201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1000" fill="hold"/>
                                        <p:tgtEl>
                                          <p:spTgt spid="13"/>
                                        </p:tgtEl>
                                        <p:attrNameLst>
                                          <p:attrName>ppt_w</p:attrName>
                                        </p:attrNameLst>
                                      </p:cBhvr>
                                      <p:tavLst>
                                        <p:tav tm="0">
                                          <p:val>
                                            <p:fltVal val="0"/>
                                          </p:val>
                                        </p:tav>
                                        <p:tav tm="100000">
                                          <p:val>
                                            <p:strVal val="#ppt_w"/>
                                          </p:val>
                                        </p:tav>
                                      </p:tavLst>
                                    </p:anim>
                                    <p:anim calcmode="lin" valueType="num">
                                      <p:cBhvr>
                                        <p:cTn id="29" dur="1000" fill="hold"/>
                                        <p:tgtEl>
                                          <p:spTgt spid="13"/>
                                        </p:tgtEl>
                                        <p:attrNameLst>
                                          <p:attrName>ppt_h</p:attrName>
                                        </p:attrNameLst>
                                      </p:cBhvr>
                                      <p:tavLst>
                                        <p:tav tm="0">
                                          <p:val>
                                            <p:fltVal val="0"/>
                                          </p:val>
                                        </p:tav>
                                        <p:tav tm="100000">
                                          <p:val>
                                            <p:strVal val="#ppt_h"/>
                                          </p:val>
                                        </p:tav>
                                      </p:tavLst>
                                    </p:anim>
                                    <p:anim calcmode="lin" valueType="num">
                                      <p:cBhvr>
                                        <p:cTn id="30" dur="1000" fill="hold"/>
                                        <p:tgtEl>
                                          <p:spTgt spid="13"/>
                                        </p:tgtEl>
                                        <p:attrNameLst>
                                          <p:attrName>style.rotation</p:attrName>
                                        </p:attrNameLst>
                                      </p:cBhvr>
                                      <p:tavLst>
                                        <p:tav tm="0">
                                          <p:val>
                                            <p:fltVal val="90"/>
                                          </p:val>
                                        </p:tav>
                                        <p:tav tm="100000">
                                          <p:val>
                                            <p:fltVal val="0"/>
                                          </p:val>
                                        </p:tav>
                                      </p:tavLst>
                                    </p:anim>
                                    <p:animEffect transition="in" filter="fade">
                                      <p:cBhvr>
                                        <p:cTn id="31" dur="1000"/>
                                        <p:tgtEl>
                                          <p:spTgt spid="13"/>
                                        </p:tgtEl>
                                      </p:cBhvr>
                                    </p:animEffect>
                                  </p:childTnLst>
                                </p:cTn>
                              </p:par>
                              <p:par>
                                <p:cTn id="32" presetID="31"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1000" fill="hold"/>
                                        <p:tgtEl>
                                          <p:spTgt spid="12"/>
                                        </p:tgtEl>
                                        <p:attrNameLst>
                                          <p:attrName>ppt_w</p:attrName>
                                        </p:attrNameLst>
                                      </p:cBhvr>
                                      <p:tavLst>
                                        <p:tav tm="0">
                                          <p:val>
                                            <p:fltVal val="0"/>
                                          </p:val>
                                        </p:tav>
                                        <p:tav tm="100000">
                                          <p:val>
                                            <p:strVal val="#ppt_w"/>
                                          </p:val>
                                        </p:tav>
                                      </p:tavLst>
                                    </p:anim>
                                    <p:anim calcmode="lin" valueType="num">
                                      <p:cBhvr>
                                        <p:cTn id="35" dur="1000" fill="hold"/>
                                        <p:tgtEl>
                                          <p:spTgt spid="12"/>
                                        </p:tgtEl>
                                        <p:attrNameLst>
                                          <p:attrName>ppt_h</p:attrName>
                                        </p:attrNameLst>
                                      </p:cBhvr>
                                      <p:tavLst>
                                        <p:tav tm="0">
                                          <p:val>
                                            <p:fltVal val="0"/>
                                          </p:val>
                                        </p:tav>
                                        <p:tav tm="100000">
                                          <p:val>
                                            <p:strVal val="#ppt_h"/>
                                          </p:val>
                                        </p:tav>
                                      </p:tavLst>
                                    </p:anim>
                                    <p:anim calcmode="lin" valueType="num">
                                      <p:cBhvr>
                                        <p:cTn id="36" dur="1000" fill="hold"/>
                                        <p:tgtEl>
                                          <p:spTgt spid="12"/>
                                        </p:tgtEl>
                                        <p:attrNameLst>
                                          <p:attrName>style.rotation</p:attrName>
                                        </p:attrNameLst>
                                      </p:cBhvr>
                                      <p:tavLst>
                                        <p:tav tm="0">
                                          <p:val>
                                            <p:fltVal val="90"/>
                                          </p:val>
                                        </p:tav>
                                        <p:tav tm="100000">
                                          <p:val>
                                            <p:fltVal val="0"/>
                                          </p:val>
                                        </p:tav>
                                      </p:tavLst>
                                    </p:anim>
                                    <p:animEffect transition="in" filter="fade">
                                      <p:cBhvr>
                                        <p:cTn id="37" dur="1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p:cTn id="42" dur="1000" fill="hold"/>
                                        <p:tgtEl>
                                          <p:spTgt spid="3"/>
                                        </p:tgtEl>
                                        <p:attrNameLst>
                                          <p:attrName>ppt_w</p:attrName>
                                        </p:attrNameLst>
                                      </p:cBhvr>
                                      <p:tavLst>
                                        <p:tav tm="0">
                                          <p:val>
                                            <p:fltVal val="0"/>
                                          </p:val>
                                        </p:tav>
                                        <p:tav tm="100000">
                                          <p:val>
                                            <p:strVal val="#ppt_w"/>
                                          </p:val>
                                        </p:tav>
                                      </p:tavLst>
                                    </p:anim>
                                    <p:anim calcmode="lin" valueType="num">
                                      <p:cBhvr>
                                        <p:cTn id="43" dur="1000" fill="hold"/>
                                        <p:tgtEl>
                                          <p:spTgt spid="3"/>
                                        </p:tgtEl>
                                        <p:attrNameLst>
                                          <p:attrName>ppt_h</p:attrName>
                                        </p:attrNameLst>
                                      </p:cBhvr>
                                      <p:tavLst>
                                        <p:tav tm="0">
                                          <p:val>
                                            <p:fltVal val="0"/>
                                          </p:val>
                                        </p:tav>
                                        <p:tav tm="100000">
                                          <p:val>
                                            <p:strVal val="#ppt_h"/>
                                          </p:val>
                                        </p:tav>
                                      </p:tavLst>
                                    </p:anim>
                                    <p:anim calcmode="lin" valueType="num">
                                      <p:cBhvr>
                                        <p:cTn id="44" dur="1000" fill="hold"/>
                                        <p:tgtEl>
                                          <p:spTgt spid="3"/>
                                        </p:tgtEl>
                                        <p:attrNameLst>
                                          <p:attrName>style.rotation</p:attrName>
                                        </p:attrNameLst>
                                      </p:cBhvr>
                                      <p:tavLst>
                                        <p:tav tm="0">
                                          <p:val>
                                            <p:fltVal val="90"/>
                                          </p:val>
                                        </p:tav>
                                        <p:tav tm="100000">
                                          <p:val>
                                            <p:fltVal val="0"/>
                                          </p:val>
                                        </p:tav>
                                      </p:tavLst>
                                    </p:anim>
                                    <p:animEffect transition="in" filter="fade">
                                      <p:cBhvr>
                                        <p:cTn id="4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2" name="Picture 1">
            <a:extLst>
              <a:ext uri="{FF2B5EF4-FFF2-40B4-BE49-F238E27FC236}">
                <a16:creationId xmlns:a16="http://schemas.microsoft.com/office/drawing/2014/main" id="{54C020CB-2D5F-04E7-B3B6-B8614AB1534E}"/>
              </a:ext>
            </a:extLst>
          </p:cNvPr>
          <p:cNvPicPr>
            <a:picLocks noChangeAspect="1"/>
          </p:cNvPicPr>
          <p:nvPr/>
        </p:nvPicPr>
        <p:blipFill>
          <a:blip r:embed="rId5"/>
          <a:stretch>
            <a:fillRect/>
          </a:stretch>
        </p:blipFill>
        <p:spPr>
          <a:xfrm>
            <a:off x="1886655" y="286469"/>
            <a:ext cx="7618071" cy="6634448"/>
          </a:xfrm>
          <a:prstGeom prst="rect">
            <a:avLst/>
          </a:prstGeom>
        </p:spPr>
      </p:pic>
    </p:spTree>
    <p:extLst>
      <p:ext uri="{BB962C8B-B14F-4D97-AF65-F5344CB8AC3E}">
        <p14:creationId xmlns:p14="http://schemas.microsoft.com/office/powerpoint/2010/main" val="252245490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303234" y="-352073"/>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4212512" y="2283571"/>
            <a:ext cx="2865588" cy="1077218"/>
          </a:xfrm>
          <a:prstGeom prst="rect">
            <a:avLst/>
          </a:prstGeom>
          <a:noFill/>
        </p:spPr>
        <p:txBody>
          <a:bodyPr wrap="square" rtlCol="0">
            <a:spAutoFit/>
          </a:bodyPr>
          <a:lstStyle/>
          <a:p>
            <a:pPr lvl="0" algn="ctr">
              <a:defRPr/>
            </a:pPr>
            <a:r>
              <a:rPr lang="vi-VN" sz="3200" b="1" dirty="0">
                <a:solidFill>
                  <a:srgbClr val="FF0000"/>
                </a:solidFill>
                <a:latin typeface="Times New Roman" panose="02020603050405020304" pitchFamily="18" charset="0"/>
                <a:cs typeface="Times New Roman" panose="02020603050405020304" pitchFamily="18" charset="0"/>
              </a:rPr>
              <a:t>Những hình </a:t>
            </a:r>
            <a:endParaRPr lang="en-US" sz="3200" b="1" dirty="0">
              <a:solidFill>
                <a:srgbClr val="FF0000"/>
              </a:solidFill>
              <a:latin typeface="Times New Roman" panose="02020603050405020304" pitchFamily="18" charset="0"/>
              <a:cs typeface="Times New Roman" panose="02020603050405020304" pitchFamily="18" charset="0"/>
            </a:endParaRPr>
          </a:p>
          <a:p>
            <a:pPr lvl="0" algn="ctr">
              <a:defRPr/>
            </a:pPr>
            <a:r>
              <a:rPr lang="vi-VN" sz="3200" b="1" dirty="0">
                <a:solidFill>
                  <a:srgbClr val="FF0000"/>
                </a:solidFill>
                <a:latin typeface="Times New Roman" panose="02020603050405020304" pitchFamily="18" charset="0"/>
                <a:cs typeface="Times New Roman" panose="02020603050405020304" pitchFamily="18" charset="0"/>
              </a:rPr>
              <a:t>ảnh so sánh </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4" name="Rounded Rectangle 13"/>
          <p:cNvSpPr/>
          <p:nvPr/>
        </p:nvSpPr>
        <p:spPr>
          <a:xfrm>
            <a:off x="1994513" y="205099"/>
            <a:ext cx="1912063"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vi-VN" sz="2400" b="1" dirty="0">
                <a:solidFill>
                  <a:srgbClr val="000000"/>
                </a:solidFill>
                <a:latin typeface="Times New Roman" panose="02020603050405020304" pitchFamily="18" charset="0"/>
                <a:ea typeface="Times New Roman" panose="02020603050405020304" pitchFamily="18" charset="0"/>
              </a:rPr>
              <a:t>Dải Ngân Hà: như một dòng sông</a:t>
            </a:r>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5" name="Rounded Rectangle 14"/>
          <p:cNvSpPr/>
          <p:nvPr/>
        </p:nvSpPr>
        <p:spPr>
          <a:xfrm>
            <a:off x="7241683" y="3621442"/>
            <a:ext cx="2133106" cy="196449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vi-VN" sz="2400" b="1" dirty="0">
                <a:solidFill>
                  <a:srgbClr val="000000"/>
                </a:solidFill>
                <a:latin typeface="Times New Roman" panose="02020603050405020304" pitchFamily="18" charset="0"/>
                <a:ea typeface="Times New Roman" panose="02020603050405020304" pitchFamily="18" charset="0"/>
              </a:rPr>
              <a:t>Chòm sao Thần Nông: như chiếc vó bằng vàng</a:t>
            </a:r>
            <a:endParaRPr lang="en-US" sz="2400" b="1" dirty="0">
              <a:solidFill>
                <a:prstClr val="black"/>
              </a:solidFill>
              <a:latin typeface="Times New Roman" panose="02020603050405020304" pitchFamily="18" charset="0"/>
              <a:ea typeface="Times New Roman" panose="02020603050405020304" pitchFamily="18" charset="0"/>
            </a:endParaRPr>
          </a:p>
          <a:p>
            <a:pPr algn="ctr" defTabSz="685800"/>
            <a:endParaRPr lang="en-US" sz="2400" b="1" dirty="0">
              <a:solidFill>
                <a:prstClr val="black"/>
              </a:solidFill>
              <a:latin typeface="Times New Roman" panose="02020603050405020304" pitchFamily="18" charset="0"/>
              <a:ea typeface="Times New Roman" panose="02020603050405020304" pitchFamily="18" charset="0"/>
            </a:endParaRPr>
          </a:p>
          <a:p>
            <a:pPr lvl="0" algn="ctr" defTabSz="685800"/>
            <a:endParaRPr lang="en-US" sz="1350" dirty="0">
              <a:solidFill>
                <a:prstClr val="black"/>
              </a:solidFill>
              <a:latin typeface="Calibri" panose="020F0502020204030204"/>
            </a:endParaRPr>
          </a:p>
        </p:txBody>
      </p:sp>
      <p:sp>
        <p:nvSpPr>
          <p:cNvPr id="16" name="Rounded Rectangle 15"/>
          <p:cNvSpPr/>
          <p:nvPr/>
        </p:nvSpPr>
        <p:spPr>
          <a:xfrm>
            <a:off x="7036654" y="205099"/>
            <a:ext cx="2141118" cy="1695907"/>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Những sao dọc ngang: như tôm cua bơi lội</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7" name="Rounded Rectangle 16"/>
          <p:cNvSpPr/>
          <p:nvPr/>
        </p:nvSpPr>
        <p:spPr>
          <a:xfrm>
            <a:off x="1854272" y="3536751"/>
            <a:ext cx="2219057" cy="187692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just"/>
            <a:r>
              <a:rPr lang="vi-VN" sz="2400" b="1" dirty="0">
                <a:solidFill>
                  <a:schemeClr val="tx1"/>
                </a:solidFill>
                <a:latin typeface="Times New Roman" panose="02020603050405020304" pitchFamily="18" charset="0"/>
                <a:ea typeface="Times New Roman" panose="02020603050405020304" pitchFamily="18" charset="0"/>
              </a:rPr>
              <a:t>Sao Hôm: như đèn đuốc soi cá</a:t>
            </a:r>
            <a:endParaRPr lang="en-US" sz="2400" b="1" dirty="0">
              <a:solidFill>
                <a:schemeClr val="tx1"/>
              </a:solidFill>
              <a:latin typeface="Times New Roman" panose="02020603050405020304" pitchFamily="18" charset="0"/>
              <a:ea typeface="Times New Roman" panose="02020603050405020304" pitchFamily="18" charset="0"/>
            </a:endParaRPr>
          </a:p>
        </p:txBody>
      </p:sp>
      <p:cxnSp>
        <p:nvCxnSpPr>
          <p:cNvPr id="22" name="Straight Arrow Connector 21"/>
          <p:cNvCxnSpPr/>
          <p:nvPr/>
        </p:nvCxnSpPr>
        <p:spPr>
          <a:xfrm flipH="1" flipV="1">
            <a:off x="3928650" y="1701652"/>
            <a:ext cx="966806" cy="648956"/>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H="1">
            <a:off x="3597779" y="3160601"/>
            <a:ext cx="1052455" cy="228921"/>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6627979" y="3144800"/>
            <a:ext cx="1151991" cy="384613"/>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6383708" y="1901006"/>
            <a:ext cx="1179320" cy="449602"/>
          </a:xfrm>
          <a:prstGeom prst="straightConnector1">
            <a:avLst/>
          </a:prstGeom>
          <a:ln w="571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07745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1000"/>
                                        <p:tgtEl>
                                          <p:spTgt spid="22"/>
                                        </p:tgtEl>
                                      </p:cBhvr>
                                    </p:animEffect>
                                    <p:anim calcmode="lin" valueType="num">
                                      <p:cBhvr>
                                        <p:cTn id="16" dur="1000" fill="hold"/>
                                        <p:tgtEl>
                                          <p:spTgt spid="22"/>
                                        </p:tgtEl>
                                        <p:attrNameLst>
                                          <p:attrName>ppt_x</p:attrName>
                                        </p:attrNameLst>
                                      </p:cBhvr>
                                      <p:tavLst>
                                        <p:tav tm="0">
                                          <p:val>
                                            <p:strVal val="#ppt_x"/>
                                          </p:val>
                                        </p:tav>
                                        <p:tav tm="100000">
                                          <p:val>
                                            <p:strVal val="#ppt_x"/>
                                          </p:val>
                                        </p:tav>
                                      </p:tavLst>
                                    </p:anim>
                                    <p:anim calcmode="lin" valueType="num">
                                      <p:cBhvr>
                                        <p:cTn id="17"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circle(in)">
                                      <p:cBhvr>
                                        <p:cTn id="34" dur="20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barn(inVertical)">
                                      <p:cBhvr>
                                        <p:cTn id="39" dur="500"/>
                                        <p:tgtEl>
                                          <p:spTgt spid="24"/>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circle(in)">
                                      <p:cBhvr>
                                        <p:cTn id="44" dur="20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wipe(down)">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4" grpId="0" animBg="1"/>
      <p:bldP spid="15" grpId="0" animBg="1"/>
      <p:bldP spid="16" grpId="0" animBg="1"/>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chăng</a:t>
            </a:r>
            <a:r>
              <a:rPr lang="en-US" sz="3200" b="1" i="1" kern="100" dirty="0">
                <a:solidFill>
                  <a:srgbClr val="000000"/>
                </a:solidFill>
                <a:latin typeface="Times New Roman" panose="02020603050405020304" pitchFamily="18" charset="0"/>
                <a:ea typeface="SimSun" panose="02010600030101010101" pitchFamily="2" charset="-122"/>
              </a:rPr>
              <a:t> ở </a:t>
            </a:r>
            <a:r>
              <a:rPr lang="en-US" sz="3200" b="1" i="1" kern="100" dirty="0" err="1">
                <a:solidFill>
                  <a:srgbClr val="000000"/>
                </a:solidFill>
                <a:latin typeface="Times New Roman" panose="02020603050405020304" pitchFamily="18" charset="0"/>
                <a:ea typeface="SimSun" panose="02010600030101010101" pitchFamily="2" charset="-122"/>
              </a:rPr>
              <a:t>với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nàng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tiên</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phải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cấy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ngày</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đêm</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endParaRPr lang="en-US" sz="3200" b="1" i="1" kern="100" dirty="0">
              <a:solidFill>
                <a:srgbClr val="000000"/>
              </a:solidFill>
              <a:latin typeface="Times New Roman" panose="02020603050405020304" pitchFamily="18" charset="0"/>
              <a:ea typeface="SimSun" panose="02010600030101010101" pitchFamily="2" charset="-122"/>
            </a:endParaRPr>
          </a:p>
        </p:txBody>
      </p:sp>
      <p:pic>
        <p:nvPicPr>
          <p:cNvPr id="9" name="Picture 8">
            <a:extLst>
              <a:ext uri="{FF2B5EF4-FFF2-40B4-BE49-F238E27FC236}">
                <a16:creationId xmlns:a16="http://schemas.microsoft.com/office/drawing/2014/main" id="{53CC116C-C68B-8196-D32D-0FC5BC12093E}"/>
              </a:ext>
            </a:extLst>
          </p:cNvPr>
          <p:cNvPicPr>
            <a:picLocks noChangeAspect="1"/>
          </p:cNvPicPr>
          <p:nvPr/>
        </p:nvPicPr>
        <p:blipFill>
          <a:blip r:embed="rId7"/>
          <a:stretch>
            <a:fillRect/>
          </a:stretch>
        </p:blipFill>
        <p:spPr>
          <a:xfrm>
            <a:off x="6198253" y="3749417"/>
            <a:ext cx="3405742" cy="2551019"/>
          </a:xfrm>
          <a:prstGeom prst="rect">
            <a:avLst/>
          </a:prstGeom>
        </p:spPr>
      </p:pic>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Thần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Nông</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891151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62B2150-EA7B-3723-0B93-D58C7E40AA65}"/>
              </a:ext>
            </a:extLst>
          </p:cNvPr>
          <p:cNvPicPr>
            <a:picLocks noChangeAspect="1"/>
          </p:cNvPicPr>
          <p:nvPr/>
        </p:nvPicPr>
        <p:blipFill>
          <a:blip r:embed="rId2"/>
          <a:stretch>
            <a:fillRect/>
          </a:stretch>
        </p:blipFill>
        <p:spPr>
          <a:xfrm>
            <a:off x="0" y="-17714"/>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98845" y="-46698"/>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593176" y="292530"/>
            <a:ext cx="796394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A4C0F88E-68CA-0485-23A2-80582B0E2A41}"/>
              </a:ext>
            </a:extLst>
          </p:cNvPr>
          <p:cNvSpPr txBox="1"/>
          <p:nvPr/>
        </p:nvSpPr>
        <p:spPr>
          <a:xfrm>
            <a:off x="4418121" y="1507858"/>
            <a:ext cx="1961884" cy="1200329"/>
          </a:xfrm>
          <a:prstGeom prst="rect">
            <a:avLst/>
          </a:prstGeom>
          <a:noFill/>
        </p:spPr>
        <p:txBody>
          <a:bodyPr wrap="square">
            <a:spAutoFit/>
          </a:bodyPr>
          <a:lstStyle/>
          <a:p>
            <a:pPr algn="ctr"/>
            <a:r>
              <a:rPr lang="en-US" sz="3600" b="1" dirty="0" err="1">
                <a:solidFill>
                  <a:srgbClr val="0070C0"/>
                </a:solidFill>
                <a:effectLst/>
                <a:latin typeface="Times New Roman" panose="02020603050405020304" pitchFamily="18" charset="0"/>
                <a:ea typeface="Times New Roman" panose="02020603050405020304" pitchFamily="18" charset="0"/>
              </a:rPr>
              <a:t>được</a:t>
            </a: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a:solidFill>
                  <a:srgbClr val="0070C0"/>
                </a:solidFill>
                <a:latin typeface="Times New Roman" panose="02020603050405020304" pitchFamily="18" charset="0"/>
                <a:ea typeface="Times New Roman" panose="02020603050405020304" pitchFamily="18" charset="0"/>
              </a:rPr>
              <a:t>s</a:t>
            </a:r>
            <a:r>
              <a:rPr lang="en-US" sz="3600" b="1" dirty="0">
                <a:solidFill>
                  <a:srgbClr val="0070C0"/>
                </a:solidFill>
                <a:effectLst/>
                <a:latin typeface="Times New Roman" panose="02020603050405020304" pitchFamily="18" charset="0"/>
                <a:ea typeface="Times New Roman" panose="02020603050405020304" pitchFamily="18" charset="0"/>
              </a:rPr>
              <a:t>o</a:t>
            </a:r>
          </a:p>
          <a:p>
            <a:pPr algn="ctr"/>
            <a:r>
              <a:rPr lang="en-US" sz="3600" b="1" dirty="0">
                <a:solidFill>
                  <a:srgbClr val="0070C0"/>
                </a:solidFill>
                <a:effectLst/>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sánh</a:t>
            </a:r>
            <a:r>
              <a:rPr lang="en-US" sz="3600" b="1" dirty="0">
                <a:solidFill>
                  <a:srgbClr val="0070C0"/>
                </a:solidFill>
                <a:latin typeface="Times New Roman" panose="02020603050405020304" pitchFamily="18" charset="0"/>
                <a:ea typeface="Times New Roman" panose="02020603050405020304" pitchFamily="18" charset="0"/>
              </a:rPr>
              <a:t> </a:t>
            </a:r>
            <a:r>
              <a:rPr lang="en-US" sz="3600" b="1" dirty="0" err="1">
                <a:solidFill>
                  <a:srgbClr val="0070C0"/>
                </a:solidFill>
                <a:effectLst/>
                <a:latin typeface="Times New Roman" panose="02020603050405020304" pitchFamily="18" charset="0"/>
                <a:ea typeface="Times New Roman" panose="02020603050405020304" pitchFamily="18" charset="0"/>
              </a:rPr>
              <a:t>với</a:t>
            </a:r>
            <a:endParaRPr lang="en-US" sz="3600" b="1" dirty="0">
              <a:solidFill>
                <a:srgbClr val="0070C0"/>
              </a:solidFill>
            </a:endParaRPr>
          </a:p>
        </p:txBody>
      </p:sp>
      <p:sp>
        <p:nvSpPr>
          <p:cNvPr id="16"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25169" y="2952014"/>
            <a:ext cx="536915" cy="163048"/>
          </a:xfrm>
          <a:prstGeom prst="homePlate">
            <a:avLst>
              <a:gd name="adj" fmla="val 31722"/>
            </a:avLst>
          </a:prstGeom>
          <a:solidFill>
            <a:srgbClr val="FF0066"/>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2" name="Pentagon 9@|1FFC:4308095|FBC:16777215|LFC:16777215|LBC:16777215">
            <a:extLst>
              <a:ext uri="{FF2B5EF4-FFF2-40B4-BE49-F238E27FC236}">
                <a16:creationId xmlns:a16="http://schemas.microsoft.com/office/drawing/2014/main" id="{6274601C-15A6-4B7D-9ACA-35A5D6B43CC7}"/>
              </a:ext>
            </a:extLst>
          </p:cNvPr>
          <p:cNvSpPr>
            <a:spLocks noChangeArrowheads="1"/>
          </p:cNvSpPr>
          <p:nvPr/>
        </p:nvSpPr>
        <p:spPr bwMode="auto">
          <a:xfrm rot="5400000">
            <a:off x="5259287" y="5061312"/>
            <a:ext cx="546273" cy="162371"/>
          </a:xfrm>
          <a:prstGeom prst="homePlate">
            <a:avLst>
              <a:gd name="adj" fmla="val 31722"/>
            </a:avLst>
          </a:prstGeom>
          <a:solidFill>
            <a:srgbClr val="7030A0"/>
          </a:solidFill>
          <a:ln>
            <a:noFill/>
          </a:ln>
        </p:spPr>
        <p:txBody>
          <a:bodyPr anchor="ctr"/>
          <a:lstStyle/>
          <a:p>
            <a:pPr algn="ctr"/>
            <a:endParaRPr lang="en-US" altLang="zh-CN">
              <a:solidFill>
                <a:srgbClr val="2D99C9"/>
              </a:solidFill>
              <a:latin typeface="Arial" pitchFamily="34" charset="0"/>
              <a:ea typeface="微软雅黑" pitchFamily="34" charset="-122"/>
            </a:endParaRPr>
          </a:p>
        </p:txBody>
      </p:sp>
      <p:sp>
        <p:nvSpPr>
          <p:cNvPr id="23" name="Rounded Rectangle 22"/>
          <p:cNvSpPr/>
          <p:nvPr/>
        </p:nvSpPr>
        <p:spPr>
          <a:xfrm>
            <a:off x="3099816" y="5433657"/>
            <a:ext cx="4782312"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C</a:t>
            </a:r>
            <a:r>
              <a:rPr lang="vi-VN" sz="2400" b="1" i="1" kern="100" dirty="0">
                <a:solidFill>
                  <a:srgbClr val="000000"/>
                </a:solidFill>
                <a:latin typeface="Times New Roman" panose="02020603050405020304" pitchFamily="18" charset="0"/>
                <a:ea typeface="SimSun" panose="02010600030101010101" pitchFamily="2" charset="-122"/>
              </a:rPr>
              <a:t>ảnh vật hiện lên rất sinh động </a:t>
            </a:r>
            <a:endParaRPr lang="en-US" sz="2400" b="1" i="1" kern="100" dirty="0">
              <a:solidFill>
                <a:srgbClr val="000000"/>
              </a:solidFill>
              <a:latin typeface="Times New Roman" panose="02020603050405020304" pitchFamily="18" charset="0"/>
              <a:ea typeface="SimSun" panose="02010600030101010101" pitchFamily="2" charset="-122"/>
            </a:endParaRPr>
          </a:p>
          <a:p>
            <a:pPr lvl="0" algn="ctr" defTabSz="685800"/>
            <a:r>
              <a:rPr lang="en-US" sz="2400" b="1" i="1" kern="100" dirty="0">
                <a:solidFill>
                  <a:srgbClr val="000000"/>
                </a:solidFill>
                <a:latin typeface="Times New Roman" panose="02020603050405020304" pitchFamily="18" charset="0"/>
                <a:ea typeface="SimSun" panose="02010600030101010101" pitchFamily="2" charset="-122"/>
              </a:rPr>
              <a:t>- V</a:t>
            </a:r>
            <a:r>
              <a:rPr lang="vi-VN" sz="2400" b="1" i="1" kern="100" dirty="0">
                <a:solidFill>
                  <a:srgbClr val="000000"/>
                </a:solidFill>
                <a:latin typeface="Times New Roman" panose="02020603050405020304" pitchFamily="18" charset="0"/>
                <a:ea typeface="SimSun" panose="02010600030101010101" pitchFamily="2" charset="-122"/>
              </a:rPr>
              <a:t>ẻ đẹp tâm hồn của nhân vật "tôi"</a:t>
            </a:r>
            <a:endParaRPr lang="en-US" sz="2400" b="1" dirty="0">
              <a:solidFill>
                <a:prstClr val="black"/>
              </a:solidFill>
            </a:endParaRPr>
          </a:p>
          <a:p>
            <a:pPr algn="ctr" defTabSz="685800"/>
            <a:endParaRPr lang="en-US" sz="2400" dirty="0">
              <a:solidFill>
                <a:prstClr val="black"/>
              </a:solidFill>
              <a:latin typeface="Calibri" panose="020F0502020204030204"/>
            </a:endParaRPr>
          </a:p>
        </p:txBody>
      </p:sp>
      <p:sp>
        <p:nvSpPr>
          <p:cNvPr id="24" name="Rounded Rectangle 23"/>
          <p:cNvSpPr/>
          <p:nvPr/>
        </p:nvSpPr>
        <p:spPr>
          <a:xfrm>
            <a:off x="1019088" y="1507858"/>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Các</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chòm</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sao</a:t>
            </a:r>
            <a:endParaRPr lang="en-US" sz="2400" dirty="0">
              <a:solidFill>
                <a:prstClr val="black"/>
              </a:solidFill>
              <a:latin typeface="Calibri" panose="020F0502020204030204"/>
            </a:endParaRPr>
          </a:p>
        </p:txBody>
      </p:sp>
      <p:sp>
        <p:nvSpPr>
          <p:cNvPr id="25" name="Rounded Rectangle 24"/>
          <p:cNvSpPr/>
          <p:nvPr/>
        </p:nvSpPr>
        <p:spPr>
          <a:xfrm>
            <a:off x="6985139" y="1485033"/>
            <a:ext cx="2983026"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00"/>
            <a:r>
              <a:rPr lang="en-US" sz="2400" b="1" i="1" kern="100" dirty="0" err="1">
                <a:solidFill>
                  <a:srgbClr val="000000"/>
                </a:solidFill>
                <a:latin typeface="Times New Roman" panose="02020603050405020304" pitchFamily="18" charset="0"/>
                <a:ea typeface="SimSun" panose="02010600030101010101" pitchFamily="2" charset="-122"/>
              </a:rPr>
              <a:t>Những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vật</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dụng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lao</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động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của</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người</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nông</a:t>
            </a:r>
            <a:r>
              <a:rPr lang="en-US" sz="2400" b="1" i="1" kern="100" dirty="0">
                <a:solidFill>
                  <a:srgbClr val="000000"/>
                </a:solidFill>
                <a:latin typeface="Times New Roman" panose="02020603050405020304" pitchFamily="18" charset="0"/>
                <a:ea typeface="SimSun" panose="02010600030101010101" pitchFamily="2" charset="-122"/>
              </a:rPr>
              <a:t> </a:t>
            </a:r>
            <a:r>
              <a:rPr lang="en-US" sz="2400" b="1" i="1" kern="100" dirty="0" err="1">
                <a:solidFill>
                  <a:srgbClr val="000000"/>
                </a:solidFill>
                <a:latin typeface="Times New Roman" panose="02020603050405020304" pitchFamily="18" charset="0"/>
                <a:ea typeface="SimSun" panose="02010600030101010101" pitchFamily="2" charset="-122"/>
              </a:rPr>
              <a:t>dân</a:t>
            </a:r>
            <a:endParaRPr lang="en-US" sz="2400" dirty="0">
              <a:solidFill>
                <a:prstClr val="black"/>
              </a:solidFill>
              <a:latin typeface="Calibri" panose="020F0502020204030204"/>
            </a:endParaRPr>
          </a:p>
        </p:txBody>
      </p:sp>
      <p:sp>
        <p:nvSpPr>
          <p:cNvPr id="26" name="Rounded Rectangle 25"/>
          <p:cNvSpPr/>
          <p:nvPr/>
        </p:nvSpPr>
        <p:spPr>
          <a:xfrm>
            <a:off x="2606040" y="3387944"/>
            <a:ext cx="6281928" cy="1395469"/>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r>
              <a:rPr lang="en-US" sz="2400" b="1" i="1" kern="100" dirty="0">
                <a:solidFill>
                  <a:srgbClr val="000000"/>
                </a:solidFill>
                <a:latin typeface="Times New Roman" panose="02020603050405020304" pitchFamily="18" charset="0"/>
                <a:ea typeface="SimSun" panose="02010600030101010101" pitchFamily="2" charset="-122"/>
              </a:rPr>
              <a:t>G</a:t>
            </a:r>
            <a:r>
              <a:rPr lang="vi-VN" sz="2400" b="1" i="1" kern="100" dirty="0">
                <a:solidFill>
                  <a:srgbClr val="000000"/>
                </a:solidFill>
                <a:latin typeface="Times New Roman" panose="02020603050405020304" pitchFamily="18" charset="0"/>
                <a:ea typeface="SimSun" panose="02010600030101010101" pitchFamily="2" charset="-122"/>
              </a:rPr>
              <a:t>ợi liên tưởng đến khung cảnh lao động của người nông dân: rất quen thuộc, gần gũi, sống động, nhộn nhịp, tươi vui. </a:t>
            </a:r>
            <a:endParaRPr lang="en-US" sz="2400" b="1" dirty="0">
              <a:solidFill>
                <a:prstClr val="black"/>
              </a:solidFill>
            </a:endParaRPr>
          </a:p>
          <a:p>
            <a:pPr lvl="0" algn="ctr" defTabSz="685800"/>
            <a:endParaRPr lang="en-US" sz="2400" dirty="0">
              <a:solidFill>
                <a:prstClr val="black"/>
              </a:solidFill>
              <a:latin typeface="Calibri" panose="020F0502020204030204"/>
            </a:endParaRPr>
          </a:p>
        </p:txBody>
      </p:sp>
    </p:spTree>
    <p:extLst>
      <p:ext uri="{BB962C8B-B14F-4D97-AF65-F5344CB8AC3E}">
        <p14:creationId xmlns:p14="http://schemas.microsoft.com/office/powerpoint/2010/main" val="295761841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circle(in)">
                                      <p:cBhvr>
                                        <p:cTn id="12" dur="20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25" presetClass="emph" presetSubtype="0" fill="hold" grpId="0" nodeType="clickEffect">
                                  <p:stCondLst>
                                    <p:cond delay="0"/>
                                  </p:stCondLst>
                                  <p:childTnLst>
                                    <p:animClr clrSpc="hsl" dir="cw">
                                      <p:cBhvr override="childStyle">
                                        <p:cTn id="16" dur="500" fill="hold"/>
                                        <p:tgtEl>
                                          <p:spTgt spid="15"/>
                                        </p:tgtEl>
                                        <p:attrNameLst>
                                          <p:attrName>style.color</p:attrName>
                                        </p:attrNameLst>
                                      </p:cBhvr>
                                      <p:by>
                                        <p:hsl h="0" s="-70588" l="0"/>
                                      </p:by>
                                    </p:animClr>
                                    <p:animClr clrSpc="hsl" dir="cw">
                                      <p:cBhvr>
                                        <p:cTn id="17" dur="500" fill="hold"/>
                                        <p:tgtEl>
                                          <p:spTgt spid="15"/>
                                        </p:tgtEl>
                                        <p:attrNameLst>
                                          <p:attrName>fillcolor</p:attrName>
                                        </p:attrNameLst>
                                      </p:cBhvr>
                                      <p:by>
                                        <p:hsl h="0" s="-70588" l="0"/>
                                      </p:by>
                                    </p:animClr>
                                    <p:animClr clrSpc="hsl" dir="cw">
                                      <p:cBhvr>
                                        <p:cTn id="18" dur="500" fill="hold"/>
                                        <p:tgtEl>
                                          <p:spTgt spid="15"/>
                                        </p:tgtEl>
                                        <p:attrNameLst>
                                          <p:attrName>stroke.color</p:attrName>
                                        </p:attrNameLst>
                                      </p:cBhvr>
                                      <p:by>
                                        <p:hsl h="0" s="-70588" l="0"/>
                                      </p:by>
                                    </p:animClr>
                                    <p:set>
                                      <p:cBhvr>
                                        <p:cTn id="19" dur="500" fill="hold"/>
                                        <p:tgtEl>
                                          <p:spTgt spid="15"/>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circle(in)">
                                      <p:cBhvr>
                                        <p:cTn id="29" dur="2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p:bldP spid="16" grpId="0" animBg="1"/>
      <p:bldP spid="22" grpId="0" animBg="1"/>
      <p:bldP spid="24" grpId="0" animBg="1"/>
      <p:bldP spid="25" grpId="0" animBg="1"/>
      <p:bldP spid="2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79149" y="2753763"/>
            <a:ext cx="4586361" cy="1938992"/>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Hãy</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chọn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một</a:t>
            </a:r>
            <a:r>
              <a:rPr lang="en-US" sz="4000" b="1" i="1" kern="100" dirty="0">
                <a:solidFill>
                  <a:srgbClr val="000000"/>
                </a:solidFill>
                <a:latin typeface="Times New Roman" panose="02020603050405020304" pitchFamily="18" charset="0"/>
                <a:ea typeface="SimSun" panose="02010600030101010101" pitchFamily="2" charset="-122"/>
              </a:rPr>
              <a:t> chi </a:t>
            </a:r>
            <a:r>
              <a:rPr lang="en-US" sz="4000" b="1" i="1" kern="100" dirty="0" err="1">
                <a:solidFill>
                  <a:srgbClr val="000000"/>
                </a:solidFill>
                <a:latin typeface="Times New Roman" panose="02020603050405020304" pitchFamily="18" charset="0"/>
                <a:ea typeface="SimSun" panose="02010600030101010101" pitchFamily="2" charset="-122"/>
              </a:rPr>
              <a:t>tiết</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gợi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tả</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đặc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sắc</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để</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phân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tích</a:t>
            </a:r>
            <a:r>
              <a:rPr lang="en-US" sz="4000" b="1" i="1" kern="100" dirty="0">
                <a:solidFill>
                  <a:srgbClr val="000000"/>
                </a:solidFill>
                <a:latin typeface="Times New Roman" panose="02020603050405020304" pitchFamily="18" charset="0"/>
                <a:ea typeface="SimSun" panose="02010600030101010101" pitchFamily="2" charset="-122"/>
              </a:rPr>
              <a:t>.</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41400762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a:off x="3431352" y="474453"/>
            <a:ext cx="5504072" cy="823752"/>
          </a:xfrm>
          <a:prstGeom prst="rect">
            <a:avLst/>
          </a:prstGeom>
          <a:noFill/>
        </p:spPr>
        <p:txBody>
          <a:bodyPr wrap="square">
            <a:spAutoFit/>
          </a:bodyPr>
          <a:lstStyle/>
          <a:p>
            <a:pPr lvl="0" algn="just">
              <a:lnSpc>
                <a:spcPct val="150000"/>
              </a:lnSpc>
              <a:defRPr/>
            </a:pPr>
            <a:r>
              <a:rPr lang="en-US" sz="3600" b="1" dirty="0">
                <a:solidFill>
                  <a:srgbClr val="000000"/>
                </a:solidFill>
                <a:latin typeface="Times New Roman" panose="02020603050405020304" pitchFamily="18" charset="0"/>
                <a:ea typeface="Times New Roman" panose="02020603050405020304" pitchFamily="18" charset="0"/>
              </a:rPr>
              <a:t>Chi </a:t>
            </a:r>
            <a:r>
              <a:rPr lang="en-US" sz="3600" b="1" dirty="0" err="1">
                <a:solidFill>
                  <a:srgbClr val="000000"/>
                </a:solidFill>
                <a:latin typeface="Times New Roman" panose="02020603050405020304" pitchFamily="18" charset="0"/>
                <a:ea typeface="Times New Roman" panose="02020603050405020304" pitchFamily="18" charset="0"/>
              </a:rPr>
              <a:t>tiết</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gợi</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tả</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đặc</a:t>
            </a:r>
            <a:r>
              <a:rPr lang="en-US" sz="3600" b="1" dirty="0">
                <a:solidFill>
                  <a:srgbClr val="000000"/>
                </a:solidFill>
                <a:latin typeface="Times New Roman" panose="02020603050405020304" pitchFamily="18" charset="0"/>
                <a:ea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rPr>
              <a:t>sắc</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1973510" y="367978"/>
            <a:ext cx="6283353" cy="6392592"/>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687538" y="2902554"/>
            <a:ext cx="4586361" cy="1323439"/>
          </a:xfrm>
          <a:prstGeom prst="rect">
            <a:avLst/>
          </a:prstGeom>
          <a:noFill/>
        </p:spPr>
        <p:txBody>
          <a:bodyPr wrap="square">
            <a:spAutoFit/>
          </a:bodyPr>
          <a:lstStyle/>
          <a:p>
            <a:pPr lvl="0" algn="ctr"/>
            <a:r>
              <a:rPr lang="en-US" sz="4000" b="1" i="1" kern="100" dirty="0" err="1">
                <a:solidFill>
                  <a:srgbClr val="000000"/>
                </a:solidFill>
                <a:latin typeface="Times New Roman" panose="02020603050405020304" pitchFamily="18" charset="0"/>
                <a:ea typeface="SimSun" panose="02010600030101010101" pitchFamily="2" charset="-122"/>
              </a:rPr>
              <a:t>Hình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ảnh</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Ngàn</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sao</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vui</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làm</a:t>
            </a:r>
            <a:r>
              <a:rPr lang="en-US" sz="4000" b="1" i="1" kern="100" dirty="0">
                <a:solidFill>
                  <a:srgbClr val="000000"/>
                </a:solidFill>
                <a:latin typeface="Times New Roman" panose="02020603050405020304" pitchFamily="18" charset="0"/>
                <a:ea typeface="SimSun" panose="02010600030101010101" pitchFamily="2" charset="-122"/>
              </a:rPr>
              <a:t> </a:t>
            </a:r>
            <a:r>
              <a:rPr lang="en-US" sz="4000" b="1" i="1" kern="100" dirty="0" err="1">
                <a:solidFill>
                  <a:srgbClr val="000000"/>
                </a:solidFill>
                <a:latin typeface="Times New Roman" panose="02020603050405020304" pitchFamily="18" charset="0"/>
                <a:ea typeface="SimSun" panose="02010600030101010101" pitchFamily="2" charset="-122"/>
              </a:rPr>
              <a:t>việc</a:t>
            </a:r>
            <a:r>
              <a:rPr lang="en-US" sz="4000" b="1" i="1" kern="100" dirty="0">
                <a:solidFill>
                  <a:srgbClr val="000000"/>
                </a:solidFill>
                <a:latin typeface="Times New Roman" panose="02020603050405020304" pitchFamily="18" charset="0"/>
                <a:ea typeface="SimSun" panose="02010600030101010101" pitchFamily="2" charset="-122"/>
              </a:rPr>
              <a:t>” </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6567702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3"/>
          <a:stretch>
            <a:fillRect/>
          </a:stretch>
        </p:blipFill>
        <p:spPr>
          <a:xfrm>
            <a:off x="-647406" y="-247835"/>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55355" y="1216511"/>
            <a:ext cx="1714500" cy="1714500"/>
          </a:xfrm>
          <a:prstGeom prst="rect">
            <a:avLst/>
          </a:prstGeom>
        </p:spPr>
      </p:pic>
      <p:sp>
        <p:nvSpPr>
          <p:cNvPr id="7" name="TextBox 6">
            <a:extLst>
              <a:ext uri="{FF2B5EF4-FFF2-40B4-BE49-F238E27FC236}">
                <a16:creationId xmlns:a16="http://schemas.microsoft.com/office/drawing/2014/main" id="{3B7B7588-FD91-15F2-4292-398C540381CA}"/>
              </a:ext>
            </a:extLst>
          </p:cNvPr>
          <p:cNvSpPr txBox="1"/>
          <p:nvPr/>
        </p:nvSpPr>
        <p:spPr>
          <a:xfrm>
            <a:off x="1189471" y="160738"/>
            <a:ext cx="7963949" cy="707886"/>
          </a:xfrm>
          <a:prstGeom prst="rect">
            <a:avLst/>
          </a:prstGeom>
          <a:noFill/>
        </p:spPr>
        <p:txBody>
          <a:bodyPr wrap="square" rtlCol="0">
            <a:spAutoFit/>
          </a:bodyPr>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Hình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ảnh</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Ngàn</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sao</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vui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việc</a:t>
            </a:r>
            <a:r>
              <a:rPr lang="en-US" sz="4000" b="1" dirty="0">
                <a:solidFill>
                  <a:prstClr val="black"/>
                </a:solidFill>
                <a:latin typeface="Times New Roman" panose="02020603050405020304" pitchFamily="18" charset="0"/>
                <a:cs typeface="Times New Roman" panose="02020603050405020304" pitchFamily="18" charset="0"/>
              </a:rPr>
              <a:t>” </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ounded Rectangle 7">
            <a:extLst>
              <a:ext uri="{FF2B5EF4-FFF2-40B4-BE49-F238E27FC236}">
                <a16:creationId xmlns:a16="http://schemas.microsoft.com/office/drawing/2014/main" id="{34C26BB5-3E0E-4AF4-950D-67F110B1CB79}"/>
              </a:ext>
            </a:extLst>
          </p:cNvPr>
          <p:cNvSpPr/>
          <p:nvPr/>
        </p:nvSpPr>
        <p:spPr>
          <a:xfrm>
            <a:off x="1603934" y="1133604"/>
            <a:ext cx="3258623" cy="11310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r>
              <a:rPr lang="en-US" sz="2400" b="1" dirty="0">
                <a:solidFill>
                  <a:schemeClr val="tx1"/>
                </a:solidFill>
                <a:latin typeface="Times New Roman" panose="02020603050405020304" pitchFamily="18" charset="0"/>
                <a:ea typeface="Times New Roman" panose="02020603050405020304" pitchFamily="18" charset="0"/>
              </a:rPr>
              <a:t>H</a:t>
            </a:r>
            <a:r>
              <a:rPr lang="vi-VN" sz="2400" b="1" dirty="0">
                <a:solidFill>
                  <a:schemeClr val="tx1"/>
                </a:solidFill>
                <a:latin typeface="Times New Roman" panose="02020603050405020304" pitchFamily="18" charset="0"/>
                <a:ea typeface="Times New Roman" panose="02020603050405020304" pitchFamily="18" charset="0"/>
              </a:rPr>
              <a:t>ình ảnh thơ hay và ý nghĩa nhất trong toàn bài thơ.</a:t>
            </a:r>
            <a:endParaRPr lang="en-US" sz="2400" b="1" dirty="0">
              <a:solidFill>
                <a:schemeClr val="tx1"/>
              </a:solidFill>
              <a:latin typeface="Times New Roman" panose="02020603050405020304" pitchFamily="18" charset="0"/>
              <a:ea typeface="Times New Roman" panose="02020603050405020304" pitchFamily="18" charset="0"/>
            </a:endParaRPr>
          </a:p>
        </p:txBody>
      </p:sp>
      <p:sp>
        <p:nvSpPr>
          <p:cNvPr id="13" name="Rounded Rectangle 7">
            <a:extLst>
              <a:ext uri="{FF2B5EF4-FFF2-40B4-BE49-F238E27FC236}">
                <a16:creationId xmlns:a16="http://schemas.microsoft.com/office/drawing/2014/main" id="{34C26BB5-3E0E-4AF4-950D-67F110B1CB79}"/>
              </a:ext>
            </a:extLst>
          </p:cNvPr>
          <p:cNvSpPr/>
          <p:nvPr/>
        </p:nvSpPr>
        <p:spPr>
          <a:xfrm>
            <a:off x="1552124" y="2712419"/>
            <a:ext cx="3387880" cy="1262231"/>
          </a:xfrm>
          <a:prstGeom prst="roundRect">
            <a:avLst/>
          </a:prstGeom>
          <a:solidFill>
            <a:schemeClr val="accent6">
              <a:lumMod val="40000"/>
              <a:lumOff val="6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algn="ctr">
              <a:defRPr/>
            </a:pPr>
            <a:r>
              <a:rPr lang="en-US" sz="2400" b="1" dirty="0">
                <a:solidFill>
                  <a:srgbClr val="000000"/>
                </a:solidFill>
                <a:latin typeface="Times New Roman" panose="02020603050405020304" pitchFamily="18" charset="0"/>
                <a:ea typeface="Times New Roman" panose="02020603050405020304" pitchFamily="18" charset="0"/>
              </a:rPr>
              <a:t>N</a:t>
            </a:r>
            <a:r>
              <a:rPr lang="vi-VN" sz="2400" b="1" dirty="0">
                <a:solidFill>
                  <a:srgbClr val="000000"/>
                </a:solidFill>
                <a:latin typeface="Times New Roman" panose="02020603050405020304" pitchFamily="18" charset="0"/>
                <a:ea typeface="Times New Roman" panose="02020603050405020304" pitchFamily="18" charset="0"/>
              </a:rPr>
              <a:t>gôn từ rất giản dị nhưng lại đúc kết được vẻ đẹp của toàn bài.</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4" name="Rounded Rectangle 7">
            <a:extLst>
              <a:ext uri="{FF2B5EF4-FFF2-40B4-BE49-F238E27FC236}">
                <a16:creationId xmlns:a16="http://schemas.microsoft.com/office/drawing/2014/main" id="{34C26BB5-3E0E-4AF4-950D-67F110B1CB79}"/>
              </a:ext>
            </a:extLst>
          </p:cNvPr>
          <p:cNvSpPr/>
          <p:nvPr/>
        </p:nvSpPr>
        <p:spPr>
          <a:xfrm>
            <a:off x="1552124" y="4461595"/>
            <a:ext cx="3387880" cy="1349544"/>
          </a:xfrm>
          <a:prstGeom prst="roundRect">
            <a:avLst/>
          </a:prstGeom>
          <a:solidFill>
            <a:schemeClr val="accent2">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en-US" sz="2400" b="1" dirty="0">
                <a:solidFill>
                  <a:prstClr val="black"/>
                </a:solidFill>
                <a:latin typeface="Times New Roman" panose="02020603050405020304" pitchFamily="18" charset="0"/>
                <a:ea typeface="Times New Roman" panose="02020603050405020304" pitchFamily="18" charset="0"/>
              </a:rPr>
              <a:t>L</a:t>
            </a:r>
            <a:r>
              <a:rPr lang="vi-VN" sz="2400" b="1" dirty="0">
                <a:solidFill>
                  <a:prstClr val="black"/>
                </a:solidFill>
                <a:latin typeface="Times New Roman" panose="02020603050405020304" pitchFamily="18" charset="0"/>
                <a:ea typeface="Times New Roman" panose="02020603050405020304" pitchFamily="18" charset="0"/>
              </a:rPr>
              <a:t>àm nên vẻ đẹp huyền diệu của trời đêm</a:t>
            </a:r>
            <a:endParaRPr lang="en-US" sz="2400" b="1" dirty="0">
              <a:solidFill>
                <a:prstClr val="black"/>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5" name="Rounded Rectangle 7">
            <a:extLst>
              <a:ext uri="{FF2B5EF4-FFF2-40B4-BE49-F238E27FC236}">
                <a16:creationId xmlns:a16="http://schemas.microsoft.com/office/drawing/2014/main" id="{34C26BB5-3E0E-4AF4-950D-67F110B1CB79}"/>
              </a:ext>
            </a:extLst>
          </p:cNvPr>
          <p:cNvSpPr/>
          <p:nvPr/>
        </p:nvSpPr>
        <p:spPr>
          <a:xfrm>
            <a:off x="6648279" y="1602060"/>
            <a:ext cx="2052796" cy="3874231"/>
          </a:xfrm>
          <a:prstGeom prst="roundRect">
            <a:avLst/>
          </a:prstGeom>
          <a:solidFill>
            <a:schemeClr val="accent5">
              <a:lumMod val="60000"/>
              <a:lumOff val="40000"/>
            </a:schemeClr>
          </a:solidFill>
          <a:ln/>
        </p:spPr>
        <p:style>
          <a:lnRef idx="1">
            <a:schemeClr val="dk1"/>
          </a:lnRef>
          <a:fillRef idx="3">
            <a:schemeClr val="dk1"/>
          </a:fillRef>
          <a:effectRef idx="2">
            <a:schemeClr val="dk1"/>
          </a:effectRef>
          <a:fontRef idx="minor">
            <a:schemeClr val="lt1"/>
          </a:fontRef>
        </p:style>
        <p:txBody>
          <a:bodyPr rtlCol="0" anchor="ctr"/>
          <a:lstStyle/>
          <a:p>
            <a:pPr algn="ctr">
              <a:defRPr/>
            </a:pPr>
            <a:endParaRPr lang="en-US" sz="2400" b="1" dirty="0">
              <a:solidFill>
                <a:srgbClr val="000000"/>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Lao động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và</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biết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đoàn kết,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y</a:t>
            </a:r>
            <a:r>
              <a:rPr lang="vi-VN" sz="2400" b="1" dirty="0">
                <a:solidFill>
                  <a:schemeClr val="tx1"/>
                </a:solidFill>
                <a:latin typeface="Times New Roman" panose="02020603050405020304" pitchFamily="18" charset="0"/>
                <a:ea typeface="Times New Roman" panose="02020603050405020304" pitchFamily="18" charset="0"/>
              </a:rPr>
              <a:t>êu</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thương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en-US" sz="2400" b="1" dirty="0">
                <a:solidFill>
                  <a:schemeClr val="tx1"/>
                </a:solidFill>
                <a:latin typeface="Times New Roman" panose="02020603050405020304" pitchFamily="18" charset="0"/>
                <a:ea typeface="Times New Roman" panose="02020603050405020304" pitchFamily="18" charset="0"/>
              </a:rPr>
              <a:t>đ</a:t>
            </a:r>
            <a:r>
              <a:rPr lang="vi-VN" sz="2400" b="1" dirty="0">
                <a:solidFill>
                  <a:schemeClr val="tx1"/>
                </a:solidFill>
                <a:latin typeface="Times New Roman" panose="02020603050405020304" pitchFamily="18" charset="0"/>
                <a:ea typeface="Times New Roman" panose="02020603050405020304" pitchFamily="18" charset="0"/>
              </a:rPr>
              <a:t>ã</a:t>
            </a:r>
            <a:r>
              <a:rPr lang="en-US" sz="2400" b="1" dirty="0">
                <a:solidFill>
                  <a:schemeClr val="tx1"/>
                </a:solidFill>
                <a:latin typeface="Times New Roman" panose="02020603050405020304" pitchFamily="18" charset="0"/>
                <a:ea typeface="Times New Roman" panose="02020603050405020304" pitchFamily="18" charset="0"/>
              </a:rPr>
              <a:t> </a:t>
            </a:r>
            <a:r>
              <a:rPr lang="vi-VN" sz="2400" b="1" dirty="0">
                <a:solidFill>
                  <a:schemeClr val="tx1"/>
                </a:solidFill>
                <a:latin typeface="Times New Roman" panose="02020603050405020304" pitchFamily="18" charset="0"/>
                <a:ea typeface="Times New Roman" panose="02020603050405020304" pitchFamily="18" charset="0"/>
              </a:rPr>
              <a:t>làm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cho vạn vật</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trở nên </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đẹp đẽ,</a:t>
            </a:r>
            <a:endParaRPr lang="en-US" sz="2400" b="1" dirty="0">
              <a:solidFill>
                <a:schemeClr val="tx1"/>
              </a:solidFill>
              <a:latin typeface="Times New Roman" panose="02020603050405020304" pitchFamily="18" charset="0"/>
              <a:ea typeface="Times New Roman" panose="02020603050405020304" pitchFamily="18" charset="0"/>
            </a:endParaRPr>
          </a:p>
          <a:p>
            <a:pPr lvl="0" algn="just"/>
            <a:r>
              <a:rPr lang="vi-VN" sz="2400" b="1" dirty="0">
                <a:solidFill>
                  <a:schemeClr val="tx1"/>
                </a:solidFill>
                <a:latin typeface="Times New Roman" panose="02020603050405020304" pitchFamily="18" charset="0"/>
                <a:ea typeface="Times New Roman" panose="02020603050405020304" pitchFamily="18" charset="0"/>
              </a:rPr>
              <a:t>đáng yêu</a:t>
            </a:r>
            <a:endParaRPr lang="en-US" sz="2400" b="1" dirty="0">
              <a:solidFill>
                <a:schemeClr val="tx1"/>
              </a:solidFill>
              <a:latin typeface="Times New Roman" panose="02020603050405020304" pitchFamily="18" charset="0"/>
              <a:ea typeface="Times New Roman" panose="02020603050405020304"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FFFFFF"/>
              </a:solidFill>
              <a:effectLst/>
              <a:uLnTx/>
              <a:uFillTx/>
              <a:latin typeface="Times New Roman"/>
              <a:ea typeface="微软雅黑"/>
              <a:cs typeface="+mn-cs"/>
            </a:endParaRPr>
          </a:p>
        </p:txBody>
      </p:sp>
      <p:sp>
        <p:nvSpPr>
          <p:cNvPr id="16" name="Right Brace 15"/>
          <p:cNvSpPr/>
          <p:nvPr/>
        </p:nvSpPr>
        <p:spPr>
          <a:xfrm>
            <a:off x="5468104" y="1985082"/>
            <a:ext cx="1044259" cy="2878391"/>
          </a:xfrm>
          <a:prstGeom prst="rightBrace">
            <a:avLst/>
          </a:prstGeom>
          <a:ln w="57150">
            <a:solidFill>
              <a:schemeClr val="tx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Tree>
    <p:extLst>
      <p:ext uri="{BB962C8B-B14F-4D97-AF65-F5344CB8AC3E}">
        <p14:creationId xmlns:p14="http://schemas.microsoft.com/office/powerpoint/2010/main" val="14143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circle(in)">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10"/>
                    </p:tgtEl>
                  </p:cond>
                </p:stCondLst>
                <p:endSync evt="end" delay="0">
                  <p:rtn val="all"/>
                </p:endSync>
                <p:childTnLst>
                  <p:par>
                    <p:cTn id="37" fill="hold">
                      <p:stCondLst>
                        <p:cond delay="0"/>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0"/>
                                        </p:tgtEl>
                                      </p:cBhvr>
                                    </p:animEffect>
                                    <p:set>
                                      <p:cBhvr>
                                        <p:cTn id="41"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39"/>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seq concurrent="1" nextAc="seek">
              <p:cTn id="42" restart="whenNotActive" fill="hold" evtFilter="cancelBubble" nodeType="interactiveSeq">
                <p:stCondLst>
                  <p:cond evt="onClick" delay="0">
                    <p:tgtEl>
                      <p:spTgt spid="13"/>
                    </p:tgtEl>
                  </p:cond>
                </p:stCondLst>
                <p:endSync evt="end" delay="0">
                  <p:rtn val="all"/>
                </p:endSync>
                <p:childTnLst>
                  <p:par>
                    <p:cTn id="43" fill="hold">
                      <p:stCondLst>
                        <p:cond delay="0"/>
                      </p:stCondLst>
                      <p:childTnLst>
                        <p:par>
                          <p:cTn id="44" fill="hold">
                            <p:stCondLst>
                              <p:cond delay="0"/>
                            </p:stCondLst>
                            <p:childTnLst>
                              <p:par>
                                <p:cTn id="45" presetID="10" presetClass="exit" presetSubtype="0" fill="hold" grpId="1" nodeType="clickEffect">
                                  <p:stCondLst>
                                    <p:cond delay="0"/>
                                  </p:stCondLst>
                                  <p:childTnLst>
                                    <p:animEffect transition="out" filter="fade">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seq concurrent="1" nextAc="seek">
              <p:cTn id="48" restart="whenNotActive" fill="hold" evtFilter="cancelBubble" nodeType="interactiveSeq">
                <p:stCondLst>
                  <p:cond evt="onClick" delay="0">
                    <p:tgtEl>
                      <p:spTgt spid="14"/>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grpId="1" nodeType="clickEffect">
                                  <p:stCondLst>
                                    <p:cond delay="0"/>
                                  </p:stCondLst>
                                  <p:childTnLst>
                                    <p:animEffect transition="out" filter="fade">
                                      <p:cBhvr>
                                        <p:cTn id="52" dur="500"/>
                                        <p:tgtEl>
                                          <p:spTgt spid="14"/>
                                        </p:tgtEl>
                                      </p:cBhvr>
                                    </p:animEffect>
                                    <p:set>
                                      <p:cBhvr>
                                        <p:cTn id="5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5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5"/>
                    </p:tgtEl>
                  </p:cond>
                </p:stCondLst>
                <p:endSync evt="end" delay="0">
                  <p:rtn val="all"/>
                </p:endSync>
                <p:childTnLst>
                  <p:par>
                    <p:cTn id="55" fill="hold">
                      <p:stCondLst>
                        <p:cond delay="0"/>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15"/>
                                        </p:tgtEl>
                                      </p:cBhvr>
                                    </p:animEffect>
                                    <p:set>
                                      <p:cBhvr>
                                        <p:cTn id="59"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5"/>
                  </p:tgtEl>
                </p:cond>
              </p:nextCondLst>
            </p:seq>
          </p:childTnLst>
        </p:cTn>
      </p:par>
    </p:tnLst>
    <p:bldLst>
      <p:bldP spid="7" grpId="0"/>
      <p:bldP spid="10" grpId="0" animBg="1"/>
      <p:bldP spid="10" grpId="1" animBg="1"/>
      <p:bldP spid="13" grpId="0" animBg="1"/>
      <p:bldP spid="13" grpId="1" animBg="1"/>
      <p:bldP spid="14" grpId="0" animBg="1"/>
      <p:bldP spid="14" grpId="1" animBg="1"/>
      <p:bldP spid="15" grpId="0" animBg="1"/>
      <p:bldP spid="15" grpId="1"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2778425" y="2301845"/>
            <a:ext cx="734687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8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5991523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123772" y="130116"/>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10" name="TextBox 9">
            <a:extLst>
              <a:ext uri="{FF2B5EF4-FFF2-40B4-BE49-F238E27FC236}">
                <a16:creationId xmlns:a16="http://schemas.microsoft.com/office/drawing/2014/main" id="{ECC1C883-3D8F-65A4-F769-617662823A9B}"/>
              </a:ext>
            </a:extLst>
          </p:cNvPr>
          <p:cNvSpPr txBox="1"/>
          <p:nvPr/>
        </p:nvSpPr>
        <p:spPr>
          <a:xfrm>
            <a:off x="1828800" y="1660968"/>
            <a:ext cx="3364678"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3" name="TextBox 12">
            <a:extLst>
              <a:ext uri="{FF2B5EF4-FFF2-40B4-BE49-F238E27FC236}">
                <a16:creationId xmlns:a16="http://schemas.microsoft.com/office/drawing/2014/main" id="{2A521E4A-8277-46FD-0B28-FA42DBB8E63F}"/>
              </a:ext>
            </a:extLst>
          </p:cNvPr>
          <p:cNvSpPr txBox="1"/>
          <p:nvPr/>
        </p:nvSpPr>
        <p:spPr>
          <a:xfrm>
            <a:off x="2038628" y="1760337"/>
            <a:ext cx="3154849"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en-US" sz="2400" b="1" dirty="0" err="1">
                <a:solidFill>
                  <a:srgbClr val="FF0000"/>
                </a:solidFill>
                <a:latin typeface="Times New Roman" panose="02020603050405020304" pitchFamily="18" charset="0"/>
                <a:cs typeface="Times New Roman" panose="02020603050405020304" pitchFamily="18" charset="0"/>
              </a:rPr>
              <a:t>Nội</a:t>
            </a:r>
            <a:r>
              <a:rPr lang="en-US" sz="2400" b="1" dirty="0">
                <a:solidFill>
                  <a:srgbClr val="FF0000"/>
                </a:solidFill>
                <a:latin typeface="Times New Roman" panose="02020603050405020304" pitchFamily="18" charset="0"/>
                <a:cs typeface="Times New Roman" panose="02020603050405020304" pitchFamily="18" charset="0"/>
              </a:rPr>
              <a:t> dung</a:t>
            </a:r>
          </a:p>
          <a:p>
            <a:pPr lvl="0" algn="just"/>
            <a:r>
              <a:rPr lang="vi-VN" sz="2400" b="1" dirty="0">
                <a:solidFill>
                  <a:srgbClr val="000000"/>
                </a:solidFill>
                <a:latin typeface="Times New Roman" panose="02020603050405020304" pitchFamily="18" charset="0"/>
                <a:cs typeface="Times New Roman" panose="02020603050405020304" pitchFamily="18" charset="0"/>
              </a:rPr>
              <a:t>Bài thơ nói về vẻ đẹp của khung cảnh êm đềm và nhịp sống bình yên nơi đồng quê và vẻ đẹp của vũ trụ bao la và gần gũi, thân thuộc. </a:t>
            </a:r>
            <a:endParaRPr kumimoji="0" lang="en-US" sz="2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BDB446D6-B924-8C8C-D347-CFAC89A9B32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3131676" y="5223664"/>
            <a:ext cx="1183755" cy="1183755"/>
          </a:xfrm>
          <a:prstGeom prst="rect">
            <a:avLst/>
          </a:prstGeom>
        </p:spPr>
      </p:pic>
      <p:pic>
        <p:nvPicPr>
          <p:cNvPr id="11" name="Picture 10">
            <a:extLst>
              <a:ext uri="{FF2B5EF4-FFF2-40B4-BE49-F238E27FC236}">
                <a16:creationId xmlns:a16="http://schemas.microsoft.com/office/drawing/2014/main" id="{FD0A6824-E1CE-A2EF-948A-E7B7F54CB9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6531361" y="5205335"/>
            <a:ext cx="1183755" cy="1183755"/>
          </a:xfrm>
          <a:prstGeom prst="rect">
            <a:avLst/>
          </a:prstGeom>
        </p:spPr>
      </p:pic>
      <p:sp>
        <p:nvSpPr>
          <p:cNvPr id="14" name="TextBox 13">
            <a:extLst>
              <a:ext uri="{FF2B5EF4-FFF2-40B4-BE49-F238E27FC236}">
                <a16:creationId xmlns:a16="http://schemas.microsoft.com/office/drawing/2014/main" id="{ECC1C883-3D8F-65A4-F769-617662823A9B}"/>
              </a:ext>
            </a:extLst>
          </p:cNvPr>
          <p:cNvSpPr txBox="1"/>
          <p:nvPr/>
        </p:nvSpPr>
        <p:spPr>
          <a:xfrm>
            <a:off x="5531977" y="1660968"/>
            <a:ext cx="2897024" cy="304698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200" b="1" dirty="0">
              <a:solidFill>
                <a:prstClr val="white"/>
              </a:solidFill>
              <a:latin typeface="Calibri Light" panose="020F0302020204030204"/>
            </a:endParaRPr>
          </a:p>
        </p:txBody>
      </p:sp>
      <p:sp>
        <p:nvSpPr>
          <p:cNvPr id="15" name="TextBox 14">
            <a:extLst>
              <a:ext uri="{FF2B5EF4-FFF2-40B4-BE49-F238E27FC236}">
                <a16:creationId xmlns:a16="http://schemas.microsoft.com/office/drawing/2014/main" id="{2A521E4A-8277-46FD-0B28-FA42DBB8E63F}"/>
              </a:ext>
            </a:extLst>
          </p:cNvPr>
          <p:cNvSpPr txBox="1"/>
          <p:nvPr/>
        </p:nvSpPr>
        <p:spPr>
          <a:xfrm>
            <a:off x="5743714" y="1794003"/>
            <a:ext cx="2473550" cy="2677656"/>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ctr"/>
            <a:r>
              <a:rPr lang="vi-VN" sz="2400" b="1" dirty="0">
                <a:solidFill>
                  <a:srgbClr val="FF0000"/>
                </a:solidFill>
                <a:latin typeface="Times New Roman" panose="02020603050405020304" pitchFamily="18" charset="0"/>
                <a:cs typeface="Times New Roman" panose="02020603050405020304" pitchFamily="18" charset="0"/>
              </a:rPr>
              <a:t>Nghệ thuật </a:t>
            </a:r>
            <a:endParaRPr lang="en-US" sz="2400" b="1" dirty="0">
              <a:solidFill>
                <a:srgbClr val="FF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S</a:t>
            </a:r>
            <a:r>
              <a:rPr lang="vi-VN" sz="2400" b="1" dirty="0">
                <a:solidFill>
                  <a:srgbClr val="000000"/>
                </a:solidFill>
                <a:latin typeface="Times New Roman" panose="02020603050405020304" pitchFamily="18" charset="0"/>
                <a:cs typeface="Times New Roman" panose="02020603050405020304" pitchFamily="18" charset="0"/>
              </a:rPr>
              <a:t>o sánh độc đáo, liên tưởng thú vị</a:t>
            </a:r>
            <a:endParaRPr lang="en-US" sz="2400" b="1" dirty="0">
              <a:solidFill>
                <a:srgbClr val="000000"/>
              </a:solidFill>
              <a:latin typeface="Times New Roman" panose="02020603050405020304" pitchFamily="18" charset="0"/>
              <a:cs typeface="Times New Roman" panose="02020603050405020304" pitchFamily="18" charset="0"/>
            </a:endParaRPr>
          </a:p>
          <a:p>
            <a:pPr marL="342900" lvl="0" indent="-342900" algn="just">
              <a:buFontTx/>
              <a:buChar char="-"/>
            </a:pPr>
            <a:r>
              <a:rPr lang="en-US" sz="2400" b="1" dirty="0">
                <a:solidFill>
                  <a:srgbClr val="000000"/>
                </a:solidFill>
                <a:latin typeface="Times New Roman" panose="02020603050405020304" pitchFamily="18" charset="0"/>
                <a:cs typeface="Times New Roman" panose="02020603050405020304" pitchFamily="18" charset="0"/>
              </a:rPr>
              <a:t>G</a:t>
            </a:r>
            <a:r>
              <a:rPr lang="vi-VN" sz="2400" b="1" dirty="0">
                <a:solidFill>
                  <a:srgbClr val="000000"/>
                </a:solidFill>
                <a:latin typeface="Times New Roman" panose="02020603050405020304" pitchFamily="18" charset="0"/>
                <a:cs typeface="Times New Roman" panose="02020603050405020304" pitchFamily="18" charset="0"/>
              </a:rPr>
              <a:t>iọng thơ nhẹ nhàng, vui tươi</a:t>
            </a:r>
            <a:endParaRPr lang="en-US" sz="2400" b="1" dirty="0">
              <a:solidFill>
                <a:srgbClr val="00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1B0C3DA-1823-DA18-40B8-97DC050F0C61}"/>
              </a:ext>
            </a:extLst>
          </p:cNvPr>
          <p:cNvSpPr txBox="1"/>
          <p:nvPr/>
        </p:nvSpPr>
        <p:spPr>
          <a:xfrm>
            <a:off x="1590492" y="712832"/>
            <a:ext cx="734687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III.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Tổng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2798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style.rotation</p:attrName>
                                        </p:attrNameLst>
                                      </p:cBhvr>
                                      <p:tavLst>
                                        <p:tav tm="0">
                                          <p:val>
                                            <p:fltVal val="90"/>
                                          </p:val>
                                        </p:tav>
                                        <p:tav tm="100000">
                                          <p:val>
                                            <p:fltVal val="0"/>
                                          </p:val>
                                        </p:tav>
                                      </p:tavLst>
                                    </p:anim>
                                    <p:animEffect transition="in" filter="fade">
                                      <p:cBhvr>
                                        <p:cTn id="10" dur="10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500" fill="hold"/>
                                        <p:tgtEl>
                                          <p:spTgt spid="13"/>
                                        </p:tgtEl>
                                        <p:attrNameLst>
                                          <p:attrName>ppt_w</p:attrName>
                                        </p:attrNameLst>
                                      </p:cBhvr>
                                      <p:tavLst>
                                        <p:tav tm="0">
                                          <p:val>
                                            <p:fltVal val="0"/>
                                          </p:val>
                                        </p:tav>
                                        <p:tav tm="100000">
                                          <p:val>
                                            <p:strVal val="#ppt_w"/>
                                          </p:val>
                                        </p:tav>
                                      </p:tavLst>
                                    </p:anim>
                                    <p:anim calcmode="lin" valueType="num">
                                      <p:cBhvr>
                                        <p:cTn id="16" dur="500" fill="hold"/>
                                        <p:tgtEl>
                                          <p:spTgt spid="13"/>
                                        </p:tgtEl>
                                        <p:attrNameLst>
                                          <p:attrName>ppt_h</p:attrName>
                                        </p:attrNameLst>
                                      </p:cBhvr>
                                      <p:tavLst>
                                        <p:tav tm="0">
                                          <p:val>
                                            <p:fltVal val="0"/>
                                          </p:val>
                                        </p:tav>
                                        <p:tav tm="100000">
                                          <p:val>
                                            <p:strVal val="#ppt_h"/>
                                          </p:val>
                                        </p:tav>
                                      </p:tavLst>
                                    </p:anim>
                                    <p:animEffect transition="in" filter="fade">
                                      <p:cBhvr>
                                        <p:cTn id="17" dur="500"/>
                                        <p:tgtEl>
                                          <p:spTgt spid="1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p:cTn id="32" dur="500" fill="hold"/>
                                        <p:tgtEl>
                                          <p:spTgt spid="15"/>
                                        </p:tgtEl>
                                        <p:attrNameLst>
                                          <p:attrName>ppt_w</p:attrName>
                                        </p:attrNameLst>
                                      </p:cBhvr>
                                      <p:tavLst>
                                        <p:tav tm="0">
                                          <p:val>
                                            <p:fltVal val="0"/>
                                          </p:val>
                                        </p:tav>
                                        <p:tav tm="100000">
                                          <p:val>
                                            <p:strVal val="#ppt_w"/>
                                          </p:val>
                                        </p:tav>
                                      </p:tavLst>
                                    </p:anim>
                                    <p:anim calcmode="lin" valueType="num">
                                      <p:cBhvr>
                                        <p:cTn id="33" dur="500" fill="hold"/>
                                        <p:tgtEl>
                                          <p:spTgt spid="15"/>
                                        </p:tgtEl>
                                        <p:attrNameLst>
                                          <p:attrName>ppt_h</p:attrName>
                                        </p:attrNameLst>
                                      </p:cBhvr>
                                      <p:tavLst>
                                        <p:tav tm="0">
                                          <p:val>
                                            <p:fltVal val="0"/>
                                          </p:val>
                                        </p:tav>
                                        <p:tav tm="100000">
                                          <p:val>
                                            <p:strVal val="#ppt_h"/>
                                          </p:val>
                                        </p:tav>
                                      </p:tavLst>
                                    </p:anim>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P spid="15" grpId="0" animBg="1"/>
      <p:bldP spid="1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891017"/>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LUYỆN TẬP</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2132930047"/>
      </p:ext>
    </p:extLst>
  </p:cSld>
  <p:clrMapOvr>
    <a:masterClrMapping/>
  </p:clrMapOvr>
  <p:transition spd="slow">
    <p:cove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3729863" y="4601818"/>
            <a:ext cx="3900652"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29" name="TextBox 28"/>
          <p:cNvSpPr txBox="1"/>
          <p:nvPr/>
        </p:nvSpPr>
        <p:spPr>
          <a:xfrm>
            <a:off x="1820475" y="125266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1</a:t>
            </a:r>
          </a:p>
        </p:txBody>
      </p:sp>
      <p:sp>
        <p:nvSpPr>
          <p:cNvPr id="48" name="Isosceles Triangle 47"/>
          <p:cNvSpPr/>
          <p:nvPr/>
        </p:nvSpPr>
        <p:spPr>
          <a:xfrm>
            <a:off x="2703" y="4097065"/>
            <a:ext cx="5350548" cy="1903687"/>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1" name="5-Point Star 50">
            <a:hlinkClick r:id="rId4" action="ppaction://hlinksldjump"/>
          </p:cNvPr>
          <p:cNvSpPr/>
          <p:nvPr/>
        </p:nvSpPr>
        <p:spPr>
          <a:xfrm>
            <a:off x="1710557" y="1578327"/>
            <a:ext cx="612891"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2" name="TextBox 51"/>
          <p:cNvSpPr txBox="1"/>
          <p:nvPr/>
        </p:nvSpPr>
        <p:spPr>
          <a:xfrm>
            <a:off x="3533329" y="1897022"/>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2</a:t>
            </a:r>
          </a:p>
        </p:txBody>
      </p:sp>
      <p:sp>
        <p:nvSpPr>
          <p:cNvPr id="53" name="5-Point Star 52">
            <a:hlinkClick r:id="rId5" action="ppaction://hlinksldjump"/>
          </p:cNvPr>
          <p:cNvSpPr/>
          <p:nvPr/>
        </p:nvSpPr>
        <p:spPr>
          <a:xfrm>
            <a:off x="3300288" y="2222683"/>
            <a:ext cx="859141"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4" name="TextBox 53"/>
          <p:cNvSpPr txBox="1"/>
          <p:nvPr/>
        </p:nvSpPr>
        <p:spPr>
          <a:xfrm>
            <a:off x="6346085" y="124913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5</a:t>
            </a:r>
          </a:p>
        </p:txBody>
      </p:sp>
      <p:sp>
        <p:nvSpPr>
          <p:cNvPr id="55" name="5-Point Star 54">
            <a:hlinkClick r:id="rId6" action="ppaction://hlinksldjump"/>
          </p:cNvPr>
          <p:cNvSpPr/>
          <p:nvPr/>
        </p:nvSpPr>
        <p:spPr>
          <a:xfrm>
            <a:off x="6113044" y="1574797"/>
            <a:ext cx="859141"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6" name="TextBox 55"/>
          <p:cNvSpPr txBox="1"/>
          <p:nvPr/>
        </p:nvSpPr>
        <p:spPr>
          <a:xfrm>
            <a:off x="9158841" y="2219200"/>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6</a:t>
            </a:r>
          </a:p>
        </p:txBody>
      </p:sp>
      <p:sp>
        <p:nvSpPr>
          <p:cNvPr id="57" name="5-Point Star 56">
            <a:hlinkClick r:id="rId7" action="ppaction://hlinksldjump"/>
          </p:cNvPr>
          <p:cNvSpPr/>
          <p:nvPr/>
        </p:nvSpPr>
        <p:spPr>
          <a:xfrm>
            <a:off x="8925800" y="2544861"/>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58" name="TextBox 57"/>
          <p:cNvSpPr txBox="1"/>
          <p:nvPr/>
        </p:nvSpPr>
        <p:spPr>
          <a:xfrm>
            <a:off x="7088705" y="2955176"/>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4</a:t>
            </a:r>
          </a:p>
        </p:txBody>
      </p:sp>
      <p:sp>
        <p:nvSpPr>
          <p:cNvPr id="59" name="5-Point Star 58">
            <a:hlinkClick r:id="rId8" action="ppaction://hlinksldjump"/>
          </p:cNvPr>
          <p:cNvSpPr/>
          <p:nvPr/>
        </p:nvSpPr>
        <p:spPr>
          <a:xfrm>
            <a:off x="6972185" y="3280837"/>
            <a:ext cx="626099" cy="469575"/>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2" name="TextBox 61"/>
          <p:cNvSpPr txBox="1"/>
          <p:nvPr/>
        </p:nvSpPr>
        <p:spPr>
          <a:xfrm>
            <a:off x="750953" y="2219198"/>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a:ea typeface="+mn-ea"/>
                <a:cs typeface="Arial"/>
                <a:sym typeface="Arial"/>
              </a:rPr>
              <a:t>3</a:t>
            </a:r>
          </a:p>
        </p:txBody>
      </p:sp>
      <p:sp>
        <p:nvSpPr>
          <p:cNvPr id="63" name="5-Point Star 62">
            <a:hlinkClick r:id="rId9" action="ppaction://hlinksldjump"/>
          </p:cNvPr>
          <p:cNvSpPr/>
          <p:nvPr/>
        </p:nvSpPr>
        <p:spPr>
          <a:xfrm>
            <a:off x="732697" y="2544860"/>
            <a:ext cx="429571" cy="3221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68" name="TextBox 67"/>
          <p:cNvSpPr txBox="1"/>
          <p:nvPr/>
        </p:nvSpPr>
        <p:spPr>
          <a:xfrm>
            <a:off x="4584973" y="2750681"/>
            <a:ext cx="1232517"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Đặc</a:t>
            </a: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 </a:t>
            </a:r>
            <a:r>
              <a:rPr kumimoji="0" lang="en-US" sz="2400" b="1" i="0" u="none" strike="noStrike" kern="1200" cap="none" spc="0" normalizeH="0" baseline="0" noProof="0" dirty="0" err="1">
                <a:ln>
                  <a:noFill/>
                </a:ln>
                <a:solidFill>
                  <a:prstClr val="white"/>
                </a:solidFill>
                <a:effectLst/>
                <a:uLnTx/>
                <a:uFillTx/>
                <a:latin typeface="Calibri"/>
                <a:ea typeface="+mn-ea"/>
                <a:cs typeface="Arial"/>
                <a:sym typeface="Arial"/>
              </a:rPr>
              <a:t>biệt</a:t>
            </a:r>
            <a:endParaRPr kumimoji="0" lang="en-US" sz="2400" b="1" i="0" u="none" strike="noStrike" kern="1200" cap="none" spc="0" normalizeH="0" baseline="0" noProof="0" dirty="0">
              <a:ln>
                <a:noFill/>
              </a:ln>
              <a:solidFill>
                <a:prstClr val="white"/>
              </a:solidFill>
              <a:effectLst/>
              <a:uLnTx/>
              <a:uFillTx/>
              <a:latin typeface="Calibri"/>
              <a:ea typeface="+mn-ea"/>
              <a:cs typeface="Arial"/>
              <a:sym typeface="Arial"/>
            </a:endParaRPr>
          </a:p>
        </p:txBody>
      </p:sp>
      <p:sp>
        <p:nvSpPr>
          <p:cNvPr id="69" name="5-Point Star 68">
            <a:hlinkClick r:id="rId7" action="ppaction://hlinksldjump"/>
          </p:cNvPr>
          <p:cNvSpPr/>
          <p:nvPr/>
        </p:nvSpPr>
        <p:spPr>
          <a:xfrm>
            <a:off x="3866341" y="3127009"/>
            <a:ext cx="2579713" cy="1441897"/>
          </a:xfrm>
          <a:prstGeom prst="star5">
            <a:avLst>
              <a:gd name="adj" fmla="val 2905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
        <p:nvSpPr>
          <p:cNvPr id="70" name="Pentagon 69"/>
          <p:cNvSpPr/>
          <p:nvPr/>
        </p:nvSpPr>
        <p:spPr>
          <a:xfrm flipH="1">
            <a:off x="10159134" y="54361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pipi</a:t>
            </a:r>
          </a:p>
        </p:txBody>
      </p:sp>
      <p:sp>
        <p:nvSpPr>
          <p:cNvPr id="71" name="Rectangle 70"/>
          <p:cNvSpPr/>
          <p:nvPr/>
        </p:nvSpPr>
        <p:spPr>
          <a:xfrm>
            <a:off x="2800453" y="4478042"/>
            <a:ext cx="6591099" cy="1084914"/>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Ngôi</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sao</a:t>
            </a:r>
            <a:r>
              <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 may </a:t>
            </a:r>
            <a:r>
              <a:rPr kumimoji="0" lang="en-US" sz="6600" b="1" i="0" u="none" strike="noStrike" kern="1200" cap="none" spc="0" normalizeH="0" baseline="0" noProof="0" dirty="0" err="1">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rPr>
              <a:t>mắn</a:t>
            </a:r>
            <a:endParaRPr kumimoji="0" lang="en-US" sz="6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a:ea typeface="+mn-ea"/>
              <a:cs typeface="Arial"/>
              <a:sym typeface="Arial"/>
            </a:endParaRPr>
          </a:p>
        </p:txBody>
      </p:sp>
      <p:pic>
        <p:nvPicPr>
          <p:cNvPr id="73" name="Picture 7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173506" y="3168687"/>
            <a:ext cx="149975" cy="99503"/>
          </a:xfrm>
          <a:prstGeom prst="rect">
            <a:avLst/>
          </a:prstGeom>
        </p:spPr>
      </p:pic>
      <p:pic>
        <p:nvPicPr>
          <p:cNvPr id="76" name="Picture 7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17129" y="1859268"/>
            <a:ext cx="247651" cy="164307"/>
          </a:xfrm>
          <a:prstGeom prst="rect">
            <a:avLst/>
          </a:prstGeom>
        </p:spPr>
      </p:pic>
      <p:pic>
        <p:nvPicPr>
          <p:cNvPr id="77" name="Picture 7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077169" y="2256887"/>
            <a:ext cx="206475" cy="136988"/>
          </a:xfrm>
          <a:prstGeom prst="rect">
            <a:avLst/>
          </a:prstGeom>
        </p:spPr>
      </p:pic>
      <p:pic>
        <p:nvPicPr>
          <p:cNvPr id="79" name="Picture 7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08514" y="2274135"/>
            <a:ext cx="174279" cy="115628"/>
          </a:xfrm>
          <a:prstGeom prst="rect">
            <a:avLst/>
          </a:prstGeom>
        </p:spPr>
      </p:pic>
      <p:sp>
        <p:nvSpPr>
          <p:cNvPr id="2" name="Rectangle: Rounded Corners 1">
            <a:hlinkClick r:id="rId11" action="ppaction://hlinksldjump"/>
            <a:extLst>
              <a:ext uri="{FF2B5EF4-FFF2-40B4-BE49-F238E27FC236}">
                <a16:creationId xmlns:a16="http://schemas.microsoft.com/office/drawing/2014/main" id="{0480B393-4988-4D76-866F-5168E707A428}"/>
              </a:ext>
            </a:extLst>
          </p:cNvPr>
          <p:cNvSpPr/>
          <p:nvPr/>
        </p:nvSpPr>
        <p:spPr>
          <a:xfrm>
            <a:off x="100885" y="5488100"/>
            <a:ext cx="1693257" cy="437797"/>
          </a:xfrm>
          <a:prstGeom prst="roundRect">
            <a:avLst/>
          </a:prstGeom>
          <a:ln w="28575">
            <a:solidFill>
              <a:schemeClr val="accent4"/>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
                <a:srgbClr val="000000"/>
              </a:buClr>
              <a:buSzTx/>
              <a:buFontTx/>
              <a:buNone/>
              <a:tabLst/>
              <a:defRPr/>
            </a:pPr>
            <a:r>
              <a:rPr kumimoji="0" lang="en-US" sz="2400" b="1" i="0" u="none" strike="noStrike" kern="0" cap="none" spc="0" normalizeH="0" baseline="0" noProof="0">
                <a:ln>
                  <a:noFill/>
                </a:ln>
                <a:solidFill>
                  <a:prstClr val="black"/>
                </a:solidFill>
                <a:effectLst/>
                <a:uLnTx/>
                <a:uFillTx/>
                <a:latin typeface="Calibri"/>
                <a:ea typeface="+mn-ea"/>
                <a:cs typeface="+mn-cs"/>
                <a:sym typeface="Arial"/>
              </a:rPr>
              <a:t>Bài học</a:t>
            </a:r>
          </a:p>
        </p:txBody>
      </p:sp>
      <p:pic>
        <p:nvPicPr>
          <p:cNvPr id="4" name="Victory-Bond_zh8.mp3">
            <a:hlinkClick r:id="" action="ppaction://media"/>
          </p:cNvPr>
          <p:cNvPicPr>
            <a:picLocks noChangeAspect="1"/>
          </p:cNvPicPr>
          <p:nvPr>
            <a:audioFile r:link="rId1"/>
            <p:extLst>
              <p:ext uri="{DAA4B4D4-6D71-4841-9C94-3DE7FCFB9230}">
                <p14:media xmlns:p14="http://schemas.microsoft.com/office/powerpoint/2010/main" r:embed="rId2">
                  <p14:trim st="12176.8776" end="183294.0435"/>
                </p14:media>
              </p:ext>
            </p:extLst>
          </p:nvPr>
        </p:nvPicPr>
        <p:blipFill>
          <a:blip r:embed="rId12"/>
          <a:stretch>
            <a:fillRect/>
          </a:stretch>
        </p:blipFill>
        <p:spPr>
          <a:xfrm>
            <a:off x="-943735" y="3543155"/>
            <a:ext cx="609600" cy="609600"/>
          </a:xfrm>
          <a:prstGeom prst="rect">
            <a:avLst/>
          </a:prstGeom>
        </p:spPr>
      </p:pic>
      <p:sp>
        <p:nvSpPr>
          <p:cNvPr id="26" name="TextBox 25">
            <a:extLst>
              <a:ext uri="{FF2B5EF4-FFF2-40B4-BE49-F238E27FC236}">
                <a16:creationId xmlns:a16="http://schemas.microsoft.com/office/drawing/2014/main" id="{539F984B-8D4A-6EB1-01C1-71F1D190B4D7}"/>
              </a:ext>
            </a:extLst>
          </p:cNvPr>
          <p:cNvSpPr txBox="1"/>
          <p:nvPr/>
        </p:nvSpPr>
        <p:spPr>
          <a:xfrm>
            <a:off x="10224243" y="3504095"/>
            <a:ext cx="340158" cy="461665"/>
          </a:xfrm>
          <a:prstGeom prst="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Arial"/>
                <a:sym typeface="Arial"/>
              </a:rPr>
              <a:t>7</a:t>
            </a:r>
          </a:p>
        </p:txBody>
      </p:sp>
      <p:sp>
        <p:nvSpPr>
          <p:cNvPr id="27" name="5-Point Star 56">
            <a:hlinkClick r:id="rId13" action="ppaction://hlinksldjump"/>
            <a:extLst>
              <a:ext uri="{FF2B5EF4-FFF2-40B4-BE49-F238E27FC236}">
                <a16:creationId xmlns:a16="http://schemas.microsoft.com/office/drawing/2014/main" id="{629A3E1C-40D6-F0DF-AAE7-3CED025043AA}"/>
              </a:ext>
            </a:extLst>
          </p:cNvPr>
          <p:cNvSpPr/>
          <p:nvPr/>
        </p:nvSpPr>
        <p:spPr>
          <a:xfrm>
            <a:off x="9991202" y="3829756"/>
            <a:ext cx="859141" cy="644356"/>
          </a:xfrm>
          <a:prstGeom prst="star5">
            <a:avLst>
              <a:gd name="adj" fmla="val 2241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white"/>
              </a:solidFill>
              <a:effectLst/>
              <a:uLnTx/>
              <a:uFillTx/>
              <a:latin typeface="Calibri"/>
              <a:ea typeface="+mn-ea"/>
              <a:cs typeface="+mn-cs"/>
              <a:sym typeface="Arial"/>
            </a:endParaRPr>
          </a:p>
        </p:txBody>
      </p:sp>
    </p:spTree>
    <p:extLst>
      <p:ext uri="{BB962C8B-B14F-4D97-AF65-F5344CB8AC3E}">
        <p14:creationId xmlns:p14="http://schemas.microsoft.com/office/powerpoint/2010/main" val="288577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000" fill="hold"/>
                                        <p:tgtEl>
                                          <p:spTgt spid="57"/>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250" fill="hold"/>
                                        <p:tgtEl>
                                          <p:spTgt spid="59"/>
                                        </p:tgtEl>
                                        <p:attrNameLst>
                                          <p:attrName>r</p:attrName>
                                        </p:attrNameLst>
                                      </p:cBhvr>
                                    </p:animRot>
                                  </p:childTnLst>
                                </p:cTn>
                              </p:par>
                              <p:par>
                                <p:cTn id="21" presetID="8" presetClass="emph" presetSubtype="0" repeatCount="indefinite" fill="hold" grpId="1" nodeType="withEffect">
                                  <p:stCondLst>
                                    <p:cond delay="0"/>
                                  </p:stCondLst>
                                  <p:childTnLst>
                                    <p:animRot by="21600000">
                                      <p:cBhvr>
                                        <p:cTn id="22" dur="1750" fill="hold"/>
                                        <p:tgtEl>
                                          <p:spTgt spid="63"/>
                                        </p:tgtEl>
                                        <p:attrNameLst>
                                          <p:attrName>r</p:attrName>
                                        </p:attrNameLst>
                                      </p:cBhvr>
                                    </p:animRot>
                                  </p:childTnLst>
                                </p:cTn>
                              </p:par>
                              <p:par>
                                <p:cTn id="23" presetID="8" presetClass="emph" presetSubtype="0" repeatCount="indefinite" fill="hold" grpId="1" nodeType="withEffect">
                                  <p:stCondLst>
                                    <p:cond delay="0"/>
                                  </p:stCondLst>
                                  <p:childTnLst>
                                    <p:animRot by="21600000">
                                      <p:cBhvr>
                                        <p:cTn id="24" dur="2500" fill="hold"/>
                                        <p:tgtEl>
                                          <p:spTgt spid="69"/>
                                        </p:tgtEl>
                                        <p:attrNameLst>
                                          <p:attrName>r</p:attrName>
                                        </p:attrNameLst>
                                      </p:cBhvr>
                                    </p:animRot>
                                  </p:childTnLst>
                                </p:cTn>
                              </p:par>
                            </p:childTnLst>
                          </p:cTn>
                        </p:par>
                        <p:par>
                          <p:cTn id="25" fill="hold">
                            <p:stCondLst>
                              <p:cond delay="3250"/>
                            </p:stCondLst>
                            <p:childTnLst>
                              <p:par>
                                <p:cTn id="26" presetID="1" presetClass="mediacall" presetSubtype="0" fill="hold" nodeType="afterEffect">
                                  <p:stCondLst>
                                    <p:cond delay="0"/>
                                  </p:stCondLst>
                                  <p:childTnLst>
                                    <p:cmd type="call" cmd="playFrom(0.0)">
                                      <p:cBhvr>
                                        <p:cTn id="27" dur="72981" fill="hold"/>
                                        <p:tgtEl>
                                          <p:spTgt spid="4"/>
                                        </p:tgtEl>
                                      </p:cBhvr>
                                    </p:cmd>
                                  </p:childTnLst>
                                </p:cTn>
                              </p:par>
                              <p:par>
                                <p:cTn id="28" presetID="8" presetClass="emph" presetSubtype="0" repeatCount="indefinite" fill="hold" grpId="1" nodeType="withEffect">
                                  <p:stCondLst>
                                    <p:cond delay="0"/>
                                  </p:stCondLst>
                                  <p:childTnLst>
                                    <p:animRot by="21600000">
                                      <p:cBhvr>
                                        <p:cTn id="29" dur="1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51"/>
                    </p:tgtEl>
                  </p:cond>
                </p:stCondLst>
                <p:endSync evt="end" delay="0">
                  <p:rtn val="all"/>
                </p:endSync>
                <p:childTnLst>
                  <p:par>
                    <p:cTn id="31" fill="hold">
                      <p:stCondLst>
                        <p:cond delay="0"/>
                      </p:stCondLst>
                      <p:childTnLst>
                        <p:par>
                          <p:cTn id="32" fill="hold">
                            <p:stCondLst>
                              <p:cond delay="0"/>
                            </p:stCondLst>
                            <p:childTnLst>
                              <p:par>
                                <p:cTn id="33" presetID="23" presetClass="exit" presetSubtype="544" fill="hold" grpId="0" nodeType="clickEffect">
                                  <p:stCondLst>
                                    <p:cond delay="0"/>
                                  </p:stCondLst>
                                  <p:childTnLst>
                                    <p:anim calcmode="lin" valueType="num">
                                      <p:cBhvr>
                                        <p:cTn id="34" dur="500"/>
                                        <p:tgtEl>
                                          <p:spTgt spid="51"/>
                                        </p:tgtEl>
                                        <p:attrNameLst>
                                          <p:attrName>ppt_w</p:attrName>
                                        </p:attrNameLst>
                                      </p:cBhvr>
                                      <p:tavLst>
                                        <p:tav tm="0">
                                          <p:val>
                                            <p:strVal val="ppt_w"/>
                                          </p:val>
                                        </p:tav>
                                        <p:tav tm="100000">
                                          <p:val>
                                            <p:fltVal val="0"/>
                                          </p:val>
                                        </p:tav>
                                      </p:tavLst>
                                    </p:anim>
                                    <p:anim calcmode="lin" valueType="num">
                                      <p:cBhvr>
                                        <p:cTn id="35" dur="500"/>
                                        <p:tgtEl>
                                          <p:spTgt spid="51"/>
                                        </p:tgtEl>
                                        <p:attrNameLst>
                                          <p:attrName>ppt_h</p:attrName>
                                        </p:attrNameLst>
                                      </p:cBhvr>
                                      <p:tavLst>
                                        <p:tav tm="0">
                                          <p:val>
                                            <p:strVal val="ppt_h"/>
                                          </p:val>
                                        </p:tav>
                                        <p:tav tm="100000">
                                          <p:val>
                                            <p:fltVal val="0"/>
                                          </p:val>
                                        </p:tav>
                                      </p:tavLst>
                                    </p:anim>
                                    <p:anim calcmode="lin" valueType="num">
                                      <p:cBhvr>
                                        <p:cTn id="36" dur="500"/>
                                        <p:tgtEl>
                                          <p:spTgt spid="51"/>
                                        </p:tgtEl>
                                        <p:attrNameLst>
                                          <p:attrName>ppt_x</p:attrName>
                                        </p:attrNameLst>
                                      </p:cBhvr>
                                      <p:tavLst>
                                        <p:tav tm="0">
                                          <p:val>
                                            <p:strVal val="ppt_x"/>
                                          </p:val>
                                        </p:tav>
                                        <p:tav tm="100000">
                                          <p:val>
                                            <p:fltVal val="0.5"/>
                                          </p:val>
                                        </p:tav>
                                      </p:tavLst>
                                    </p:anim>
                                    <p:anim calcmode="lin" valueType="num">
                                      <p:cBhvr>
                                        <p:cTn id="37" dur="500"/>
                                        <p:tgtEl>
                                          <p:spTgt spid="51"/>
                                        </p:tgtEl>
                                        <p:attrNameLst>
                                          <p:attrName>ppt_y</p:attrName>
                                        </p:attrNameLst>
                                      </p:cBhvr>
                                      <p:tavLst>
                                        <p:tav tm="0">
                                          <p:val>
                                            <p:strVal val="ppt_y"/>
                                          </p:val>
                                        </p:tav>
                                        <p:tav tm="100000">
                                          <p:val>
                                            <p:fltVal val="0.5"/>
                                          </p:val>
                                        </p:tav>
                                      </p:tavLst>
                                    </p:anim>
                                    <p:set>
                                      <p:cBhvr>
                                        <p:cTn id="38" dur="1" fill="hold">
                                          <p:stCondLst>
                                            <p:cond delay="499"/>
                                          </p:stCondLst>
                                        </p:cTn>
                                        <p:tgtEl>
                                          <p:spTgt spid="51"/>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10"/>
                                        <p:tgtEl>
                                          <p:spTgt spid="29"/>
                                        </p:tgtEl>
                                      </p:cBhvr>
                                    </p:animEffect>
                                    <p:set>
                                      <p:cBhvr>
                                        <p:cTn id="41"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42" restart="whenNotActive" fill="hold" evtFilter="cancelBubble" nodeType="interactiveSeq">
                <p:stCondLst>
                  <p:cond evt="onClick" delay="0">
                    <p:tgtEl>
                      <p:spTgt spid="53"/>
                    </p:tgtEl>
                  </p:cond>
                </p:stCondLst>
                <p:endSync evt="end" delay="0">
                  <p:rtn val="all"/>
                </p:endSync>
                <p:childTnLst>
                  <p:par>
                    <p:cTn id="43" fill="hold">
                      <p:stCondLst>
                        <p:cond delay="0"/>
                      </p:stCondLst>
                      <p:childTnLst>
                        <p:par>
                          <p:cTn id="44" fill="hold">
                            <p:stCondLst>
                              <p:cond delay="0"/>
                            </p:stCondLst>
                            <p:childTnLst>
                              <p:par>
                                <p:cTn id="45" presetID="23" presetClass="exit" presetSubtype="544" fill="hold" grpId="0" nodeType="clickEffect">
                                  <p:stCondLst>
                                    <p:cond delay="0"/>
                                  </p:stCondLst>
                                  <p:childTnLst>
                                    <p:anim calcmode="lin" valueType="num">
                                      <p:cBhvr>
                                        <p:cTn id="46" dur="500"/>
                                        <p:tgtEl>
                                          <p:spTgt spid="53"/>
                                        </p:tgtEl>
                                        <p:attrNameLst>
                                          <p:attrName>ppt_w</p:attrName>
                                        </p:attrNameLst>
                                      </p:cBhvr>
                                      <p:tavLst>
                                        <p:tav tm="0">
                                          <p:val>
                                            <p:strVal val="ppt_w"/>
                                          </p:val>
                                        </p:tav>
                                        <p:tav tm="100000">
                                          <p:val>
                                            <p:fltVal val="0"/>
                                          </p:val>
                                        </p:tav>
                                      </p:tavLst>
                                    </p:anim>
                                    <p:anim calcmode="lin" valueType="num">
                                      <p:cBhvr>
                                        <p:cTn id="47" dur="500"/>
                                        <p:tgtEl>
                                          <p:spTgt spid="53"/>
                                        </p:tgtEl>
                                        <p:attrNameLst>
                                          <p:attrName>ppt_h</p:attrName>
                                        </p:attrNameLst>
                                      </p:cBhvr>
                                      <p:tavLst>
                                        <p:tav tm="0">
                                          <p:val>
                                            <p:strVal val="ppt_h"/>
                                          </p:val>
                                        </p:tav>
                                        <p:tav tm="100000">
                                          <p:val>
                                            <p:fltVal val="0"/>
                                          </p:val>
                                        </p:tav>
                                      </p:tavLst>
                                    </p:anim>
                                    <p:anim calcmode="lin" valueType="num">
                                      <p:cBhvr>
                                        <p:cTn id="48" dur="500"/>
                                        <p:tgtEl>
                                          <p:spTgt spid="53"/>
                                        </p:tgtEl>
                                        <p:attrNameLst>
                                          <p:attrName>ppt_x</p:attrName>
                                        </p:attrNameLst>
                                      </p:cBhvr>
                                      <p:tavLst>
                                        <p:tav tm="0">
                                          <p:val>
                                            <p:strVal val="ppt_x"/>
                                          </p:val>
                                        </p:tav>
                                        <p:tav tm="100000">
                                          <p:val>
                                            <p:fltVal val="0.5"/>
                                          </p:val>
                                        </p:tav>
                                      </p:tavLst>
                                    </p:anim>
                                    <p:anim calcmode="lin" valueType="num">
                                      <p:cBhvr>
                                        <p:cTn id="49" dur="500"/>
                                        <p:tgtEl>
                                          <p:spTgt spid="53"/>
                                        </p:tgtEl>
                                        <p:attrNameLst>
                                          <p:attrName>ppt_y</p:attrName>
                                        </p:attrNameLst>
                                      </p:cBhvr>
                                      <p:tavLst>
                                        <p:tav tm="0">
                                          <p:val>
                                            <p:strVal val="ppt_y"/>
                                          </p:val>
                                        </p:tav>
                                        <p:tav tm="100000">
                                          <p:val>
                                            <p:fltVal val="0.5"/>
                                          </p:val>
                                        </p:tav>
                                      </p:tavLst>
                                    </p:anim>
                                    <p:set>
                                      <p:cBhvr>
                                        <p:cTn id="50" dur="1" fill="hold">
                                          <p:stCondLst>
                                            <p:cond delay="499"/>
                                          </p:stCondLst>
                                        </p:cTn>
                                        <p:tgtEl>
                                          <p:spTgt spid="53"/>
                                        </p:tgtEl>
                                        <p:attrNameLst>
                                          <p:attrName>style.visibility</p:attrName>
                                        </p:attrNameLst>
                                      </p:cBhvr>
                                      <p:to>
                                        <p:strVal val="hidden"/>
                                      </p:to>
                                    </p:set>
                                  </p:childTnLst>
                                </p:cTn>
                              </p:par>
                              <p:par>
                                <p:cTn id="51" presetID="10" presetClass="exit" presetSubtype="0" fill="hold" grpId="0" nodeType="withEffect">
                                  <p:stCondLst>
                                    <p:cond delay="0"/>
                                  </p:stCondLst>
                                  <p:childTnLst>
                                    <p:animEffect transition="out" filter="fade">
                                      <p:cBhvr>
                                        <p:cTn id="52" dur="10"/>
                                        <p:tgtEl>
                                          <p:spTgt spid="52"/>
                                        </p:tgtEl>
                                      </p:cBhvr>
                                    </p:animEffect>
                                    <p:set>
                                      <p:cBhvr>
                                        <p:cTn id="53"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54" restart="whenNotActive" fill="hold" evtFilter="cancelBubble" nodeType="interactiveSeq">
                <p:stCondLst>
                  <p:cond evt="onClick" delay="0">
                    <p:tgtEl>
                      <p:spTgt spid="55"/>
                    </p:tgtEl>
                  </p:cond>
                </p:stCondLst>
                <p:endSync evt="end" delay="0">
                  <p:rtn val="all"/>
                </p:endSync>
                <p:childTnLst>
                  <p:par>
                    <p:cTn id="55" fill="hold">
                      <p:stCondLst>
                        <p:cond delay="0"/>
                      </p:stCondLst>
                      <p:childTnLst>
                        <p:par>
                          <p:cTn id="56" fill="hold">
                            <p:stCondLst>
                              <p:cond delay="0"/>
                            </p:stCondLst>
                            <p:childTnLst>
                              <p:par>
                                <p:cTn id="57" presetID="23" presetClass="exit" presetSubtype="544" fill="hold" grpId="0" nodeType="clickEffect">
                                  <p:stCondLst>
                                    <p:cond delay="0"/>
                                  </p:stCondLst>
                                  <p:childTnLst>
                                    <p:anim calcmode="lin" valueType="num">
                                      <p:cBhvr>
                                        <p:cTn id="58" dur="500"/>
                                        <p:tgtEl>
                                          <p:spTgt spid="55"/>
                                        </p:tgtEl>
                                        <p:attrNameLst>
                                          <p:attrName>ppt_w</p:attrName>
                                        </p:attrNameLst>
                                      </p:cBhvr>
                                      <p:tavLst>
                                        <p:tav tm="0">
                                          <p:val>
                                            <p:strVal val="ppt_w"/>
                                          </p:val>
                                        </p:tav>
                                        <p:tav tm="100000">
                                          <p:val>
                                            <p:fltVal val="0"/>
                                          </p:val>
                                        </p:tav>
                                      </p:tavLst>
                                    </p:anim>
                                    <p:anim calcmode="lin" valueType="num">
                                      <p:cBhvr>
                                        <p:cTn id="59" dur="500"/>
                                        <p:tgtEl>
                                          <p:spTgt spid="55"/>
                                        </p:tgtEl>
                                        <p:attrNameLst>
                                          <p:attrName>ppt_h</p:attrName>
                                        </p:attrNameLst>
                                      </p:cBhvr>
                                      <p:tavLst>
                                        <p:tav tm="0">
                                          <p:val>
                                            <p:strVal val="ppt_h"/>
                                          </p:val>
                                        </p:tav>
                                        <p:tav tm="100000">
                                          <p:val>
                                            <p:fltVal val="0"/>
                                          </p:val>
                                        </p:tav>
                                      </p:tavLst>
                                    </p:anim>
                                    <p:anim calcmode="lin" valueType="num">
                                      <p:cBhvr>
                                        <p:cTn id="60" dur="500"/>
                                        <p:tgtEl>
                                          <p:spTgt spid="55"/>
                                        </p:tgtEl>
                                        <p:attrNameLst>
                                          <p:attrName>ppt_x</p:attrName>
                                        </p:attrNameLst>
                                      </p:cBhvr>
                                      <p:tavLst>
                                        <p:tav tm="0">
                                          <p:val>
                                            <p:strVal val="ppt_x"/>
                                          </p:val>
                                        </p:tav>
                                        <p:tav tm="100000">
                                          <p:val>
                                            <p:fltVal val="0.5"/>
                                          </p:val>
                                        </p:tav>
                                      </p:tavLst>
                                    </p:anim>
                                    <p:anim calcmode="lin" valueType="num">
                                      <p:cBhvr>
                                        <p:cTn id="61" dur="500"/>
                                        <p:tgtEl>
                                          <p:spTgt spid="55"/>
                                        </p:tgtEl>
                                        <p:attrNameLst>
                                          <p:attrName>ppt_y</p:attrName>
                                        </p:attrNameLst>
                                      </p:cBhvr>
                                      <p:tavLst>
                                        <p:tav tm="0">
                                          <p:val>
                                            <p:strVal val="ppt_y"/>
                                          </p:val>
                                        </p:tav>
                                        <p:tav tm="100000">
                                          <p:val>
                                            <p:fltVal val="0.5"/>
                                          </p:val>
                                        </p:tav>
                                      </p:tavLst>
                                    </p:anim>
                                    <p:set>
                                      <p:cBhvr>
                                        <p:cTn id="62" dur="1" fill="hold">
                                          <p:stCondLst>
                                            <p:cond delay="499"/>
                                          </p:stCondLst>
                                        </p:cTn>
                                        <p:tgtEl>
                                          <p:spTgt spid="55"/>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10"/>
                                        <p:tgtEl>
                                          <p:spTgt spid="54"/>
                                        </p:tgtEl>
                                      </p:cBhvr>
                                    </p:animEffect>
                                    <p:set>
                                      <p:cBhvr>
                                        <p:cTn id="65"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66" restart="whenNotActive" fill="hold" evtFilter="cancelBubble" nodeType="interactiveSeq">
                <p:stCondLst>
                  <p:cond evt="onClick" delay="0">
                    <p:tgtEl>
                      <p:spTgt spid="57"/>
                    </p:tgtEl>
                  </p:cond>
                </p:stCondLst>
                <p:endSync evt="end" delay="0">
                  <p:rtn val="all"/>
                </p:endSync>
                <p:childTnLst>
                  <p:par>
                    <p:cTn id="67" fill="hold">
                      <p:stCondLst>
                        <p:cond delay="0"/>
                      </p:stCondLst>
                      <p:childTnLst>
                        <p:par>
                          <p:cTn id="68" fill="hold">
                            <p:stCondLst>
                              <p:cond delay="0"/>
                            </p:stCondLst>
                            <p:childTnLst>
                              <p:par>
                                <p:cTn id="69" presetID="23" presetClass="exit" presetSubtype="544" fill="hold" grpId="0" nodeType="clickEffect">
                                  <p:stCondLst>
                                    <p:cond delay="0"/>
                                  </p:stCondLst>
                                  <p:childTnLst>
                                    <p:anim calcmode="lin" valueType="num">
                                      <p:cBhvr>
                                        <p:cTn id="70" dur="500"/>
                                        <p:tgtEl>
                                          <p:spTgt spid="57"/>
                                        </p:tgtEl>
                                        <p:attrNameLst>
                                          <p:attrName>ppt_w</p:attrName>
                                        </p:attrNameLst>
                                      </p:cBhvr>
                                      <p:tavLst>
                                        <p:tav tm="0">
                                          <p:val>
                                            <p:strVal val="ppt_w"/>
                                          </p:val>
                                        </p:tav>
                                        <p:tav tm="100000">
                                          <p:val>
                                            <p:fltVal val="0"/>
                                          </p:val>
                                        </p:tav>
                                      </p:tavLst>
                                    </p:anim>
                                    <p:anim calcmode="lin" valueType="num">
                                      <p:cBhvr>
                                        <p:cTn id="71" dur="500"/>
                                        <p:tgtEl>
                                          <p:spTgt spid="57"/>
                                        </p:tgtEl>
                                        <p:attrNameLst>
                                          <p:attrName>ppt_h</p:attrName>
                                        </p:attrNameLst>
                                      </p:cBhvr>
                                      <p:tavLst>
                                        <p:tav tm="0">
                                          <p:val>
                                            <p:strVal val="ppt_h"/>
                                          </p:val>
                                        </p:tav>
                                        <p:tav tm="100000">
                                          <p:val>
                                            <p:fltVal val="0"/>
                                          </p:val>
                                        </p:tav>
                                      </p:tavLst>
                                    </p:anim>
                                    <p:anim calcmode="lin" valueType="num">
                                      <p:cBhvr>
                                        <p:cTn id="72" dur="500"/>
                                        <p:tgtEl>
                                          <p:spTgt spid="57"/>
                                        </p:tgtEl>
                                        <p:attrNameLst>
                                          <p:attrName>ppt_x</p:attrName>
                                        </p:attrNameLst>
                                      </p:cBhvr>
                                      <p:tavLst>
                                        <p:tav tm="0">
                                          <p:val>
                                            <p:strVal val="ppt_x"/>
                                          </p:val>
                                        </p:tav>
                                        <p:tav tm="100000">
                                          <p:val>
                                            <p:fltVal val="0.5"/>
                                          </p:val>
                                        </p:tav>
                                      </p:tavLst>
                                    </p:anim>
                                    <p:anim calcmode="lin" valueType="num">
                                      <p:cBhvr>
                                        <p:cTn id="73" dur="500"/>
                                        <p:tgtEl>
                                          <p:spTgt spid="57"/>
                                        </p:tgtEl>
                                        <p:attrNameLst>
                                          <p:attrName>ppt_y</p:attrName>
                                        </p:attrNameLst>
                                      </p:cBhvr>
                                      <p:tavLst>
                                        <p:tav tm="0">
                                          <p:val>
                                            <p:strVal val="ppt_y"/>
                                          </p:val>
                                        </p:tav>
                                        <p:tav tm="100000">
                                          <p:val>
                                            <p:fltVal val="0.5"/>
                                          </p:val>
                                        </p:tav>
                                      </p:tavLst>
                                    </p:anim>
                                    <p:set>
                                      <p:cBhvr>
                                        <p:cTn id="74" dur="1" fill="hold">
                                          <p:stCondLst>
                                            <p:cond delay="499"/>
                                          </p:stCondLst>
                                        </p:cTn>
                                        <p:tgtEl>
                                          <p:spTgt spid="57"/>
                                        </p:tgtEl>
                                        <p:attrNameLst>
                                          <p:attrName>style.visibility</p:attrName>
                                        </p:attrNameLst>
                                      </p:cBhvr>
                                      <p:to>
                                        <p:strVal val="hidden"/>
                                      </p:to>
                                    </p:set>
                                  </p:childTnLst>
                                </p:cTn>
                              </p:par>
                              <p:par>
                                <p:cTn id="75" presetID="10" presetClass="exit" presetSubtype="0" fill="hold" grpId="0" nodeType="withEffect">
                                  <p:stCondLst>
                                    <p:cond delay="0"/>
                                  </p:stCondLst>
                                  <p:childTnLst>
                                    <p:animEffect transition="out" filter="fade">
                                      <p:cBhvr>
                                        <p:cTn id="76" dur="10"/>
                                        <p:tgtEl>
                                          <p:spTgt spid="56"/>
                                        </p:tgtEl>
                                      </p:cBhvr>
                                    </p:animEffect>
                                    <p:set>
                                      <p:cBhvr>
                                        <p:cTn id="77" dur="1" fill="hold">
                                          <p:stCondLst>
                                            <p:cond delay="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78" restart="whenNotActive" fill="hold" evtFilter="cancelBubble" nodeType="interactiveSeq">
                <p:stCondLst>
                  <p:cond evt="onClick" delay="0">
                    <p:tgtEl>
                      <p:spTgt spid="59"/>
                    </p:tgtEl>
                  </p:cond>
                </p:stCondLst>
                <p:endSync evt="end" delay="0">
                  <p:rtn val="all"/>
                </p:endSync>
                <p:childTnLst>
                  <p:par>
                    <p:cTn id="79" fill="hold">
                      <p:stCondLst>
                        <p:cond delay="0"/>
                      </p:stCondLst>
                      <p:childTnLst>
                        <p:par>
                          <p:cTn id="80" fill="hold">
                            <p:stCondLst>
                              <p:cond delay="0"/>
                            </p:stCondLst>
                            <p:childTnLst>
                              <p:par>
                                <p:cTn id="81" presetID="23" presetClass="exit" presetSubtype="544" fill="hold" grpId="0" nodeType="clickEffect">
                                  <p:stCondLst>
                                    <p:cond delay="0"/>
                                  </p:stCondLst>
                                  <p:childTnLst>
                                    <p:anim calcmode="lin" valueType="num">
                                      <p:cBhvr>
                                        <p:cTn id="82" dur="500"/>
                                        <p:tgtEl>
                                          <p:spTgt spid="59"/>
                                        </p:tgtEl>
                                        <p:attrNameLst>
                                          <p:attrName>ppt_w</p:attrName>
                                        </p:attrNameLst>
                                      </p:cBhvr>
                                      <p:tavLst>
                                        <p:tav tm="0">
                                          <p:val>
                                            <p:strVal val="ppt_w"/>
                                          </p:val>
                                        </p:tav>
                                        <p:tav tm="100000">
                                          <p:val>
                                            <p:fltVal val="0"/>
                                          </p:val>
                                        </p:tav>
                                      </p:tavLst>
                                    </p:anim>
                                    <p:anim calcmode="lin" valueType="num">
                                      <p:cBhvr>
                                        <p:cTn id="83" dur="500"/>
                                        <p:tgtEl>
                                          <p:spTgt spid="59"/>
                                        </p:tgtEl>
                                        <p:attrNameLst>
                                          <p:attrName>ppt_h</p:attrName>
                                        </p:attrNameLst>
                                      </p:cBhvr>
                                      <p:tavLst>
                                        <p:tav tm="0">
                                          <p:val>
                                            <p:strVal val="ppt_h"/>
                                          </p:val>
                                        </p:tav>
                                        <p:tav tm="100000">
                                          <p:val>
                                            <p:fltVal val="0"/>
                                          </p:val>
                                        </p:tav>
                                      </p:tavLst>
                                    </p:anim>
                                    <p:anim calcmode="lin" valueType="num">
                                      <p:cBhvr>
                                        <p:cTn id="84" dur="500"/>
                                        <p:tgtEl>
                                          <p:spTgt spid="59"/>
                                        </p:tgtEl>
                                        <p:attrNameLst>
                                          <p:attrName>ppt_x</p:attrName>
                                        </p:attrNameLst>
                                      </p:cBhvr>
                                      <p:tavLst>
                                        <p:tav tm="0">
                                          <p:val>
                                            <p:strVal val="ppt_x"/>
                                          </p:val>
                                        </p:tav>
                                        <p:tav tm="100000">
                                          <p:val>
                                            <p:fltVal val="0.5"/>
                                          </p:val>
                                        </p:tav>
                                      </p:tavLst>
                                    </p:anim>
                                    <p:anim calcmode="lin" valueType="num">
                                      <p:cBhvr>
                                        <p:cTn id="85" dur="500"/>
                                        <p:tgtEl>
                                          <p:spTgt spid="59"/>
                                        </p:tgtEl>
                                        <p:attrNameLst>
                                          <p:attrName>ppt_y</p:attrName>
                                        </p:attrNameLst>
                                      </p:cBhvr>
                                      <p:tavLst>
                                        <p:tav tm="0">
                                          <p:val>
                                            <p:strVal val="ppt_y"/>
                                          </p:val>
                                        </p:tav>
                                        <p:tav tm="100000">
                                          <p:val>
                                            <p:fltVal val="0.5"/>
                                          </p:val>
                                        </p:tav>
                                      </p:tavLst>
                                    </p:anim>
                                    <p:set>
                                      <p:cBhvr>
                                        <p:cTn id="86" dur="1" fill="hold">
                                          <p:stCondLst>
                                            <p:cond delay="499"/>
                                          </p:stCondLst>
                                        </p:cTn>
                                        <p:tgtEl>
                                          <p:spTgt spid="59"/>
                                        </p:tgtEl>
                                        <p:attrNameLst>
                                          <p:attrName>style.visibility</p:attrName>
                                        </p:attrNameLst>
                                      </p:cBhvr>
                                      <p:to>
                                        <p:strVal val="hidden"/>
                                      </p:to>
                                    </p:set>
                                  </p:childTnLst>
                                </p:cTn>
                              </p:par>
                              <p:par>
                                <p:cTn id="87" presetID="10" presetClass="exit" presetSubtype="0" fill="hold" grpId="0" nodeType="withEffect">
                                  <p:stCondLst>
                                    <p:cond delay="0"/>
                                  </p:stCondLst>
                                  <p:childTnLst>
                                    <p:animEffect transition="out" filter="fade">
                                      <p:cBhvr>
                                        <p:cTn id="88" dur="10"/>
                                        <p:tgtEl>
                                          <p:spTgt spid="58"/>
                                        </p:tgtEl>
                                      </p:cBhvr>
                                    </p:animEffect>
                                    <p:set>
                                      <p:cBhvr>
                                        <p:cTn id="89"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23" presetClass="exit" presetSubtype="544" fill="hold" grpId="0" nodeType="clickEffect">
                                  <p:stCondLst>
                                    <p:cond delay="0"/>
                                  </p:stCondLst>
                                  <p:childTnLst>
                                    <p:anim calcmode="lin" valueType="num">
                                      <p:cBhvr>
                                        <p:cTn id="94" dur="500"/>
                                        <p:tgtEl>
                                          <p:spTgt spid="63"/>
                                        </p:tgtEl>
                                        <p:attrNameLst>
                                          <p:attrName>ppt_w</p:attrName>
                                        </p:attrNameLst>
                                      </p:cBhvr>
                                      <p:tavLst>
                                        <p:tav tm="0">
                                          <p:val>
                                            <p:strVal val="ppt_w"/>
                                          </p:val>
                                        </p:tav>
                                        <p:tav tm="100000">
                                          <p:val>
                                            <p:fltVal val="0"/>
                                          </p:val>
                                        </p:tav>
                                      </p:tavLst>
                                    </p:anim>
                                    <p:anim calcmode="lin" valueType="num">
                                      <p:cBhvr>
                                        <p:cTn id="95" dur="500"/>
                                        <p:tgtEl>
                                          <p:spTgt spid="63"/>
                                        </p:tgtEl>
                                        <p:attrNameLst>
                                          <p:attrName>ppt_h</p:attrName>
                                        </p:attrNameLst>
                                      </p:cBhvr>
                                      <p:tavLst>
                                        <p:tav tm="0">
                                          <p:val>
                                            <p:strVal val="ppt_h"/>
                                          </p:val>
                                        </p:tav>
                                        <p:tav tm="100000">
                                          <p:val>
                                            <p:fltVal val="0"/>
                                          </p:val>
                                        </p:tav>
                                      </p:tavLst>
                                    </p:anim>
                                    <p:anim calcmode="lin" valueType="num">
                                      <p:cBhvr>
                                        <p:cTn id="96" dur="500"/>
                                        <p:tgtEl>
                                          <p:spTgt spid="63"/>
                                        </p:tgtEl>
                                        <p:attrNameLst>
                                          <p:attrName>ppt_x</p:attrName>
                                        </p:attrNameLst>
                                      </p:cBhvr>
                                      <p:tavLst>
                                        <p:tav tm="0">
                                          <p:val>
                                            <p:strVal val="ppt_x"/>
                                          </p:val>
                                        </p:tav>
                                        <p:tav tm="100000">
                                          <p:val>
                                            <p:fltVal val="0.5"/>
                                          </p:val>
                                        </p:tav>
                                      </p:tavLst>
                                    </p:anim>
                                    <p:anim calcmode="lin" valueType="num">
                                      <p:cBhvr>
                                        <p:cTn id="97" dur="500"/>
                                        <p:tgtEl>
                                          <p:spTgt spid="63"/>
                                        </p:tgtEl>
                                        <p:attrNameLst>
                                          <p:attrName>ppt_y</p:attrName>
                                        </p:attrNameLst>
                                      </p:cBhvr>
                                      <p:tavLst>
                                        <p:tav tm="0">
                                          <p:val>
                                            <p:strVal val="ppt_y"/>
                                          </p:val>
                                        </p:tav>
                                        <p:tav tm="100000">
                                          <p:val>
                                            <p:fltVal val="0.5"/>
                                          </p:val>
                                        </p:tav>
                                      </p:tavLst>
                                    </p:anim>
                                    <p:set>
                                      <p:cBhvr>
                                        <p:cTn id="98" dur="1" fill="hold">
                                          <p:stCondLst>
                                            <p:cond delay="499"/>
                                          </p:stCondLst>
                                        </p:cTn>
                                        <p:tgtEl>
                                          <p:spTgt spid="63"/>
                                        </p:tgtEl>
                                        <p:attrNameLst>
                                          <p:attrName>style.visibility</p:attrName>
                                        </p:attrNameLst>
                                      </p:cBhvr>
                                      <p:to>
                                        <p:strVal val="hidden"/>
                                      </p:to>
                                    </p:set>
                                  </p:childTnLst>
                                </p:cTn>
                              </p:par>
                              <p:par>
                                <p:cTn id="99" presetID="10" presetClass="exit" presetSubtype="0" fill="hold" grpId="0" nodeType="withEffect">
                                  <p:stCondLst>
                                    <p:cond delay="0"/>
                                  </p:stCondLst>
                                  <p:childTnLst>
                                    <p:animEffect transition="out" filter="fade">
                                      <p:cBhvr>
                                        <p:cTn id="100" dur="10"/>
                                        <p:tgtEl>
                                          <p:spTgt spid="62"/>
                                        </p:tgtEl>
                                      </p:cBhvr>
                                    </p:animEffect>
                                    <p:set>
                                      <p:cBhvr>
                                        <p:cTn id="101"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102" restart="whenNotActive" fill="hold" evtFilter="cancelBubble" nodeType="interactiveSeq">
                <p:stCondLst>
                  <p:cond evt="onClick" delay="0">
                    <p:tgtEl>
                      <p:spTgt spid="69"/>
                    </p:tgtEl>
                  </p:cond>
                </p:stCondLst>
                <p:endSync evt="end" delay="0">
                  <p:rtn val="all"/>
                </p:endSync>
                <p:childTnLst>
                  <p:par>
                    <p:cTn id="103" fill="hold">
                      <p:stCondLst>
                        <p:cond delay="0"/>
                      </p:stCondLst>
                      <p:childTnLst>
                        <p:par>
                          <p:cTn id="104" fill="hold">
                            <p:stCondLst>
                              <p:cond delay="0"/>
                            </p:stCondLst>
                            <p:childTnLst>
                              <p:par>
                                <p:cTn id="105" presetID="23" presetClass="exit" presetSubtype="544" fill="hold" grpId="0" nodeType="clickEffect">
                                  <p:stCondLst>
                                    <p:cond delay="0"/>
                                  </p:stCondLst>
                                  <p:childTnLst>
                                    <p:anim calcmode="lin" valueType="num">
                                      <p:cBhvr>
                                        <p:cTn id="106" dur="500"/>
                                        <p:tgtEl>
                                          <p:spTgt spid="69"/>
                                        </p:tgtEl>
                                        <p:attrNameLst>
                                          <p:attrName>ppt_w</p:attrName>
                                        </p:attrNameLst>
                                      </p:cBhvr>
                                      <p:tavLst>
                                        <p:tav tm="0">
                                          <p:val>
                                            <p:strVal val="ppt_w"/>
                                          </p:val>
                                        </p:tav>
                                        <p:tav tm="100000">
                                          <p:val>
                                            <p:fltVal val="0"/>
                                          </p:val>
                                        </p:tav>
                                      </p:tavLst>
                                    </p:anim>
                                    <p:anim calcmode="lin" valueType="num">
                                      <p:cBhvr>
                                        <p:cTn id="107" dur="500"/>
                                        <p:tgtEl>
                                          <p:spTgt spid="69"/>
                                        </p:tgtEl>
                                        <p:attrNameLst>
                                          <p:attrName>ppt_h</p:attrName>
                                        </p:attrNameLst>
                                      </p:cBhvr>
                                      <p:tavLst>
                                        <p:tav tm="0">
                                          <p:val>
                                            <p:strVal val="ppt_h"/>
                                          </p:val>
                                        </p:tav>
                                        <p:tav tm="100000">
                                          <p:val>
                                            <p:fltVal val="0"/>
                                          </p:val>
                                        </p:tav>
                                      </p:tavLst>
                                    </p:anim>
                                    <p:anim calcmode="lin" valueType="num">
                                      <p:cBhvr>
                                        <p:cTn id="108" dur="500"/>
                                        <p:tgtEl>
                                          <p:spTgt spid="69"/>
                                        </p:tgtEl>
                                        <p:attrNameLst>
                                          <p:attrName>ppt_x</p:attrName>
                                        </p:attrNameLst>
                                      </p:cBhvr>
                                      <p:tavLst>
                                        <p:tav tm="0">
                                          <p:val>
                                            <p:strVal val="ppt_x"/>
                                          </p:val>
                                        </p:tav>
                                        <p:tav tm="100000">
                                          <p:val>
                                            <p:fltVal val="0.5"/>
                                          </p:val>
                                        </p:tav>
                                      </p:tavLst>
                                    </p:anim>
                                    <p:anim calcmode="lin" valueType="num">
                                      <p:cBhvr>
                                        <p:cTn id="109" dur="500"/>
                                        <p:tgtEl>
                                          <p:spTgt spid="69"/>
                                        </p:tgtEl>
                                        <p:attrNameLst>
                                          <p:attrName>ppt_y</p:attrName>
                                        </p:attrNameLst>
                                      </p:cBhvr>
                                      <p:tavLst>
                                        <p:tav tm="0">
                                          <p:val>
                                            <p:strVal val="ppt_y"/>
                                          </p:val>
                                        </p:tav>
                                        <p:tav tm="100000">
                                          <p:val>
                                            <p:fltVal val="0.5"/>
                                          </p:val>
                                        </p:tav>
                                      </p:tavLst>
                                    </p:anim>
                                    <p:set>
                                      <p:cBhvr>
                                        <p:cTn id="110" dur="1" fill="hold">
                                          <p:stCondLst>
                                            <p:cond delay="499"/>
                                          </p:stCondLst>
                                        </p:cTn>
                                        <p:tgtEl>
                                          <p:spTgt spid="69"/>
                                        </p:tgtEl>
                                        <p:attrNameLst>
                                          <p:attrName>style.visibility</p:attrName>
                                        </p:attrNameLst>
                                      </p:cBhvr>
                                      <p:to>
                                        <p:strVal val="hidden"/>
                                      </p:to>
                                    </p:set>
                                  </p:childTnLst>
                                </p:cTn>
                              </p:par>
                              <p:par>
                                <p:cTn id="111" presetID="10" presetClass="exit" presetSubtype="0" fill="hold" grpId="0" nodeType="withEffect">
                                  <p:stCondLst>
                                    <p:cond delay="0"/>
                                  </p:stCondLst>
                                  <p:childTnLst>
                                    <p:animEffect transition="out" filter="fade">
                                      <p:cBhvr>
                                        <p:cTn id="112" dur="10"/>
                                        <p:tgtEl>
                                          <p:spTgt spid="68"/>
                                        </p:tgtEl>
                                      </p:cBhvr>
                                    </p:animEffect>
                                    <p:set>
                                      <p:cBhvr>
                                        <p:cTn id="113" dur="1" fill="hold">
                                          <p:stCondLst>
                                            <p:cond delay="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9"/>
                  </p:tgtEl>
                </p:cond>
              </p:nextCondLst>
            </p:seq>
            <p:audio>
              <p:cMediaNode vol="80000">
                <p:cTn id="114" fill="hold" display="0">
                  <p:stCondLst>
                    <p:cond delay="indefinite"/>
                  </p:stCondLst>
                  <p:endCondLst>
                    <p:cond evt="onStopAudio" delay="0">
                      <p:tgtEl>
                        <p:sldTgt/>
                      </p:tgtEl>
                    </p:cond>
                  </p:endCondLst>
                </p:cTn>
                <p:tgtEl>
                  <p:spTgt spid="4"/>
                </p:tgtEl>
              </p:cMediaNode>
            </p:audio>
            <p:seq concurrent="1" nextAc="seek">
              <p:cTn id="115" restart="whenNotActive" fill="hold" evtFilter="cancelBubble" nodeType="interactiveSeq">
                <p:stCondLst>
                  <p:cond evt="onClick" delay="0">
                    <p:tgtEl>
                      <p:spTgt spid="27"/>
                    </p:tgtEl>
                  </p:cond>
                </p:stCondLst>
                <p:endSync evt="end" delay="0">
                  <p:rtn val="all"/>
                </p:endSync>
                <p:childTnLst>
                  <p:par>
                    <p:cTn id="116" fill="hold">
                      <p:stCondLst>
                        <p:cond delay="0"/>
                      </p:stCondLst>
                      <p:childTnLst>
                        <p:par>
                          <p:cTn id="117" fill="hold">
                            <p:stCondLst>
                              <p:cond delay="0"/>
                            </p:stCondLst>
                            <p:childTnLst>
                              <p:par>
                                <p:cTn id="118" presetID="23" presetClass="exit" presetSubtype="544" fill="hold" grpId="0" nodeType="clickEffect">
                                  <p:stCondLst>
                                    <p:cond delay="0"/>
                                  </p:stCondLst>
                                  <p:childTnLst>
                                    <p:anim calcmode="lin" valueType="num">
                                      <p:cBhvr>
                                        <p:cTn id="119" dur="500"/>
                                        <p:tgtEl>
                                          <p:spTgt spid="27"/>
                                        </p:tgtEl>
                                        <p:attrNameLst>
                                          <p:attrName>ppt_w</p:attrName>
                                        </p:attrNameLst>
                                      </p:cBhvr>
                                      <p:tavLst>
                                        <p:tav tm="0">
                                          <p:val>
                                            <p:strVal val="ppt_w"/>
                                          </p:val>
                                        </p:tav>
                                        <p:tav tm="100000">
                                          <p:val>
                                            <p:fltVal val="0"/>
                                          </p:val>
                                        </p:tav>
                                      </p:tavLst>
                                    </p:anim>
                                    <p:anim calcmode="lin" valueType="num">
                                      <p:cBhvr>
                                        <p:cTn id="120" dur="500"/>
                                        <p:tgtEl>
                                          <p:spTgt spid="27"/>
                                        </p:tgtEl>
                                        <p:attrNameLst>
                                          <p:attrName>ppt_h</p:attrName>
                                        </p:attrNameLst>
                                      </p:cBhvr>
                                      <p:tavLst>
                                        <p:tav tm="0">
                                          <p:val>
                                            <p:strVal val="ppt_h"/>
                                          </p:val>
                                        </p:tav>
                                        <p:tav tm="100000">
                                          <p:val>
                                            <p:fltVal val="0"/>
                                          </p:val>
                                        </p:tav>
                                      </p:tavLst>
                                    </p:anim>
                                    <p:anim calcmode="lin" valueType="num">
                                      <p:cBhvr>
                                        <p:cTn id="121" dur="500"/>
                                        <p:tgtEl>
                                          <p:spTgt spid="27"/>
                                        </p:tgtEl>
                                        <p:attrNameLst>
                                          <p:attrName>ppt_x</p:attrName>
                                        </p:attrNameLst>
                                      </p:cBhvr>
                                      <p:tavLst>
                                        <p:tav tm="0">
                                          <p:val>
                                            <p:strVal val="ppt_x"/>
                                          </p:val>
                                        </p:tav>
                                        <p:tav tm="100000">
                                          <p:val>
                                            <p:fltVal val="0.5"/>
                                          </p:val>
                                        </p:tav>
                                      </p:tavLst>
                                    </p:anim>
                                    <p:anim calcmode="lin" valueType="num">
                                      <p:cBhvr>
                                        <p:cTn id="122" dur="500"/>
                                        <p:tgtEl>
                                          <p:spTgt spid="27"/>
                                        </p:tgtEl>
                                        <p:attrNameLst>
                                          <p:attrName>ppt_y</p:attrName>
                                        </p:attrNameLst>
                                      </p:cBhvr>
                                      <p:tavLst>
                                        <p:tav tm="0">
                                          <p:val>
                                            <p:strVal val="ppt_y"/>
                                          </p:val>
                                        </p:tav>
                                        <p:tav tm="100000">
                                          <p:val>
                                            <p:fltVal val="0.5"/>
                                          </p:val>
                                        </p:tav>
                                      </p:tavLst>
                                    </p:anim>
                                    <p:set>
                                      <p:cBhvr>
                                        <p:cTn id="123" dur="1" fill="hold">
                                          <p:stCondLst>
                                            <p:cond delay="499"/>
                                          </p:stCondLst>
                                        </p:cTn>
                                        <p:tgtEl>
                                          <p:spTgt spid="27"/>
                                        </p:tgtEl>
                                        <p:attrNameLst>
                                          <p:attrName>style.visibility</p:attrName>
                                        </p:attrNameLst>
                                      </p:cBhvr>
                                      <p:to>
                                        <p:strVal val="hidden"/>
                                      </p:to>
                                    </p:set>
                                  </p:childTnLst>
                                </p:cTn>
                              </p:par>
                              <p:par>
                                <p:cTn id="124" presetID="10" presetClass="exit" presetSubtype="0" fill="hold" grpId="0" nodeType="withEffect">
                                  <p:stCondLst>
                                    <p:cond delay="0"/>
                                  </p:stCondLst>
                                  <p:childTnLst>
                                    <p:animEffect transition="out" filter="fade">
                                      <p:cBhvr>
                                        <p:cTn id="125" dur="10"/>
                                        <p:tgtEl>
                                          <p:spTgt spid="26"/>
                                        </p:tgtEl>
                                      </p:cBhvr>
                                    </p:animEffect>
                                    <p:set>
                                      <p:cBhvr>
                                        <p:cTn id="126" dur="1" fill="hold">
                                          <p:stCondLst>
                                            <p:cond delay="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6" grpId="0"/>
      <p:bldP spid="57" grpId="0" animBg="1"/>
      <p:bldP spid="57" grpId="1" animBg="1"/>
      <p:bldP spid="58" grpId="0"/>
      <p:bldP spid="59" grpId="0" animBg="1"/>
      <p:bldP spid="59" grpId="1" animBg="1"/>
      <p:bldP spid="62" grpId="0"/>
      <p:bldP spid="63" grpId="0" animBg="1"/>
      <p:bldP spid="63" grpId="1" animBg="1"/>
      <p:bldP spid="68" grpId="0"/>
      <p:bldP spid="69" grpId="0" animBg="1"/>
      <p:bldP spid="69" grpId="1" animBg="1"/>
      <p:bldP spid="71" grpId="0"/>
      <p:bldP spid="26" grpId="0"/>
      <p:bldP spid="27" grpId="0" animBg="1"/>
      <p:bldP spid="2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8" y="475711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623848" y="1059919"/>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anose="02020603050405020304" pitchFamily="18" charset="0"/>
              </a:rPr>
              <a:t>Câu 1: Tác giả của bài thơ Ngàn sao làm việc là?</a:t>
            </a:r>
          </a:p>
        </p:txBody>
      </p:sp>
      <p:sp>
        <p:nvSpPr>
          <p:cNvPr id="5" name="Rectangle 4"/>
          <p:cNvSpPr/>
          <p:nvPr/>
        </p:nvSpPr>
        <p:spPr>
          <a:xfrm>
            <a:off x="2286000" y="44024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dirty="0">
                <a:solidFill>
                  <a:prstClr val="black"/>
                </a:solidFill>
                <a:latin typeface="Times New Roman" pitchFamily="18" charset="0"/>
                <a:cs typeface="Times New Roman" pitchFamily="18" charset="0"/>
                <a:sym typeface="Arial"/>
              </a:rPr>
              <a:t>Võ Quảng</a:t>
            </a:r>
          </a:p>
        </p:txBody>
      </p:sp>
      <p:sp>
        <p:nvSpPr>
          <p:cNvPr id="15" name="Rectangle 14"/>
          <p:cNvSpPr/>
          <p:nvPr/>
        </p:nvSpPr>
        <p:spPr>
          <a:xfrm>
            <a:off x="3938290" y="3646688"/>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3 candies</a:t>
            </a:r>
          </a:p>
        </p:txBody>
      </p:sp>
      <p:sp>
        <p:nvSpPr>
          <p:cNvPr id="8" name="Pentagon 7">
            <a:hlinkClick r:id="rId7" action="ppaction://hlinksldjump"/>
          </p:cNvPr>
          <p:cNvSpPr/>
          <p:nvPr/>
        </p:nvSpPr>
        <p:spPr>
          <a:xfrm flipH="1">
            <a:off x="10062590" y="5747136"/>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1540428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5" y="4757106"/>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93"/>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2: Trong bài thơ, hình ảnh Dải Ngân hà được so sánh với</a:t>
            </a:r>
          </a:p>
        </p:txBody>
      </p:sp>
      <p:sp>
        <p:nvSpPr>
          <p:cNvPr id="5" name="Rectangle 4"/>
          <p:cNvSpPr/>
          <p:nvPr/>
        </p:nvSpPr>
        <p:spPr>
          <a:xfrm>
            <a:off x="2203823" y="3733345"/>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914377" eaLnBrk="0" fontAlgn="base" hangingPunct="0">
              <a:spcBef>
                <a:spcPct val="0"/>
              </a:spcBef>
              <a:spcAft>
                <a:spcPct val="0"/>
              </a:spcAft>
              <a:defRPr/>
            </a:pPr>
            <a:r>
              <a:rPr lang="en-US" sz="2400" b="1">
                <a:solidFill>
                  <a:prstClr val="black"/>
                </a:solidFill>
                <a:latin typeface="Times New Roman" pitchFamily="18" charset="0"/>
                <a:cs typeface="Times New Roman" pitchFamily="18" charset="0"/>
              </a:rPr>
              <a:t>Dòng sông</a:t>
            </a:r>
            <a:endParaRPr lang="en-US" sz="2400" b="1" dirty="0" err="1">
              <a:solidFill>
                <a:prstClr val="black"/>
              </a:solidFill>
              <a:latin typeface="Times New Roman" pitchFamily="18" charset="0"/>
              <a:cs typeface="Times New Roman" pitchFamily="18" charset="0"/>
            </a:endParaRPr>
          </a:p>
        </p:txBody>
      </p:sp>
      <p:sp>
        <p:nvSpPr>
          <p:cNvPr id="15" name="Rectangle 14"/>
          <p:cNvSpPr/>
          <p:nvPr/>
        </p:nvSpPr>
        <p:spPr>
          <a:xfrm>
            <a:off x="3722559"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 candies</a:t>
            </a:r>
          </a:p>
        </p:txBody>
      </p:sp>
      <p:sp>
        <p:nvSpPr>
          <p:cNvPr id="8" name="Pentagon 7">
            <a:hlinkClick r:id="rId7" action="ppaction://hlinksldjump"/>
          </p:cNvPr>
          <p:cNvSpPr/>
          <p:nvPr/>
        </p:nvSpPr>
        <p:spPr>
          <a:xfrm flipH="1">
            <a:off x="10024994" y="5914045"/>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a:t>
            </a:r>
            <a:r>
              <a:rPr kumimoji="0" lang="en-US" sz="2100" b="0" i="0" u="none" strike="noStrike" kern="1200" cap="none" spc="0" normalizeH="0" baseline="0" noProof="0">
                <a:ln>
                  <a:noFill/>
                </a:ln>
                <a:solidFill>
                  <a:prstClr val="black"/>
                </a:solidFill>
                <a:effectLst/>
                <a:uLnTx/>
                <a:uFillTx/>
                <a:latin typeface="Calibri"/>
                <a:ea typeface="+mn-ea"/>
                <a:cs typeface="+mn-cs"/>
                <a:sym typeface="Arial"/>
                <a:hlinkClick r:id="rId8" action="ppaction://hlinksldjump"/>
              </a:rPr>
              <a:t>HOME</a:t>
            </a:r>
            <a:endParaRPr kumimoji="0" lang="en-US" sz="2100" b="0" i="0" u="none" strike="noStrike" kern="1200" cap="none" spc="0" normalizeH="0" baseline="0" noProof="0">
              <a:ln>
                <a:noFill/>
              </a:ln>
              <a:solidFill>
                <a:prstClr val="black"/>
              </a:solidFill>
              <a:effectLst/>
              <a:uLnTx/>
              <a:uFillTx/>
              <a:latin typeface="Calibri"/>
              <a:ea typeface="+mn-ea"/>
              <a:cs typeface="+mn-cs"/>
              <a:sym typeface="Arial"/>
            </a:endParaRPr>
          </a:p>
        </p:txBody>
      </p:sp>
    </p:spTree>
    <p:extLst>
      <p:ext uri="{BB962C8B-B14F-4D97-AF65-F5344CB8AC3E}">
        <p14:creationId xmlns:p14="http://schemas.microsoft.com/office/powerpoint/2010/main" val="228556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Giữa</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trời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ngóng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trông</a:t>
            </a:r>
            <a:r>
              <a:rPr lang="en-US" sz="3200" b="1" i="1" kern="100" dirty="0">
                <a:solidFill>
                  <a:srgbClr val="000000"/>
                </a:solidFill>
                <a:latin typeface="Times New Roman" panose="02020603050405020304" pitchFamily="18" charset="0"/>
                <a:ea typeface="SimSun" panose="02010600030101010101" pitchFamily="2" charset="-122"/>
              </a:rPr>
              <a:t> ai</a:t>
            </a: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anh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xòe</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rộng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đôi</a:t>
            </a:r>
            <a:r>
              <a:rPr lang="en-US" sz="3200" b="1" i="1" kern="100" dirty="0">
                <a:solidFill>
                  <a:srgbClr val="000000"/>
                </a:solidFill>
                <a:latin typeface="Times New Roman" panose="02020603050405020304" pitchFamily="18" charset="0"/>
                <a:ea typeface="SimSun" panose="02010600030101010101" pitchFamily="2" charset="-122"/>
              </a:rPr>
              <a:t> tai </a:t>
            </a:r>
            <a:r>
              <a:rPr lang="en-US" sz="3200" b="1" i="1" kern="100" dirty="0" err="1">
                <a:solidFill>
                  <a:srgbClr val="000000"/>
                </a:solidFill>
                <a:latin typeface="Times New Roman" panose="02020603050405020304" pitchFamily="18" charset="0"/>
                <a:ea typeface="SimSun" panose="02010600030101010101" pitchFamily="2" charset="-122"/>
              </a:rPr>
              <a:t>đợi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chờ</a:t>
            </a:r>
            <a:r>
              <a:rPr lang="en-US" sz="3200" b="1" i="1" kern="100" dirty="0">
                <a:solidFill>
                  <a:srgbClr val="000000"/>
                </a:solidFill>
                <a:latin typeface="Times New Roman" panose="02020603050405020304" pitchFamily="18" charset="0"/>
                <a:ea typeface="SimSun" panose="02010600030101010101" pitchFamily="2" charset="-122"/>
              </a:rPr>
              <a:t> –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Mộc</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4FDC0A40-8FD4-982B-C217-B63340AFC58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25" b="94928" l="3552" r="95902">
                        <a14:foregroundMark x1="48361" y1="1449" x2="48361" y2="1449"/>
                        <a14:foregroundMark x1="48361" y1="1449" x2="48361" y2="1449"/>
                        <a14:foregroundMark x1="7104" y1="67391" x2="7104" y2="67391"/>
                        <a14:foregroundMark x1="7104" y1="67391" x2="7104" y2="67391"/>
                        <a14:foregroundMark x1="7104" y1="67391" x2="7104" y2="67391"/>
                        <a14:foregroundMark x1="5191" y1="76087" x2="5191" y2="76087"/>
                        <a14:foregroundMark x1="3552" y1="73913" x2="3552" y2="73913"/>
                        <a14:foregroundMark x1="56557" y1="94928" x2="56557" y2="94928"/>
                        <a14:foregroundMark x1="56011" y1="93478" x2="56011" y2="93478"/>
                        <a14:foregroundMark x1="95902" y1="45652" x2="95902" y2="45652"/>
                        <a14:foregroundMark x1="95628" y1="45652" x2="95628" y2="45652"/>
                        <a14:foregroundMark x1="77322" y1="39130" x2="77322" y2="39130"/>
                        <a14:foregroundMark x1="77322" y1="39130" x2="77049" y2="41304"/>
                        <a14:foregroundMark x1="23224" y1="60145" x2="23224" y2="60145"/>
                        <a14:foregroundMark x1="23224" y1="60145" x2="23224" y2="60145"/>
                      </a14:backgroundRemoval>
                    </a14:imgEffect>
                  </a14:imgLayer>
                </a14:imgProps>
              </a:ext>
            </a:extLst>
          </a:blip>
          <a:stretch>
            <a:fillRect/>
          </a:stretch>
        </p:blipFill>
        <p:spPr>
          <a:xfrm>
            <a:off x="4478054" y="3628742"/>
            <a:ext cx="6496044" cy="2449328"/>
          </a:xfrm>
          <a:prstGeom prst="rect">
            <a:avLst/>
          </a:prstGeom>
        </p:spPr>
      </p:pic>
    </p:spTree>
    <p:extLst>
      <p:ext uri="{BB962C8B-B14F-4D97-AF65-F5344CB8AC3E}">
        <p14:creationId xmlns:p14="http://schemas.microsoft.com/office/powerpoint/2010/main" val="21959365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41" y="4757101"/>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703988"/>
            <a:ext cx="9375819"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3: Liệt kê ít nhất một từ láy có trong bài thơ?</a:t>
            </a:r>
          </a:p>
        </p:txBody>
      </p:sp>
      <p:sp>
        <p:nvSpPr>
          <p:cNvPr id="5" name="Rectangle 4"/>
          <p:cNvSpPr/>
          <p:nvPr/>
        </p:nvSpPr>
        <p:spPr>
          <a:xfrm>
            <a:off x="2203823" y="3733338"/>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Đủng đỉnh/ lồng lộng/ rộn rã</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5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5 candies</a:t>
            </a:r>
          </a:p>
        </p:txBody>
      </p:sp>
      <p:sp>
        <p:nvSpPr>
          <p:cNvPr id="8" name="Pentagon 7">
            <a:hlinkClick r:id="rId7" action="ppaction://hlinksldjump"/>
          </p:cNvPr>
          <p:cNvSpPr/>
          <p:nvPr/>
        </p:nvSpPr>
        <p:spPr>
          <a:xfrm flipH="1">
            <a:off x="10159105" y="592585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72046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36" y="4757093"/>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897622"/>
            <a:ext cx="9375819" cy="2212721"/>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4: “Như đuốc đèn rọi cá” là hình ảnh được so sánh với ngôi sao nào?</a:t>
            </a:r>
          </a:p>
        </p:txBody>
      </p:sp>
      <p:sp>
        <p:nvSpPr>
          <p:cNvPr id="5" name="Rectangle 4"/>
          <p:cNvSpPr/>
          <p:nvPr/>
        </p:nvSpPr>
        <p:spPr>
          <a:xfrm>
            <a:off x="2203823" y="3733330"/>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Sao Hôm</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722550" y="3117377"/>
            <a:ext cx="4746941"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8 candies</a:t>
            </a:r>
          </a:p>
        </p:txBody>
      </p:sp>
      <p:sp>
        <p:nvSpPr>
          <p:cNvPr id="8" name="Pentagon 7">
            <a:hlinkClick r:id="rId7" action="ppaction://hlinksldjump"/>
          </p:cNvPr>
          <p:cNvSpPr/>
          <p:nvPr/>
        </p:nvSpPr>
        <p:spPr>
          <a:xfrm flipH="1">
            <a:off x="10159106" y="5987197"/>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523308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9" y="4757082"/>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12" name="Snip Diagonal Corner Rectangle 11"/>
          <p:cNvSpPr/>
          <p:nvPr/>
        </p:nvSpPr>
        <p:spPr>
          <a:xfrm>
            <a:off x="1493553" y="1417739"/>
            <a:ext cx="9375819" cy="169259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377" eaLnBrk="0" fontAlgn="base" hangingPunct="0">
              <a:spcBef>
                <a:spcPct val="0"/>
              </a:spcBef>
              <a:spcAft>
                <a:spcPct val="0"/>
              </a:spcAft>
              <a:defRPr/>
            </a:pPr>
            <a:r>
              <a:rPr lang="vi-VN" sz="2800" b="1" dirty="0">
                <a:solidFill>
                  <a:srgbClr val="002060"/>
                </a:solidFill>
                <a:latin typeface="Times New Roman" pitchFamily="18" charset="0"/>
                <a:cs typeface="Times New Roman" pitchFamily="18" charset="0"/>
              </a:rPr>
              <a:t>Câu 5: Bài thơ Ngàn sao làm việc được viết theo thể loại nào?</a:t>
            </a:r>
          </a:p>
        </p:txBody>
      </p:sp>
      <p:sp>
        <p:nvSpPr>
          <p:cNvPr id="5" name="Rectangle 4"/>
          <p:cNvSpPr/>
          <p:nvPr/>
        </p:nvSpPr>
        <p:spPr>
          <a:xfrm>
            <a:off x="2203823" y="3733321"/>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vi-VN" sz="3200" b="1">
                <a:solidFill>
                  <a:srgbClr val="002060"/>
                </a:solidFill>
                <a:latin typeface="Times New Roman" pitchFamily="18" charset="0"/>
                <a:cs typeface="Times New Roman" pitchFamily="18" charset="0"/>
                <a:sym typeface="Arial"/>
              </a:rPr>
              <a:t>Thơ 5 chữ</a:t>
            </a:r>
            <a:endParaRPr lang="vi-VN"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607120" y="3117377"/>
            <a:ext cx="4977773"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sym typeface="Arial"/>
              </a:rPr>
              <a:t>You are given 10 candies</a:t>
            </a:r>
          </a:p>
        </p:txBody>
      </p:sp>
      <p:sp>
        <p:nvSpPr>
          <p:cNvPr id="8" name="Pentagon 7">
            <a:hlinkClick r:id="rId7" action="ppaction://hlinksldjump"/>
          </p:cNvPr>
          <p:cNvSpPr/>
          <p:nvPr/>
        </p:nvSpPr>
        <p:spPr>
          <a:xfrm flipH="1">
            <a:off x="10317842" y="5838440"/>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Tree>
    <p:extLst>
      <p:ext uri="{BB962C8B-B14F-4D97-AF65-F5344CB8AC3E}">
        <p14:creationId xmlns:p14="http://schemas.microsoft.com/office/powerpoint/2010/main" val="28059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6: Con vật nào xuất hiện ở phần đầu bài thơ?</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a:solidFill>
                  <a:srgbClr val="002060"/>
                </a:solidFill>
                <a:latin typeface="Times New Roman" pitchFamily="18" charset="0"/>
                <a:cs typeface="Times New Roman" pitchFamily="18" charset="0"/>
                <a:sym typeface="Arial"/>
              </a:rPr>
              <a:t>Con trâu</a:t>
            </a:r>
            <a:endParaRPr lang="en-US" sz="3200" b="1" dirty="0" err="1">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4202186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3821" y="4757070"/>
            <a:ext cx="1320033"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1285875"/>
            <a:ext cx="7620000" cy="4286251"/>
          </a:xfrm>
          <a:prstGeom prst="rect">
            <a:avLst/>
          </a:prstGeom>
        </p:spPr>
      </p:pic>
      <p:sp>
        <p:nvSpPr>
          <p:cNvPr id="9" name="Pentagon 8">
            <a:hlinkClick r:id="rId6" action="ppaction://hlinksldjump"/>
          </p:cNvPr>
          <p:cNvSpPr/>
          <p:nvPr/>
        </p:nvSpPr>
        <p:spPr>
          <a:xfrm flipH="1">
            <a:off x="10159106" y="5436104"/>
            <a:ext cx="187415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a:ln>
                  <a:noFill/>
                </a:ln>
                <a:solidFill>
                  <a:prstClr val="black"/>
                </a:solidFill>
                <a:effectLst/>
                <a:uLnTx/>
                <a:uFillTx/>
                <a:latin typeface="Calibri"/>
                <a:ea typeface="+mn-ea"/>
                <a:cs typeface="+mn-cs"/>
                <a:sym typeface="Arial"/>
              </a:rPr>
              <a:t>GO HOME</a:t>
            </a:r>
          </a:p>
        </p:txBody>
      </p:sp>
      <p:sp>
        <p:nvSpPr>
          <p:cNvPr id="12" name="Snip Diagonal Corner Rectangle 11"/>
          <p:cNvSpPr/>
          <p:nvPr/>
        </p:nvSpPr>
        <p:spPr>
          <a:xfrm>
            <a:off x="1320803" y="1591743"/>
            <a:ext cx="10088847"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377" eaLnBrk="0" fontAlgn="base" hangingPunct="0">
              <a:spcBef>
                <a:spcPct val="0"/>
              </a:spcBef>
              <a:spcAft>
                <a:spcPct val="0"/>
              </a:spcAft>
            </a:pPr>
            <a:r>
              <a:rPr lang="vi-VN" sz="2800" b="1" dirty="0">
                <a:solidFill>
                  <a:srgbClr val="002060"/>
                </a:solidFill>
                <a:latin typeface="Times New Roman" pitchFamily="18" charset="0"/>
                <a:cs typeface="Times New Roman" pitchFamily="18" charset="0"/>
              </a:rPr>
              <a:t>Câu 7: Bài thơ thuộc chủ điểm nào?</a:t>
            </a:r>
          </a:p>
        </p:txBody>
      </p:sp>
      <p:sp>
        <p:nvSpPr>
          <p:cNvPr id="5" name="Rectangle 4"/>
          <p:cNvSpPr/>
          <p:nvPr/>
        </p:nvSpPr>
        <p:spPr>
          <a:xfrm>
            <a:off x="2203823" y="3733309"/>
            <a:ext cx="795528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783">
              <a:defRPr/>
            </a:pPr>
            <a:r>
              <a:rPr lang="en-US" sz="3200" b="1" dirty="0" err="1">
                <a:solidFill>
                  <a:srgbClr val="002060"/>
                </a:solidFill>
                <a:latin typeface="Times New Roman" pitchFamily="18" charset="0"/>
                <a:cs typeface="Times New Roman" pitchFamily="18" charset="0"/>
                <a:sym typeface="Arial"/>
              </a:rPr>
              <a:t>Bầu</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trời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tuổi</a:t>
            </a:r>
            <a:r>
              <a:rPr lang="en-US" sz="3200" b="1" dirty="0">
                <a:solidFill>
                  <a:srgbClr val="002060"/>
                </a:solidFill>
                <a:latin typeface="Times New Roman" pitchFamily="18" charset="0"/>
                <a:cs typeface="Times New Roman" pitchFamily="18" charset="0"/>
                <a:sym typeface="Arial"/>
              </a:rPr>
              <a:t> </a:t>
            </a:r>
            <a:r>
              <a:rPr lang="en-US" sz="3200" b="1" dirty="0" err="1">
                <a:solidFill>
                  <a:srgbClr val="002060"/>
                </a:solidFill>
                <a:latin typeface="Times New Roman" pitchFamily="18" charset="0"/>
                <a:cs typeface="Times New Roman" pitchFamily="18" charset="0"/>
                <a:sym typeface="Arial"/>
              </a:rPr>
              <a:t>thơ</a:t>
            </a:r>
            <a:endParaRPr lang="en-US" sz="3200" b="1" dirty="0">
              <a:solidFill>
                <a:srgbClr val="002060"/>
              </a:solidFill>
              <a:latin typeface="Times New Roman" pitchFamily="18" charset="0"/>
              <a:cs typeface="Times New Roman" pitchFamily="18" charset="0"/>
              <a:sym typeface="Arial"/>
            </a:endParaRPr>
          </a:p>
        </p:txBody>
      </p:sp>
      <p:sp>
        <p:nvSpPr>
          <p:cNvPr id="15" name="Rectangle 14"/>
          <p:cNvSpPr/>
          <p:nvPr/>
        </p:nvSpPr>
        <p:spPr>
          <a:xfrm>
            <a:off x="3804830" y="3117377"/>
            <a:ext cx="4582345" cy="623250"/>
          </a:xfrm>
          <a:prstGeom prst="rect">
            <a:avLst/>
          </a:prstGeom>
          <a:noFill/>
        </p:spPr>
        <p:txBody>
          <a:bodyPr wrap="none" lIns="68580" tIns="34291" rIns="68580" bIns="34291">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0000"/>
                </a:solidFill>
                <a:effectLst/>
                <a:uLnTx/>
                <a:uFillTx/>
                <a:latin typeface="Calibri"/>
                <a:ea typeface="+mn-ea"/>
                <a:cs typeface="Arial"/>
                <a:sym typeface="Arial"/>
              </a:rPr>
              <a:t>You are given 2 candies</a:t>
            </a:r>
          </a:p>
        </p:txBody>
      </p:sp>
    </p:spTree>
    <p:extLst>
      <p:ext uri="{BB962C8B-B14F-4D97-AF65-F5344CB8AC3E}">
        <p14:creationId xmlns:p14="http://schemas.microsoft.com/office/powerpoint/2010/main" val="39146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524239" y="61830"/>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9155308" y="13638"/>
            <a:ext cx="1371648" cy="1390737"/>
          </a:xfrm>
          <a:prstGeom prst="rect">
            <a:avLst/>
          </a:prstGeom>
        </p:spPr>
      </p:pic>
      <p:pic>
        <p:nvPicPr>
          <p:cNvPr id="2" name="Picture 1">
            <a:extLst>
              <a:ext uri="{FF2B5EF4-FFF2-40B4-BE49-F238E27FC236}">
                <a16:creationId xmlns:a16="http://schemas.microsoft.com/office/drawing/2014/main" id="{3BEBE8EF-C94D-9C0D-9726-71FCAAFCB197}"/>
              </a:ext>
            </a:extLst>
          </p:cNvPr>
          <p:cNvPicPr>
            <a:picLocks noChangeAspect="1"/>
          </p:cNvPicPr>
          <p:nvPr/>
        </p:nvPicPr>
        <p:blipFill>
          <a:blip r:embed="rId7"/>
          <a:stretch>
            <a:fillRect/>
          </a:stretch>
        </p:blipFill>
        <p:spPr>
          <a:xfrm>
            <a:off x="10203680" y="1934427"/>
            <a:ext cx="2130594" cy="4883725"/>
          </a:xfrm>
          <a:prstGeom prst="rect">
            <a:avLst/>
          </a:prstGeom>
        </p:spPr>
      </p:pic>
      <p:pic>
        <p:nvPicPr>
          <p:cNvPr id="10" name="Picture 9">
            <a:extLst>
              <a:ext uri="{FF2B5EF4-FFF2-40B4-BE49-F238E27FC236}">
                <a16:creationId xmlns:a16="http://schemas.microsoft.com/office/drawing/2014/main" id="{DE0E1A90-B20F-5159-0A15-0D0FF20A62F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0402763" y="5825585"/>
            <a:ext cx="1393586" cy="1032415"/>
          </a:xfrm>
          <a:prstGeom prst="rect">
            <a:avLst/>
          </a:prstGeom>
        </p:spPr>
      </p:pic>
      <p:pic>
        <p:nvPicPr>
          <p:cNvPr id="12" name="Picture 11">
            <a:extLst>
              <a:ext uri="{FF2B5EF4-FFF2-40B4-BE49-F238E27FC236}">
                <a16:creationId xmlns:a16="http://schemas.microsoft.com/office/drawing/2014/main" id="{45277AD5-486E-6D1A-B226-19FE26D92248}"/>
              </a:ext>
            </a:extLst>
          </p:cNvPr>
          <p:cNvPicPr>
            <a:picLocks noChangeAspect="1"/>
          </p:cNvPicPr>
          <p:nvPr/>
        </p:nvPicPr>
        <p:blipFill>
          <a:blip r:embed="rId10"/>
          <a:stretch>
            <a:fillRect/>
          </a:stretch>
        </p:blipFill>
        <p:spPr>
          <a:xfrm>
            <a:off x="-142273" y="982691"/>
            <a:ext cx="2773657" cy="5735234"/>
          </a:xfrm>
          <a:prstGeom prst="rect">
            <a:avLst/>
          </a:prstGeom>
        </p:spPr>
      </p:pic>
      <p:pic>
        <p:nvPicPr>
          <p:cNvPr id="13" name="Picture 12">
            <a:extLst>
              <a:ext uri="{FF2B5EF4-FFF2-40B4-BE49-F238E27FC236}">
                <a16:creationId xmlns:a16="http://schemas.microsoft.com/office/drawing/2014/main" id="{DB716098-DE1C-EFFF-00D7-2F7E8F1657EC}"/>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69000" y="5762633"/>
            <a:ext cx="1393586" cy="1032415"/>
          </a:xfrm>
          <a:prstGeom prst="rect">
            <a:avLst/>
          </a:prstGeom>
        </p:spPr>
      </p:pic>
      <p:sp>
        <p:nvSpPr>
          <p:cNvPr id="14" name="TextBox 13">
            <a:extLst>
              <a:ext uri="{FF2B5EF4-FFF2-40B4-BE49-F238E27FC236}">
                <a16:creationId xmlns:a16="http://schemas.microsoft.com/office/drawing/2014/main" id="{31B0C3DA-1823-DA18-40B8-97DC050F0C61}"/>
              </a:ext>
            </a:extLst>
          </p:cNvPr>
          <p:cNvSpPr txBox="1"/>
          <p:nvPr/>
        </p:nvSpPr>
        <p:spPr>
          <a:xfrm>
            <a:off x="1528471" y="2160041"/>
            <a:ext cx="93355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VẬN DỤNG</a:t>
            </a:r>
          </a:p>
        </p:txBody>
      </p:sp>
      <p:pic>
        <p:nvPicPr>
          <p:cNvPr id="15" name="Picture 14">
            <a:extLst>
              <a:ext uri="{FF2B5EF4-FFF2-40B4-BE49-F238E27FC236}">
                <a16:creationId xmlns:a16="http://schemas.microsoft.com/office/drawing/2014/main" id="{0AF536EC-4E41-CEFE-FD38-7333A9368F28}"/>
              </a:ext>
            </a:extLst>
          </p:cNvPr>
          <p:cNvPicPr>
            <a:picLocks noChangeAspect="1"/>
          </p:cNvPicPr>
          <p:nvPr/>
        </p:nvPicPr>
        <p:blipFill>
          <a:blip r:embed="rId10"/>
          <a:stretch>
            <a:fillRect/>
          </a:stretch>
        </p:blipFill>
        <p:spPr>
          <a:xfrm>
            <a:off x="1244555" y="3353759"/>
            <a:ext cx="1675440" cy="3464393"/>
          </a:xfrm>
          <a:prstGeom prst="rect">
            <a:avLst/>
          </a:prstGeom>
        </p:spPr>
      </p:pic>
      <p:pic>
        <p:nvPicPr>
          <p:cNvPr id="16" name="Picture 15">
            <a:extLst>
              <a:ext uri="{FF2B5EF4-FFF2-40B4-BE49-F238E27FC236}">
                <a16:creationId xmlns:a16="http://schemas.microsoft.com/office/drawing/2014/main" id="{381F898C-344F-7667-5E27-4591CA2413D3}"/>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84835" y="5528502"/>
            <a:ext cx="2619375" cy="1743075"/>
          </a:xfrm>
          <a:prstGeom prst="rect">
            <a:avLst/>
          </a:prstGeom>
        </p:spPr>
      </p:pic>
      <p:pic>
        <p:nvPicPr>
          <p:cNvPr id="17" name="Picture 16">
            <a:extLst>
              <a:ext uri="{FF2B5EF4-FFF2-40B4-BE49-F238E27FC236}">
                <a16:creationId xmlns:a16="http://schemas.microsoft.com/office/drawing/2014/main" id="{5DAB61FE-AE4D-D75C-5FB2-9C73A8AD62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793605" y="5470652"/>
            <a:ext cx="2619375" cy="1743075"/>
          </a:xfrm>
          <a:prstGeom prst="rect">
            <a:avLst/>
          </a:prstGeom>
        </p:spPr>
      </p:pic>
      <p:pic>
        <p:nvPicPr>
          <p:cNvPr id="18" name="Picture 17">
            <a:extLst>
              <a:ext uri="{FF2B5EF4-FFF2-40B4-BE49-F238E27FC236}">
                <a16:creationId xmlns:a16="http://schemas.microsoft.com/office/drawing/2014/main" id="{D66A4132-8185-9DFE-1627-8FFFB91969B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4469045" y="5470254"/>
            <a:ext cx="2619375" cy="1743075"/>
          </a:xfrm>
          <a:prstGeom prst="rect">
            <a:avLst/>
          </a:prstGeom>
        </p:spPr>
      </p:pic>
      <p:pic>
        <p:nvPicPr>
          <p:cNvPr id="19" name="Picture 18">
            <a:extLst>
              <a:ext uri="{FF2B5EF4-FFF2-40B4-BE49-F238E27FC236}">
                <a16:creationId xmlns:a16="http://schemas.microsoft.com/office/drawing/2014/main" id="{FAE4BACE-4EEC-000A-6686-A30281ED10F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6196233" y="5470254"/>
            <a:ext cx="2619375" cy="1743075"/>
          </a:xfrm>
          <a:prstGeom prst="rect">
            <a:avLst/>
          </a:prstGeom>
        </p:spPr>
      </p:pic>
      <p:pic>
        <p:nvPicPr>
          <p:cNvPr id="20" name="Picture 19">
            <a:extLst>
              <a:ext uri="{FF2B5EF4-FFF2-40B4-BE49-F238E27FC236}">
                <a16:creationId xmlns:a16="http://schemas.microsoft.com/office/drawing/2014/main" id="{C1924931-97A0-96D9-78CA-944FBAD3B50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8088707" y="5470253"/>
            <a:ext cx="2619375" cy="1743075"/>
          </a:xfrm>
          <a:prstGeom prst="rect">
            <a:avLst/>
          </a:prstGeom>
        </p:spPr>
      </p:pic>
    </p:spTree>
    <p:extLst>
      <p:ext uri="{BB962C8B-B14F-4D97-AF65-F5344CB8AC3E}">
        <p14:creationId xmlns:p14="http://schemas.microsoft.com/office/powerpoint/2010/main" val="300415053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5" name="TextBox 4">
            <a:extLst>
              <a:ext uri="{FF2B5EF4-FFF2-40B4-BE49-F238E27FC236}">
                <a16:creationId xmlns:a16="http://schemas.microsoft.com/office/drawing/2014/main" id="{18AA9CD5-9B14-BDE7-F47A-377AF3F22D31}"/>
              </a:ext>
            </a:extLst>
          </p:cNvPr>
          <p:cNvSpPr txBox="1"/>
          <p:nvPr/>
        </p:nvSpPr>
        <p:spPr>
          <a:xfrm rot="20157325">
            <a:off x="1879387" y="513371"/>
            <a:ext cx="3221118" cy="823752"/>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VẬN DỤNG</a:t>
            </a: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pic>
        <p:nvPicPr>
          <p:cNvPr id="8" name="Picture 7">
            <a:extLst>
              <a:ext uri="{FF2B5EF4-FFF2-40B4-BE49-F238E27FC236}">
                <a16:creationId xmlns:a16="http://schemas.microsoft.com/office/drawing/2014/main" id="{A836248F-7D4F-6BCA-9FA6-66B1AC26F04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981511" y="-627077"/>
            <a:ext cx="10595296" cy="8112154"/>
          </a:xfrm>
          <a:prstGeom prst="rect">
            <a:avLst/>
          </a:prstGeom>
        </p:spPr>
      </p:pic>
      <p:sp>
        <p:nvSpPr>
          <p:cNvPr id="9" name="TextBox 8">
            <a:extLst>
              <a:ext uri="{FF2B5EF4-FFF2-40B4-BE49-F238E27FC236}">
                <a16:creationId xmlns:a16="http://schemas.microsoft.com/office/drawing/2014/main" id="{20B4F636-5BFB-21AB-1FE9-AD86C8C7DD7E}"/>
              </a:ext>
            </a:extLst>
          </p:cNvPr>
          <p:cNvSpPr txBox="1"/>
          <p:nvPr/>
        </p:nvSpPr>
        <p:spPr>
          <a:xfrm>
            <a:off x="2820603" y="2264988"/>
            <a:ext cx="6340165" cy="255454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Giáo viên gửi file Bầu trời sao lung linh để học sinh đọc. Sau đó viết 1 đoạn văn khoảng 5-7 câu chia sẻ cảm xúc của em khi được ngắm sao trên bầu trời.</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5159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fltVal val="0"/>
                                          </p:val>
                                        </p:tav>
                                        <p:tav tm="100000">
                                          <p:val>
                                            <p:strVal val="#ppt_w"/>
                                          </p:val>
                                        </p:tav>
                                      </p:tavLst>
                                    </p:anim>
                                    <p:anim calcmode="lin" valueType="num">
                                      <p:cBhvr>
                                        <p:cTn id="15" dur="1000" fill="hold"/>
                                        <p:tgtEl>
                                          <p:spTgt spid="9"/>
                                        </p:tgtEl>
                                        <p:attrNameLst>
                                          <p:attrName>ppt_h</p:attrName>
                                        </p:attrNameLst>
                                      </p:cBhvr>
                                      <p:tavLst>
                                        <p:tav tm="0">
                                          <p:val>
                                            <p:fltVal val="0"/>
                                          </p:val>
                                        </p:tav>
                                        <p:tav tm="100000">
                                          <p:val>
                                            <p:strVal val="#ppt_h"/>
                                          </p:val>
                                        </p:tav>
                                      </p:tavLst>
                                    </p:anim>
                                    <p:anim calcmode="lin" valueType="num">
                                      <p:cBhvr>
                                        <p:cTn id="16" dur="1000" fill="hold"/>
                                        <p:tgtEl>
                                          <p:spTgt spid="9"/>
                                        </p:tgtEl>
                                        <p:attrNameLst>
                                          <p:attrName>style.rotation</p:attrName>
                                        </p:attrNameLst>
                                      </p:cBhvr>
                                      <p:tavLst>
                                        <p:tav tm="0">
                                          <p:val>
                                            <p:fltVal val="90"/>
                                          </p:val>
                                        </p:tav>
                                        <p:tav tm="100000">
                                          <p:val>
                                            <p:fltVal val="0"/>
                                          </p:val>
                                        </p:tav>
                                      </p:tavLst>
                                    </p:anim>
                                    <p:animEffect transition="in" filter="fade">
                                      <p:cBhvr>
                                        <p:cTn id="17" dur="1000"/>
                                        <p:tgtEl>
                                          <p:spTgt spid="9"/>
                                        </p:tgtEl>
                                      </p:cBhvr>
                                    </p:animEffect>
                                  </p:childTnLst>
                                </p:cTn>
                              </p:par>
                              <p:par>
                                <p:cTn id="18" presetID="31"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1000" fill="hold"/>
                                        <p:tgtEl>
                                          <p:spTgt spid="8"/>
                                        </p:tgtEl>
                                        <p:attrNameLst>
                                          <p:attrName>ppt_w</p:attrName>
                                        </p:attrNameLst>
                                      </p:cBhvr>
                                      <p:tavLst>
                                        <p:tav tm="0">
                                          <p:val>
                                            <p:fltVal val="0"/>
                                          </p:val>
                                        </p:tav>
                                        <p:tav tm="100000">
                                          <p:val>
                                            <p:strVal val="#ppt_w"/>
                                          </p:val>
                                        </p:tav>
                                      </p:tavLst>
                                    </p:anim>
                                    <p:anim calcmode="lin" valueType="num">
                                      <p:cBhvr>
                                        <p:cTn id="21" dur="1000" fill="hold"/>
                                        <p:tgtEl>
                                          <p:spTgt spid="8"/>
                                        </p:tgtEl>
                                        <p:attrNameLst>
                                          <p:attrName>ppt_h</p:attrName>
                                        </p:attrNameLst>
                                      </p:cBhvr>
                                      <p:tavLst>
                                        <p:tav tm="0">
                                          <p:val>
                                            <p:fltVal val="0"/>
                                          </p:val>
                                        </p:tav>
                                        <p:tav tm="100000">
                                          <p:val>
                                            <p:strVal val="#ppt_h"/>
                                          </p:val>
                                        </p:tav>
                                      </p:tavLst>
                                    </p:anim>
                                    <p:anim calcmode="lin" valueType="num">
                                      <p:cBhvr>
                                        <p:cTn id="22" dur="1000" fill="hold"/>
                                        <p:tgtEl>
                                          <p:spTgt spid="8"/>
                                        </p:tgtEl>
                                        <p:attrNameLst>
                                          <p:attrName>style.rotation</p:attrName>
                                        </p:attrNameLst>
                                      </p:cBhvr>
                                      <p:tavLst>
                                        <p:tav tm="0">
                                          <p:val>
                                            <p:fltVal val="90"/>
                                          </p:val>
                                        </p:tav>
                                        <p:tav tm="100000">
                                          <p:val>
                                            <p:fltVal val="0"/>
                                          </p:val>
                                        </p:tav>
                                      </p:tavLst>
                                    </p:anim>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pic>
        <p:nvPicPr>
          <p:cNvPr id="7" name="Picture 6">
            <a:extLst>
              <a:ext uri="{FF2B5EF4-FFF2-40B4-BE49-F238E27FC236}">
                <a16:creationId xmlns:a16="http://schemas.microsoft.com/office/drawing/2014/main" id="{18EE4D68-DCC5-61D8-BC30-43AB0AF64805}"/>
              </a:ext>
            </a:extLst>
          </p:cNvPr>
          <p:cNvPicPr>
            <a:picLocks noChangeAspect="1"/>
          </p:cNvPicPr>
          <p:nvPr/>
        </p:nvPicPr>
        <p:blipFill>
          <a:blip r:embed="rId5"/>
          <a:stretch>
            <a:fillRect/>
          </a:stretch>
        </p:blipFill>
        <p:spPr>
          <a:xfrm>
            <a:off x="0" y="0"/>
            <a:ext cx="5989739" cy="6858000"/>
          </a:xfrm>
          <a:prstGeom prst="rect">
            <a:avLst/>
          </a:prstGeom>
        </p:spPr>
      </p:pic>
      <p:pic>
        <p:nvPicPr>
          <p:cNvPr id="8" name="Picture 7">
            <a:extLst>
              <a:ext uri="{FF2B5EF4-FFF2-40B4-BE49-F238E27FC236}">
                <a16:creationId xmlns:a16="http://schemas.microsoft.com/office/drawing/2014/main" id="{261427FF-AE58-1D11-4C44-2EF51DF7C3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9739" y="0"/>
            <a:ext cx="6202261" cy="6858000"/>
          </a:xfrm>
          <a:prstGeom prst="rect">
            <a:avLst/>
          </a:prstGeom>
        </p:spPr>
      </p:pic>
    </p:spTree>
    <p:extLst>
      <p:ext uri="{BB962C8B-B14F-4D97-AF65-F5344CB8AC3E}">
        <p14:creationId xmlns:p14="http://schemas.microsoft.com/office/powerpoint/2010/main" val="184041850"/>
      </p:ext>
    </p:extLst>
  </p:cSld>
  <p:clrMapOvr>
    <a:masterClrMapping/>
  </p:clrMapOvr>
  <p:transition spd="slow">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101469" y="603607"/>
            <a:ext cx="1110056" cy="1110056"/>
          </a:xfrm>
          <a:prstGeom prst="rect">
            <a:avLst/>
          </a:prstGeom>
        </p:spPr>
      </p:pic>
      <p:sp>
        <p:nvSpPr>
          <p:cNvPr id="9" name="TextBox 8">
            <a:extLst>
              <a:ext uri="{FF2B5EF4-FFF2-40B4-BE49-F238E27FC236}">
                <a16:creationId xmlns:a16="http://schemas.microsoft.com/office/drawing/2014/main" id="{F36FEFD5-B337-3DD5-774A-8A4C1240532A}"/>
              </a:ext>
            </a:extLst>
          </p:cNvPr>
          <p:cNvSpPr txBox="1"/>
          <p:nvPr/>
        </p:nvSpPr>
        <p:spPr>
          <a:xfrm>
            <a:off x="1290919" y="354880"/>
            <a:ext cx="8337176" cy="6555641"/>
          </a:xfrm>
          <a:prstGeom prst="rect">
            <a:avLst/>
          </a:prstGeom>
          <a:noFill/>
        </p:spPr>
        <p:txBody>
          <a:bodyPr wrap="square">
            <a:spAutoFit/>
          </a:bodyPr>
          <a:lstStyle/>
          <a:p>
            <a:pPr algn="just"/>
            <a:r>
              <a:rPr lang="en-US" sz="2800" i="1" dirty="0"/>
              <a:t>          </a:t>
            </a:r>
            <a:r>
              <a:rPr lang="en-US" sz="2800" b="1" dirty="0" err="1">
                <a:latin typeface="Times New Roman" panose="02020603050405020304" pitchFamily="18" charset="0"/>
                <a:cs typeface="Times New Roman" panose="02020603050405020304" pitchFamily="18" charset="0"/>
              </a:rPr>
              <a:t>Người</a:t>
            </a:r>
            <a:r>
              <a:rPr lang="en-US" sz="2800" b="1" dirty="0">
                <a:latin typeface="Times New Roman" panose="02020603050405020304" pitchFamily="18" charset="0"/>
                <a:cs typeface="Times New Roman" panose="02020603050405020304" pitchFamily="18" charset="0"/>
              </a:rPr>
              <a:t> ta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hay </a:t>
            </a:r>
            <a:r>
              <a:rPr lang="en-US" sz="2800" b="1" dirty="0" err="1">
                <a:latin typeface="Times New Roman" panose="02020603050405020304" pitchFamily="18" charset="0"/>
                <a:cs typeface="Times New Roman" panose="02020603050405020304" pitchFamily="18" charset="0"/>
              </a:rPr>
              <a:t>bị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hút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bởi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huyền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chinh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phục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vì</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thú</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ở </a:t>
            </a:r>
            <a:r>
              <a:rPr lang="en-US" sz="2800" b="1" dirty="0" err="1">
                <a:latin typeface="Times New Roman" panose="02020603050405020304" pitchFamily="18" charset="0"/>
                <a:cs typeface="Times New Roman" panose="02020603050405020304" pitchFamily="18" charset="0"/>
              </a:rPr>
              <a:t>trước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thềm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đêm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buông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xuống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tiếng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trùng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kêu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rích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lấp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lánh</a:t>
            </a:r>
            <a:r>
              <a:rPr lang="en-US" sz="2800" b="1" dirty="0">
                <a:latin typeface="Times New Roman" panose="02020603050405020304" pitchFamily="18" charset="0"/>
                <a:cs typeface="Times New Roman" panose="02020603050405020304" pitchFamily="18" charset="0"/>
              </a:rPr>
              <a:t> chi </a:t>
            </a:r>
            <a:r>
              <a:rPr lang="en-US" sz="2800" b="1" dirty="0" err="1">
                <a:latin typeface="Times New Roman" panose="02020603050405020304" pitchFamily="18" charset="0"/>
                <a:cs typeface="Times New Roman" panose="02020603050405020304" pitchFamily="18" charset="0"/>
              </a:rPr>
              <a:t>chít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bầu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trời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sẽ</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đẹp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hơn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Hôm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vui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có</a:t>
            </a:r>
            <a:r>
              <a:rPr lang="en-US" sz="2800" b="1" dirty="0">
                <a:latin typeface="Times New Roman" panose="02020603050405020304" pitchFamily="18" charset="0"/>
                <a:cs typeface="Times New Roman" panose="02020603050405020304" pitchFamily="18" charset="0"/>
              </a:rPr>
              <a:t> ý </a:t>
            </a:r>
            <a:r>
              <a:rPr lang="en-US" sz="2800" b="1" dirty="0" err="1">
                <a:latin typeface="Times New Roman" panose="02020603050405020304" pitchFamily="18" charset="0"/>
                <a:cs typeface="Times New Roman" panose="02020603050405020304" pitchFamily="18" charset="0"/>
              </a:rPr>
              <a:t>muốn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rồ</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bỏ</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nhất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trăng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tay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thỉnh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thoảng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ghé</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nhìn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xem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nó</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còn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sáng</a:t>
            </a:r>
            <a:r>
              <a:rPr lang="en-US" sz="2800" b="1" dirty="0">
                <a:latin typeface="Times New Roman" panose="02020603050405020304" pitchFamily="18" charset="0"/>
                <a:cs typeface="Times New Roman" panose="02020603050405020304" pitchFamily="18" charset="0"/>
              </a:rPr>
              <a:t> không. </a:t>
            </a:r>
            <a:r>
              <a:rPr lang="en-US" sz="2800" b="1" dirty="0" err="1">
                <a:latin typeface="Times New Roman" panose="02020603050405020304" pitchFamily="18" charset="0"/>
                <a:cs typeface="Times New Roman" panose="02020603050405020304" pitchFamily="18" charset="0"/>
              </a:rPr>
              <a:t>Đôi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gặp</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chuyện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buồn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thường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tự</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dấu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và</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mặt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chúng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nhưng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chưa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đếm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cả</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Dù</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vậy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tôi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vẫn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luôn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mong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chờ</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ngày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nắng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được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ngắm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thật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nhiều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sao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cho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tâm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hồn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thảnh</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thơi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rộng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mở</a:t>
            </a:r>
            <a:r>
              <a:rPr lang="en-US" sz="28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5870263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892CBD-49A2-B8AF-BAB7-D9123DCE4D52}"/>
              </a:ext>
            </a:extLst>
          </p:cNvPr>
          <p:cNvPicPr>
            <a:picLocks noChangeAspect="1"/>
          </p:cNvPicPr>
          <p:nvPr/>
        </p:nvPicPr>
        <p:blipFill>
          <a:blip r:embed="rId2"/>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AE5A4A0F-9D99-1FF5-EE34-A1C97B9EA2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6944" y1="41111" x2="26944" y2="41111"/>
                        <a14:foregroundMark x1="26944" y1="41111" x2="26944" y2="41111"/>
                        <a14:foregroundMark x1="26944" y1="41111" x2="26944" y2="41111"/>
                        <a14:foregroundMark x1="50278" y1="42500" x2="50278" y2="42500"/>
                        <a14:foregroundMark x1="50278" y1="42500" x2="50278" y2="42500"/>
                        <a14:foregroundMark x1="48056" y1="20556" x2="48056" y2="20556"/>
                        <a14:foregroundMark x1="48056" y1="20556" x2="48056" y2="20556"/>
                      </a14:backgroundRemoval>
                    </a14:imgEffect>
                  </a14:imgLayer>
                </a14:imgProps>
              </a:ext>
            </a:extLst>
          </a:blip>
          <a:stretch>
            <a:fillRect/>
          </a:stretch>
        </p:blipFill>
        <p:spPr>
          <a:xfrm rot="8474776">
            <a:off x="224116" y="347888"/>
            <a:ext cx="1714500" cy="1714500"/>
          </a:xfrm>
          <a:prstGeom prst="rect">
            <a:avLst/>
          </a:prstGeom>
        </p:spPr>
      </p:pic>
      <p:sp>
        <p:nvSpPr>
          <p:cNvPr id="8" name="TextBox 7">
            <a:extLst>
              <a:ext uri="{FF2B5EF4-FFF2-40B4-BE49-F238E27FC236}">
                <a16:creationId xmlns:a16="http://schemas.microsoft.com/office/drawing/2014/main" id="{C1431C4C-8034-2564-DF65-5B1F8E3C6B48}"/>
              </a:ext>
            </a:extLst>
          </p:cNvPr>
          <p:cNvSpPr txBox="1"/>
          <p:nvPr/>
        </p:nvSpPr>
        <p:spPr>
          <a:xfrm>
            <a:off x="1081366" y="650022"/>
            <a:ext cx="93355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HƯỚNG DẪN TỰ HỌC</a:t>
            </a:r>
          </a:p>
        </p:txBody>
      </p:sp>
      <p:pic>
        <p:nvPicPr>
          <p:cNvPr id="9" name="Picture 8">
            <a:extLst>
              <a:ext uri="{FF2B5EF4-FFF2-40B4-BE49-F238E27FC236}">
                <a16:creationId xmlns:a16="http://schemas.microsoft.com/office/drawing/2014/main" id="{9774D1D5-AD1D-15A2-96DF-861A4457763D}"/>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419450" y="-627077"/>
            <a:ext cx="6761527" cy="8112154"/>
          </a:xfrm>
          <a:prstGeom prst="rect">
            <a:avLst/>
          </a:prstGeom>
        </p:spPr>
      </p:pic>
      <p:sp>
        <p:nvSpPr>
          <p:cNvPr id="10" name="TextBox 9">
            <a:extLst>
              <a:ext uri="{FF2B5EF4-FFF2-40B4-BE49-F238E27FC236}">
                <a16:creationId xmlns:a16="http://schemas.microsoft.com/office/drawing/2014/main" id="{982EA0DA-0238-0413-7BF2-73EAA693B294}"/>
              </a:ext>
            </a:extLst>
          </p:cNvPr>
          <p:cNvSpPr txBox="1"/>
          <p:nvPr/>
        </p:nvSpPr>
        <p:spPr>
          <a:xfrm>
            <a:off x="826820" y="2151727"/>
            <a:ext cx="4567301" cy="304698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cũ</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và</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tập</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thuộc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lang="en-US" sz="3200" b="1" dirty="0" err="1">
                <a:solidFill>
                  <a:prstClr val="black"/>
                </a:solidFill>
                <a:latin typeface="Times New Roman" panose="02020603050405020304" pitchFamily="18" charset="0"/>
                <a:cs typeface="Times New Roman" panose="02020603050405020304" pitchFamily="18" charset="0"/>
              </a:rPr>
              <a:t>Vẽ</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bức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tranh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về</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bài</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thơ</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theo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trí</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tưởng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tượng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của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em</a:t>
            </a:r>
            <a:r>
              <a:rPr lang="en-US" sz="3200" b="1" dirty="0">
                <a:solidFill>
                  <a:prstClr val="black"/>
                </a:solidFill>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7F96113D-6EA5-81A8-4695-C6C96DD12F6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6075305" y="787411"/>
            <a:ext cx="4499957" cy="7421091"/>
          </a:xfrm>
          <a:prstGeom prst="rect">
            <a:avLst/>
          </a:prstGeom>
        </p:spPr>
      </p:pic>
      <p:sp>
        <p:nvSpPr>
          <p:cNvPr id="12" name="TextBox 11">
            <a:extLst>
              <a:ext uri="{FF2B5EF4-FFF2-40B4-BE49-F238E27FC236}">
                <a16:creationId xmlns:a16="http://schemas.microsoft.com/office/drawing/2014/main" id="{91A0253B-9B66-118E-9E70-2A320D6EBD5A}"/>
              </a:ext>
            </a:extLst>
          </p:cNvPr>
          <p:cNvSpPr txBox="1"/>
          <p:nvPr/>
        </p:nvSpPr>
        <p:spPr>
          <a:xfrm>
            <a:off x="6879593" y="3527521"/>
            <a:ext cx="3202947" cy="206210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00" cap="none" spc="0" normalizeH="0" baseline="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baseline="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Bài</a:t>
            </a:r>
            <a:r>
              <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rPr>
              <a:t> </a:t>
            </a:r>
            <a:r>
              <a:rPr kumimoji="0" lang="en-US" sz="3200" b="1" i="1" u="none" strike="noStrike" kern="100" cap="none" spc="0" normalizeH="0" noProof="0" dirty="0" err="1">
                <a:ln>
                  <a:noFill/>
                </a:ln>
                <a:solidFill>
                  <a:srgbClr val="000000"/>
                </a:solidFill>
                <a:effectLst/>
                <a:uLnTx/>
                <a:uFillTx/>
                <a:latin typeface="Times New Roman" panose="02020603050405020304" pitchFamily="18" charset="0"/>
                <a:ea typeface="SimSun" panose="02010600030101010101" pitchFamily="2" charset="-122"/>
                <a:cs typeface="+mn-cs"/>
              </a:rPr>
              <a:t>mới</a:t>
            </a:r>
            <a:endParaRPr kumimoji="0" lang="en-US" sz="3200" b="1" i="1" u="none" strike="noStrike" kern="100" cap="none" spc="0" normalizeH="0" noProof="0" dirty="0">
              <a:ln>
                <a:noFill/>
              </a:ln>
              <a:solidFill>
                <a:srgbClr val="000000"/>
              </a:solidFill>
              <a:effectLst/>
              <a:uLnTx/>
              <a:uFillTx/>
              <a:latin typeface="Times New Roman" panose="02020603050405020304" pitchFamily="18" charset="0"/>
              <a:ea typeface="SimSun" panose="02010600030101010101" pitchFamily="2" charset="-122"/>
              <a:cs typeface="+mn-cs"/>
            </a:endParaRPr>
          </a:p>
          <a:p>
            <a:pPr marR="0" lvl="0" algn="just" defTabSz="914400" rtl="0" eaLnBrk="1" fontAlgn="auto" latinLnBrk="0" hangingPunct="1">
              <a:lnSpc>
                <a:spcPct val="100000"/>
              </a:lnSpc>
              <a:spcBef>
                <a:spcPts val="0"/>
              </a:spcBef>
              <a:spcAft>
                <a:spcPts val="0"/>
              </a:spcAft>
              <a:buClrTx/>
              <a:buSzTx/>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Đọc</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endPar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endParaRPr>
          </a:p>
          <a:p>
            <a:pPr marL="457200" marR="0" lvl="0" indent="-457200" algn="just" defTabSz="914400" rtl="0" eaLnBrk="1" fontAlgn="auto" latinLnBrk="0" hangingPunct="1">
              <a:lnSpc>
                <a:spcPct val="100000"/>
              </a:lnSpc>
              <a:spcBef>
                <a:spcPts val="0"/>
              </a:spcBef>
              <a:spcAft>
                <a:spcPts val="0"/>
              </a:spcAft>
              <a:buClrTx/>
              <a:buSzTx/>
              <a:buFontTx/>
              <a:buChar char="-"/>
              <a:tabLst/>
              <a:defRPr/>
            </a:pP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Chuẩn</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bị</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bài</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viết</a:t>
            </a:r>
            <a:r>
              <a:rPr kumimoji="0" lang="en-US" sz="3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354074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1000" fill="hold"/>
                                        <p:tgtEl>
                                          <p:spTgt spid="9"/>
                                        </p:tgtEl>
                                        <p:attrNameLst>
                                          <p:attrName>ppt_w</p:attrName>
                                        </p:attrNameLst>
                                      </p:cBhvr>
                                      <p:tavLst>
                                        <p:tav tm="0">
                                          <p:val>
                                            <p:fltVal val="0"/>
                                          </p:val>
                                        </p:tav>
                                        <p:tav tm="100000">
                                          <p:val>
                                            <p:strVal val="#ppt_w"/>
                                          </p:val>
                                        </p:tav>
                                      </p:tavLst>
                                    </p:anim>
                                    <p:anim calcmode="lin" valueType="num">
                                      <p:cBhvr>
                                        <p:cTn id="22" dur="1000" fill="hold"/>
                                        <p:tgtEl>
                                          <p:spTgt spid="9"/>
                                        </p:tgtEl>
                                        <p:attrNameLst>
                                          <p:attrName>ppt_h</p:attrName>
                                        </p:attrNameLst>
                                      </p:cBhvr>
                                      <p:tavLst>
                                        <p:tav tm="0">
                                          <p:val>
                                            <p:fltVal val="0"/>
                                          </p:val>
                                        </p:tav>
                                        <p:tav tm="100000">
                                          <p:val>
                                            <p:strVal val="#ppt_h"/>
                                          </p:val>
                                        </p:tav>
                                      </p:tavLst>
                                    </p:anim>
                                    <p:anim calcmode="lin" valueType="num">
                                      <p:cBhvr>
                                        <p:cTn id="23" dur="1000" fill="hold"/>
                                        <p:tgtEl>
                                          <p:spTgt spid="9"/>
                                        </p:tgtEl>
                                        <p:attrNameLst>
                                          <p:attrName>style.rotation</p:attrName>
                                        </p:attrNameLst>
                                      </p:cBhvr>
                                      <p:tavLst>
                                        <p:tav tm="0">
                                          <p:val>
                                            <p:fltVal val="90"/>
                                          </p:val>
                                        </p:tav>
                                        <p:tav tm="100000">
                                          <p:val>
                                            <p:fltVal val="0"/>
                                          </p:val>
                                        </p:tav>
                                      </p:tavLst>
                                    </p:anim>
                                    <p:animEffect transition="in" filter="fade">
                                      <p:cBhvr>
                                        <p:cTn id="24" dur="1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p:cTn id="29" dur="1000" fill="hold"/>
                                        <p:tgtEl>
                                          <p:spTgt spid="12"/>
                                        </p:tgtEl>
                                        <p:attrNameLst>
                                          <p:attrName>ppt_w</p:attrName>
                                        </p:attrNameLst>
                                      </p:cBhvr>
                                      <p:tavLst>
                                        <p:tav tm="0">
                                          <p:val>
                                            <p:fltVal val="0"/>
                                          </p:val>
                                        </p:tav>
                                        <p:tav tm="100000">
                                          <p:val>
                                            <p:strVal val="#ppt_w"/>
                                          </p:val>
                                        </p:tav>
                                      </p:tavLst>
                                    </p:anim>
                                    <p:anim calcmode="lin" valueType="num">
                                      <p:cBhvr>
                                        <p:cTn id="30" dur="1000" fill="hold"/>
                                        <p:tgtEl>
                                          <p:spTgt spid="12"/>
                                        </p:tgtEl>
                                        <p:attrNameLst>
                                          <p:attrName>ppt_h</p:attrName>
                                        </p:attrNameLst>
                                      </p:cBhvr>
                                      <p:tavLst>
                                        <p:tav tm="0">
                                          <p:val>
                                            <p:fltVal val="0"/>
                                          </p:val>
                                        </p:tav>
                                        <p:tav tm="100000">
                                          <p:val>
                                            <p:strVal val="#ppt_h"/>
                                          </p:val>
                                        </p:tav>
                                      </p:tavLst>
                                    </p:anim>
                                    <p:anim calcmode="lin" valueType="num">
                                      <p:cBhvr>
                                        <p:cTn id="31" dur="1000" fill="hold"/>
                                        <p:tgtEl>
                                          <p:spTgt spid="12"/>
                                        </p:tgtEl>
                                        <p:attrNameLst>
                                          <p:attrName>style.rotation</p:attrName>
                                        </p:attrNameLst>
                                      </p:cBhvr>
                                      <p:tavLst>
                                        <p:tav tm="0">
                                          <p:val>
                                            <p:fltVal val="90"/>
                                          </p:val>
                                        </p:tav>
                                        <p:tav tm="100000">
                                          <p:val>
                                            <p:fltVal val="0"/>
                                          </p:val>
                                        </p:tav>
                                      </p:tavLst>
                                    </p:anim>
                                    <p:animEffect transition="in" filter="fade">
                                      <p:cBhvr>
                                        <p:cTn id="32" dur="1000"/>
                                        <p:tgtEl>
                                          <p:spTgt spid="12"/>
                                        </p:tgtEl>
                                      </p:cBhvr>
                                    </p:animEffect>
                                  </p:childTnLst>
                                </p:cTn>
                              </p:par>
                              <p:par>
                                <p:cTn id="33" presetID="3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1000" fill="hold"/>
                                        <p:tgtEl>
                                          <p:spTgt spid="11"/>
                                        </p:tgtEl>
                                        <p:attrNameLst>
                                          <p:attrName>ppt_w</p:attrName>
                                        </p:attrNameLst>
                                      </p:cBhvr>
                                      <p:tavLst>
                                        <p:tav tm="0">
                                          <p:val>
                                            <p:fltVal val="0"/>
                                          </p:val>
                                        </p:tav>
                                        <p:tav tm="100000">
                                          <p:val>
                                            <p:strVal val="#ppt_w"/>
                                          </p:val>
                                        </p:tav>
                                      </p:tavLst>
                                    </p:anim>
                                    <p:anim calcmode="lin" valueType="num">
                                      <p:cBhvr>
                                        <p:cTn id="36" dur="1000" fill="hold"/>
                                        <p:tgtEl>
                                          <p:spTgt spid="11"/>
                                        </p:tgtEl>
                                        <p:attrNameLst>
                                          <p:attrName>ppt_h</p:attrName>
                                        </p:attrNameLst>
                                      </p:cBhvr>
                                      <p:tavLst>
                                        <p:tav tm="0">
                                          <p:val>
                                            <p:fltVal val="0"/>
                                          </p:val>
                                        </p:tav>
                                        <p:tav tm="100000">
                                          <p:val>
                                            <p:strVal val="#ppt_h"/>
                                          </p:val>
                                        </p:tav>
                                      </p:tavLst>
                                    </p:anim>
                                    <p:anim calcmode="lin" valueType="num">
                                      <p:cBhvr>
                                        <p:cTn id="37" dur="1000" fill="hold"/>
                                        <p:tgtEl>
                                          <p:spTgt spid="11"/>
                                        </p:tgtEl>
                                        <p:attrNameLst>
                                          <p:attrName>style.rotation</p:attrName>
                                        </p:attrNameLst>
                                      </p:cBhvr>
                                      <p:tavLst>
                                        <p:tav tm="0">
                                          <p:val>
                                            <p:fltVal val="90"/>
                                          </p:val>
                                        </p:tav>
                                        <p:tav tm="100000">
                                          <p:val>
                                            <p:fltVal val="0"/>
                                          </p:val>
                                        </p:tav>
                                      </p:tavLst>
                                    </p:anim>
                                    <p:animEffect transition="in" filter="fade">
                                      <p:cBhvr>
                                        <p:cTn id="38"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3" y="1371959"/>
            <a:ext cx="6415905" cy="1569660"/>
          </a:xfrm>
          <a:prstGeom prst="rect">
            <a:avLst/>
          </a:prstGeom>
          <a:noFill/>
        </p:spPr>
        <p:txBody>
          <a:bodyPr wrap="square">
            <a:spAutoFit/>
          </a:bodyPr>
          <a:lstStyle/>
          <a:p>
            <a:pPr algn="ctr"/>
            <a:r>
              <a:rPr lang="en-US" sz="3200" b="1" i="1" kern="100" dirty="0" err="1">
                <a:solidFill>
                  <a:srgbClr val="000000"/>
                </a:solidFill>
                <a:latin typeface="Times New Roman" panose="02020603050405020304" pitchFamily="18" charset="0"/>
                <a:ea typeface="SimSun" panose="02010600030101010101" pitchFamily="2" charset="-122"/>
              </a:rPr>
              <a:t>Chẳng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vỗ</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cánh</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trắng</a:t>
            </a:r>
            <a:r>
              <a:rPr lang="en-US" sz="3200" b="1" i="1" kern="100" dirty="0">
                <a:solidFill>
                  <a:srgbClr val="000000"/>
                </a:solidFill>
                <a:latin typeface="Times New Roman" panose="02020603050405020304" pitchFamily="18" charset="0"/>
                <a:ea typeface="SimSun" panose="02010600030101010101" pitchFamily="2" charset="-122"/>
              </a:rPr>
              <a:t> bay </a:t>
            </a:r>
            <a:r>
              <a:rPr lang="en-US" sz="3200" b="1" i="1" kern="100" dirty="0" err="1">
                <a:solidFill>
                  <a:srgbClr val="000000"/>
                </a:solidFill>
                <a:latin typeface="Times New Roman" panose="02020603050405020304" pitchFamily="18" charset="0"/>
                <a:ea typeface="SimSun" panose="02010600030101010101" pitchFamily="2" charset="-122"/>
              </a:rPr>
              <a:t>xa</a:t>
            </a:r>
            <a:endParaRPr lang="en-US" sz="3200" b="1" i="1" kern="100" dirty="0">
              <a:solidFill>
                <a:srgbClr val="000000"/>
              </a:solidFill>
              <a:latin typeface="Times New Roman" panose="02020603050405020304" pitchFamily="18" charset="0"/>
              <a:ea typeface="SimSun" panose="02010600030101010101" pitchFamily="2" charset="-122"/>
            </a:endParaRPr>
          </a:p>
          <a:p>
            <a:pPr algn="ctr"/>
            <a:r>
              <a:rPr lang="en-US" sz="3200" b="1" i="1" kern="100" dirty="0" err="1">
                <a:solidFill>
                  <a:srgbClr val="000000"/>
                </a:solidFill>
                <a:latin typeface="Times New Roman" panose="02020603050405020304" pitchFamily="18" charset="0"/>
                <a:ea typeface="SimSun" panose="02010600030101010101" pitchFamily="2" charset="-122"/>
              </a:rPr>
              <a:t>Mà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sao</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tên</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đặt</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cũng</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loài</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chim</a:t>
            </a:r>
            <a:r>
              <a:rPr lang="en-US" sz="3200" b="1" i="1" kern="100" dirty="0">
                <a:solidFill>
                  <a:srgbClr val="000000"/>
                </a:solidFill>
                <a:latin typeface="Times New Roman" panose="02020603050405020304" pitchFamily="18" charset="0"/>
                <a:ea typeface="SimSun" panose="02010600030101010101" pitchFamily="2" charset="-122"/>
              </a:rPr>
              <a:t> ?</a:t>
            </a:r>
          </a:p>
          <a:p>
            <a:pPr algn="ctr"/>
            <a:r>
              <a:rPr lang="en-US" sz="3200" b="1" i="1" kern="100" dirty="0" err="1">
                <a:solidFill>
                  <a:srgbClr val="000000"/>
                </a:solidFill>
                <a:latin typeface="Times New Roman" panose="02020603050405020304" pitchFamily="18" charset="0"/>
                <a:ea typeface="SimSun" panose="02010600030101010101" pitchFamily="2" charset="-122"/>
              </a:rPr>
              <a:t>Là</a:t>
            </a:r>
            <a:r>
              <a:rPr lang="en-US" sz="3200" b="1" i="1" kern="100" dirty="0">
                <a:solidFill>
                  <a:srgbClr val="000000"/>
                </a:solidFill>
                <a:latin typeface="Times New Roman" panose="02020603050405020304" pitchFamily="18" charset="0"/>
                <a:ea typeface="SimSun" panose="02010600030101010101" pitchFamily="2" charset="-122"/>
              </a:rPr>
              <a:t> </a:t>
            </a:r>
            <a:r>
              <a:rPr lang="en-US" sz="3200" b="1" i="1" kern="100" dirty="0" err="1">
                <a:solidFill>
                  <a:srgbClr val="000000"/>
                </a:solidFill>
                <a:latin typeface="Times New Roman" panose="02020603050405020304" pitchFamily="18" charset="0"/>
                <a:ea typeface="SimSun" panose="02010600030101010101" pitchFamily="2" charset="-122"/>
              </a:rPr>
              <a:t>gì</a:t>
            </a:r>
            <a:r>
              <a:rPr lang="en-US" sz="3200" b="1" i="1" kern="100" dirty="0">
                <a:solidFill>
                  <a:srgbClr val="000000"/>
                </a:solidFill>
                <a:latin typeface="Times New Roman" panose="02020603050405020304" pitchFamily="18" charset="0"/>
                <a:ea typeface="SimSun" panose="02010600030101010101" pitchFamily="2" charset="-122"/>
              </a:rPr>
              <a:t>?</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900519" y="4655594"/>
            <a:ext cx="4093230"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Thiên</a:t>
            </a:r>
            <a:r>
              <a:rPr lang="en-US" sz="4000" b="1" dirty="0">
                <a:latin typeface="Times New Roman" panose="02020603050405020304" pitchFamily="18" charset="0"/>
                <a:cs typeface="Times New Roman" panose="02020603050405020304" pitchFamily="18" charset="0"/>
              </a:rPr>
              <a:t> Nga</a:t>
            </a:r>
          </a:p>
        </p:txBody>
      </p:sp>
      <p:pic>
        <p:nvPicPr>
          <p:cNvPr id="3" name="Picture 2">
            <a:extLst>
              <a:ext uri="{FF2B5EF4-FFF2-40B4-BE49-F238E27FC236}">
                <a16:creationId xmlns:a16="http://schemas.microsoft.com/office/drawing/2014/main" id="{73CAEDCE-44C5-061B-139C-2935BEC71B73}"/>
              </a:ext>
            </a:extLst>
          </p:cNvPr>
          <p:cNvPicPr>
            <a:picLocks noChangeAspect="1"/>
          </p:cNvPicPr>
          <p:nvPr/>
        </p:nvPicPr>
        <p:blipFill>
          <a:blip r:embed="rId7"/>
          <a:stretch>
            <a:fillRect/>
          </a:stretch>
        </p:blipFill>
        <p:spPr>
          <a:xfrm>
            <a:off x="6732811" y="2564474"/>
            <a:ext cx="3810000" cy="3810000"/>
          </a:xfrm>
          <a:prstGeom prst="rect">
            <a:avLst/>
          </a:prstGeom>
        </p:spPr>
      </p:pic>
    </p:spTree>
    <p:extLst>
      <p:ext uri="{BB962C8B-B14F-4D97-AF65-F5344CB8AC3E}">
        <p14:creationId xmlns:p14="http://schemas.microsoft.com/office/powerpoint/2010/main" val="177696302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2" presetID="53" presetClass="entr" presetSubtype="16"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fltVal val="0"/>
                                          </p:val>
                                        </p:tav>
                                        <p:tav tm="100000">
                                          <p:val>
                                            <p:strVal val="#ppt_h"/>
                                          </p:val>
                                        </p:tav>
                                      </p:tavLst>
                                    </p:anim>
                                    <p:animEffect transition="in" filter="fade">
                                      <p:cBhvr>
                                        <p:cTn id="26" dur="500"/>
                                        <p:tgtEl>
                                          <p:spTgt spid="3"/>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25D176-25DB-0085-1245-882ED8CA374F}"/>
              </a:ext>
            </a:extLst>
          </p:cNvPr>
          <p:cNvPicPr>
            <a:picLocks noChangeAspect="1"/>
          </p:cNvPicPr>
          <p:nvPr/>
        </p:nvPicPr>
        <p:blipFill>
          <a:blip r:embed="rId2"/>
          <a:stretch>
            <a:fillRect/>
          </a:stretch>
        </p:blipFill>
        <p:spPr>
          <a:xfrm>
            <a:off x="0" y="-39848"/>
            <a:ext cx="12192000" cy="6858000"/>
          </a:xfrm>
          <a:prstGeom prst="rect">
            <a:avLst/>
          </a:prstGeom>
        </p:spPr>
      </p:pic>
      <p:sp>
        <p:nvSpPr>
          <p:cNvPr id="5" name="Rectangle: Rounded Corners 4">
            <a:extLst>
              <a:ext uri="{FF2B5EF4-FFF2-40B4-BE49-F238E27FC236}">
                <a16:creationId xmlns:a16="http://schemas.microsoft.com/office/drawing/2014/main" id="{358DC523-4776-E016-1050-9B4C006AC206}"/>
              </a:ext>
            </a:extLst>
          </p:cNvPr>
          <p:cNvSpPr/>
          <p:nvPr/>
        </p:nvSpPr>
        <p:spPr>
          <a:xfrm>
            <a:off x="156770" y="287323"/>
            <a:ext cx="11243927" cy="65308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21707AD-A5EC-6ED5-B1B5-1CF39C68BB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364" b="94091" l="4348" r="94783">
                        <a14:foregroundMark x1="48696" y1="8182" x2="48696" y2="8182"/>
                        <a14:foregroundMark x1="50000" y1="6364" x2="51739" y2="6364"/>
                        <a14:foregroundMark x1="56957" y1="10909" x2="57391" y2="12273"/>
                        <a14:foregroundMark x1="57391" y1="14545" x2="59130" y2="20000"/>
                        <a14:foregroundMark x1="60870" y1="24545" x2="63478" y2="28636"/>
                        <a14:foregroundMark x1="66957" y1="32273" x2="66957" y2="32273"/>
                        <a14:foregroundMark x1="66957" y1="32273" x2="66957" y2="32273"/>
                        <a14:foregroundMark x1="66957" y1="33182" x2="66957" y2="33182"/>
                        <a14:foregroundMark x1="63478" y1="34091" x2="63478" y2="34091"/>
                        <a14:foregroundMark x1="63043" y1="34091" x2="63043" y2="34091"/>
                        <a14:foregroundMark x1="62609" y1="33636" x2="62609" y2="33636"/>
                        <a14:foregroundMark x1="94348" y1="40000" x2="94348" y2="40000"/>
                        <a14:foregroundMark x1="94348" y1="40455" x2="94348" y2="40455"/>
                        <a14:foregroundMark x1="94783" y1="44545" x2="94783" y2="44545"/>
                        <a14:foregroundMark x1="75217" y1="93182" x2="75217" y2="93182"/>
                        <a14:foregroundMark x1="75217" y1="93182" x2="75217" y2="93182"/>
                        <a14:foregroundMark x1="23043" y1="94545" x2="23043" y2="94545"/>
                        <a14:foregroundMark x1="4348" y1="40000" x2="4348" y2="40000"/>
                      </a14:backgroundRemoval>
                    </a14:imgEffect>
                  </a14:imgLayer>
                </a14:imgProps>
              </a:ext>
            </a:extLst>
          </a:blip>
          <a:stretch>
            <a:fillRect/>
          </a:stretch>
        </p:blipFill>
        <p:spPr>
          <a:xfrm>
            <a:off x="156770" y="444616"/>
            <a:ext cx="676593" cy="647176"/>
          </a:xfrm>
          <a:prstGeom prst="rect">
            <a:avLst/>
          </a:prstGeom>
        </p:spPr>
      </p:pic>
      <p:pic>
        <p:nvPicPr>
          <p:cNvPr id="8" name="Picture 7">
            <a:extLst>
              <a:ext uri="{FF2B5EF4-FFF2-40B4-BE49-F238E27FC236}">
                <a16:creationId xmlns:a16="http://schemas.microsoft.com/office/drawing/2014/main" id="{B738D25B-7E1B-8329-4F35-66001CE2B0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2029" y="108213"/>
            <a:ext cx="1371648" cy="1390737"/>
          </a:xfrm>
          <a:prstGeom prst="rect">
            <a:avLst/>
          </a:prstGeom>
        </p:spPr>
      </p:pic>
      <p:pic>
        <p:nvPicPr>
          <p:cNvPr id="10" name="Picture 9">
            <a:extLst>
              <a:ext uri="{FF2B5EF4-FFF2-40B4-BE49-F238E27FC236}">
                <a16:creationId xmlns:a16="http://schemas.microsoft.com/office/drawing/2014/main" id="{2EA77669-AD91-CCA2-405B-262C414C557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176460" y="5332575"/>
            <a:ext cx="782833" cy="1361483"/>
          </a:xfrm>
          <a:prstGeom prst="rect">
            <a:avLst/>
          </a:prstGeom>
        </p:spPr>
      </p:pic>
      <p:pic>
        <p:nvPicPr>
          <p:cNvPr id="11" name="Picture 10">
            <a:extLst>
              <a:ext uri="{FF2B5EF4-FFF2-40B4-BE49-F238E27FC236}">
                <a16:creationId xmlns:a16="http://schemas.microsoft.com/office/drawing/2014/main" id="{A7A4356B-1F2F-E2C0-FBE9-C3DDBB86CD25}"/>
              </a:ext>
            </a:extLst>
          </p:cNvPr>
          <p:cNvPicPr>
            <a:picLocks noChangeAspect="1"/>
          </p:cNvPicPr>
          <p:nvPr/>
        </p:nvPicPr>
        <p:blipFill>
          <a:blip r:embed="rId9"/>
          <a:stretch>
            <a:fillRect/>
          </a:stretch>
        </p:blipFill>
        <p:spPr>
          <a:xfrm>
            <a:off x="-305667" y="1249085"/>
            <a:ext cx="3362370" cy="5569067"/>
          </a:xfrm>
          <a:prstGeom prst="rect">
            <a:avLst/>
          </a:prstGeom>
        </p:spPr>
      </p:pic>
      <p:pic>
        <p:nvPicPr>
          <p:cNvPr id="12" name="Picture 11">
            <a:extLst>
              <a:ext uri="{FF2B5EF4-FFF2-40B4-BE49-F238E27FC236}">
                <a16:creationId xmlns:a16="http://schemas.microsoft.com/office/drawing/2014/main" id="{21B45A8F-B008-EA97-5743-E127C33C53CC}"/>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1167774" y="6113505"/>
            <a:ext cx="961988" cy="712673"/>
          </a:xfrm>
          <a:prstGeom prst="rect">
            <a:avLst/>
          </a:prstGeom>
        </p:spPr>
      </p:pic>
      <p:pic>
        <p:nvPicPr>
          <p:cNvPr id="13" name="Picture 12">
            <a:extLst>
              <a:ext uri="{FF2B5EF4-FFF2-40B4-BE49-F238E27FC236}">
                <a16:creationId xmlns:a16="http://schemas.microsoft.com/office/drawing/2014/main" id="{5743CCCC-6C24-8A2E-589B-E9F4E4979AD8}"/>
              </a:ext>
            </a:extLst>
          </p:cNvPr>
          <p:cNvPicPr>
            <a:picLocks noChangeAspect="1"/>
          </p:cNvPicPr>
          <p:nvPr/>
        </p:nvPicPr>
        <p:blipFill>
          <a:blip r:embed="rId9"/>
          <a:stretch>
            <a:fillRect/>
          </a:stretch>
        </p:blipFill>
        <p:spPr>
          <a:xfrm>
            <a:off x="206219" y="5084749"/>
            <a:ext cx="1285779" cy="1665038"/>
          </a:xfrm>
          <a:prstGeom prst="rect">
            <a:avLst/>
          </a:prstGeom>
        </p:spPr>
      </p:pic>
      <p:pic>
        <p:nvPicPr>
          <p:cNvPr id="14" name="Picture 13">
            <a:extLst>
              <a:ext uri="{FF2B5EF4-FFF2-40B4-BE49-F238E27FC236}">
                <a16:creationId xmlns:a16="http://schemas.microsoft.com/office/drawing/2014/main" id="{8A98AA7D-DBFC-57B4-CFDE-0876AA35C2D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324" b="98313" l="4667" r="97583">
                        <a14:foregroundMark x1="74833" y1="47469" x2="74833" y2="47469"/>
                        <a14:foregroundMark x1="75083" y1="47469" x2="75083" y2="47469"/>
                        <a14:foregroundMark x1="75083" y1="47469" x2="75083" y2="47469"/>
                        <a14:foregroundMark x1="66333" y1="35658" x2="66333" y2="35658"/>
                        <a14:foregroundMark x1="65583" y1="35658" x2="65583" y2="35658"/>
                        <a14:foregroundMark x1="57333" y1="18560" x2="57333" y2="18560"/>
                        <a14:foregroundMark x1="57333" y1="18560" x2="57333" y2="18560"/>
                        <a14:foregroundMark x1="49833" y1="8436" x2="49833" y2="8436"/>
                        <a14:foregroundMark x1="49833" y1="8436" x2="49833" y2="8436"/>
                        <a14:foregroundMark x1="47750" y1="8436" x2="47750" y2="8436"/>
                        <a14:foregroundMark x1="35583" y1="22722" x2="35583" y2="22722"/>
                        <a14:foregroundMark x1="35583" y1="22722" x2="35583" y2="22722"/>
                        <a14:foregroundMark x1="28417" y1="42970" x2="28417" y2="42970"/>
                        <a14:foregroundMark x1="28417" y1="42632" x2="28417" y2="42632"/>
                        <a14:foregroundMark x1="42583" y1="37345" x2="42583" y2="37345"/>
                        <a14:foregroundMark x1="42833" y1="37008" x2="42833" y2="37008"/>
                        <a14:foregroundMark x1="77167" y1="32508" x2="77167" y2="32508"/>
                        <a14:foregroundMark x1="52417" y1="95951" x2="52417" y2="95951"/>
                        <a14:foregroundMark x1="53167" y1="95613" x2="53167" y2="95613"/>
                        <a14:foregroundMark x1="65583" y1="87514" x2="66333" y2="87177"/>
                        <a14:foregroundMark x1="67083" y1="85827" x2="67083" y2="85827"/>
                        <a14:foregroundMark x1="96250" y1="86164" x2="96250" y2="86164"/>
                        <a14:foregroundMark x1="93417" y1="84364" x2="93417" y2="84364"/>
                        <a14:foregroundMark x1="92917" y1="83015" x2="92917" y2="83015"/>
                        <a14:foregroundMark x1="91417" y1="65242" x2="91417" y2="65242"/>
                        <a14:foregroundMark x1="89333" y1="57593" x2="89333" y2="57593"/>
                        <a14:foregroundMark x1="88833" y1="57593" x2="88833" y2="57593"/>
                        <a14:foregroundMark x1="84667" y1="59618" x2="84667" y2="62767"/>
                        <a14:foregroundMark x1="83083" y1="67717" x2="83083" y2="67717"/>
                        <a14:foregroundMark x1="83083" y1="67717" x2="83083" y2="67717"/>
                        <a14:foregroundMark x1="81583" y1="65242" x2="81583" y2="65242"/>
                        <a14:foregroundMark x1="81583" y1="63892" x2="81583" y2="63892"/>
                        <a14:foregroundMark x1="80500" y1="60742" x2="80500" y2="60742"/>
                        <a14:foregroundMark x1="79750" y1="59618" x2="79750" y2="59618"/>
                        <a14:foregroundMark x1="4667" y1="78515" x2="4667" y2="78515"/>
                        <a14:foregroundMark x1="10083" y1="77840" x2="11583" y2="78515"/>
                        <a14:foregroundMark x1="11833" y1="79528" x2="12667" y2="80540"/>
                        <a14:foregroundMark x1="13167" y1="81327" x2="13167" y2="81327"/>
                        <a14:foregroundMark x1="16000" y1="82677" x2="20917" y2="85152"/>
                        <a14:foregroundMark x1="21167" y1="85152" x2="21167" y2="85152"/>
                        <a14:foregroundMark x1="20167" y1="95951" x2="20167" y2="95951"/>
                        <a14:foregroundMark x1="19917" y1="98313" x2="19917" y2="98313"/>
                        <a14:foregroundMark x1="42833" y1="35996" x2="42833" y2="35996"/>
                        <a14:foregroundMark x1="42833" y1="35996" x2="42833" y2="35996"/>
                        <a14:foregroundMark x1="42833" y1="36333" x2="42833" y2="36333"/>
                        <a14:foregroundMark x1="43083" y1="36333" x2="43083" y2="36333"/>
                        <a14:foregroundMark x1="97583" y1="70416" x2="97583" y2="70416"/>
                        <a14:foregroundMark x1="97333" y1="70416" x2="97333" y2="70416"/>
                        <a14:foregroundMark x1="97333" y1="70866" x2="97333" y2="70866"/>
                      </a14:backgroundRemoval>
                    </a14:imgEffect>
                  </a14:imgLayer>
                </a14:imgProps>
              </a:ext>
            </a:extLst>
          </a:blip>
          <a:stretch>
            <a:fillRect/>
          </a:stretch>
        </p:blipFill>
        <p:spPr>
          <a:xfrm>
            <a:off x="530010" y="6121532"/>
            <a:ext cx="961988" cy="712673"/>
          </a:xfrm>
          <a:prstGeom prst="rect">
            <a:avLst/>
          </a:prstGeom>
        </p:spPr>
      </p:pic>
      <p:pic>
        <p:nvPicPr>
          <p:cNvPr id="17" name="Picture 16">
            <a:extLst>
              <a:ext uri="{FF2B5EF4-FFF2-40B4-BE49-F238E27FC236}">
                <a16:creationId xmlns:a16="http://schemas.microsoft.com/office/drawing/2014/main" id="{37B004DE-54ED-BAD4-CEE8-4691C0F1D42D}"/>
              </a:ext>
            </a:extLst>
          </p:cNvPr>
          <p:cNvPicPr>
            <a:picLocks noChangeAspect="1"/>
          </p:cNvPicPr>
          <p:nvPr/>
        </p:nvPicPr>
        <p:blipFill>
          <a:blip r:embed="rId9"/>
          <a:stretch>
            <a:fillRect/>
          </a:stretch>
        </p:blipFill>
        <p:spPr>
          <a:xfrm>
            <a:off x="1526905" y="5169167"/>
            <a:ext cx="1285779" cy="1665038"/>
          </a:xfrm>
          <a:prstGeom prst="rect">
            <a:avLst/>
          </a:prstGeom>
        </p:spPr>
      </p:pic>
      <p:sp>
        <p:nvSpPr>
          <p:cNvPr id="19" name="TextBox 18">
            <a:extLst>
              <a:ext uri="{FF2B5EF4-FFF2-40B4-BE49-F238E27FC236}">
                <a16:creationId xmlns:a16="http://schemas.microsoft.com/office/drawing/2014/main" id="{2769D6C5-7EA1-104C-F3F3-99EF88F802E3}"/>
              </a:ext>
            </a:extLst>
          </p:cNvPr>
          <p:cNvSpPr txBox="1"/>
          <p:nvPr/>
        </p:nvSpPr>
        <p:spPr>
          <a:xfrm>
            <a:off x="3095225" y="1016958"/>
            <a:ext cx="8028177"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ƠN CÁC EM ĐÃ LẮNG NGHE. </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HẸN</a:t>
            </a:r>
            <a:r>
              <a:rPr kumimoji="0" lang="en-US" sz="6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GẶP LẠI!</a:t>
            </a:r>
            <a:endPar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1" name="Picture 20">
            <a:extLst>
              <a:ext uri="{FF2B5EF4-FFF2-40B4-BE49-F238E27FC236}">
                <a16:creationId xmlns:a16="http://schemas.microsoft.com/office/drawing/2014/main" id="{1D31B791-4AAB-434A-84F6-55E70EB0A80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6963301" y="5922236"/>
            <a:ext cx="457533" cy="795729"/>
          </a:xfrm>
          <a:prstGeom prst="rect">
            <a:avLst/>
          </a:prstGeom>
        </p:spPr>
      </p:pic>
      <p:pic>
        <p:nvPicPr>
          <p:cNvPr id="22" name="Picture 21">
            <a:extLst>
              <a:ext uri="{FF2B5EF4-FFF2-40B4-BE49-F238E27FC236}">
                <a16:creationId xmlns:a16="http://schemas.microsoft.com/office/drawing/2014/main" id="{6D3BB1F6-D9F6-3709-D86C-1752C49DBA41}"/>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070" b="95465" l="0" r="96000">
                        <a14:foregroundMark x1="56889" y1="68605" x2="56889" y2="68605"/>
                        <a14:foregroundMark x1="56889" y1="68605" x2="56889" y2="68605"/>
                        <a14:foregroundMark x1="56111" y1="68605" x2="56111" y2="68605"/>
                        <a14:foregroundMark x1="52889" y1="60116" x2="52889" y2="60116"/>
                        <a14:foregroundMark x1="52889" y1="60116" x2="52889" y2="60116"/>
                        <a14:foregroundMark x1="43667" y1="66628" x2="43667" y2="66628"/>
                        <a14:foregroundMark x1="42889" y1="76977" x2="42889" y2="78140"/>
                        <a14:foregroundMark x1="44778" y1="82442" x2="44778" y2="82442"/>
                        <a14:foregroundMark x1="44778" y1="83140" x2="44778" y2="83140"/>
                        <a14:foregroundMark x1="45889" y1="83605" x2="45889" y2="83605"/>
                        <a14:foregroundMark x1="49111" y1="84767" x2="49111" y2="84767"/>
                        <a14:foregroundMark x1="50222" y1="86279" x2="50222" y2="86279"/>
                        <a14:foregroundMark x1="50667" y1="86977" x2="53222" y2="67791"/>
                        <a14:foregroundMark x1="54667" y1="63605" x2="54667" y2="63605"/>
                        <a14:foregroundMark x1="55444" y1="55116" x2="55444" y2="55116"/>
                        <a14:foregroundMark x1="55444" y1="54302" x2="55444" y2="54302"/>
                        <a14:foregroundMark x1="55444" y1="54302" x2="55444" y2="54302"/>
                        <a14:foregroundMark x1="54667" y1="53953" x2="52111" y2="52791"/>
                        <a14:foregroundMark x1="50667" y1="52442" x2="50667" y2="52442"/>
                        <a14:foregroundMark x1="49889" y1="52442" x2="47667" y2="60814"/>
                        <a14:foregroundMark x1="45889" y1="68953" x2="45889" y2="68953"/>
                        <a14:foregroundMark x1="45111" y1="75814" x2="46222" y2="86628"/>
                        <a14:foregroundMark x1="47667" y1="85116" x2="53889" y2="87791"/>
                        <a14:foregroundMark x1="54667" y1="87791" x2="55444" y2="80465"/>
                        <a14:foregroundMark x1="55444" y1="66977" x2="55444" y2="66977"/>
                        <a14:foregroundMark x1="55444" y1="58605" x2="55444" y2="58605"/>
                        <a14:foregroundMark x1="53222" y1="52442" x2="53222" y2="52442"/>
                        <a14:foregroundMark x1="53222" y1="52442" x2="46556" y2="80116"/>
                        <a14:foregroundMark x1="46556" y1="80116" x2="58444" y2="58721"/>
                        <a14:foregroundMark x1="58444" y1="58721" x2="54667" y2="48605"/>
                        <a14:foregroundMark x1="54333" y1="58953" x2="54333" y2="58953"/>
                        <a14:foregroundMark x1="52444" y1="58953" x2="51778" y2="62442"/>
                        <a14:foregroundMark x1="50222" y1="64302" x2="49889" y2="65814"/>
                        <a14:foregroundMark x1="42222" y1="69767" x2="42222" y2="69767"/>
                        <a14:foregroundMark x1="42222" y1="69302" x2="42222" y2="68140"/>
                        <a14:foregroundMark x1="41778" y1="61628" x2="41778" y2="61628"/>
                        <a14:foregroundMark x1="41778" y1="60465" x2="41778" y2="58605"/>
                        <a14:foregroundMark x1="41778" y1="51977" x2="41778" y2="51977"/>
                        <a14:foregroundMark x1="41778" y1="50116" x2="41778" y2="50116"/>
                        <a14:foregroundMark x1="41778" y1="47791" x2="43333" y2="47442"/>
                        <a14:foregroundMark x1="36667" y1="6628" x2="36667" y2="6628"/>
                        <a14:foregroundMark x1="37444" y1="4767" x2="40000" y2="4302"/>
                        <a14:foregroundMark x1="45444" y1="4302" x2="45444" y2="4302"/>
                        <a14:foregroundMark x1="46556" y1="4302" x2="53222" y2="5465"/>
                        <a14:foregroundMark x1="61667" y1="5814" x2="61667" y2="5814"/>
                        <a14:foregroundMark x1="63889" y1="5465" x2="63889" y2="5465"/>
                        <a14:foregroundMark x1="333" y1="38605" x2="333" y2="38605"/>
                        <a14:foregroundMark x1="8000" y1="35814" x2="8000" y2="35814"/>
                        <a14:foregroundMark x1="8000" y1="37442" x2="8000" y2="39767"/>
                        <a14:foregroundMark x1="48444" y1="75116" x2="48444" y2="76977"/>
                        <a14:foregroundMark x1="48444" y1="81279" x2="48444" y2="84767"/>
                        <a14:foregroundMark x1="48778" y1="86279" x2="48778" y2="86279"/>
                        <a14:foregroundMark x1="55000" y1="86977" x2="56556" y2="86977"/>
                        <a14:foregroundMark x1="58000" y1="85814" x2="58000" y2="81628"/>
                        <a14:foregroundMark x1="58000" y1="72442" x2="58000" y2="72442"/>
                        <a14:foregroundMark x1="58000" y1="69767" x2="58000" y2="69767"/>
                        <a14:foregroundMark x1="61667" y1="64767" x2="61667" y2="64767"/>
                        <a14:foregroundMark x1="72333" y1="79302" x2="72333" y2="79302"/>
                        <a14:foregroundMark x1="71556" y1="81279" x2="72333" y2="88140"/>
                        <a14:foregroundMark x1="73778" y1="91977" x2="73778" y2="91977"/>
                        <a14:foregroundMark x1="73778" y1="92791" x2="75667" y2="93953"/>
                        <a14:foregroundMark x1="82556" y1="83605" x2="82556" y2="83605"/>
                        <a14:foregroundMark x1="82556" y1="81977" x2="82556" y2="81977"/>
                        <a14:foregroundMark x1="82222" y1="77442" x2="82222" y2="77442"/>
                        <a14:foregroundMark x1="81889" y1="72791" x2="81889" y2="72791"/>
                        <a14:foregroundMark x1="81889" y1="72791" x2="80778" y2="75814"/>
                        <a14:foregroundMark x1="79667" y1="84302" x2="79667" y2="84302"/>
                        <a14:foregroundMark x1="79667" y1="85116" x2="80778" y2="90814"/>
                        <a14:foregroundMark x1="81889" y1="91977" x2="81889" y2="91977"/>
                        <a14:foregroundMark x1="82222" y1="92442" x2="82222" y2="92442"/>
                        <a14:foregroundMark x1="82222" y1="86628" x2="82222" y2="85465"/>
                        <a14:foregroundMark x1="80000" y1="80465" x2="80000" y2="80465"/>
                        <a14:foregroundMark x1="78556" y1="77442" x2="78556" y2="77442"/>
                        <a14:foregroundMark x1="78222" y1="73953" x2="78222" y2="73953"/>
                        <a14:foregroundMark x1="89556" y1="65814" x2="89556" y2="65814"/>
                        <a14:foregroundMark x1="91778" y1="66628" x2="91778" y2="66628"/>
                        <a14:foregroundMark x1="91778" y1="67791" x2="92889" y2="68953"/>
                        <a14:foregroundMark x1="94333" y1="70814" x2="94333" y2="70814"/>
                        <a14:foregroundMark x1="94333" y1="70814" x2="94333" y2="70814"/>
                        <a14:foregroundMark x1="94778" y1="70116" x2="94778" y2="70116"/>
                        <a14:foregroundMark x1="96222" y1="70465" x2="96222" y2="70465"/>
                        <a14:foregroundMark x1="87333" y1="87791" x2="87333" y2="87791"/>
                        <a14:foregroundMark x1="87000" y1="87791" x2="86333" y2="89302"/>
                        <a14:foregroundMark x1="60556" y1="59302" x2="60556" y2="59302"/>
                        <a14:foregroundMark x1="61667" y1="63953" x2="61667" y2="71628"/>
                        <a14:foregroundMark x1="61667" y1="74302" x2="61667" y2="74302"/>
                        <a14:foregroundMark x1="62000" y1="76977" x2="62000" y2="81977"/>
                        <a14:foregroundMark x1="62000" y1="83140" x2="62000" y2="83140"/>
                        <a14:foregroundMark x1="62000" y1="85465" x2="62000" y2="86628"/>
                        <a14:foregroundMark x1="61667" y1="88140" x2="61333" y2="90116"/>
                        <a14:foregroundMark x1="60556" y1="91279" x2="60556" y2="91279"/>
                        <a14:foregroundMark x1="59111" y1="92442" x2="59111" y2="92442"/>
                        <a14:foregroundMark x1="57222" y1="93605" x2="53556" y2="95116"/>
                        <a14:foregroundMark x1="50222" y1="95465" x2="50222" y2="95465"/>
                        <a14:foregroundMark x1="49889" y1="95465" x2="49889" y2="95465"/>
                        <a14:foregroundMark x1="49889" y1="95465" x2="49889" y2="95465"/>
                        <a14:foregroundMark x1="80778" y1="80814" x2="80778" y2="80814"/>
                        <a14:foregroundMark x1="82222" y1="83140" x2="84778" y2="89302"/>
                        <a14:foregroundMark x1="85556" y1="90814" x2="85556" y2="90814"/>
                        <a14:foregroundMark x1="85889" y1="91279" x2="85889" y2="90116"/>
                        <a14:foregroundMark x1="63444" y1="58605" x2="63444" y2="58605"/>
                        <a14:foregroundMark x1="63444" y1="59767" x2="63444" y2="59767"/>
                        <a14:foregroundMark x1="62778" y1="61279" x2="62778" y2="61279"/>
                        <a14:foregroundMark x1="57222" y1="51977" x2="57222" y2="51977"/>
                        <a14:foregroundMark x1="59778" y1="58605" x2="60556" y2="60116"/>
                        <a14:foregroundMark x1="62778" y1="63140" x2="62778" y2="63140"/>
                        <a14:foregroundMark x1="62778" y1="58605" x2="62778" y2="58605"/>
                        <a14:foregroundMark x1="63111" y1="57442" x2="63111" y2="57442"/>
                        <a14:foregroundMark x1="63111" y1="56628" x2="63111" y2="56628"/>
                        <a14:foregroundMark x1="62778" y1="56279" x2="62778" y2="56279"/>
                        <a14:foregroundMark x1="62778" y1="55465" x2="62778" y2="55465"/>
                      </a14:backgroundRemoval>
                    </a14:imgEffect>
                  </a14:imgLayer>
                </a14:imgProps>
              </a:ext>
            </a:extLst>
          </a:blip>
          <a:stretch>
            <a:fillRect/>
          </a:stretch>
        </p:blipFill>
        <p:spPr>
          <a:xfrm>
            <a:off x="5831043" y="5954058"/>
            <a:ext cx="457533" cy="795729"/>
          </a:xfrm>
          <a:prstGeom prst="rect">
            <a:avLst/>
          </a:prstGeom>
        </p:spPr>
      </p:pic>
      <p:pic>
        <p:nvPicPr>
          <p:cNvPr id="23" name="Picture 22">
            <a:extLst>
              <a:ext uri="{FF2B5EF4-FFF2-40B4-BE49-F238E27FC236}">
                <a16:creationId xmlns:a16="http://schemas.microsoft.com/office/drawing/2014/main" id="{D0B59918-D18B-9A90-5D90-BE767C0096E2}"/>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7634018" y="5480384"/>
            <a:ext cx="2619375" cy="1743075"/>
          </a:xfrm>
          <a:prstGeom prst="rect">
            <a:avLst/>
          </a:prstGeom>
        </p:spPr>
      </p:pic>
      <p:pic>
        <p:nvPicPr>
          <p:cNvPr id="24" name="Picture 23">
            <a:extLst>
              <a:ext uri="{FF2B5EF4-FFF2-40B4-BE49-F238E27FC236}">
                <a16:creationId xmlns:a16="http://schemas.microsoft.com/office/drawing/2014/main" id="{BE3AAC8C-77E5-0121-7504-D227482BC38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9742877" y="5421452"/>
            <a:ext cx="2619375" cy="1743075"/>
          </a:xfrm>
          <a:prstGeom prst="rect">
            <a:avLst/>
          </a:prstGeom>
        </p:spPr>
      </p:pic>
      <p:pic>
        <p:nvPicPr>
          <p:cNvPr id="25" name="Picture 24">
            <a:extLst>
              <a:ext uri="{FF2B5EF4-FFF2-40B4-BE49-F238E27FC236}">
                <a16:creationId xmlns:a16="http://schemas.microsoft.com/office/drawing/2014/main" id="{3BD70248-C024-BCB8-B3CE-D0FA9F1727A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5980766" y="5508112"/>
            <a:ext cx="2619375" cy="1743075"/>
          </a:xfrm>
          <a:prstGeom prst="rect">
            <a:avLst/>
          </a:prstGeom>
        </p:spPr>
      </p:pic>
      <p:pic>
        <p:nvPicPr>
          <p:cNvPr id="26" name="Picture 25">
            <a:extLst>
              <a:ext uri="{FF2B5EF4-FFF2-40B4-BE49-F238E27FC236}">
                <a16:creationId xmlns:a16="http://schemas.microsoft.com/office/drawing/2014/main" id="{A2F91DDF-B3E5-55E7-C945-5BEB2A106CA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3744137" y="5480383"/>
            <a:ext cx="2619375" cy="1743075"/>
          </a:xfrm>
          <a:prstGeom prst="rect">
            <a:avLst/>
          </a:prstGeom>
        </p:spPr>
      </p:pic>
      <p:pic>
        <p:nvPicPr>
          <p:cNvPr id="27" name="Picture 26">
            <a:extLst>
              <a:ext uri="{FF2B5EF4-FFF2-40B4-BE49-F238E27FC236}">
                <a16:creationId xmlns:a16="http://schemas.microsoft.com/office/drawing/2014/main" id="{9359BD10-7509-3764-4926-2FA9AB809DC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2695663" y="5866777"/>
            <a:ext cx="1879593" cy="1250784"/>
          </a:xfrm>
          <a:prstGeom prst="rect">
            <a:avLst/>
          </a:prstGeom>
        </p:spPr>
      </p:pic>
      <p:pic>
        <p:nvPicPr>
          <p:cNvPr id="28" name="Picture 27">
            <a:extLst>
              <a:ext uri="{FF2B5EF4-FFF2-40B4-BE49-F238E27FC236}">
                <a16:creationId xmlns:a16="http://schemas.microsoft.com/office/drawing/2014/main" id="{26014102-3B0D-4237-2545-355FCEF144EC}"/>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404915" y="5791908"/>
            <a:ext cx="1879593" cy="1250784"/>
          </a:xfrm>
          <a:prstGeom prst="rect">
            <a:avLst/>
          </a:prstGeom>
        </p:spPr>
      </p:pic>
      <p:pic>
        <p:nvPicPr>
          <p:cNvPr id="29" name="Picture 28">
            <a:extLst>
              <a:ext uri="{FF2B5EF4-FFF2-40B4-BE49-F238E27FC236}">
                <a16:creationId xmlns:a16="http://schemas.microsoft.com/office/drawing/2014/main" id="{DA397892-5EE2-47F9-B04D-9885BCF2AA7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9290" b="97814" l="6545" r="91273">
                        <a14:foregroundMark x1="91636" y1="60656" x2="91636" y2="60656"/>
                        <a14:foregroundMark x1="90545" y1="60109" x2="90545" y2="60109"/>
                        <a14:foregroundMark x1="90909" y1="56831" x2="90909" y2="56831"/>
                        <a14:foregroundMark x1="90909" y1="54645" x2="90909" y2="54645"/>
                        <a14:foregroundMark x1="91273" y1="51913" x2="91273" y2="51913"/>
                        <a14:foregroundMark x1="9091" y1="49727" x2="9091" y2="49727"/>
                        <a14:foregroundMark x1="9091" y1="49727" x2="9091" y2="49727"/>
                        <a14:foregroundMark x1="9455" y1="52459" x2="9455" y2="52459"/>
                        <a14:foregroundMark x1="8727" y1="41530" x2="8727" y2="41530"/>
                        <a14:foregroundMark x1="7636" y1="41530" x2="7636" y2="41530"/>
                        <a14:foregroundMark x1="6909" y1="40437" x2="6909" y2="40437"/>
                        <a14:foregroundMark x1="6909" y1="37158" x2="6909" y2="37158"/>
                        <a14:foregroundMark x1="35273" y1="44262" x2="35273" y2="44262"/>
                        <a14:foregroundMark x1="73455" y1="97814" x2="73455" y2="97814"/>
                        <a14:foregroundMark x1="52364" y1="55738" x2="52364" y2="55738"/>
                      </a14:backgroundRemoval>
                    </a14:imgEffect>
                  </a14:imgLayer>
                </a14:imgProps>
              </a:ext>
            </a:extLst>
          </a:blip>
          <a:stretch>
            <a:fillRect/>
          </a:stretch>
        </p:blipFill>
        <p:spPr>
          <a:xfrm>
            <a:off x="-125373" y="5954058"/>
            <a:ext cx="1879593" cy="1250784"/>
          </a:xfrm>
          <a:prstGeom prst="rect">
            <a:avLst/>
          </a:prstGeom>
        </p:spPr>
      </p:pic>
      <p:sp>
        <p:nvSpPr>
          <p:cNvPr id="31" name="TextBox 30">
            <a:extLst>
              <a:ext uri="{FF2B5EF4-FFF2-40B4-BE49-F238E27FC236}">
                <a16:creationId xmlns:a16="http://schemas.microsoft.com/office/drawing/2014/main" id="{65B480FF-FBCC-0AB3-0E21-8A18564FA370}"/>
              </a:ext>
            </a:extLst>
          </p:cNvPr>
          <p:cNvSpPr txBox="1"/>
          <p:nvPr/>
        </p:nvSpPr>
        <p:spPr>
          <a:xfrm>
            <a:off x="2585901" y="4244684"/>
            <a:ext cx="796394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Giáo</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viên</a:t>
            </a: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21156218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p:cTn id="12" dur="500" fill="hold"/>
                                        <p:tgtEl>
                                          <p:spTgt spid="31"/>
                                        </p:tgtEl>
                                        <p:attrNameLst>
                                          <p:attrName>ppt_w</p:attrName>
                                        </p:attrNameLst>
                                      </p:cBhvr>
                                      <p:tavLst>
                                        <p:tav tm="0">
                                          <p:val>
                                            <p:fltVal val="0"/>
                                          </p:val>
                                        </p:tav>
                                        <p:tav tm="100000">
                                          <p:val>
                                            <p:strVal val="#ppt_w"/>
                                          </p:val>
                                        </p:tav>
                                      </p:tavLst>
                                    </p:anim>
                                    <p:anim calcmode="lin" valueType="num">
                                      <p:cBhvr>
                                        <p:cTn id="13" dur="500" fill="hold"/>
                                        <p:tgtEl>
                                          <p:spTgt spid="31"/>
                                        </p:tgtEl>
                                        <p:attrNameLst>
                                          <p:attrName>ppt_h</p:attrName>
                                        </p:attrNameLst>
                                      </p:cBhvr>
                                      <p:tavLst>
                                        <p:tav tm="0">
                                          <p:val>
                                            <p:fltVal val="0"/>
                                          </p:val>
                                        </p:tav>
                                        <p:tav tm="100000">
                                          <p:val>
                                            <p:strVal val="#ppt_h"/>
                                          </p:val>
                                        </p:tav>
                                      </p:tavLst>
                                    </p:anim>
                                    <p:animEffect transition="in" filter="fade">
                                      <p:cBhvr>
                                        <p:cTn id="1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Không có cánh mà có đuôi</a:t>
            </a:r>
          </a:p>
          <a:p>
            <a:pPr algn="ctr"/>
            <a:r>
              <a:rPr lang="vi-VN" sz="3200" b="1" i="1" kern="100">
                <a:solidFill>
                  <a:srgbClr val="000000"/>
                </a:solidFill>
                <a:latin typeface="Times New Roman" panose="02020603050405020304" pitchFamily="18" charset="0"/>
                <a:ea typeface="SimSun" panose="02010600030101010101" pitchFamily="2" charset="-122"/>
              </a:rPr>
              <a:t>Những toán dọn cả bầu trời sạch trong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2788025" y="4670984"/>
            <a:ext cx="2259105"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chổi</a:t>
            </a:r>
            <a:endParaRPr lang="en-US" sz="4000"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8F15FB63-A577-0729-DAC8-7278EDC0ABBA}"/>
              </a:ext>
            </a:extLst>
          </p:cNvPr>
          <p:cNvPicPr>
            <a:picLocks noChangeAspect="1"/>
          </p:cNvPicPr>
          <p:nvPr/>
        </p:nvPicPr>
        <p:blipFill>
          <a:blip r:embed="rId7"/>
          <a:stretch>
            <a:fillRect/>
          </a:stretch>
        </p:blipFill>
        <p:spPr>
          <a:xfrm>
            <a:off x="5468472" y="3740598"/>
            <a:ext cx="4431108" cy="2568658"/>
          </a:xfrm>
          <a:prstGeom prst="rect">
            <a:avLst/>
          </a:prstGeom>
        </p:spPr>
      </p:pic>
    </p:spTree>
    <p:extLst>
      <p:ext uri="{BB962C8B-B14F-4D97-AF65-F5344CB8AC3E}">
        <p14:creationId xmlns:p14="http://schemas.microsoft.com/office/powerpoint/2010/main" val="367550621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a:solidFill>
                  <a:srgbClr val="000000"/>
                </a:solidFill>
                <a:latin typeface="Times New Roman" panose="02020603050405020304" pitchFamily="18" charset="0"/>
                <a:ea typeface="SimSun" panose="02010600030101010101" pitchFamily="2" charset="-122"/>
              </a:rPr>
              <a:t>Xinh như đóa hoa cải ngồng</a:t>
            </a:r>
          </a:p>
          <a:p>
            <a:pPr algn="ctr"/>
            <a:r>
              <a:rPr lang="vi-VN" sz="3200" b="1" i="1" kern="100">
                <a:solidFill>
                  <a:srgbClr val="000000"/>
                </a:solidFill>
                <a:latin typeface="Times New Roman" panose="02020603050405020304" pitchFamily="18" charset="0"/>
                <a:ea typeface="SimSun" panose="02010600030101010101" pitchFamily="2" charset="-122"/>
              </a:rPr>
              <a:t>Cứu nguy bao kẻ bềnh bồng giữa khơi – Là gì?</a:t>
            </a:r>
            <a:endParaRPr lang="vi-VN" sz="3200" b="1" i="1" kern="100" dirty="0">
              <a:solidFill>
                <a:srgbClr val="000000"/>
              </a:solidFill>
              <a:latin typeface="Times New Roman" panose="02020603050405020304" pitchFamily="18" charset="0"/>
              <a:ea typeface="SimSun" panose="02010600030101010101" pitchFamily="2" charset="-122"/>
            </a:endParaRP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a:t>
            </a:r>
            <a:r>
              <a:rPr lang="en-US" sz="4000" b="1" dirty="0" err="1">
                <a:latin typeface="Times New Roman" panose="02020603050405020304" pitchFamily="18" charset="0"/>
                <a:cs typeface="Times New Roman" panose="02020603050405020304" pitchFamily="18" charset="0"/>
              </a:rPr>
              <a:t>Bắc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Đẩu</a:t>
            </a:r>
            <a:endParaRPr lang="en-US" sz="4000" b="1" dirty="0">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C5CCA3CC-3344-4A80-30C7-B09A26121BF6}"/>
              </a:ext>
            </a:extLst>
          </p:cNvPr>
          <p:cNvPicPr>
            <a:picLocks noChangeAspect="1"/>
          </p:cNvPicPr>
          <p:nvPr/>
        </p:nvPicPr>
        <p:blipFill>
          <a:blip r:embed="rId7"/>
          <a:stretch>
            <a:fillRect/>
          </a:stretch>
        </p:blipFill>
        <p:spPr>
          <a:xfrm>
            <a:off x="5831541" y="3209081"/>
            <a:ext cx="3810000" cy="2857500"/>
          </a:xfrm>
          <a:prstGeom prst="rect">
            <a:avLst/>
          </a:prstGeom>
        </p:spPr>
      </p:pic>
    </p:spTree>
    <p:extLst>
      <p:ext uri="{BB962C8B-B14F-4D97-AF65-F5344CB8AC3E}">
        <p14:creationId xmlns:p14="http://schemas.microsoft.com/office/powerpoint/2010/main" val="24057632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BC11C6-7261-BFD2-6BE0-B6782D800E8D}"/>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32A3AA4-6298-9900-88ED-133066CC8D6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8000" r="91833">
                        <a14:foregroundMark x1="54833" y1="40917" x2="54833" y2="40917"/>
                        <a14:foregroundMark x1="54667" y1="41250" x2="54667" y2="41250"/>
                        <a14:foregroundMark x1="52917" y1="42417" x2="52917" y2="42417"/>
                        <a14:foregroundMark x1="49250" y1="45250" x2="49250" y2="45250"/>
                        <a14:foregroundMark x1="43000" y1="48333" x2="42333" y2="48667"/>
                        <a14:foregroundMark x1="34833" y1="45250" x2="33833" y2="44500"/>
                        <a14:foregroundMark x1="28083" y1="43333" x2="28083" y2="43333"/>
                        <a14:foregroundMark x1="25083" y1="39500" x2="25083" y2="39500"/>
                        <a14:foregroundMark x1="23417" y1="39000" x2="23417" y2="39000"/>
                        <a14:foregroundMark x1="15917" y1="54417" x2="15917" y2="54417"/>
                        <a14:foregroundMark x1="14697" y1="56750" x2="14333" y2="57250"/>
                        <a14:foregroundMark x1="15000" y1="56333" x2="14697" y2="56750"/>
                        <a14:foregroundMark x1="13667" y1="57750" x2="13250" y2="58583"/>
                        <a14:foregroundMark x1="12917" y1="59000" x2="12917" y2="59000"/>
                        <a14:foregroundMark x1="12417" y1="59667" x2="12417" y2="59667"/>
                        <a14:foregroundMark x1="10000" y1="61083" x2="10000" y2="61083"/>
                        <a14:foregroundMark x1="10000" y1="61083" x2="10000" y2="61083"/>
                        <a14:foregroundMark x1="8917" y1="60167" x2="8917" y2="60167"/>
                        <a14:foregroundMark x1="8917" y1="59500" x2="8917" y2="59500"/>
                        <a14:foregroundMark x1="20917" y1="53417" x2="21500" y2="53417"/>
                        <a14:foregroundMark x1="33083" y1="56500" x2="36250" y2="58083"/>
                        <a14:foregroundMark x1="47000" y1="60917" x2="47000" y2="60917"/>
                        <a14:foregroundMark x1="53500" y1="61750" x2="54000" y2="61750"/>
                        <a14:foregroundMark x1="60750" y1="59833" x2="60750" y2="59833"/>
                        <a14:foregroundMark x1="64083" y1="59500" x2="64083" y2="59500"/>
                        <a14:foregroundMark x1="69250" y1="58417" x2="69833" y2="58250"/>
                        <a14:foregroundMark x1="74667" y1="57917" x2="75417" y2="57583"/>
                        <a14:foregroundMark x1="81083" y1="57417" x2="81083" y2="57417"/>
                        <a14:foregroundMark x1="83167" y1="53083" x2="83167" y2="53083"/>
                        <a14:foregroundMark x1="83167" y1="52917" x2="83167" y2="52917"/>
                        <a14:foregroundMark x1="82167" y1="48000" x2="81083" y2="46583"/>
                        <a14:foregroundMark x1="72917" y1="44000" x2="72917" y2="44000"/>
                        <a14:foregroundMark x1="67583" y1="40333" x2="67583" y2="40333"/>
                        <a14:foregroundMark x1="66000" y1="39000" x2="66000" y2="39000"/>
                        <a14:foregroundMark x1="63750" y1="36167" x2="63750" y2="36167"/>
                        <a14:foregroundMark x1="60250" y1="36333" x2="60250" y2="36333"/>
                        <a14:foregroundMark x1="55000" y1="36500" x2="55000" y2="36500"/>
                        <a14:foregroundMark x1="50000" y1="36500" x2="50000" y2="36500"/>
                        <a14:foregroundMark x1="33250" y1="37417" x2="33250" y2="37417"/>
                        <a14:foregroundMark x1="30000" y1="37417" x2="30000" y2="37417"/>
                        <a14:foregroundMark x1="26333" y1="37417" x2="26333" y2="37417"/>
                        <a14:foregroundMark x1="26000" y1="36917" x2="26000" y2="36917"/>
                        <a14:foregroundMark x1="24750" y1="35333" x2="24750" y2="35333"/>
                        <a14:foregroundMark x1="22667" y1="35167" x2="22167" y2="36167"/>
                        <a14:foregroundMark x1="17500" y1="40917" x2="17250" y2="41583"/>
                        <a14:foregroundMark x1="19076" y1="52583" x2="19417" y2="53750"/>
                        <a14:foregroundMark x1="18832" y1="51750" x2="19076" y2="52583"/>
                        <a14:foregroundMark x1="18394" y1="50250" x2="18662" y2="51167"/>
                        <a14:foregroundMark x1="18272" y1="49833" x2="18394" y2="50250"/>
                        <a14:foregroundMark x1="17833" y1="48333" x2="18272" y2="49833"/>
                        <a14:foregroundMark x1="26500" y1="62417" x2="27167" y2="62750"/>
                        <a14:foregroundMark x1="39917" y1="67000" x2="41667" y2="67333"/>
                        <a14:foregroundMark x1="41167" y1="32000" x2="22583" y2="29500"/>
                        <a14:foregroundMark x1="22583" y1="29500" x2="14750" y2="34500"/>
                        <a14:foregroundMark x1="14750" y1="34500" x2="11583" y2="53250"/>
                        <a14:foregroundMark x1="11583" y1="53250" x2="8083" y2="62167"/>
                        <a14:foregroundMark x1="8083" y1="62167" x2="22167" y2="64167"/>
                        <a14:foregroundMark x1="16167" y1="48417" x2="16167" y2="48417"/>
                        <a14:foregroundMark x1="41333" y1="31417" x2="47917" y2="25000"/>
                        <a14:foregroundMark x1="47917" y1="25000" x2="59500" y2="23500"/>
                        <a14:foregroundMark x1="59500" y1="23500" x2="77417" y2="34667"/>
                        <a14:foregroundMark x1="77417" y1="34667" x2="83417" y2="41083"/>
                        <a14:foregroundMark x1="83417" y1="41083" x2="92000" y2="43250"/>
                        <a14:foregroundMark x1="92000" y1="43250" x2="91833" y2="52167"/>
                        <a14:foregroundMark x1="91833" y1="52167" x2="85917" y2="63583"/>
                        <a14:foregroundMark x1="85917" y1="63583" x2="66500" y2="73250"/>
                        <a14:foregroundMark x1="66500" y1="73250" x2="56583" y2="70333"/>
                        <a14:foregroundMark x1="56583" y1="70333" x2="42833" y2="75417"/>
                        <a14:foregroundMark x1="42833" y1="75417" x2="31083" y2="75750"/>
                        <a14:foregroundMark x1="31083" y1="75750" x2="20167" y2="70667"/>
                        <a14:foregroundMark x1="20167" y1="70667" x2="17167" y2="66000"/>
                        <a14:foregroundMark x1="26083" y1="83250" x2="26083" y2="83250"/>
                        <a14:backgroundMark x1="41167" y1="41417" x2="41167" y2="41417"/>
                        <a14:backgroundMark x1="41167" y1="41250" x2="41167" y2="41250"/>
                        <a14:backgroundMark x1="41167" y1="42417" x2="41167" y2="42417"/>
                        <a14:backgroundMark x1="39083" y1="48167" x2="38917" y2="48750"/>
                        <a14:backgroundMark x1="39917" y1="50750" x2="39917" y2="50750"/>
                        <a14:backgroundMark x1="45167" y1="50833" x2="45667" y2="50833"/>
                        <a14:backgroundMark x1="51667" y1="48833" x2="51667" y2="48833"/>
                        <a14:backgroundMark x1="14667" y1="55417" x2="14667" y2="55417"/>
                        <a14:backgroundMark x1="14667" y1="55583" x2="14667" y2="55583"/>
                        <a14:backgroundMark x1="14667" y1="55833" x2="14667" y2="55833"/>
                        <a14:backgroundMark x1="15083" y1="56750" x2="15083" y2="56750"/>
                        <a14:backgroundMark x1="15333" y1="57417" x2="15333" y2="57417"/>
                        <a14:backgroundMark x1="15500" y1="57750" x2="15500" y2="57750"/>
                        <a14:backgroundMark x1="15917" y1="57833" x2="16333" y2="57833"/>
                        <a14:backgroundMark x1="15167" y1="54167" x2="15167" y2="54167"/>
                        <a14:backgroundMark x1="15167" y1="54167" x2="15167" y2="54167"/>
                        <a14:backgroundMark x1="15167" y1="54167" x2="15167" y2="54167"/>
                        <a14:backgroundMark x1="15083" y1="54167" x2="15083" y2="54167"/>
                        <a14:backgroundMark x1="14917" y1="54167" x2="14917" y2="54167"/>
                        <a14:backgroundMark x1="14667" y1="54167" x2="14667" y2="54167"/>
                        <a14:backgroundMark x1="14333" y1="54167" x2="14333" y2="54167"/>
                        <a14:backgroundMark x1="14167" y1="53833" x2="15333" y2="53417"/>
                        <a14:backgroundMark x1="20083" y1="52583" x2="20083" y2="52583"/>
                        <a14:backgroundMark x1="19667" y1="52250" x2="19667" y2="52250"/>
                        <a14:backgroundMark x1="15667" y1="52250" x2="15667" y2="52250"/>
                        <a14:backgroundMark x1="15500" y1="52167" x2="15500" y2="52167"/>
                        <a14:backgroundMark x1="13167" y1="55583" x2="13167" y2="55583"/>
                        <a14:backgroundMark x1="13083" y1="55750" x2="13083" y2="55750"/>
                        <a14:backgroundMark x1="13083" y1="55750" x2="13083" y2="55750"/>
                        <a14:backgroundMark x1="13083" y1="55833" x2="13083" y2="55833"/>
                        <a14:backgroundMark x1="17500" y1="52583" x2="17500" y2="52583"/>
                        <a14:backgroundMark x1="17500" y1="52250" x2="17500" y2="52250"/>
                        <a14:backgroundMark x1="17500" y1="51417" x2="17500" y2="50750"/>
                        <a14:backgroundMark x1="17500" y1="50250" x2="17500" y2="50250"/>
                        <a14:backgroundMark x1="17500" y1="49833" x2="17500" y2="49833"/>
                        <a14:backgroundMark x1="19167" y1="50417" x2="19167" y2="50417"/>
                        <a14:backgroundMark x1="19167" y1="50583" x2="19167" y2="50583"/>
                        <a14:backgroundMark x1="19167" y1="51167" x2="19167" y2="51750"/>
                        <a14:backgroundMark x1="18667" y1="51417" x2="18667" y2="51417"/>
                        <a14:backgroundMark x1="18667" y1="51250" x2="18667" y2="51250"/>
                        <a14:backgroundMark x1="18500" y1="51167" x2="18500" y2="51167"/>
                        <a14:backgroundMark x1="18500" y1="51167" x2="18500" y2="51167"/>
                        <a14:backgroundMark x1="18500" y1="51167" x2="18500" y2="51167"/>
                      </a14:backgroundRemoval>
                    </a14:imgEffect>
                  </a14:imgLayer>
                </a14:imgProps>
              </a:ext>
            </a:extLst>
          </a:blip>
          <a:stretch>
            <a:fillRect/>
          </a:stretch>
        </p:blipFill>
        <p:spPr>
          <a:xfrm>
            <a:off x="-273464" y="-957568"/>
            <a:ext cx="9337430" cy="5982495"/>
          </a:xfrm>
          <a:prstGeom prst="rect">
            <a:avLst/>
          </a:prstGeom>
        </p:spPr>
      </p:pic>
      <p:sp>
        <p:nvSpPr>
          <p:cNvPr id="6" name="TextBox 5">
            <a:extLst>
              <a:ext uri="{FF2B5EF4-FFF2-40B4-BE49-F238E27FC236}">
                <a16:creationId xmlns:a16="http://schemas.microsoft.com/office/drawing/2014/main" id="{BD1A0945-58A6-7256-281D-B83517C46E87}"/>
              </a:ext>
            </a:extLst>
          </p:cNvPr>
          <p:cNvSpPr txBox="1"/>
          <p:nvPr/>
        </p:nvSpPr>
        <p:spPr>
          <a:xfrm>
            <a:off x="1110952" y="1371959"/>
            <a:ext cx="6939353" cy="1569660"/>
          </a:xfrm>
          <a:prstGeom prst="rect">
            <a:avLst/>
          </a:prstGeom>
          <a:noFill/>
        </p:spPr>
        <p:txBody>
          <a:bodyPr wrap="square">
            <a:spAutoFit/>
          </a:bodyPr>
          <a:lstStyle/>
          <a:p>
            <a:pPr algn="ctr"/>
            <a:r>
              <a:rPr lang="vi-VN" sz="3200" b="1" i="1" kern="100" dirty="0">
                <a:solidFill>
                  <a:srgbClr val="000000"/>
                </a:solidFill>
                <a:latin typeface="Times New Roman" panose="02020603050405020304" pitchFamily="18" charset="0"/>
                <a:ea typeface="SimSun" panose="02010600030101010101" pitchFamily="2" charset="-122"/>
              </a:rPr>
              <a:t>Tiếng gà gáy sớm thật tài</a:t>
            </a:r>
          </a:p>
          <a:p>
            <a:pPr algn="ctr"/>
            <a:r>
              <a:rPr lang="vi-VN" sz="3200" b="1" i="1" kern="100" dirty="0">
                <a:solidFill>
                  <a:srgbClr val="000000"/>
                </a:solidFill>
                <a:latin typeface="Times New Roman" panose="02020603050405020304" pitchFamily="18" charset="0"/>
                <a:ea typeface="SimSun" panose="02010600030101010101" pitchFamily="2" charset="-122"/>
              </a:rPr>
              <a:t>Gọi lên được đóa hoa nhài lung linh – Là gì?</a:t>
            </a:r>
          </a:p>
        </p:txBody>
      </p:sp>
      <p:sp>
        <p:nvSpPr>
          <p:cNvPr id="11" name="TextBox 10">
            <a:extLst>
              <a:ext uri="{FF2B5EF4-FFF2-40B4-BE49-F238E27FC236}">
                <a16:creationId xmlns:a16="http://schemas.microsoft.com/office/drawing/2014/main" id="{1B8318F1-9F82-481A-8647-4875BB545E85}"/>
              </a:ext>
            </a:extLst>
          </p:cNvPr>
          <p:cNvSpPr txBox="1"/>
          <p:nvPr/>
        </p:nvSpPr>
        <p:spPr>
          <a:xfrm>
            <a:off x="1882589" y="4670984"/>
            <a:ext cx="3164542" cy="707886"/>
          </a:xfrm>
          <a:prstGeom prst="rect">
            <a:avLst/>
          </a:prstGeom>
          <a:noFill/>
        </p:spPr>
        <p:txBody>
          <a:bodyPr wrap="square">
            <a:spAutoFit/>
          </a:bodyPr>
          <a:lstStyle/>
          <a:p>
            <a:r>
              <a:rPr lang="en-US" sz="4000" b="1" dirty="0">
                <a:latin typeface="Times New Roman" panose="02020603050405020304" pitchFamily="18" charset="0"/>
                <a:cs typeface="Times New Roman" panose="02020603050405020304" pitchFamily="18" charset="0"/>
              </a:rPr>
              <a:t>Sao Mai</a:t>
            </a:r>
          </a:p>
        </p:txBody>
      </p:sp>
      <p:pic>
        <p:nvPicPr>
          <p:cNvPr id="3" name="Picture 2">
            <a:extLst>
              <a:ext uri="{FF2B5EF4-FFF2-40B4-BE49-F238E27FC236}">
                <a16:creationId xmlns:a16="http://schemas.microsoft.com/office/drawing/2014/main" id="{1C5127D7-1EDD-480A-28A1-937A0BD5FCA4}"/>
              </a:ext>
            </a:extLst>
          </p:cNvPr>
          <p:cNvPicPr>
            <a:picLocks noChangeAspect="1"/>
          </p:cNvPicPr>
          <p:nvPr/>
        </p:nvPicPr>
        <p:blipFill>
          <a:blip r:embed="rId7"/>
          <a:stretch>
            <a:fillRect/>
          </a:stretch>
        </p:blipFill>
        <p:spPr>
          <a:xfrm>
            <a:off x="5047131" y="3430921"/>
            <a:ext cx="4453778" cy="2635660"/>
          </a:xfrm>
          <a:prstGeom prst="rect">
            <a:avLst/>
          </a:prstGeom>
        </p:spPr>
      </p:pic>
    </p:spTree>
    <p:extLst>
      <p:ext uri="{BB962C8B-B14F-4D97-AF65-F5344CB8AC3E}">
        <p14:creationId xmlns:p14="http://schemas.microsoft.com/office/powerpoint/2010/main" val="9171561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1000" fill="hold"/>
                                        <p:tgtEl>
                                          <p:spTgt spid="11"/>
                                        </p:tgtEl>
                                        <p:attrNameLst>
                                          <p:attrName>ppt_w</p:attrName>
                                        </p:attrNameLst>
                                      </p:cBhvr>
                                      <p:tavLst>
                                        <p:tav tm="0">
                                          <p:val>
                                            <p:fltVal val="0"/>
                                          </p:val>
                                        </p:tav>
                                        <p:tav tm="100000">
                                          <p:val>
                                            <p:strVal val="#ppt_w"/>
                                          </p:val>
                                        </p:tav>
                                      </p:tavLst>
                                    </p:anim>
                                    <p:anim calcmode="lin" valueType="num">
                                      <p:cBhvr>
                                        <p:cTn id="20" dur="1000" fill="hold"/>
                                        <p:tgtEl>
                                          <p:spTgt spid="11"/>
                                        </p:tgtEl>
                                        <p:attrNameLst>
                                          <p:attrName>ppt_h</p:attrName>
                                        </p:attrNameLst>
                                      </p:cBhvr>
                                      <p:tavLst>
                                        <p:tav tm="0">
                                          <p:val>
                                            <p:fltVal val="0"/>
                                          </p:val>
                                        </p:tav>
                                        <p:tav tm="100000">
                                          <p:val>
                                            <p:strVal val="#ppt_h"/>
                                          </p:val>
                                        </p:tav>
                                      </p:tavLst>
                                    </p:anim>
                                    <p:anim calcmode="lin" valueType="num">
                                      <p:cBhvr>
                                        <p:cTn id="21" dur="1000" fill="hold"/>
                                        <p:tgtEl>
                                          <p:spTgt spid="11"/>
                                        </p:tgtEl>
                                        <p:attrNameLst>
                                          <p:attrName>style.rotation</p:attrName>
                                        </p:attrNameLst>
                                      </p:cBhvr>
                                      <p:tavLst>
                                        <p:tav tm="0">
                                          <p:val>
                                            <p:fltVal val="90"/>
                                          </p:val>
                                        </p:tav>
                                        <p:tav tm="100000">
                                          <p:val>
                                            <p:fltVal val="0"/>
                                          </p:val>
                                        </p:tav>
                                      </p:tavLst>
                                    </p:anim>
                                    <p:animEffect transition="in" filter="fade">
                                      <p:cBhvr>
                                        <p:cTn id="22" dur="1000"/>
                                        <p:tgtEl>
                                          <p:spTgt spid="11"/>
                                        </p:tgtEl>
                                      </p:cBhvr>
                                    </p:animEffect>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23" presetID="3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1000" fill="hold"/>
                                        <p:tgtEl>
                                          <p:spTgt spid="3"/>
                                        </p:tgtEl>
                                        <p:attrNameLst>
                                          <p:attrName>ppt_w</p:attrName>
                                        </p:attrNameLst>
                                      </p:cBhvr>
                                      <p:tavLst>
                                        <p:tav tm="0">
                                          <p:val>
                                            <p:fltVal val="0"/>
                                          </p:val>
                                        </p:tav>
                                        <p:tav tm="100000">
                                          <p:val>
                                            <p:strVal val="#ppt_w"/>
                                          </p:val>
                                        </p:tav>
                                      </p:tavLst>
                                    </p:anim>
                                    <p:anim calcmode="lin" valueType="num">
                                      <p:cBhvr>
                                        <p:cTn id="26" dur="1000" fill="hold"/>
                                        <p:tgtEl>
                                          <p:spTgt spid="3"/>
                                        </p:tgtEl>
                                        <p:attrNameLst>
                                          <p:attrName>ppt_h</p:attrName>
                                        </p:attrNameLst>
                                      </p:cBhvr>
                                      <p:tavLst>
                                        <p:tav tm="0">
                                          <p:val>
                                            <p:fltVal val="0"/>
                                          </p:val>
                                        </p:tav>
                                        <p:tav tm="100000">
                                          <p:val>
                                            <p:strVal val="#ppt_h"/>
                                          </p:val>
                                        </p:tav>
                                      </p:tavLst>
                                    </p:anim>
                                    <p:anim calcmode="lin" valueType="num">
                                      <p:cBhvr>
                                        <p:cTn id="27" dur="1000" fill="hold"/>
                                        <p:tgtEl>
                                          <p:spTgt spid="3"/>
                                        </p:tgtEl>
                                        <p:attrNameLst>
                                          <p:attrName>style.rotation</p:attrName>
                                        </p:attrNameLst>
                                      </p:cBhvr>
                                      <p:tavLst>
                                        <p:tav tm="0">
                                          <p:val>
                                            <p:fltVal val="90"/>
                                          </p:val>
                                        </p:tav>
                                        <p:tav tm="100000">
                                          <p:val>
                                            <p:fltVal val="0"/>
                                          </p:val>
                                        </p:tav>
                                      </p:tavLst>
                                    </p:anim>
                                    <p:animEffect transition="in" filter="fade">
                                      <p:cBhvr>
                                        <p:cTn id="28" dur="1000"/>
                                        <p:tgtEl>
                                          <p:spTgt spid="3"/>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2134</Words>
  <Application>Microsoft Office PowerPoint</Application>
  <PresentationFormat>Widescreen</PresentationFormat>
  <Paragraphs>219</Paragraphs>
  <Slides>60</Slides>
  <Notes>0</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60</vt:i4>
      </vt:variant>
    </vt:vector>
  </HeadingPairs>
  <TitlesOfParts>
    <vt:vector size="66" baseType="lpstr">
      <vt:lpstr>Arial</vt:lpstr>
      <vt:lpstr>Calibri</vt:lpstr>
      <vt:lpstr>Calibri Light</vt:lpstr>
      <vt:lpstr>Times New Roman</vt:lpstr>
      <vt:lpstr>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HP</cp:lastModifiedBy>
  <cp:revision>35</cp:revision>
  <dcterms:created xsi:type="dcterms:W3CDTF">2022-06-28T04:57:51Z</dcterms:created>
  <dcterms:modified xsi:type="dcterms:W3CDTF">2024-09-20T00:57:21Z</dcterms:modified>
</cp:coreProperties>
</file>