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29.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694" r:id="rId4"/>
    <p:sldMasterId id="2147483704" r:id="rId5"/>
  </p:sldMasterIdLst>
  <p:notesMasterIdLst>
    <p:notesMasterId r:id="rId41"/>
  </p:notesMasterIdLst>
  <p:sldIdLst>
    <p:sldId id="1319" r:id="rId6"/>
    <p:sldId id="264" r:id="rId7"/>
    <p:sldId id="309" r:id="rId8"/>
    <p:sldId id="319" r:id="rId9"/>
    <p:sldId id="1322" r:id="rId10"/>
    <p:sldId id="1323" r:id="rId11"/>
    <p:sldId id="1320" r:id="rId12"/>
    <p:sldId id="258" r:id="rId13"/>
    <p:sldId id="1326" r:id="rId14"/>
    <p:sldId id="302" r:id="rId15"/>
    <p:sldId id="363" r:id="rId16"/>
    <p:sldId id="364" r:id="rId17"/>
    <p:sldId id="263" r:id="rId18"/>
    <p:sldId id="1327" r:id="rId19"/>
    <p:sldId id="289" r:id="rId20"/>
    <p:sldId id="1328" r:id="rId21"/>
    <p:sldId id="1329" r:id="rId22"/>
    <p:sldId id="1330" r:id="rId23"/>
    <p:sldId id="1331" r:id="rId24"/>
    <p:sldId id="1332" r:id="rId25"/>
    <p:sldId id="1333" r:id="rId26"/>
    <p:sldId id="1334" r:id="rId27"/>
    <p:sldId id="1336" r:id="rId28"/>
    <p:sldId id="1339" r:id="rId29"/>
    <p:sldId id="1335" r:id="rId30"/>
    <p:sldId id="1340" r:id="rId31"/>
    <p:sldId id="1341" r:id="rId32"/>
    <p:sldId id="1342" r:id="rId33"/>
    <p:sldId id="1343" r:id="rId34"/>
    <p:sldId id="1344" r:id="rId35"/>
    <p:sldId id="1345" r:id="rId36"/>
    <p:sldId id="1346" r:id="rId37"/>
    <p:sldId id="1347" r:id="rId38"/>
    <p:sldId id="1348" r:id="rId39"/>
    <p:sldId id="134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DCBF7-4B30-458C-8D3F-DF41946E5553}"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598FE-C05B-4A33-A6B7-BA5D959F35F1}" type="slidenum">
              <a:rPr lang="en-US" smtClean="0"/>
              <a:t>‹#›</a:t>
            </a:fld>
            <a:endParaRPr lang="en-US"/>
          </a:p>
        </p:txBody>
      </p:sp>
    </p:spTree>
    <p:extLst>
      <p:ext uri="{BB962C8B-B14F-4D97-AF65-F5344CB8AC3E}">
        <p14:creationId xmlns:p14="http://schemas.microsoft.com/office/powerpoint/2010/main" val="80335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77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5619FF1-4637-4AE7-9A89-6992E77BA27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7C1C4F6-CC70-4090-9802-5E2797BAB441}"/>
              </a:ext>
            </a:extLst>
          </p:cNvPr>
          <p:cNvSpPr>
            <a:spLocks noGrp="1" noChangeArrowheads="1"/>
          </p:cNvSpPr>
          <p:nvPr>
            <p:ph type="body" idx="1"/>
          </p:nvPr>
        </p:nvSpPr>
        <p:spPr>
          <a:noFill/>
        </p:spPr>
        <p:txBody>
          <a:bodyPr/>
          <a:lstStyle/>
          <a:p>
            <a:pPr eaLnBrk="1" hangingPunct="1">
              <a:spcBef>
                <a:spcPct val="0"/>
              </a:spcBef>
            </a:pPr>
            <a:r>
              <a:rPr lang="en-US" altLang="en-US">
                <a:latin typeface="Arial" panose="020B0604020202020204" pitchFamily="34" charset="0"/>
                <a:cs typeface="Arial" panose="020B0604020202020204" pitchFamily="34" charset="0"/>
              </a:rPr>
              <a:t>Giáo án của Thảo Nguyên (0979818956)</a:t>
            </a:r>
          </a:p>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094D03FD-9560-43F8-8613-226838BD9F8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C82B80-0B75-4B49-B6BF-5FFEBA887D2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418535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56912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50274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37033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97025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93120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119390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43698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405295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25463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10133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24653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08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321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465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71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006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24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52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410609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81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436389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39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0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90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55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97"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2897" rtl="0" eaLnBrk="1" fontAlgn="auto" latinLnBrk="0" hangingPunct="1">
              <a:lnSpc>
                <a:spcPct val="100000"/>
              </a:lnSpc>
              <a:spcBef>
                <a:spcPts val="0"/>
              </a:spcBef>
              <a:spcAft>
                <a:spcPts val="0"/>
              </a:spcAft>
              <a:buClrTx/>
              <a:buSzTx/>
              <a:buFontTx/>
              <a:buNone/>
              <a:tabLst/>
              <a:defRPr/>
            </a:pPr>
            <a:fld id="{55B5200B-23AE-475B-963F-174A8F971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89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65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7F0773E-149C-4BFA-AFDD-B0B4E6E256E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2C1DD29-1838-4D91-8E82-BC95A5E9D2DB}"/>
              </a:ext>
            </a:extLst>
          </p:cNvPr>
          <p:cNvSpPr>
            <a:spLocks noGrp="1" noChangeArrowheads="1"/>
          </p:cNvSpPr>
          <p:nvPr>
            <p:ph type="body" idx="1"/>
          </p:nvPr>
        </p:nvSpPr>
        <p:spPr>
          <a:noFill/>
        </p:spPr>
        <p:txBody>
          <a:bodyPr/>
          <a:lstStyle/>
          <a:p>
            <a:pPr eaLnBrk="1" hangingPunct="1">
              <a:spcBef>
                <a:spcPct val="0"/>
              </a:spcBef>
            </a:pPr>
            <a:r>
              <a:rPr lang="en-US" altLang="en-US">
                <a:latin typeface="Arial" panose="020B0604020202020204" pitchFamily="34" charset="0"/>
                <a:cs typeface="Arial" panose="020B0604020202020204" pitchFamily="34" charset="0"/>
              </a:rPr>
              <a:t>Giáo án của Thảo Nguyên (0979818956)</a:t>
            </a:r>
          </a:p>
          <a:p>
            <a:endParaRPr lang="en-US" altLang="en-US">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ED66C473-F4AA-41D5-A292-0BA268EC7C2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4A6AD-1365-40F3-B684-2DA1AEB4344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CD2A-C05B-4BD1-A5EC-8CC8BD6B8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D9734-5D04-4757-A26B-1D79AB96C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3CB25-700A-4CAC-ADC1-D6FAF18F3760}"/>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1EF6259A-6DD9-4371-B296-B48029394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72B9D-E7D2-46CD-A5F0-57236170FF6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08457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820E-DB53-4265-8874-FB195196F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2411B-4E41-46CA-BE64-A621E9E9D8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BEEEC-FF9F-4917-B953-EF331AE2E59E}"/>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3048C818-6692-4F8A-A2BD-1E3DF4299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6F471-728D-40E4-91B7-19B7065F6397}"/>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5238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DF8AE-D506-4C49-A608-98F28141D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9313A-6CC6-4604-869F-9EF0053717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B4ACF-5A82-4809-B520-3A06BA5DC9DD}"/>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0BF11FE2-8AF5-4715-A2BD-49F8441F0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4F51B-D0F9-4D6C-A17D-8E7452D68A2D}"/>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96565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6"/>
            <a:ext cx="10972800" cy="4525963"/>
          </a:xfrm>
          <a:prstGeom prst="rect">
            <a:avLst/>
          </a:prstGeom>
        </p:spPr>
        <p:txBody>
          <a:bodyPr lIns="34217" tIns="17104" rIns="34217" bIns="171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6"/>
            <a:ext cx="2844800" cy="365125"/>
          </a:xfrm>
          <a:prstGeom prst="rect">
            <a:avLst/>
          </a:prstGeom>
        </p:spPr>
        <p:txBody>
          <a:bodyPr lIns="34217" tIns="17104" rIns="34217" bIns="17104"/>
          <a:lstStyle/>
          <a:p>
            <a:pPr defTabSz="1084449"/>
            <a:fld id="{7FE5A9CD-1CA5-4BB6-ABF6-C3DB2F9C09D1}" type="datetimeFigureOut">
              <a:rPr lang="en-US" sz="2133" smtClean="0">
                <a:solidFill>
                  <a:prstClr val="black"/>
                </a:solidFill>
              </a:rPr>
              <a:pPr defTabSz="1084449"/>
              <a:t>6/8/2024</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17" tIns="17104" rIns="34217" bIns="17104"/>
          <a:lstStyle/>
          <a:p>
            <a:pPr defTabSz="1084449"/>
            <a:endParaRPr lang="en-US" sz="2133">
              <a:solidFill>
                <a:prstClr val="black"/>
              </a:solidFill>
            </a:endParaRPr>
          </a:p>
        </p:txBody>
      </p:sp>
      <p:sp>
        <p:nvSpPr>
          <p:cNvPr id="6" name="Slide Number Placeholder 5"/>
          <p:cNvSpPr>
            <a:spLocks noGrp="1"/>
          </p:cNvSpPr>
          <p:nvPr>
            <p:ph type="sldNum" sz="quarter" idx="12"/>
          </p:nvPr>
        </p:nvSpPr>
        <p:spPr>
          <a:xfrm>
            <a:off x="8737601" y="6356356"/>
            <a:ext cx="2844800" cy="365125"/>
          </a:xfrm>
          <a:prstGeom prst="rect">
            <a:avLst/>
          </a:prstGeom>
        </p:spPr>
        <p:txBody>
          <a:bodyPr lIns="34217" tIns="17104" rIns="34217" bIns="17104"/>
          <a:lstStyle/>
          <a:p>
            <a:pPr defTabSz="1084449"/>
            <a:fld id="{E9E3A461-C528-4C33-83FA-271D1850C3B5}" type="slidenum">
              <a:rPr lang="en-US" sz="2133" smtClean="0">
                <a:solidFill>
                  <a:prstClr val="black"/>
                </a:solidFill>
              </a:rPr>
              <a:pPr defTabSz="1084449"/>
              <a:t>‹#›</a:t>
            </a:fld>
            <a:endParaRPr lang="en-US" sz="2133">
              <a:solidFill>
                <a:prstClr val="black"/>
              </a:solidFill>
            </a:endParaRPr>
          </a:p>
        </p:txBody>
      </p:sp>
    </p:spTree>
    <p:extLst>
      <p:ext uri="{BB962C8B-B14F-4D97-AF65-F5344CB8AC3E}">
        <p14:creationId xmlns:p14="http://schemas.microsoft.com/office/powerpoint/2010/main" val="337996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1" y="292115"/>
            <a:ext cx="10972800" cy="1384300"/>
          </a:xfrm>
          <a:prstGeom prst="rect">
            <a:avLst/>
          </a:prstGeom>
        </p:spPr>
        <p:txBody>
          <a:bodyPr lIns="81359" tIns="40679" rIns="81359" bIns="40679"/>
          <a:lstStyle/>
          <a:p>
            <a:r>
              <a:rPr lang="vi-VN"/>
              <a:t>Bấm &amp; sửa kiểu tiêu đề</a:t>
            </a:r>
          </a:p>
        </p:txBody>
      </p:sp>
      <p:sp>
        <p:nvSpPr>
          <p:cNvPr id="3" name="Nơi giữ chỗ cho Nội dung 2"/>
          <p:cNvSpPr>
            <a:spLocks noGrp="1"/>
          </p:cNvSpPr>
          <p:nvPr>
            <p:ph idx="1" hasCustomPrompt="1"/>
          </p:nvPr>
        </p:nvSpPr>
        <p:spPr>
          <a:xfrm>
            <a:off x="609601" y="1905000"/>
            <a:ext cx="10972800" cy="4114800"/>
          </a:xfrm>
          <a:prstGeom prst="rect">
            <a:avLst/>
          </a:prstGeom>
        </p:spPr>
        <p:txBody>
          <a:bodyPr lIns="81359" tIns="40679" rIns="81359" bIns="40679"/>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1" y="6245225"/>
            <a:ext cx="2844800" cy="476251"/>
          </a:xfrm>
          <a:prstGeom prst="rect">
            <a:avLst/>
          </a:prstGeom>
        </p:spPr>
        <p:txBody>
          <a:bodyPr lIns="81359" tIns="40679" rIns="81359" bIns="40679"/>
          <a:lstStyle>
            <a:lvl1pPr>
              <a:defRPr/>
            </a:lvl1pPr>
          </a:lstStyle>
          <a:p>
            <a:pPr defTabSz="1084449">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359" tIns="40679" rIns="81359" bIns="40679"/>
          <a:lstStyle>
            <a:lvl1pPr>
              <a:defRPr/>
            </a:lvl1pPr>
          </a:lstStyle>
          <a:p>
            <a:pPr defTabSz="1084449">
              <a:defRPr/>
            </a:pPr>
            <a:endParaRPr lang="en-US" sz="2133">
              <a:solidFill>
                <a:prstClr val="black"/>
              </a:solidFill>
            </a:endParaRPr>
          </a:p>
        </p:txBody>
      </p:sp>
      <p:sp>
        <p:nvSpPr>
          <p:cNvPr id="6" name="Rectangle 6"/>
          <p:cNvSpPr>
            <a:spLocks noGrp="1" noChangeArrowheads="1"/>
          </p:cNvSpPr>
          <p:nvPr>
            <p:ph type="sldNum" sz="quarter" idx="12"/>
          </p:nvPr>
        </p:nvSpPr>
        <p:spPr>
          <a:xfrm>
            <a:off x="8737601" y="6245225"/>
            <a:ext cx="2844800" cy="476251"/>
          </a:xfrm>
          <a:prstGeom prst="rect">
            <a:avLst/>
          </a:prstGeom>
        </p:spPr>
        <p:txBody>
          <a:bodyPr lIns="81359" tIns="40679" rIns="81359" bIns="40679"/>
          <a:lstStyle>
            <a:lvl1pPr>
              <a:defRPr/>
            </a:lvl1pPr>
          </a:lstStyle>
          <a:p>
            <a:pPr defTabSz="1084449">
              <a:defRPr/>
            </a:pPr>
            <a:fld id="{E979D15E-7C97-46BA-A533-0FCFA23F6052}" type="slidenum">
              <a:rPr lang="en-US" sz="2133" smtClean="0">
                <a:solidFill>
                  <a:prstClr val="black"/>
                </a:solidFill>
              </a:rPr>
              <a:pPr defTabSz="1084449">
                <a:defRPr/>
              </a:pPr>
              <a:t>‹#›</a:t>
            </a:fld>
            <a:endParaRPr lang="en-US" sz="2133">
              <a:solidFill>
                <a:prstClr val="black"/>
              </a:solidFill>
            </a:endParaRPr>
          </a:p>
        </p:txBody>
      </p:sp>
    </p:spTree>
    <p:extLst>
      <p:ext uri="{BB962C8B-B14F-4D97-AF65-F5344CB8AC3E}">
        <p14:creationId xmlns:p14="http://schemas.microsoft.com/office/powerpoint/2010/main" val="282210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2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1" y="6245225"/>
            <a:ext cx="2844800" cy="476251"/>
          </a:xfrm>
          <a:prstGeom prst="rect">
            <a:avLst/>
          </a:prstGeom>
        </p:spPr>
        <p:txBody>
          <a:bodyPr lIns="34217" tIns="17104" rIns="34217" bIns="17104"/>
          <a:lstStyle>
            <a:lvl1pPr>
              <a:defRPr/>
            </a:lvl1pPr>
          </a:lstStyle>
          <a:p>
            <a:pPr defTabSz="1084449">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17" tIns="17104" rIns="34217" bIns="17104"/>
          <a:lstStyle>
            <a:lvl1pPr>
              <a:defRPr/>
            </a:lvl1pPr>
          </a:lstStyle>
          <a:p>
            <a:pPr defTabSz="1084449">
              <a:defRPr/>
            </a:pPr>
            <a:endParaRPr lang="en-US" sz="2133">
              <a:solidFill>
                <a:prstClr val="black"/>
              </a:solidFill>
            </a:endParaRPr>
          </a:p>
        </p:txBody>
      </p:sp>
      <p:sp>
        <p:nvSpPr>
          <p:cNvPr id="4" name="Rectangle 6"/>
          <p:cNvSpPr>
            <a:spLocks noGrp="1" noChangeArrowheads="1"/>
          </p:cNvSpPr>
          <p:nvPr>
            <p:ph type="sldNum" sz="quarter" idx="12"/>
          </p:nvPr>
        </p:nvSpPr>
        <p:spPr>
          <a:xfrm>
            <a:off x="8737601" y="6245225"/>
            <a:ext cx="2844800" cy="476251"/>
          </a:xfrm>
          <a:prstGeom prst="rect">
            <a:avLst/>
          </a:prstGeom>
        </p:spPr>
        <p:txBody>
          <a:bodyPr lIns="34217" tIns="17104" rIns="34217" bIns="17104"/>
          <a:lstStyle>
            <a:lvl1pPr>
              <a:defRPr/>
            </a:lvl1pPr>
          </a:lstStyle>
          <a:p>
            <a:pPr defTabSz="1084449"/>
            <a:fld id="{475E0F57-EEA1-4A8B-9311-4AD2064A14C0}" type="slidenum">
              <a:rPr lang="en-US" sz="2133" smtClean="0">
                <a:solidFill>
                  <a:prstClr val="black"/>
                </a:solidFill>
              </a:rPr>
              <a:pPr defTabSz="1084449"/>
              <a:t>‹#›</a:t>
            </a:fld>
            <a:endParaRPr lang="en-US" sz="2133">
              <a:solidFill>
                <a:prstClr val="black"/>
              </a:solidFill>
            </a:endParaRPr>
          </a:p>
        </p:txBody>
      </p:sp>
    </p:spTree>
    <p:extLst>
      <p:ext uri="{BB962C8B-B14F-4D97-AF65-F5344CB8AC3E}">
        <p14:creationId xmlns:p14="http://schemas.microsoft.com/office/powerpoint/2010/main" val="149790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25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68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9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5132-3922-43FC-8C4D-2E486E746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46CE4-28A3-4A24-A4AA-0B8416B61F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C6FA8-7291-4999-AC31-ADCD83DA9A2A}"/>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9D56E884-7BD4-4721-9FCA-2E1A104CC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7E407-541A-43A4-9F5C-385E65E73B81}"/>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2316929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17" tIns="17104" rIns="34217" bIns="17104"/>
          <a:lstStyle>
            <a:lvl1pPr>
              <a:defRPr/>
            </a:lvl1pPr>
          </a:lstStyle>
          <a:p>
            <a:pPr defTabSz="1084449">
              <a:defRPr/>
            </a:pPr>
            <a:endParaRPr lang="en-US" sz="2133">
              <a:solidFill>
                <a:srgbClr val="000000"/>
              </a:solidFill>
            </a:endParaRPr>
          </a:p>
        </p:txBody>
      </p:sp>
      <p:sp>
        <p:nvSpPr>
          <p:cNvPr id="5" name="Rectangle 5"/>
          <p:cNvSpPr>
            <a:spLocks noGrp="1" noChangeArrowheads="1"/>
          </p:cNvSpPr>
          <p:nvPr>
            <p:ph type="ftr" sz="quarter" idx="11"/>
          </p:nvPr>
        </p:nvSpPr>
        <p:spPr>
          <a:xfrm>
            <a:off x="4165947" y="6245225"/>
            <a:ext cx="3860297" cy="476251"/>
          </a:xfrm>
          <a:prstGeom prst="rect">
            <a:avLst/>
          </a:prstGeom>
        </p:spPr>
        <p:txBody>
          <a:bodyPr lIns="34217" tIns="17104" rIns="34217" bIns="17104"/>
          <a:lstStyle>
            <a:lvl1pPr>
              <a:defRPr/>
            </a:lvl1pPr>
          </a:lstStyle>
          <a:p>
            <a:pPr defTabSz="1084449">
              <a:defRPr/>
            </a:pPr>
            <a:endParaRPr lang="en-US" sz="2133">
              <a:solidFill>
                <a:srgbClr val="000000"/>
              </a:solidFill>
            </a:endParaRPr>
          </a:p>
        </p:txBody>
      </p:sp>
      <p:sp>
        <p:nvSpPr>
          <p:cNvPr id="6" name="Rectangle 6"/>
          <p:cNvSpPr>
            <a:spLocks noGrp="1" noChangeArrowheads="1"/>
          </p:cNvSpPr>
          <p:nvPr>
            <p:ph type="sldNum" sz="quarter" idx="12"/>
          </p:nvPr>
        </p:nvSpPr>
        <p:spPr>
          <a:xfrm>
            <a:off x="8737391" y="6245225"/>
            <a:ext cx="2845223" cy="476251"/>
          </a:xfrm>
          <a:prstGeom prst="rect">
            <a:avLst/>
          </a:prstGeom>
        </p:spPr>
        <p:txBody>
          <a:bodyPr lIns="34217" tIns="17104" rIns="34217" bIns="17104"/>
          <a:lstStyle>
            <a:lvl1pPr>
              <a:defRPr/>
            </a:lvl1pPr>
          </a:lstStyle>
          <a:p>
            <a:pPr defTabSz="1084449">
              <a:defRPr/>
            </a:pPr>
            <a:fld id="{BEF8FD80-C95D-4220-BF8B-01906B7B67AD}" type="slidenum">
              <a:rPr lang="en-US" sz="2133" smtClean="0">
                <a:solidFill>
                  <a:srgbClr val="000000"/>
                </a:solidFill>
              </a:rPr>
              <a:pPr defTabSz="1084449">
                <a:defRPr/>
              </a:pPr>
              <a:t>‹#›</a:t>
            </a:fld>
            <a:endParaRPr lang="en-US" sz="2133">
              <a:solidFill>
                <a:srgbClr val="000000"/>
              </a:solidFill>
            </a:endParaRPr>
          </a:p>
        </p:txBody>
      </p:sp>
    </p:spTree>
    <p:extLst>
      <p:ext uri="{BB962C8B-B14F-4D97-AF65-F5344CB8AC3E}">
        <p14:creationId xmlns:p14="http://schemas.microsoft.com/office/powerpoint/2010/main" val="92380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555" indent="0" algn="ctr">
              <a:buNone/>
              <a:defRPr>
                <a:solidFill>
                  <a:schemeClr val="tx1">
                    <a:tint val="75000"/>
                  </a:schemeClr>
                </a:solidFill>
              </a:defRPr>
            </a:lvl2pPr>
            <a:lvl3pPr marL="1217166" indent="0" algn="ctr">
              <a:buNone/>
              <a:defRPr>
                <a:solidFill>
                  <a:schemeClr val="tx1">
                    <a:tint val="75000"/>
                  </a:schemeClr>
                </a:solidFill>
              </a:defRPr>
            </a:lvl3pPr>
            <a:lvl4pPr marL="1825742" indent="0" algn="ctr">
              <a:buNone/>
              <a:defRPr>
                <a:solidFill>
                  <a:schemeClr val="tx1">
                    <a:tint val="75000"/>
                  </a:schemeClr>
                </a:solidFill>
              </a:defRPr>
            </a:lvl4pPr>
            <a:lvl5pPr marL="2434330" indent="0" algn="ctr">
              <a:buNone/>
              <a:defRPr>
                <a:solidFill>
                  <a:schemeClr val="tx1">
                    <a:tint val="75000"/>
                  </a:schemeClr>
                </a:solidFill>
              </a:defRPr>
            </a:lvl5pPr>
            <a:lvl6pPr marL="3042884" indent="0" algn="ctr">
              <a:buNone/>
              <a:defRPr>
                <a:solidFill>
                  <a:schemeClr val="tx1">
                    <a:tint val="75000"/>
                  </a:schemeClr>
                </a:solidFill>
              </a:defRPr>
            </a:lvl6pPr>
            <a:lvl7pPr marL="3651439" indent="0" algn="ctr">
              <a:buNone/>
              <a:defRPr>
                <a:solidFill>
                  <a:schemeClr val="tx1">
                    <a:tint val="75000"/>
                  </a:schemeClr>
                </a:solidFill>
              </a:defRPr>
            </a:lvl7pPr>
            <a:lvl8pPr marL="4260031" indent="0" algn="ctr">
              <a:buNone/>
              <a:defRPr>
                <a:solidFill>
                  <a:schemeClr val="tx1">
                    <a:tint val="75000"/>
                  </a:schemeClr>
                </a:solidFill>
              </a:defRPr>
            </a:lvl8pPr>
            <a:lvl9pPr marL="48686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837CA-8733-4C9D-B4FD-630602A38C8D}"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56682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215962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555" indent="0">
              <a:buNone/>
              <a:defRPr sz="2400">
                <a:solidFill>
                  <a:schemeClr val="tx1">
                    <a:tint val="75000"/>
                  </a:schemeClr>
                </a:solidFill>
              </a:defRPr>
            </a:lvl2pPr>
            <a:lvl3pPr marL="1217166" indent="0">
              <a:buNone/>
              <a:defRPr sz="2133">
                <a:solidFill>
                  <a:schemeClr val="tx1">
                    <a:tint val="75000"/>
                  </a:schemeClr>
                </a:solidFill>
              </a:defRPr>
            </a:lvl3pPr>
            <a:lvl4pPr marL="1825742" indent="0">
              <a:buNone/>
              <a:defRPr sz="1867">
                <a:solidFill>
                  <a:schemeClr val="tx1">
                    <a:tint val="75000"/>
                  </a:schemeClr>
                </a:solidFill>
              </a:defRPr>
            </a:lvl4pPr>
            <a:lvl5pPr marL="2434330" indent="0">
              <a:buNone/>
              <a:defRPr sz="1867">
                <a:solidFill>
                  <a:schemeClr val="tx1">
                    <a:tint val="75000"/>
                  </a:schemeClr>
                </a:solidFill>
              </a:defRPr>
            </a:lvl5pPr>
            <a:lvl6pPr marL="3042884" indent="0">
              <a:buNone/>
              <a:defRPr sz="1867">
                <a:solidFill>
                  <a:schemeClr val="tx1">
                    <a:tint val="75000"/>
                  </a:schemeClr>
                </a:solidFill>
              </a:defRPr>
            </a:lvl6pPr>
            <a:lvl7pPr marL="3651439" indent="0">
              <a:buNone/>
              <a:defRPr sz="1867">
                <a:solidFill>
                  <a:schemeClr val="tx1">
                    <a:tint val="75000"/>
                  </a:schemeClr>
                </a:solidFill>
              </a:defRPr>
            </a:lvl7pPr>
            <a:lvl8pPr marL="4260031" indent="0">
              <a:buNone/>
              <a:defRPr sz="1867">
                <a:solidFill>
                  <a:schemeClr val="tx1">
                    <a:tint val="75000"/>
                  </a:schemeClr>
                </a:solidFill>
              </a:defRPr>
            </a:lvl8pPr>
            <a:lvl9pPr marL="486861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837CA-8733-4C9D-B4FD-630602A38C8D}"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2112955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837CA-8733-4C9D-B4FD-630602A38C8D}"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615272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555" indent="0">
              <a:buNone/>
              <a:defRPr sz="2667" b="1"/>
            </a:lvl2pPr>
            <a:lvl3pPr marL="1217166" indent="0">
              <a:buNone/>
              <a:defRPr sz="2400" b="1"/>
            </a:lvl3pPr>
            <a:lvl4pPr marL="1825742" indent="0">
              <a:buNone/>
              <a:defRPr sz="2133" b="1"/>
            </a:lvl4pPr>
            <a:lvl5pPr marL="2434330" indent="0">
              <a:buNone/>
              <a:defRPr sz="2133" b="1"/>
            </a:lvl5pPr>
            <a:lvl6pPr marL="3042884" indent="0">
              <a:buNone/>
              <a:defRPr sz="2133" b="1"/>
            </a:lvl6pPr>
            <a:lvl7pPr marL="3651439" indent="0">
              <a:buNone/>
              <a:defRPr sz="2133" b="1"/>
            </a:lvl7pPr>
            <a:lvl8pPr marL="4260031" indent="0">
              <a:buNone/>
              <a:defRPr sz="2133" b="1"/>
            </a:lvl8pPr>
            <a:lvl9pPr marL="486861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4" y="1535113"/>
            <a:ext cx="5389033" cy="639763"/>
          </a:xfrm>
        </p:spPr>
        <p:txBody>
          <a:bodyPr anchor="b"/>
          <a:lstStyle>
            <a:lvl1pPr marL="0" indent="0">
              <a:buNone/>
              <a:defRPr sz="3200" b="1"/>
            </a:lvl1pPr>
            <a:lvl2pPr marL="608555" indent="0">
              <a:buNone/>
              <a:defRPr sz="2667" b="1"/>
            </a:lvl2pPr>
            <a:lvl3pPr marL="1217166" indent="0">
              <a:buNone/>
              <a:defRPr sz="2400" b="1"/>
            </a:lvl3pPr>
            <a:lvl4pPr marL="1825742" indent="0">
              <a:buNone/>
              <a:defRPr sz="2133" b="1"/>
            </a:lvl4pPr>
            <a:lvl5pPr marL="2434330" indent="0">
              <a:buNone/>
              <a:defRPr sz="2133" b="1"/>
            </a:lvl5pPr>
            <a:lvl6pPr marL="3042884" indent="0">
              <a:buNone/>
              <a:defRPr sz="2133" b="1"/>
            </a:lvl6pPr>
            <a:lvl7pPr marL="3651439" indent="0">
              <a:buNone/>
              <a:defRPr sz="2133" b="1"/>
            </a:lvl7pPr>
            <a:lvl8pPr marL="4260031" indent="0">
              <a:buNone/>
              <a:defRPr sz="2133" b="1"/>
            </a:lvl8pPr>
            <a:lvl9pPr marL="486861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837CA-8733-4C9D-B4FD-630602A38C8D}"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0681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837CA-8733-4C9D-B4FD-630602A38C8D}"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1770287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837CA-8733-4C9D-B4FD-630602A38C8D}" type="datetimeFigureOut">
              <a:rPr lang="en-US" smtClean="0"/>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02234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1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24"/>
            <a:ext cx="4011084" cy="4691063"/>
          </a:xfrm>
        </p:spPr>
        <p:txBody>
          <a:bodyPr/>
          <a:lstStyle>
            <a:lvl1pPr marL="0" indent="0">
              <a:buNone/>
              <a:defRPr sz="1867"/>
            </a:lvl1pPr>
            <a:lvl2pPr marL="608555" indent="0">
              <a:buNone/>
              <a:defRPr sz="1600"/>
            </a:lvl2pPr>
            <a:lvl3pPr marL="1217166" indent="0">
              <a:buNone/>
              <a:defRPr sz="1333"/>
            </a:lvl3pPr>
            <a:lvl4pPr marL="1825742" indent="0">
              <a:buNone/>
              <a:defRPr sz="1200"/>
            </a:lvl4pPr>
            <a:lvl5pPr marL="2434330" indent="0">
              <a:buNone/>
              <a:defRPr sz="1200"/>
            </a:lvl5pPr>
            <a:lvl6pPr marL="3042884" indent="0">
              <a:buNone/>
              <a:defRPr sz="1200"/>
            </a:lvl6pPr>
            <a:lvl7pPr marL="3651439" indent="0">
              <a:buNone/>
              <a:defRPr sz="1200"/>
            </a:lvl7pPr>
            <a:lvl8pPr marL="4260031" indent="0">
              <a:buNone/>
              <a:defRPr sz="1200"/>
            </a:lvl8pPr>
            <a:lvl9pPr marL="48686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837CA-8733-4C9D-B4FD-630602A38C8D}"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4388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555" indent="0">
              <a:buNone/>
              <a:defRPr sz="3733"/>
            </a:lvl2pPr>
            <a:lvl3pPr marL="1217166" indent="0">
              <a:buNone/>
              <a:defRPr sz="3200"/>
            </a:lvl3pPr>
            <a:lvl4pPr marL="1825742" indent="0">
              <a:buNone/>
              <a:defRPr sz="2667"/>
            </a:lvl4pPr>
            <a:lvl5pPr marL="2434330" indent="0">
              <a:buNone/>
              <a:defRPr sz="2667"/>
            </a:lvl5pPr>
            <a:lvl6pPr marL="3042884" indent="0">
              <a:buNone/>
              <a:defRPr sz="2667"/>
            </a:lvl6pPr>
            <a:lvl7pPr marL="3651439" indent="0">
              <a:buNone/>
              <a:defRPr sz="2667"/>
            </a:lvl7pPr>
            <a:lvl8pPr marL="4260031" indent="0">
              <a:buNone/>
              <a:defRPr sz="2667"/>
            </a:lvl8pPr>
            <a:lvl9pPr marL="4868618" indent="0">
              <a:buNone/>
              <a:defRPr sz="2667"/>
            </a:lvl9pPr>
          </a:lstStyle>
          <a:p>
            <a:endParaRPr lang="en-US"/>
          </a:p>
        </p:txBody>
      </p:sp>
      <p:sp>
        <p:nvSpPr>
          <p:cNvPr id="4" name="Text Placeholder 3"/>
          <p:cNvSpPr>
            <a:spLocks noGrp="1"/>
          </p:cNvSpPr>
          <p:nvPr>
            <p:ph type="body" sz="half" idx="2"/>
          </p:nvPr>
        </p:nvSpPr>
        <p:spPr>
          <a:xfrm>
            <a:off x="2389717" y="5367386"/>
            <a:ext cx="7315200" cy="804863"/>
          </a:xfrm>
        </p:spPr>
        <p:txBody>
          <a:bodyPr/>
          <a:lstStyle>
            <a:lvl1pPr marL="0" indent="0">
              <a:buNone/>
              <a:defRPr sz="1867"/>
            </a:lvl1pPr>
            <a:lvl2pPr marL="608555" indent="0">
              <a:buNone/>
              <a:defRPr sz="1600"/>
            </a:lvl2pPr>
            <a:lvl3pPr marL="1217166" indent="0">
              <a:buNone/>
              <a:defRPr sz="1333"/>
            </a:lvl3pPr>
            <a:lvl4pPr marL="1825742" indent="0">
              <a:buNone/>
              <a:defRPr sz="1200"/>
            </a:lvl4pPr>
            <a:lvl5pPr marL="2434330" indent="0">
              <a:buNone/>
              <a:defRPr sz="1200"/>
            </a:lvl5pPr>
            <a:lvl6pPr marL="3042884" indent="0">
              <a:buNone/>
              <a:defRPr sz="1200"/>
            </a:lvl6pPr>
            <a:lvl7pPr marL="3651439" indent="0">
              <a:buNone/>
              <a:defRPr sz="1200"/>
            </a:lvl7pPr>
            <a:lvl8pPr marL="4260031" indent="0">
              <a:buNone/>
              <a:defRPr sz="1200"/>
            </a:lvl8pPr>
            <a:lvl9pPr marL="48686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837CA-8733-4C9D-B4FD-630602A38C8D}"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324685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E856-814D-4C33-A53F-7B58BD8EE8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D377F-338A-42D9-B54A-048332EEE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950CD4-262C-47DB-AC00-B1BA5E9A6177}"/>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FC49722A-D0CC-479F-8237-5E55AB2F2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42C71-9B13-4E09-A935-D604C8295EF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750437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544163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837CA-8733-4C9D-B4FD-630602A38C8D}"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8C024-0DB7-44EE-B5F6-3E84C32F9EB0}" type="slidenum">
              <a:rPr lang="en-US" smtClean="0"/>
              <a:t>‹#›</a:t>
            </a:fld>
            <a:endParaRPr lang="en-US"/>
          </a:p>
        </p:txBody>
      </p:sp>
    </p:spTree>
    <p:extLst>
      <p:ext uri="{BB962C8B-B14F-4D97-AF65-F5344CB8AC3E}">
        <p14:creationId xmlns:p14="http://schemas.microsoft.com/office/powerpoint/2010/main" val="403017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7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42050-EC60-4E3C-8A13-BA69677BB678}"/>
              </a:ext>
            </a:extLst>
          </p:cNvPr>
          <p:cNvSpPr>
            <a:spLocks noGrp="1"/>
          </p:cNvSpPr>
          <p:nvPr>
            <p:ph type="dt" sz="half" idx="10"/>
          </p:nvPr>
        </p:nvSpPr>
        <p:spPr>
          <a:xfrm>
            <a:off x="609600" y="6356351"/>
            <a:ext cx="2844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70273FBA-6422-4D10-91AD-BBE2998B2DE5}" type="datetimeFigureOut">
              <a:rPr lang="en-US"/>
              <a:pPr>
                <a:defRPr/>
              </a:pPr>
              <a:t>6/8/2024</a:t>
            </a:fld>
            <a:endParaRPr lang="en-US"/>
          </a:p>
        </p:txBody>
      </p:sp>
      <p:sp>
        <p:nvSpPr>
          <p:cNvPr id="5" name="Footer Placeholder 4">
            <a:extLst>
              <a:ext uri="{FF2B5EF4-FFF2-40B4-BE49-F238E27FC236}">
                <a16:creationId xmlns:a16="http://schemas.microsoft.com/office/drawing/2014/main" id="{E72333F5-35FA-4879-8FBA-2DD87824E840}"/>
              </a:ext>
            </a:extLst>
          </p:cNvPr>
          <p:cNvSpPr>
            <a:spLocks noGrp="1"/>
          </p:cNvSpPr>
          <p:nvPr>
            <p:ph type="ftr" sz="quarter" idx="11"/>
          </p:nvPr>
        </p:nvSpPr>
        <p:spPr>
          <a:xfrm>
            <a:off x="4165600" y="6356351"/>
            <a:ext cx="3860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A2D52D2A-1428-4D73-B066-6A2B7E719F8F}"/>
              </a:ext>
            </a:extLst>
          </p:cNvPr>
          <p:cNvSpPr>
            <a:spLocks noGrp="1"/>
          </p:cNvSpPr>
          <p:nvPr>
            <p:ph type="sldNum" sz="quarter" idx="12"/>
          </p:nvPr>
        </p:nvSpPr>
        <p:spPr>
          <a:xfrm>
            <a:off x="8737600" y="6356351"/>
            <a:ext cx="2844800" cy="365125"/>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29D5CAEF-5462-4568-A25B-972A5527D038}" type="slidenum">
              <a:rPr lang="en-US"/>
              <a:pPr>
                <a:defRPr/>
              </a:pPr>
              <a:t>‹#›</a:t>
            </a:fld>
            <a:endParaRPr lang="en-US"/>
          </a:p>
        </p:txBody>
      </p:sp>
    </p:spTree>
    <p:extLst>
      <p:ext uri="{BB962C8B-B14F-4D97-AF65-F5344CB8AC3E}">
        <p14:creationId xmlns:p14="http://schemas.microsoft.com/office/powerpoint/2010/main" val="420155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92103"/>
            <a:ext cx="10972800" cy="1384300"/>
          </a:xfrm>
          <a:prstGeom prst="rect">
            <a:avLst/>
          </a:prstGeom>
        </p:spPr>
        <p:txBody>
          <a:bodyPr lIns="81520" tIns="40760" rIns="81520" bIns="40760"/>
          <a:lstStyle/>
          <a:p>
            <a:r>
              <a:rPr lang="en-US"/>
              <a:t>Click to edit Master title style</a:t>
            </a:r>
            <a:endParaRPr lang="vi-VN"/>
          </a:p>
        </p:txBody>
      </p:sp>
      <p:sp>
        <p:nvSpPr>
          <p:cNvPr id="3" name="Nơi giữ chỗ cho Nội dung 2"/>
          <p:cNvSpPr>
            <a:spLocks noGrp="1"/>
          </p:cNvSpPr>
          <p:nvPr>
            <p:ph idx="1"/>
          </p:nvPr>
        </p:nvSpPr>
        <p:spPr>
          <a:xfrm>
            <a:off x="609600" y="1905000"/>
            <a:ext cx="10972800" cy="4114800"/>
          </a:xfrm>
          <a:prstGeom prst="rect">
            <a:avLst/>
          </a:prstGeom>
        </p:spPr>
        <p:txBody>
          <a:bodyPr lIns="81520" tIns="40760" rIns="81520" bIns="40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7231C66-C104-4DF2-8DBF-0EE4B76418C0}"/>
              </a:ext>
            </a:extLst>
          </p:cNvPr>
          <p:cNvSpPr>
            <a:spLocks noGrp="1" noChangeArrowheads="1"/>
          </p:cNvSpPr>
          <p:nvPr>
            <p:ph type="dt" sz="half" idx="10"/>
          </p:nvPr>
        </p:nvSpPr>
        <p:spPr>
          <a:xfrm>
            <a:off x="609600" y="6245225"/>
            <a:ext cx="2844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5" name="Rectangle 5">
            <a:extLst>
              <a:ext uri="{FF2B5EF4-FFF2-40B4-BE49-F238E27FC236}">
                <a16:creationId xmlns:a16="http://schemas.microsoft.com/office/drawing/2014/main" id="{A27AFBB5-1C01-44BA-B711-82A4F9B6348F}"/>
              </a:ext>
            </a:extLst>
          </p:cNvPr>
          <p:cNvSpPr>
            <a:spLocks noGrp="1" noChangeArrowheads="1"/>
          </p:cNvSpPr>
          <p:nvPr>
            <p:ph type="ftr" sz="quarter" idx="11"/>
          </p:nvPr>
        </p:nvSpPr>
        <p:spPr>
          <a:xfrm>
            <a:off x="4165600" y="6245225"/>
            <a:ext cx="3860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6" name="Rectangle 6">
            <a:extLst>
              <a:ext uri="{FF2B5EF4-FFF2-40B4-BE49-F238E27FC236}">
                <a16:creationId xmlns:a16="http://schemas.microsoft.com/office/drawing/2014/main" id="{91A7B383-0E7F-412E-95B6-6D1D19D02517}"/>
              </a:ext>
            </a:extLst>
          </p:cNvPr>
          <p:cNvSpPr>
            <a:spLocks noGrp="1" noChangeArrowheads="1"/>
          </p:cNvSpPr>
          <p:nvPr>
            <p:ph type="sldNum" sz="quarter" idx="12"/>
          </p:nvPr>
        </p:nvSpPr>
        <p:spPr>
          <a:xfrm>
            <a:off x="8737600" y="6245225"/>
            <a:ext cx="2844800" cy="476250"/>
          </a:xfrm>
          <a:prstGeom prst="rect">
            <a:avLst/>
          </a:prstGeom>
        </p:spPr>
        <p:txBody>
          <a:bodyPr lIns="81520" tIns="40760" rIns="81520" bIns="40760"/>
          <a:lstStyle>
            <a:lvl1pPr defTabSz="814974" eaLnBrk="1" fontAlgn="auto" hangingPunct="1">
              <a:spcBef>
                <a:spcPts val="0"/>
              </a:spcBef>
              <a:spcAft>
                <a:spcPts val="0"/>
              </a:spcAft>
              <a:defRPr sz="1600">
                <a:solidFill>
                  <a:prstClr val="black"/>
                </a:solidFill>
                <a:latin typeface="Calibri"/>
              </a:defRPr>
            </a:lvl1pPr>
          </a:lstStyle>
          <a:p>
            <a:pPr>
              <a:defRPr/>
            </a:pPr>
            <a:fld id="{4DEEC1FE-072C-45EE-9995-7A5E752724F5}" type="slidenum">
              <a:rPr lang="en-US"/>
              <a:pPr>
                <a:defRPr/>
              </a:pPr>
              <a:t>‹#›</a:t>
            </a:fld>
            <a:endParaRPr lang="en-US"/>
          </a:p>
        </p:txBody>
      </p:sp>
    </p:spTree>
    <p:extLst>
      <p:ext uri="{BB962C8B-B14F-4D97-AF65-F5344CB8AC3E}">
        <p14:creationId xmlns:p14="http://schemas.microsoft.com/office/powerpoint/2010/main" val="2604223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97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69C93C-A5FF-473E-B0F4-AAA379A39E75}"/>
              </a:ext>
            </a:extLst>
          </p:cNvPr>
          <p:cNvSpPr>
            <a:spLocks noGrp="1" noChangeArrowheads="1"/>
          </p:cNvSpPr>
          <p:nvPr>
            <p:ph type="dt" sz="half" idx="10"/>
          </p:nvPr>
        </p:nvSpPr>
        <p:spPr>
          <a:xfrm>
            <a:off x="609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3" name="Rectangle 5">
            <a:extLst>
              <a:ext uri="{FF2B5EF4-FFF2-40B4-BE49-F238E27FC236}">
                <a16:creationId xmlns:a16="http://schemas.microsoft.com/office/drawing/2014/main" id="{C4E73003-FFCB-4FBA-A62D-6907CCA0ED0E}"/>
              </a:ext>
            </a:extLst>
          </p:cNvPr>
          <p:cNvSpPr>
            <a:spLocks noGrp="1" noChangeArrowheads="1"/>
          </p:cNvSpPr>
          <p:nvPr>
            <p:ph type="ftr" sz="quarter" idx="11"/>
          </p:nvPr>
        </p:nvSpPr>
        <p:spPr>
          <a:xfrm>
            <a:off x="4165600" y="6245225"/>
            <a:ext cx="3860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endParaRPr lang="en-US"/>
          </a:p>
        </p:txBody>
      </p:sp>
      <p:sp>
        <p:nvSpPr>
          <p:cNvPr id="4" name="Rectangle 6">
            <a:extLst>
              <a:ext uri="{FF2B5EF4-FFF2-40B4-BE49-F238E27FC236}">
                <a16:creationId xmlns:a16="http://schemas.microsoft.com/office/drawing/2014/main" id="{4C9A3B3C-CB51-4CB6-B921-004C73F33105}"/>
              </a:ext>
            </a:extLst>
          </p:cNvPr>
          <p:cNvSpPr>
            <a:spLocks noGrp="1" noChangeArrowheads="1"/>
          </p:cNvSpPr>
          <p:nvPr>
            <p:ph type="sldNum" sz="quarter" idx="12"/>
          </p:nvPr>
        </p:nvSpPr>
        <p:spPr>
          <a:xfrm>
            <a:off x="8737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prstClr val="black"/>
                </a:solidFill>
                <a:latin typeface="Calibri"/>
              </a:defRPr>
            </a:lvl1pPr>
          </a:lstStyle>
          <a:p>
            <a:pPr>
              <a:defRPr/>
            </a:pPr>
            <a:fld id="{C06C66E1-5885-4357-85A5-13439DCC48F1}" type="slidenum">
              <a:rPr lang="en-US"/>
              <a:pPr>
                <a:defRPr/>
              </a:pPr>
              <a:t>‹#›</a:t>
            </a:fld>
            <a:endParaRPr lang="en-US"/>
          </a:p>
        </p:txBody>
      </p:sp>
    </p:spTree>
    <p:extLst>
      <p:ext uri="{BB962C8B-B14F-4D97-AF65-F5344CB8AC3E}">
        <p14:creationId xmlns:p14="http://schemas.microsoft.com/office/powerpoint/2010/main" val="406549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788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310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1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E7BF-52E5-432F-93CA-AC506FAFF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5BA2D-5678-44C2-8B13-3CB9767F97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56FEAF-5163-4631-8BE6-5BEEFE49B8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A888-B4C1-41A5-AC59-4134CECAD07E}"/>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6" name="Footer Placeholder 5">
            <a:extLst>
              <a:ext uri="{FF2B5EF4-FFF2-40B4-BE49-F238E27FC236}">
                <a16:creationId xmlns:a16="http://schemas.microsoft.com/office/drawing/2014/main" id="{4304D62D-6F05-46A5-87D1-65BC695F7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70D8E-A0C6-42D8-B044-BFB7B5A299A5}"/>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770982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F1C67F-F21D-4DF6-95A5-455835493CE9}"/>
              </a:ext>
            </a:extLst>
          </p:cNvPr>
          <p:cNvSpPr>
            <a:spLocks noGrp="1" noChangeArrowheads="1"/>
          </p:cNvSpPr>
          <p:nvPr>
            <p:ph type="dt" sz="half" idx="10"/>
          </p:nvPr>
        </p:nvSpPr>
        <p:spPr>
          <a:xfrm>
            <a:off x="609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endParaRPr lang="en-US"/>
          </a:p>
        </p:txBody>
      </p:sp>
      <p:sp>
        <p:nvSpPr>
          <p:cNvPr id="3" name="Rectangle 5">
            <a:extLst>
              <a:ext uri="{FF2B5EF4-FFF2-40B4-BE49-F238E27FC236}">
                <a16:creationId xmlns:a16="http://schemas.microsoft.com/office/drawing/2014/main" id="{C8E70C6E-A5F8-4A22-8F26-54F568841242}"/>
              </a:ext>
            </a:extLst>
          </p:cNvPr>
          <p:cNvSpPr>
            <a:spLocks noGrp="1" noChangeArrowheads="1"/>
          </p:cNvSpPr>
          <p:nvPr>
            <p:ph type="ftr" sz="quarter" idx="11"/>
          </p:nvPr>
        </p:nvSpPr>
        <p:spPr>
          <a:xfrm>
            <a:off x="4165600" y="6245225"/>
            <a:ext cx="3860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endParaRPr lang="en-US"/>
          </a:p>
        </p:txBody>
      </p:sp>
      <p:sp>
        <p:nvSpPr>
          <p:cNvPr id="4" name="Rectangle 6">
            <a:extLst>
              <a:ext uri="{FF2B5EF4-FFF2-40B4-BE49-F238E27FC236}">
                <a16:creationId xmlns:a16="http://schemas.microsoft.com/office/drawing/2014/main" id="{B1E05694-A67E-4C99-888E-ED76F3C0789A}"/>
              </a:ext>
            </a:extLst>
          </p:cNvPr>
          <p:cNvSpPr>
            <a:spLocks noGrp="1" noChangeArrowheads="1"/>
          </p:cNvSpPr>
          <p:nvPr>
            <p:ph type="sldNum" sz="quarter" idx="12"/>
          </p:nvPr>
        </p:nvSpPr>
        <p:spPr>
          <a:xfrm>
            <a:off x="8737600" y="6245225"/>
            <a:ext cx="2844800" cy="476250"/>
          </a:xfrm>
          <a:prstGeom prst="rect">
            <a:avLst/>
          </a:prstGeom>
        </p:spPr>
        <p:txBody>
          <a:bodyPr lIns="34247" tIns="17120" rIns="34247" bIns="17120"/>
          <a:lstStyle>
            <a:lvl1pPr defTabSz="814974" eaLnBrk="1" fontAlgn="auto" hangingPunct="1">
              <a:spcBef>
                <a:spcPts val="0"/>
              </a:spcBef>
              <a:spcAft>
                <a:spcPts val="0"/>
              </a:spcAft>
              <a:defRPr sz="1600">
                <a:solidFill>
                  <a:srgbClr val="000000"/>
                </a:solidFill>
                <a:latin typeface="Calibri"/>
              </a:defRPr>
            </a:lvl1pPr>
          </a:lstStyle>
          <a:p>
            <a:pPr>
              <a:defRPr/>
            </a:pPr>
            <a:fld id="{895990D8-AC36-411E-AFCA-3FB3857C837C}" type="slidenum">
              <a:rPr lang="en-US"/>
              <a:pPr>
                <a:defRPr/>
              </a:pPr>
              <a:t>‹#›</a:t>
            </a:fld>
            <a:endParaRPr lang="en-US"/>
          </a:p>
        </p:txBody>
      </p:sp>
    </p:spTree>
    <p:extLst>
      <p:ext uri="{BB962C8B-B14F-4D97-AF65-F5344CB8AC3E}">
        <p14:creationId xmlns:p14="http://schemas.microsoft.com/office/powerpoint/2010/main" val="207511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9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0AEFA-0B37-45FC-999E-775363A3C9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8AC1C8-062F-4665-96F2-987BF89ED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B07DFC-E631-4020-82E6-6C05B8A3FDEB}"/>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5" name="页脚占位符 4">
            <a:extLst>
              <a:ext uri="{FF2B5EF4-FFF2-40B4-BE49-F238E27FC236}">
                <a16:creationId xmlns:a16="http://schemas.microsoft.com/office/drawing/2014/main" id="{474E2CA9-4B17-466B-A081-335CCDD757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D4928F-3828-4607-A871-388EECF10618}"/>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791164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E2261-121A-44A0-B320-4A7B22F225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5A9DC0-B550-4BA8-8BBA-CF1225995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F73F61-2B66-45FF-A417-BE89F293ECA7}"/>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5" name="页脚占位符 4">
            <a:extLst>
              <a:ext uri="{FF2B5EF4-FFF2-40B4-BE49-F238E27FC236}">
                <a16:creationId xmlns:a16="http://schemas.microsoft.com/office/drawing/2014/main" id="{39D89F8B-27C4-49F8-B01C-25A66EB51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81B992-DB9B-47F7-A6DF-B07DCA8D02D5}"/>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81402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B066F-3F5F-44EA-9889-390993427E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7EF9D9-17B4-4365-98E9-A659A447EF4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F6C7BB4-680D-4EC7-843F-7911A1D22A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BBFE4D-912E-4C3B-AD47-11DE6EC2D2A3}"/>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6" name="页脚占位符 5">
            <a:extLst>
              <a:ext uri="{FF2B5EF4-FFF2-40B4-BE49-F238E27FC236}">
                <a16:creationId xmlns:a16="http://schemas.microsoft.com/office/drawing/2014/main" id="{0181EA91-3953-44FE-A55C-2F35FDD6B3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25C34E-F1D7-424D-8AF8-183D3A60A52D}"/>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817193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33B4C-A28A-4E9A-B66D-B56DEF6963C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A04986-86D3-42B5-AF2C-DA81FA5C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C70F64-48A0-42E9-8E86-B01346EFA3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7074740-C26A-46E1-ABED-470AFF94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65E2FD2-B2F6-4087-9DCA-880AB980B8E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A8045FF-7B15-4E62-85E7-827650F15075}"/>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8" name="页脚占位符 7">
            <a:extLst>
              <a:ext uri="{FF2B5EF4-FFF2-40B4-BE49-F238E27FC236}">
                <a16:creationId xmlns:a16="http://schemas.microsoft.com/office/drawing/2014/main" id="{4E401135-A055-46D8-B24C-20CE2B6E6D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0DC902-CADB-41DE-8059-07617B67B3B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42491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2078673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74428A-B304-44F6-88FE-427CD3191D3B}"/>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3" name="页脚占位符 2">
            <a:extLst>
              <a:ext uri="{FF2B5EF4-FFF2-40B4-BE49-F238E27FC236}">
                <a16:creationId xmlns:a16="http://schemas.microsoft.com/office/drawing/2014/main" id="{CD89E2D0-ECE8-43D7-B9E2-E0119001C4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EBB913-6622-4EA5-9271-63A0D713DBF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583334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D0A0E-1F72-4417-A2A4-BFDE0464E6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B188C6-8492-4FDE-88E5-25A4E9FB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F7323-F3A2-4870-8DA6-1389D939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C80FE81-EAD9-4304-A981-B2D6CFD7A2EF}"/>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6" name="页脚占位符 5">
            <a:extLst>
              <a:ext uri="{FF2B5EF4-FFF2-40B4-BE49-F238E27FC236}">
                <a16:creationId xmlns:a16="http://schemas.microsoft.com/office/drawing/2014/main" id="{3D721BC9-87D6-4C4B-8BD5-BDB76BE83C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B6739-5DB4-471D-92BB-DDCF4181066F}"/>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285424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DCCF5-4A07-4107-B147-371340B23A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36E292-3DE1-4FA3-88B7-F24806E7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C2BF6F-7AE2-4152-80A2-5B0B04EEF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E3676C-ED36-4B21-AF64-133138913036}"/>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6" name="页脚占位符 5">
            <a:extLst>
              <a:ext uri="{FF2B5EF4-FFF2-40B4-BE49-F238E27FC236}">
                <a16:creationId xmlns:a16="http://schemas.microsoft.com/office/drawing/2014/main" id="{2D2C0742-726A-4E0C-8728-0C30AED121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B0052-E2D4-4745-BF23-40D7D59E677C}"/>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648951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BA68-86B5-46F8-8D25-46605D6F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A0D441-BB86-42FB-8343-87C02D366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CFF86-843E-4648-932F-0967E17A0C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0B48E-45EA-4DE3-ABA7-4392842E4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AC2321-36C9-461F-9CA6-427CBFC3D2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1E45A-90BB-4B40-955C-2262118D3ECF}"/>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8" name="Footer Placeholder 7">
            <a:extLst>
              <a:ext uri="{FF2B5EF4-FFF2-40B4-BE49-F238E27FC236}">
                <a16:creationId xmlns:a16="http://schemas.microsoft.com/office/drawing/2014/main" id="{A8709019-FD16-4BE2-B540-6B1E6AE0E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385CA0-1078-4CDA-9889-359DA2FF3EE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109857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82C64-8361-45FE-B313-93147F95BC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2877-C916-458D-8EDB-578544199F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08B743-4AAC-479C-B8B6-9965D706BB13}"/>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5" name="页脚占位符 4">
            <a:extLst>
              <a:ext uri="{FF2B5EF4-FFF2-40B4-BE49-F238E27FC236}">
                <a16:creationId xmlns:a16="http://schemas.microsoft.com/office/drawing/2014/main" id="{5F5F2153-DAC1-4FC3-8A75-267D6EF923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DE6C3D-8A60-425C-9E80-446E5B3EED57}"/>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402561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B68EFA-CB04-439E-B020-2E7D9CE83C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FF3605-DF39-41A0-A767-9CB27CDE312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3C8B4-E1DC-4D37-B802-C691514CB182}"/>
              </a:ext>
            </a:extLst>
          </p:cNvPr>
          <p:cNvSpPr>
            <a:spLocks noGrp="1"/>
          </p:cNvSpPr>
          <p:nvPr>
            <p:ph type="dt" sz="half" idx="10"/>
          </p:nvPr>
        </p:nvSpPr>
        <p:spPr/>
        <p:txBody>
          <a:bodyPr/>
          <a:lstStyle/>
          <a:p>
            <a:fld id="{20047BB5-615C-4C68-B510-5FCBB3D5E238}" type="datetimeFigureOut">
              <a:rPr lang="zh-CN" altLang="en-US" smtClean="0"/>
              <a:t>2024/6/8</a:t>
            </a:fld>
            <a:endParaRPr lang="zh-CN" altLang="en-US"/>
          </a:p>
        </p:txBody>
      </p:sp>
      <p:sp>
        <p:nvSpPr>
          <p:cNvPr id="5" name="页脚占位符 4">
            <a:extLst>
              <a:ext uri="{FF2B5EF4-FFF2-40B4-BE49-F238E27FC236}">
                <a16:creationId xmlns:a16="http://schemas.microsoft.com/office/drawing/2014/main" id="{24950C30-D0FD-4C0B-9B62-4EF1CD3C7C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5ACAEB-5BF6-4E2E-B319-31271BE5E1D6}"/>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116185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F2E7-92B9-4E4C-87C2-98569574A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9CBD2-EBCF-4145-A0BB-D0737A7C748D}"/>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4" name="Footer Placeholder 3">
            <a:extLst>
              <a:ext uri="{FF2B5EF4-FFF2-40B4-BE49-F238E27FC236}">
                <a16:creationId xmlns:a16="http://schemas.microsoft.com/office/drawing/2014/main" id="{A0324447-8594-4F4C-8C57-EC2FABF77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12F96-97E4-4562-B6C3-9CC88BBEEA20}"/>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1348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F22FE-0D03-4632-81BF-A057A18F97F8}"/>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3" name="Footer Placeholder 2">
            <a:extLst>
              <a:ext uri="{FF2B5EF4-FFF2-40B4-BE49-F238E27FC236}">
                <a16:creationId xmlns:a16="http://schemas.microsoft.com/office/drawing/2014/main" id="{C013E41D-3770-4A35-BA69-5727744E1A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0DF4E-4824-4D25-AB5A-8D028B6214E5}"/>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13965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F435-A92B-4958-B699-DBB4033C4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D7E42-585A-4B6D-A8D5-250235B08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593BB-C724-400C-A434-B0F7E5C57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816426-CF47-4068-BEEC-9E0F6B52DC94}"/>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6" name="Footer Placeholder 5">
            <a:extLst>
              <a:ext uri="{FF2B5EF4-FFF2-40B4-BE49-F238E27FC236}">
                <a16:creationId xmlns:a16="http://schemas.microsoft.com/office/drawing/2014/main" id="{3F047C3A-A30C-4A92-93EE-6EE7C7FD3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470C1-252C-499F-A730-5FB8436BFBC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387322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2B91-1939-4E19-AA9A-8F7D638F9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787D9-7DA2-4F1C-916C-AB9A9EDA7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03079-A642-4CFB-93BA-FAA7D8D08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B9506C-9940-4492-9BAB-B2F3CE8A6739}"/>
              </a:ext>
            </a:extLst>
          </p:cNvPr>
          <p:cNvSpPr>
            <a:spLocks noGrp="1"/>
          </p:cNvSpPr>
          <p:nvPr>
            <p:ph type="dt" sz="half" idx="10"/>
          </p:nvPr>
        </p:nvSpPr>
        <p:spPr/>
        <p:txBody>
          <a:bodyPr/>
          <a:lstStyle/>
          <a:p>
            <a:fld id="{3A54D2BB-14E7-4AD3-A356-42EE6BE1620C}" type="datetimeFigureOut">
              <a:rPr lang="en-US" smtClean="0"/>
              <a:t>6/8/2024</a:t>
            </a:fld>
            <a:endParaRPr lang="en-US"/>
          </a:p>
        </p:txBody>
      </p:sp>
      <p:sp>
        <p:nvSpPr>
          <p:cNvPr id="6" name="Footer Placeholder 5">
            <a:extLst>
              <a:ext uri="{FF2B5EF4-FFF2-40B4-BE49-F238E27FC236}">
                <a16:creationId xmlns:a16="http://schemas.microsoft.com/office/drawing/2014/main" id="{1E88C20D-94D0-42CD-8E8E-45BD329D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8A320-8D3E-4290-ACB6-7F4FF8D349FE}"/>
              </a:ext>
            </a:extLst>
          </p:cNvPr>
          <p:cNvSpPr>
            <a:spLocks noGrp="1"/>
          </p:cNvSpPr>
          <p:nvPr>
            <p:ph type="sldNum" sz="quarter" idx="12"/>
          </p:nvPr>
        </p:nvSpPr>
        <p:spPr/>
        <p:txBody>
          <a:bodyPr/>
          <a:lstStyle/>
          <a:p>
            <a:fld id="{022ED98E-43E5-49FA-9533-E2F9C88094F7}" type="slidenum">
              <a:rPr lang="en-US" smtClean="0"/>
              <a:t>‹#›</a:t>
            </a:fld>
            <a:endParaRPr lang="en-US"/>
          </a:p>
        </p:txBody>
      </p:sp>
    </p:spTree>
    <p:extLst>
      <p:ext uri="{BB962C8B-B14F-4D97-AF65-F5344CB8AC3E}">
        <p14:creationId xmlns:p14="http://schemas.microsoft.com/office/powerpoint/2010/main" val="18852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emf"/><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2FF29-80BD-49AE-B612-0BDE71326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CA529-54E6-42B7-9E05-72F050866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38BE6-913E-4445-B87C-B52388CC1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D2BB-14E7-4AD3-A356-42EE6BE1620C}" type="datetimeFigureOut">
              <a:rPr lang="en-US" smtClean="0"/>
              <a:t>6/8/2024</a:t>
            </a:fld>
            <a:endParaRPr lang="en-US"/>
          </a:p>
        </p:txBody>
      </p:sp>
      <p:sp>
        <p:nvSpPr>
          <p:cNvPr id="5" name="Footer Placeholder 4">
            <a:extLst>
              <a:ext uri="{FF2B5EF4-FFF2-40B4-BE49-F238E27FC236}">
                <a16:creationId xmlns:a16="http://schemas.microsoft.com/office/drawing/2014/main" id="{71022277-A215-4BDA-8E60-5CDA89D93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E8482E-7943-4717-BE20-D8CDDF39A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ED98E-43E5-49FA-9533-E2F9C88094F7}" type="slidenum">
              <a:rPr lang="en-US" smtClean="0"/>
              <a:t>‹#›</a:t>
            </a:fld>
            <a:endParaRPr lang="en-US"/>
          </a:p>
        </p:txBody>
      </p:sp>
    </p:spTree>
    <p:extLst>
      <p:ext uri="{BB962C8B-B14F-4D97-AF65-F5344CB8AC3E}">
        <p14:creationId xmlns:p14="http://schemas.microsoft.com/office/powerpoint/2010/main" val="21872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995"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004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084449" rtl="0" eaLnBrk="1" latinLnBrk="0" hangingPunct="1">
        <a:spcBef>
          <a:spcPct val="0"/>
        </a:spcBef>
        <a:buNone/>
        <a:defRPr sz="5200" kern="1200">
          <a:solidFill>
            <a:schemeClr val="tx1"/>
          </a:solidFill>
          <a:latin typeface="+mj-lt"/>
          <a:ea typeface="+mj-ea"/>
          <a:cs typeface="+mj-cs"/>
        </a:defRPr>
      </a:lvl1pPr>
    </p:titleStyle>
    <p:bodyStyle>
      <a:lvl1pPr marL="406830" indent="-406830" algn="l" defTabSz="108444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1345" indent="-338837" algn="l" defTabSz="1084449"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5861" indent="-271120" algn="l" defTabSz="10844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98047"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0682"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2832"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25384"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67598"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09767" indent="-271120" algn="l" defTabSz="10844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4449" rtl="0" eaLnBrk="1" latinLnBrk="0" hangingPunct="1">
        <a:defRPr sz="2133" kern="1200">
          <a:solidFill>
            <a:schemeClr val="tx1"/>
          </a:solidFill>
          <a:latin typeface="+mn-lt"/>
          <a:ea typeface="+mn-ea"/>
          <a:cs typeface="+mn-cs"/>
        </a:defRPr>
      </a:lvl1pPr>
      <a:lvl2pPr marL="542230" algn="l" defTabSz="1084449" rtl="0" eaLnBrk="1" latinLnBrk="0" hangingPunct="1">
        <a:defRPr sz="2133" kern="1200">
          <a:solidFill>
            <a:schemeClr val="tx1"/>
          </a:solidFill>
          <a:latin typeface="+mn-lt"/>
          <a:ea typeface="+mn-ea"/>
          <a:cs typeface="+mn-cs"/>
        </a:defRPr>
      </a:lvl2pPr>
      <a:lvl3pPr marL="1084757" algn="l" defTabSz="1084449" rtl="0" eaLnBrk="1" latinLnBrk="0" hangingPunct="1">
        <a:defRPr sz="2133" kern="1200">
          <a:solidFill>
            <a:schemeClr val="tx1"/>
          </a:solidFill>
          <a:latin typeface="+mn-lt"/>
          <a:ea typeface="+mn-ea"/>
          <a:cs typeface="+mn-cs"/>
        </a:defRPr>
      </a:lvl3pPr>
      <a:lvl4pPr marL="1627017" algn="l" defTabSz="1084449" rtl="0" eaLnBrk="1" latinLnBrk="0" hangingPunct="1">
        <a:defRPr sz="2133" kern="1200">
          <a:solidFill>
            <a:schemeClr val="tx1"/>
          </a:solidFill>
          <a:latin typeface="+mn-lt"/>
          <a:ea typeface="+mn-ea"/>
          <a:cs typeface="+mn-cs"/>
        </a:defRPr>
      </a:lvl4pPr>
      <a:lvl5pPr marL="2169520" algn="l" defTabSz="1084449" rtl="0" eaLnBrk="1" latinLnBrk="0" hangingPunct="1">
        <a:defRPr sz="2133" kern="1200">
          <a:solidFill>
            <a:schemeClr val="tx1"/>
          </a:solidFill>
          <a:latin typeface="+mn-lt"/>
          <a:ea typeface="+mn-ea"/>
          <a:cs typeface="+mn-cs"/>
        </a:defRPr>
      </a:lvl5pPr>
      <a:lvl6pPr marL="2711715" algn="l" defTabSz="1084449" rtl="0" eaLnBrk="1" latinLnBrk="0" hangingPunct="1">
        <a:defRPr sz="2133" kern="1200">
          <a:solidFill>
            <a:schemeClr val="tx1"/>
          </a:solidFill>
          <a:latin typeface="+mn-lt"/>
          <a:ea typeface="+mn-ea"/>
          <a:cs typeface="+mn-cs"/>
        </a:defRPr>
      </a:lvl6pPr>
      <a:lvl7pPr marL="3253948" algn="l" defTabSz="1084449" rtl="0" eaLnBrk="1" latinLnBrk="0" hangingPunct="1">
        <a:defRPr sz="2133" kern="1200">
          <a:solidFill>
            <a:schemeClr val="tx1"/>
          </a:solidFill>
          <a:latin typeface="+mn-lt"/>
          <a:ea typeface="+mn-ea"/>
          <a:cs typeface="+mn-cs"/>
        </a:defRPr>
      </a:lvl7pPr>
      <a:lvl8pPr marL="3796497" algn="l" defTabSz="1084449" rtl="0" eaLnBrk="1" latinLnBrk="0" hangingPunct="1">
        <a:defRPr sz="2133" kern="1200">
          <a:solidFill>
            <a:schemeClr val="tx1"/>
          </a:solidFill>
          <a:latin typeface="+mn-lt"/>
          <a:ea typeface="+mn-ea"/>
          <a:cs typeface="+mn-cs"/>
        </a:defRPr>
      </a:lvl8pPr>
      <a:lvl9pPr marL="4338729" algn="l" defTabSz="1084449"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294" tIns="45650" rIns="91294" bIns="45650" rtlCol="0" anchor="ctr">
            <a:normAutofit/>
          </a:bodyPr>
          <a:lstStyle/>
          <a:p>
            <a:r>
              <a:rPr lang="en-US"/>
              <a:t>Click to edit Master title style</a:t>
            </a:r>
          </a:p>
        </p:txBody>
      </p:sp>
      <p:sp>
        <p:nvSpPr>
          <p:cNvPr id="3" name="Text Placeholder 2"/>
          <p:cNvSpPr>
            <a:spLocks noGrp="1"/>
          </p:cNvSpPr>
          <p:nvPr>
            <p:ph type="body" idx="1"/>
          </p:nvPr>
        </p:nvSpPr>
        <p:spPr>
          <a:xfrm>
            <a:off x="609601" y="1600201"/>
            <a:ext cx="10972800" cy="4525963"/>
          </a:xfrm>
          <a:prstGeom prst="rect">
            <a:avLst/>
          </a:prstGeom>
        </p:spPr>
        <p:txBody>
          <a:bodyPr vert="horz" lIns="91294" tIns="45650" rIns="91294" bIns="456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294" tIns="45650" rIns="91294" bIns="45650" rtlCol="0" anchor="ctr"/>
          <a:lstStyle>
            <a:lvl1pPr algn="l">
              <a:defRPr sz="1600">
                <a:solidFill>
                  <a:schemeClr val="tx1">
                    <a:tint val="75000"/>
                  </a:schemeClr>
                </a:solidFill>
              </a:defRPr>
            </a:lvl1pPr>
          </a:lstStyle>
          <a:p>
            <a:fld id="{04A837CA-8733-4C9D-B4FD-630602A38C8D}" type="datetimeFigureOut">
              <a:rPr lang="en-US" smtClean="0"/>
              <a:t>6/8/2024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294" tIns="45650" rIns="91294" bIns="4565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294" tIns="45650" rIns="91294" bIns="45650" rtlCol="0" anchor="ctr"/>
          <a:lstStyle>
            <a:lvl1pPr algn="r">
              <a:defRPr sz="1600">
                <a:solidFill>
                  <a:schemeClr val="tx1">
                    <a:tint val="75000"/>
                  </a:schemeClr>
                </a:solidFill>
              </a:defRPr>
            </a:lvl1pPr>
          </a:lstStyle>
          <a:p>
            <a:fld id="{0AA8C024-0DB7-44EE-B5F6-3E84C32F9EB0}" type="slidenum">
              <a:rPr lang="en-US" smtClean="0"/>
              <a:t>‹#›</a:t>
            </a:fld>
            <a:endParaRPr lang="en-US"/>
          </a:p>
        </p:txBody>
      </p:sp>
    </p:spTree>
    <p:extLst>
      <p:ext uri="{BB962C8B-B14F-4D97-AF65-F5344CB8AC3E}">
        <p14:creationId xmlns:p14="http://schemas.microsoft.com/office/powerpoint/2010/main" val="22783069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1217166" rtl="0" eaLnBrk="1" latinLnBrk="0" hangingPunct="1">
        <a:spcBef>
          <a:spcPct val="0"/>
        </a:spcBef>
        <a:buNone/>
        <a:defRPr sz="5867" kern="1200">
          <a:solidFill>
            <a:schemeClr val="tx1"/>
          </a:solidFill>
          <a:latin typeface="+mj-lt"/>
          <a:ea typeface="+mj-ea"/>
          <a:cs typeface="+mj-cs"/>
        </a:defRPr>
      </a:lvl1pPr>
    </p:titleStyle>
    <p:bodyStyle>
      <a:lvl1pPr marL="456419" indent="-456419" algn="l" defTabSz="121716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8958" indent="-380365" algn="l" defTabSz="121716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443" indent="-304275" algn="l" defTabSz="121716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013"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8609"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7167"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5754"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331"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2897" indent="-304275" algn="l" defTabSz="121716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166" rtl="0" eaLnBrk="1" latinLnBrk="0" hangingPunct="1">
        <a:defRPr sz="2400" kern="1200">
          <a:solidFill>
            <a:schemeClr val="tx1"/>
          </a:solidFill>
          <a:latin typeface="+mn-lt"/>
          <a:ea typeface="+mn-ea"/>
          <a:cs typeface="+mn-cs"/>
        </a:defRPr>
      </a:lvl1pPr>
      <a:lvl2pPr marL="608555" algn="l" defTabSz="1217166" rtl="0" eaLnBrk="1" latinLnBrk="0" hangingPunct="1">
        <a:defRPr sz="2400" kern="1200">
          <a:solidFill>
            <a:schemeClr val="tx1"/>
          </a:solidFill>
          <a:latin typeface="+mn-lt"/>
          <a:ea typeface="+mn-ea"/>
          <a:cs typeface="+mn-cs"/>
        </a:defRPr>
      </a:lvl2pPr>
      <a:lvl3pPr marL="1217166" algn="l" defTabSz="1217166" rtl="0" eaLnBrk="1" latinLnBrk="0" hangingPunct="1">
        <a:defRPr sz="2400" kern="1200">
          <a:solidFill>
            <a:schemeClr val="tx1"/>
          </a:solidFill>
          <a:latin typeface="+mn-lt"/>
          <a:ea typeface="+mn-ea"/>
          <a:cs typeface="+mn-cs"/>
        </a:defRPr>
      </a:lvl3pPr>
      <a:lvl4pPr marL="1825742" algn="l" defTabSz="1217166" rtl="0" eaLnBrk="1" latinLnBrk="0" hangingPunct="1">
        <a:defRPr sz="2400" kern="1200">
          <a:solidFill>
            <a:schemeClr val="tx1"/>
          </a:solidFill>
          <a:latin typeface="+mn-lt"/>
          <a:ea typeface="+mn-ea"/>
          <a:cs typeface="+mn-cs"/>
        </a:defRPr>
      </a:lvl4pPr>
      <a:lvl5pPr marL="2434330" algn="l" defTabSz="1217166" rtl="0" eaLnBrk="1" latinLnBrk="0" hangingPunct="1">
        <a:defRPr sz="2400" kern="1200">
          <a:solidFill>
            <a:schemeClr val="tx1"/>
          </a:solidFill>
          <a:latin typeface="+mn-lt"/>
          <a:ea typeface="+mn-ea"/>
          <a:cs typeface="+mn-cs"/>
        </a:defRPr>
      </a:lvl5pPr>
      <a:lvl6pPr marL="3042884" algn="l" defTabSz="1217166" rtl="0" eaLnBrk="1" latinLnBrk="0" hangingPunct="1">
        <a:defRPr sz="2400" kern="1200">
          <a:solidFill>
            <a:schemeClr val="tx1"/>
          </a:solidFill>
          <a:latin typeface="+mn-lt"/>
          <a:ea typeface="+mn-ea"/>
          <a:cs typeface="+mn-cs"/>
        </a:defRPr>
      </a:lvl6pPr>
      <a:lvl7pPr marL="3651439" algn="l" defTabSz="1217166" rtl="0" eaLnBrk="1" latinLnBrk="0" hangingPunct="1">
        <a:defRPr sz="2400" kern="1200">
          <a:solidFill>
            <a:schemeClr val="tx1"/>
          </a:solidFill>
          <a:latin typeface="+mn-lt"/>
          <a:ea typeface="+mn-ea"/>
          <a:cs typeface="+mn-cs"/>
        </a:defRPr>
      </a:lvl7pPr>
      <a:lvl8pPr marL="4260031" algn="l" defTabSz="1217166" rtl="0" eaLnBrk="1" latinLnBrk="0" hangingPunct="1">
        <a:defRPr sz="2400" kern="1200">
          <a:solidFill>
            <a:schemeClr val="tx1"/>
          </a:solidFill>
          <a:latin typeface="+mn-lt"/>
          <a:ea typeface="+mn-ea"/>
          <a:cs typeface="+mn-cs"/>
        </a:defRPr>
      </a:lvl8pPr>
      <a:lvl9pPr marL="4868618" algn="l" defTabSz="121716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EC41944B-3578-49E1-8A61-2B1220DAD059}"/>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458701" y="-3262313"/>
            <a:ext cx="1218988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209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ctr" defTabSz="814388" rtl="0" eaLnBrk="0" fontAlgn="base" hangingPunct="0">
        <a:spcBef>
          <a:spcPct val="0"/>
        </a:spcBef>
        <a:spcAft>
          <a:spcPct val="0"/>
        </a:spcAft>
        <a:defRPr sz="3900" kern="1200">
          <a:solidFill>
            <a:schemeClr val="tx1"/>
          </a:solidFill>
          <a:latin typeface="+mj-lt"/>
          <a:ea typeface="+mj-ea"/>
          <a:cs typeface="+mj-cs"/>
        </a:defRPr>
      </a:lvl1pPr>
      <a:lvl2pPr algn="ctr" defTabSz="814388" rtl="0" eaLnBrk="0" fontAlgn="base" hangingPunct="0">
        <a:spcBef>
          <a:spcPct val="0"/>
        </a:spcBef>
        <a:spcAft>
          <a:spcPct val="0"/>
        </a:spcAft>
        <a:defRPr sz="3900">
          <a:solidFill>
            <a:schemeClr val="tx1"/>
          </a:solidFill>
          <a:latin typeface="Calibri" panose="020F0502020204030204" pitchFamily="34" charset="0"/>
        </a:defRPr>
      </a:lvl2pPr>
      <a:lvl3pPr algn="ctr" defTabSz="814388" rtl="0" eaLnBrk="0" fontAlgn="base" hangingPunct="0">
        <a:spcBef>
          <a:spcPct val="0"/>
        </a:spcBef>
        <a:spcAft>
          <a:spcPct val="0"/>
        </a:spcAft>
        <a:defRPr sz="3900">
          <a:solidFill>
            <a:schemeClr val="tx1"/>
          </a:solidFill>
          <a:latin typeface="Calibri" panose="020F0502020204030204" pitchFamily="34" charset="0"/>
        </a:defRPr>
      </a:lvl3pPr>
      <a:lvl4pPr algn="ctr" defTabSz="814388" rtl="0" eaLnBrk="0" fontAlgn="base" hangingPunct="0">
        <a:spcBef>
          <a:spcPct val="0"/>
        </a:spcBef>
        <a:spcAft>
          <a:spcPct val="0"/>
        </a:spcAft>
        <a:defRPr sz="3900">
          <a:solidFill>
            <a:schemeClr val="tx1"/>
          </a:solidFill>
          <a:latin typeface="Calibri" panose="020F0502020204030204" pitchFamily="34" charset="0"/>
        </a:defRPr>
      </a:lvl4pPr>
      <a:lvl5pPr algn="ctr" defTabSz="814388" rtl="0" eaLnBrk="0" fontAlgn="base" hangingPunct="0">
        <a:spcBef>
          <a:spcPct val="0"/>
        </a:spcBef>
        <a:spcAft>
          <a:spcPct val="0"/>
        </a:spcAft>
        <a:defRPr sz="3900">
          <a:solidFill>
            <a:schemeClr val="tx1"/>
          </a:solidFill>
          <a:latin typeface="Calibri" panose="020F0502020204030204" pitchFamily="34" charset="0"/>
        </a:defRPr>
      </a:lvl5pPr>
      <a:lvl6pPr marL="457200" algn="ctr" defTabSz="814388" rtl="0" fontAlgn="base">
        <a:spcBef>
          <a:spcPct val="0"/>
        </a:spcBef>
        <a:spcAft>
          <a:spcPct val="0"/>
        </a:spcAft>
        <a:defRPr sz="3900">
          <a:solidFill>
            <a:schemeClr val="tx1"/>
          </a:solidFill>
          <a:latin typeface="Calibri" panose="020F0502020204030204" pitchFamily="34" charset="0"/>
        </a:defRPr>
      </a:lvl6pPr>
      <a:lvl7pPr marL="914400" algn="ctr" defTabSz="814388" rtl="0" fontAlgn="base">
        <a:spcBef>
          <a:spcPct val="0"/>
        </a:spcBef>
        <a:spcAft>
          <a:spcPct val="0"/>
        </a:spcAft>
        <a:defRPr sz="3900">
          <a:solidFill>
            <a:schemeClr val="tx1"/>
          </a:solidFill>
          <a:latin typeface="Calibri" panose="020F0502020204030204" pitchFamily="34" charset="0"/>
        </a:defRPr>
      </a:lvl7pPr>
      <a:lvl8pPr marL="1371600" algn="ctr" defTabSz="814388" rtl="0" fontAlgn="base">
        <a:spcBef>
          <a:spcPct val="0"/>
        </a:spcBef>
        <a:spcAft>
          <a:spcPct val="0"/>
        </a:spcAft>
        <a:defRPr sz="3900">
          <a:solidFill>
            <a:schemeClr val="tx1"/>
          </a:solidFill>
          <a:latin typeface="Calibri" panose="020F0502020204030204" pitchFamily="34" charset="0"/>
        </a:defRPr>
      </a:lvl8pPr>
      <a:lvl9pPr marL="1828800" algn="ctr" defTabSz="814388" rtl="0" fontAlgn="base">
        <a:spcBef>
          <a:spcPct val="0"/>
        </a:spcBef>
        <a:spcAft>
          <a:spcPct val="0"/>
        </a:spcAft>
        <a:defRPr sz="3900">
          <a:solidFill>
            <a:schemeClr val="tx1"/>
          </a:solidFill>
          <a:latin typeface="Calibri" panose="020F0502020204030204" pitchFamily="34" charset="0"/>
        </a:defRPr>
      </a:lvl9pPr>
    </p:titleStyle>
    <p:bodyStyle>
      <a:lvl1pPr marL="304800" indent="-304800" algn="l" defTabSz="814388"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1988" indent="-254000" algn="l" defTabSz="8143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7588" indent="-203200" algn="l" defTabSz="814388"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5575"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3563"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43BDC9-D089-4585-B91C-878B63DD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8B6878-C6F4-4046-B595-0A1FFA6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6D9A63-67F2-4457-BE72-5EECB851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20047BB5-615C-4C68-B510-5FCBB3D5E238}" type="datetimeFigureOut">
              <a:rPr lang="zh-CN" altLang="en-US" smtClean="0"/>
              <a:pPr/>
              <a:t>2024/6/8</a:t>
            </a:fld>
            <a:endParaRPr lang="zh-CN" altLang="en-US" dirty="0"/>
          </a:p>
        </p:txBody>
      </p:sp>
      <p:sp>
        <p:nvSpPr>
          <p:cNvPr id="5" name="页脚占位符 4">
            <a:extLst>
              <a:ext uri="{FF2B5EF4-FFF2-40B4-BE49-F238E27FC236}">
                <a16:creationId xmlns:a16="http://schemas.microsoft.com/office/drawing/2014/main" id="{A2F713DC-45CF-4BF6-BFA7-7A1E4B4F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0E6ECD5C-E6A7-4416-AB80-F47923C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00FA081-E199-46CA-9715-445E85536B96}" type="slidenum">
              <a:rPr lang="zh-CN" altLang="en-US" smtClean="0"/>
              <a:pPr/>
              <a:t>‹#›</a:t>
            </a:fld>
            <a:endParaRPr lang="zh-CN" altLang="en-US" dirty="0"/>
          </a:p>
        </p:txBody>
      </p:sp>
    </p:spTree>
    <p:extLst>
      <p:ext uri="{BB962C8B-B14F-4D97-AF65-F5344CB8AC3E}">
        <p14:creationId xmlns:p14="http://schemas.microsoft.com/office/powerpoint/2010/main" val="17106702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4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41.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41.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29.xml"/><Relationship Id="rId9" Type="http://schemas.openxmlformats.org/officeDocument/2006/relationships/image" Target="../media/image10.emf"/></Relationships>
</file>

<file path=ppt/slides/_rels/slide3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4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30.xml"/><Relationship Id="rId9"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ạn bài Kim - Kiều gặp gỡ | Hay nhất Soạn văn 9 Kết nối tri thức">
            <a:extLst>
              <a:ext uri="{FF2B5EF4-FFF2-40B4-BE49-F238E27FC236}">
                <a16:creationId xmlns:a16="http://schemas.microsoft.com/office/drawing/2014/main" id="{FA4BC0B5-7A6C-4545-A926-2E530CD30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09" y="174675"/>
            <a:ext cx="11568726" cy="6570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0DB22D6-CFE6-412F-BE33-E3B1A433FF48}"/>
              </a:ext>
            </a:extLst>
          </p:cNvPr>
          <p:cNvSpPr/>
          <p:nvPr/>
        </p:nvSpPr>
        <p:spPr>
          <a:xfrm>
            <a:off x="3932903" y="5235677"/>
            <a:ext cx="7934632" cy="16223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latin typeface=".VnArabia" panose="020B7200000000000000" pitchFamily="34" charset="0"/>
                <a:cs typeface="Times New Roman" panose="02020603050405020304" pitchFamily="18" charset="0"/>
              </a:rPr>
              <a:t>Kim- </a:t>
            </a:r>
            <a:r>
              <a:rPr lang="en-US" sz="4800" b="1" dirty="0" err="1">
                <a:solidFill>
                  <a:srgbClr val="C00000"/>
                </a:solidFill>
                <a:latin typeface=".VnArabia" panose="020B7200000000000000" pitchFamily="34" charset="0"/>
                <a:cs typeface="Times New Roman" panose="02020603050405020304" pitchFamily="18" charset="0"/>
              </a:rPr>
              <a:t>Kiều</a:t>
            </a:r>
            <a:r>
              <a:rPr lang="en-US" sz="4800" b="1" dirty="0">
                <a:solidFill>
                  <a:srgbClr val="C00000"/>
                </a:solidFill>
                <a:latin typeface=".VnArabia" panose="020B7200000000000000" pitchFamily="34" charset="0"/>
                <a:cs typeface="Times New Roman" panose="02020603050405020304" pitchFamily="18" charset="0"/>
              </a:rPr>
              <a:t> </a:t>
            </a:r>
            <a:r>
              <a:rPr lang="en-US" sz="4800" b="1" dirty="0" err="1">
                <a:solidFill>
                  <a:srgbClr val="C00000"/>
                </a:solidFill>
                <a:latin typeface=".VnArabia" panose="020B7200000000000000" pitchFamily="34" charset="0"/>
                <a:cs typeface="Times New Roman" panose="02020603050405020304" pitchFamily="18" charset="0"/>
              </a:rPr>
              <a:t>gặp</a:t>
            </a:r>
            <a:r>
              <a:rPr lang="en-US" sz="4800" b="1" dirty="0">
                <a:solidFill>
                  <a:srgbClr val="C00000"/>
                </a:solidFill>
                <a:latin typeface=".VnArabia" panose="020B7200000000000000" pitchFamily="34" charset="0"/>
                <a:cs typeface="Times New Roman" panose="02020603050405020304" pitchFamily="18" charset="0"/>
              </a:rPr>
              <a:t> </a:t>
            </a:r>
            <a:r>
              <a:rPr lang="en-US" sz="4800" b="1" dirty="0" err="1">
                <a:solidFill>
                  <a:srgbClr val="C00000"/>
                </a:solidFill>
                <a:latin typeface=".VnArabia" panose="020B7200000000000000" pitchFamily="34" charset="0"/>
                <a:cs typeface="Times New Roman" panose="02020603050405020304" pitchFamily="18" charset="0"/>
              </a:rPr>
              <a:t>gỡ</a:t>
            </a:r>
            <a:endParaRPr lang="en-US" sz="4800" b="1" dirty="0">
              <a:solidFill>
                <a:srgbClr val="C00000"/>
              </a:solidFill>
              <a:latin typeface=".VnArabia" panose="020B7200000000000000" pitchFamily="34" charset="0"/>
              <a:cs typeface="Times New Roman" panose="02020603050405020304" pitchFamily="18" charset="0"/>
            </a:endParaRPr>
          </a:p>
          <a:p>
            <a:pPr algn="ctr"/>
            <a:r>
              <a:rPr lang="en-US" sz="2800" b="1" i="1" dirty="0" err="1">
                <a:solidFill>
                  <a:srgbClr val="C00000"/>
                </a:solidFill>
                <a:latin typeface="Times New Roman" panose="02020603050405020304" pitchFamily="18" charset="0"/>
                <a:cs typeface="Times New Roman" panose="02020603050405020304" pitchFamily="18" charset="0"/>
              </a:rPr>
              <a:t>Trích</a:t>
            </a:r>
            <a:r>
              <a:rPr lang="en-US" sz="2800" b="1" i="1" dirty="0">
                <a:solidFill>
                  <a:srgbClr val="C00000"/>
                </a:solidFill>
                <a:latin typeface="Times New Roman" panose="02020603050405020304" pitchFamily="18" charset="0"/>
                <a:cs typeface="Times New Roman" panose="02020603050405020304" pitchFamily="18" charset="0"/>
              </a:rPr>
              <a:t> “ </a:t>
            </a:r>
            <a:r>
              <a:rPr lang="en-US" sz="2800" b="1" i="1" dirty="0" err="1">
                <a:solidFill>
                  <a:srgbClr val="C00000"/>
                </a:solidFill>
                <a:latin typeface="Times New Roman" panose="02020603050405020304" pitchFamily="18" charset="0"/>
                <a:cs typeface="Times New Roman" panose="02020603050405020304" pitchFamily="18" charset="0"/>
              </a:rPr>
              <a:t>Truyện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Kiều</a:t>
            </a:r>
            <a:r>
              <a:rPr lang="en-US" sz="2800" b="1" i="1" dirty="0">
                <a:solidFill>
                  <a:srgbClr val="C00000"/>
                </a:solidFill>
                <a:latin typeface="Times New Roman" panose="02020603050405020304" pitchFamily="18" charset="0"/>
                <a:cs typeface="Times New Roman" panose="02020603050405020304" pitchFamily="18" charset="0"/>
              </a:rPr>
              <a:t>” – </a:t>
            </a:r>
            <a:r>
              <a:rPr lang="en-US" sz="2800" b="1" i="1" dirty="0" err="1">
                <a:solidFill>
                  <a:srgbClr val="C00000"/>
                </a:solidFill>
                <a:latin typeface="Times New Roman" panose="02020603050405020304" pitchFamily="18" charset="0"/>
                <a:cs typeface="Times New Roman" panose="02020603050405020304" pitchFamily="18" charset="0"/>
              </a:rPr>
              <a:t>Nguyễn</a:t>
            </a:r>
            <a:r>
              <a:rPr lang="en-US" sz="2800" b="1" i="1" dirty="0">
                <a:solidFill>
                  <a:srgbClr val="C00000"/>
                </a:solidFill>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317710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36081" y="485488"/>
            <a:ext cx="5392977" cy="1072353"/>
          </a:xfrm>
          <a:prstGeom prst="rect">
            <a:avLst/>
          </a:prstGeom>
        </p:spPr>
        <p:txBody>
          <a:bodyPr wrap="square" lIns="86581" tIns="43311" rIns="86581" bIns="43311">
            <a:spAutoFit/>
          </a:bodyPr>
          <a:lstStyle/>
          <a:p>
            <a:pPr algn="just" defTabSz="865812" fontAlgn="base">
              <a:spcBef>
                <a:spcPct val="0"/>
              </a:spcBef>
              <a:spcAft>
                <a:spcPct val="0"/>
              </a:spcAft>
            </a:pPr>
            <a:r>
              <a:rPr lang="en-US" sz="3200" i="1" dirty="0">
                <a:solidFill>
                  <a:srgbClr val="FF0000"/>
                </a:solidFill>
                <a:latin typeface="Times New Roman" pitchFamily="18" charset="0"/>
                <a:ea typeface="宋体" panose="02010600030101010101" pitchFamily="2" charset="-122"/>
                <a:cs typeface="Times New Roman" pitchFamily="18" charset="0"/>
              </a:rPr>
              <a:t>b. </a:t>
            </a:r>
            <a:r>
              <a:rPr lang="en-US" sz="3200" i="1" dirty="0" err="1">
                <a:solidFill>
                  <a:srgbClr val="FF0000"/>
                </a:solidFill>
                <a:latin typeface="Times New Roman" pitchFamily="18" charset="0"/>
                <a:ea typeface="宋体" panose="02010600030101010101" pitchFamily="2" charset="-122"/>
                <a:cs typeface="Times New Roman" pitchFamily="18" charset="0"/>
              </a:rPr>
              <a:t>Tác</a:t>
            </a:r>
            <a:r>
              <a:rPr lang="en-US" sz="3200" i="1" dirty="0">
                <a:solidFill>
                  <a:srgbClr val="FF0000"/>
                </a:solidFill>
                <a:latin typeface="Times New Roman" pitchFamily="18" charset="0"/>
                <a:ea typeface="宋体" panose="02010600030101010101" pitchFamily="2" charset="-122"/>
                <a:cs typeface="Times New Roman" pitchFamily="18" charset="0"/>
              </a:rPr>
              <a:t> </a:t>
            </a:r>
            <a:r>
              <a:rPr lang="en-US" sz="3200" i="1" dirty="0" err="1">
                <a:solidFill>
                  <a:srgbClr val="FF0000"/>
                </a:solidFill>
                <a:latin typeface="Times New Roman" pitchFamily="18" charset="0"/>
                <a:ea typeface="宋体" panose="02010600030101010101" pitchFamily="2" charset="-122"/>
                <a:cs typeface="Times New Roman" pitchFamily="18" charset="0"/>
              </a:rPr>
              <a:t>phẩm</a:t>
            </a:r>
            <a:endParaRPr lang="en-US" sz="3200" i="1" dirty="0">
              <a:solidFill>
                <a:srgbClr val="FF0000"/>
              </a:solidFill>
              <a:latin typeface="Times New Roman" pitchFamily="18" charset="0"/>
              <a:ea typeface="宋体" panose="02010600030101010101" pitchFamily="2" charset="-122"/>
              <a:cs typeface="Times New Roman" pitchFamily="18" charset="0"/>
            </a:endParaRPr>
          </a:p>
          <a:p>
            <a:pPr algn="just" defTabSz="865812" fontAlgn="base">
              <a:spcBef>
                <a:spcPct val="0"/>
              </a:spcBef>
              <a:spcAft>
                <a:spcPct val="0"/>
              </a:spcAft>
            </a:pPr>
            <a:r>
              <a:rPr lang="en-US" sz="3200" i="1" dirty="0">
                <a:solidFill>
                  <a:srgbClr val="FF0000"/>
                </a:solidFill>
                <a:latin typeface="Times New Roman" pitchFamily="18" charset="0"/>
                <a:ea typeface="宋体" panose="02010600030101010101" pitchFamily="2" charset="-122"/>
                <a:cs typeface="Times New Roman" pitchFamily="18" charset="0"/>
              </a:rPr>
              <a:t>* </a:t>
            </a:r>
            <a:r>
              <a:rPr lang="en-US" sz="3200" i="1" dirty="0" err="1">
                <a:solidFill>
                  <a:srgbClr val="FF0000"/>
                </a:solidFill>
                <a:latin typeface="Times New Roman" pitchFamily="18" charset="0"/>
                <a:ea typeface="宋体" panose="02010600030101010101" pitchFamily="2" charset="-122"/>
                <a:cs typeface="Times New Roman" pitchFamily="18" charset="0"/>
              </a:rPr>
              <a:t>Truyện</a:t>
            </a:r>
            <a:r>
              <a:rPr lang="en-US" sz="3200" i="1" dirty="0">
                <a:solidFill>
                  <a:srgbClr val="FF0000"/>
                </a:solidFill>
                <a:latin typeface="Times New Roman" pitchFamily="18" charset="0"/>
                <a:ea typeface="宋体" panose="02010600030101010101" pitchFamily="2" charset="-122"/>
                <a:cs typeface="Times New Roman" pitchFamily="18" charset="0"/>
              </a:rPr>
              <a:t> </a:t>
            </a:r>
            <a:r>
              <a:rPr lang="en-US" sz="3200" i="1" dirty="0" err="1">
                <a:solidFill>
                  <a:srgbClr val="FF0000"/>
                </a:solidFill>
                <a:latin typeface="Times New Roman" pitchFamily="18" charset="0"/>
                <a:ea typeface="宋体" panose="02010600030101010101" pitchFamily="2" charset="-122"/>
                <a:cs typeface="Times New Roman" pitchFamily="18" charset="0"/>
              </a:rPr>
              <a:t>Kiều</a:t>
            </a:r>
            <a:endParaRPr lang="vi-VN" sz="3200" i="1" dirty="0">
              <a:solidFill>
                <a:srgbClr val="FF0000"/>
              </a:solidFill>
              <a:latin typeface="Times New Roman"/>
              <a:ea typeface="宋体" panose="02010600030101010101" pitchFamily="2" charset="-122"/>
            </a:endParaRPr>
          </a:p>
        </p:txBody>
      </p:sp>
      <p:grpSp>
        <p:nvGrpSpPr>
          <p:cNvPr id="17" name="Group 16"/>
          <p:cNvGrpSpPr/>
          <p:nvPr/>
        </p:nvGrpSpPr>
        <p:grpSpPr>
          <a:xfrm>
            <a:off x="6244525" y="84906"/>
            <a:ext cx="5776087" cy="496647"/>
            <a:chOff x="644526" y="2766774"/>
            <a:chExt cx="11553677" cy="993282"/>
          </a:xfrm>
        </p:grpSpPr>
        <p:sp>
          <p:nvSpPr>
            <p:cNvPr id="18" name="TextBox 17"/>
            <p:cNvSpPr txBox="1"/>
            <p:nvPr/>
          </p:nvSpPr>
          <p:spPr>
            <a:xfrm>
              <a:off x="1906586" y="2766774"/>
              <a:ext cx="10291617" cy="923318"/>
            </a:xfrm>
            <a:prstGeom prst="rect">
              <a:avLst/>
            </a:prstGeom>
            <a:noFill/>
          </p:spPr>
          <p:txBody>
            <a:bodyPr wrap="square" rtlCol="0">
              <a:spAutoFit/>
            </a:bodyPr>
            <a:lstStyle/>
            <a:p>
              <a:pPr defTabSz="1073944"/>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944"/>
              <a:endParaRPr lang="en-US" sz="2133">
                <a:solidFill>
                  <a:prstClr val="white"/>
                </a:solidFill>
                <a:latin typeface="Calibri"/>
              </a:endParaRPr>
            </a:p>
          </p:txBody>
        </p:sp>
        <p:sp>
          <p:nvSpPr>
            <p:cNvPr id="31" name="TextBox 30"/>
            <p:cNvSpPr txBox="1"/>
            <p:nvPr/>
          </p:nvSpPr>
          <p:spPr>
            <a:xfrm>
              <a:off x="957123" y="2795828"/>
              <a:ext cx="783010" cy="964228"/>
            </a:xfrm>
            <a:prstGeom prst="rect">
              <a:avLst/>
            </a:prstGeom>
            <a:noFill/>
          </p:spPr>
          <p:txBody>
            <a:bodyPr wrap="none" rtlCol="0">
              <a:spAutoFit/>
            </a:bodyPr>
            <a:lstStyle/>
            <a:p>
              <a:pPr algn="ctr" defTabSz="1073944"/>
              <a:r>
                <a:rPr lang="en-US" sz="2533"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 name="Rectangle 1">
            <a:extLst>
              <a:ext uri="{FF2B5EF4-FFF2-40B4-BE49-F238E27FC236}">
                <a16:creationId xmlns:a16="http://schemas.microsoft.com/office/drawing/2014/main" id="{093A6401-3156-4AC5-B661-1232DFD637D4}"/>
              </a:ext>
            </a:extLst>
          </p:cNvPr>
          <p:cNvSpPr/>
          <p:nvPr/>
        </p:nvSpPr>
        <p:spPr>
          <a:xfrm>
            <a:off x="4718674" y="1484435"/>
            <a:ext cx="6966410" cy="5024773"/>
          </a:xfrm>
          <a:prstGeom prst="rect">
            <a:avLst/>
          </a:prstGeom>
        </p:spPr>
        <p:txBody>
          <a:bodyPr wrap="square">
            <a:spAutoFit/>
          </a:bodyPr>
          <a:lstStyle/>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Nguồn gốc cốt truyện</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sáng tạo dựa trên tiểu thuyết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Kim Vân Kiều truyện</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Thanh Tâm Tài Nhân.</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610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 ngữ, thể loại</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viết bằng chữ Nôm, theo thể loại truyện thơ Nôm.</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 hứng</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xót thương cho số phận bi kịch của người phụ nữ, khẳng định vẻ đẹp và giá trị của con người, trân trọng khát vọng chính đáng của họ, tố cáo thực trạng xã hội bất công, ngang trái.</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2000"/>
              </a:lnSpc>
              <a:spcAft>
                <a:spcPts val="0"/>
              </a:spcAft>
              <a:buClr>
                <a:srgbClr val="231F20"/>
              </a:buClr>
              <a:buSzPts val="1200"/>
              <a:buFont typeface="Symbol" panose="05050102010706020507" pitchFamily="18" charset="2"/>
              <a:buChar char="-"/>
              <a:tabLst>
                <a:tab pos="3088640" algn="l"/>
              </a:tabLst>
            </a:pPr>
            <a:r>
              <a:rPr lang="vi-VN"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Giá trị</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nổi bật về nội dung là giá trị nhân đạo và giá trị hiện thực; nổi bật về hình thức là nghệ thuật xây dựng nhân vật, sử dụng ngôn ngữ và thể thơ, tổ chức cốt truyện,...</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048D3A27-E438-42C8-9B9A-DE7964D59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7" y="84906"/>
            <a:ext cx="4512297" cy="669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874CC9-4F46-46D3-BA0F-42C7B8F177D1}"/>
              </a:ext>
            </a:extLst>
          </p:cNvPr>
          <p:cNvSpPr/>
          <p:nvPr/>
        </p:nvSpPr>
        <p:spPr>
          <a:xfrm>
            <a:off x="2979739" y="1023939"/>
            <a:ext cx="6796087" cy="700087"/>
          </a:xfrm>
          <a:prstGeom prst="rect">
            <a:avLst/>
          </a:prstGeom>
          <a:solidFill>
            <a:schemeClr val="accent5">
              <a:lumMod val="60000"/>
              <a:lumOff val="40000"/>
            </a:schemeClr>
          </a:solidFill>
        </p:spPr>
        <p:txBody>
          <a:bodyPr wrap="none" lIns="68511" tIns="34289" rIns="68511" bIns="34289">
            <a:spAutoFit/>
          </a:bodyPr>
          <a:lstStyle/>
          <a:p>
            <a:pPr defTabSz="685001">
              <a:defRPr/>
            </a:pPr>
            <a:r>
              <a:rPr lang="en-SG" sz="4100" b="1" i="1" dirty="0" err="1">
                <a:solidFill>
                  <a:srgbClr val="FFFFFF"/>
                </a:solidFill>
                <a:latin typeface="Times New Roman" panose="02020603050405020304" pitchFamily="18" charset="0"/>
                <a:cs typeface="Times New Roman" panose="02020603050405020304" pitchFamily="18" charset="0"/>
              </a:rPr>
              <a:t>Truyện</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Kiều</a:t>
            </a:r>
            <a:r>
              <a:rPr lang="en-SG" sz="4100" b="1" i="1" dirty="0">
                <a:solidFill>
                  <a:srgbClr val="FFFFFF"/>
                </a:solidFill>
                <a:latin typeface="Times New Roman" panose="02020603050405020304" pitchFamily="18" charset="0"/>
                <a:cs typeface="Times New Roman" panose="02020603050405020304" pitchFamily="18" charset="0"/>
              </a:rPr>
              <a:t> - 5 </a:t>
            </a:r>
            <a:r>
              <a:rPr lang="en-SG" sz="4100" b="1" i="1" dirty="0" err="1">
                <a:solidFill>
                  <a:srgbClr val="FFFFFF"/>
                </a:solidFill>
                <a:latin typeface="Times New Roman" panose="02020603050405020304" pitchFamily="18" charset="0"/>
                <a:cs typeface="Times New Roman" panose="02020603050405020304" pitchFamily="18" charset="0"/>
              </a:rPr>
              <a:t>kỉ</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lục</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thế</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giới</a:t>
            </a:r>
            <a:r>
              <a:rPr lang="en-SG" sz="4100" b="1" i="1" dirty="0">
                <a:solidFill>
                  <a:srgbClr val="FFFFFF"/>
                </a:solidFill>
                <a:latin typeface="Times New Roman" panose="02020603050405020304" pitchFamily="18" charset="0"/>
                <a:cs typeface="Times New Roman" panose="02020603050405020304" pitchFamily="18" charset="0"/>
              </a:rPr>
              <a:t> </a:t>
            </a:r>
          </a:p>
        </p:txBody>
      </p:sp>
      <p:sp>
        <p:nvSpPr>
          <p:cNvPr id="7" name="Oval 6">
            <a:extLst>
              <a:ext uri="{FF2B5EF4-FFF2-40B4-BE49-F238E27FC236}">
                <a16:creationId xmlns:a16="http://schemas.microsoft.com/office/drawing/2014/main" id="{E0ADEC34-E100-4C62-9D85-2D7E661DC334}"/>
              </a:ext>
            </a:extLst>
          </p:cNvPr>
          <p:cNvSpPr/>
          <p:nvPr/>
        </p:nvSpPr>
        <p:spPr>
          <a:xfrm>
            <a:off x="1524001" y="1900239"/>
            <a:ext cx="2911475" cy="3589337"/>
          </a:xfrm>
          <a:prstGeom prst="ellipse">
            <a:avLst/>
          </a:prstGeom>
          <a:solidFill>
            <a:srgbClr val="DFF0F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3000" b="1" i="1" dirty="0" err="1">
                <a:solidFill>
                  <a:srgbClr val="000000"/>
                </a:solidFill>
                <a:latin typeface="Times New Roman" panose="02020603050405020304" pitchFamily="18" charset="0"/>
                <a:cs typeface="Times New Roman" panose="02020603050405020304" pitchFamily="18" charset="0"/>
              </a:rPr>
              <a:t>Là</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cuốn</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sách</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duy</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nhất</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trên</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thế</a:t>
            </a:r>
            <a:r>
              <a:rPr lang="en-SG" sz="3000" b="1" i="1" dirty="0">
                <a:solidFill>
                  <a:srgbClr val="000000"/>
                </a:solidFill>
                <a:latin typeface="Times New Roman" panose="02020603050405020304" pitchFamily="18" charset="0"/>
                <a:cs typeface="Times New Roman" panose="02020603050405020304" pitchFamily="18" charset="0"/>
              </a:rPr>
              <a:t> </a:t>
            </a:r>
            <a:r>
              <a:rPr lang="en-SG" sz="3000" b="1" i="1" dirty="0" err="1">
                <a:solidFill>
                  <a:srgbClr val="000000"/>
                </a:solidFill>
                <a:latin typeface="Times New Roman" panose="02020603050405020304" pitchFamily="18" charset="0"/>
                <a:cs typeface="Times New Roman" panose="02020603050405020304" pitchFamily="18" charset="0"/>
              </a:rPr>
              <a:t>giới</a:t>
            </a:r>
            <a:r>
              <a:rPr lang="en-SG" sz="3000" b="1" i="1" dirty="0">
                <a:solidFill>
                  <a:srgbClr val="000000"/>
                </a:solidFill>
                <a:latin typeface="Times New Roman" panose="02020603050405020304" pitchFamily="18" charset="0"/>
                <a:cs typeface="Times New Roman" panose="02020603050405020304" pitchFamily="18" charset="0"/>
              </a:rPr>
              <a:t> ...</a:t>
            </a:r>
          </a:p>
        </p:txBody>
      </p:sp>
      <p:sp>
        <p:nvSpPr>
          <p:cNvPr id="8" name="Rectangle: Rounded Corners 3">
            <a:extLst>
              <a:ext uri="{FF2B5EF4-FFF2-40B4-BE49-F238E27FC236}">
                <a16:creationId xmlns:a16="http://schemas.microsoft.com/office/drawing/2014/main" id="{682FB8F2-2816-4549-A4A2-52F36A7EC5CF}"/>
              </a:ext>
            </a:extLst>
          </p:cNvPr>
          <p:cNvSpPr/>
          <p:nvPr/>
        </p:nvSpPr>
        <p:spPr>
          <a:xfrm>
            <a:off x="4127501" y="2035176"/>
            <a:ext cx="6278563" cy="968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100" b="1" i="1" dirty="0" err="1">
                <a:solidFill>
                  <a:srgbClr val="000000"/>
                </a:solidFill>
                <a:latin typeface="Times New Roman" panose="02020603050405020304" pitchFamily="18" charset="0"/>
                <a:cs typeface="Times New Roman" panose="02020603050405020304" pitchFamily="18" charset="0"/>
              </a:rPr>
              <a:t>Có</a:t>
            </a:r>
            <a:r>
              <a:rPr lang="en-SG" sz="2100" b="1" i="1" dirty="0">
                <a:solidFill>
                  <a:srgbClr val="000000"/>
                </a:solidFill>
                <a:latin typeface="Times New Roman" panose="02020603050405020304" pitchFamily="18" charset="0"/>
                <a:cs typeface="Times New Roman" panose="02020603050405020304" pitchFamily="18" charset="0"/>
              </a:rPr>
              <a:t> đ</a:t>
            </a:r>
            <a:r>
              <a:rPr lang="vi-VN" sz="2100" b="1" i="1" dirty="0">
                <a:solidFill>
                  <a:srgbClr val="000000"/>
                </a:solidFill>
                <a:latin typeface="Times New Roman" panose="02020603050405020304" pitchFamily="18" charset="0"/>
                <a:cs typeface="Times New Roman" panose="02020603050405020304" pitchFamily="18" charset="0"/>
              </a:rPr>
              <a:t>ượ</a:t>
            </a:r>
            <a:r>
              <a:rPr lang="en-SG" sz="2100" b="1" i="1" dirty="0">
                <a:solidFill>
                  <a:srgbClr val="000000"/>
                </a:solidFill>
                <a:latin typeface="Times New Roman" panose="02020603050405020304" pitchFamily="18" charset="0"/>
                <a:cs typeface="Times New Roman" panose="02020603050405020304" pitchFamily="18" charset="0"/>
              </a:rPr>
              <a:t>c </a:t>
            </a:r>
            <a:r>
              <a:rPr lang="en-SG" sz="2100" b="1" i="1" dirty="0" err="1">
                <a:solidFill>
                  <a:srgbClr val="000000"/>
                </a:solidFill>
                <a:latin typeface="Times New Roman" panose="02020603050405020304" pitchFamily="18" charset="0"/>
                <a:cs typeface="Times New Roman" panose="02020603050405020304" pitchFamily="18" charset="0"/>
              </a:rPr>
              <a:t>hiện</a:t>
            </a:r>
            <a:r>
              <a:rPr lang="en-SG" sz="2100" b="1" i="1" dirty="0">
                <a:solidFill>
                  <a:srgbClr val="000000"/>
                </a:solidFill>
                <a:latin typeface="Times New Roman" panose="02020603050405020304" pitchFamily="18" charset="0"/>
                <a:cs typeface="Times New Roman" panose="02020603050405020304" pitchFamily="18" charset="0"/>
              </a:rPr>
              <a:t> t</a:t>
            </a:r>
            <a:r>
              <a:rPr lang="vi-VN" sz="2100" b="1" i="1" dirty="0">
                <a:solidFill>
                  <a:srgbClr val="000000"/>
                </a:solidFill>
                <a:latin typeface="Times New Roman" panose="02020603050405020304" pitchFamily="18" charset="0"/>
                <a:cs typeface="Times New Roman" panose="02020603050405020304" pitchFamily="18" charset="0"/>
              </a:rPr>
              <a:t>ư</a:t>
            </a:r>
            <a:r>
              <a:rPr lang="en-SG" sz="2100" b="1" i="1" dirty="0" err="1">
                <a:solidFill>
                  <a:srgbClr val="000000"/>
                </a:solidFill>
                <a:latin typeface="Times New Roman" panose="02020603050405020304" pitchFamily="18" charset="0"/>
                <a:cs typeface="Times New Roman" panose="02020603050405020304" pitchFamily="18" charset="0"/>
              </a:rPr>
              <a:t>ợng</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chắp</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nhặt</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những</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câu</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th</a:t>
            </a:r>
            <a:r>
              <a:rPr lang="vi-VN" sz="2100" b="1" i="1" dirty="0">
                <a:solidFill>
                  <a:srgbClr val="000000"/>
                </a:solidFill>
                <a:latin typeface="Times New Roman" panose="02020603050405020304" pitchFamily="18" charset="0"/>
                <a:cs typeface="Times New Roman" panose="02020603050405020304" pitchFamily="18" charset="0"/>
              </a:rPr>
              <a:t>ơ</a:t>
            </a:r>
            <a:r>
              <a:rPr lang="en-SG" sz="2100" b="1" i="1" dirty="0">
                <a:solidFill>
                  <a:srgbClr val="000000"/>
                </a:solidFill>
                <a:latin typeface="Times New Roman" panose="02020603050405020304" pitchFamily="18" charset="0"/>
                <a:cs typeface="Times New Roman" panose="02020603050405020304" pitchFamily="18" charset="0"/>
              </a:rPr>
              <a:t> ở </a:t>
            </a:r>
            <a:r>
              <a:rPr lang="en-SG" sz="2100" b="1" i="1" dirty="0" err="1">
                <a:solidFill>
                  <a:srgbClr val="000000"/>
                </a:solidFill>
                <a:latin typeface="Times New Roman" panose="02020603050405020304" pitchFamily="18" charset="0"/>
                <a:cs typeface="Times New Roman" panose="02020603050405020304" pitchFamily="18" charset="0"/>
              </a:rPr>
              <a:t>các</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chỗ</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khác</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nhau</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để</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thành</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nhiều</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bài</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th</a:t>
            </a:r>
            <a:r>
              <a:rPr lang="vi-VN" sz="2100" b="1" i="1" dirty="0">
                <a:solidFill>
                  <a:srgbClr val="000000"/>
                </a:solidFill>
                <a:latin typeface="Times New Roman" panose="02020603050405020304" pitchFamily="18" charset="0"/>
                <a:cs typeface="Times New Roman" panose="02020603050405020304" pitchFamily="18" charset="0"/>
              </a:rPr>
              <a:t>ơ</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mới</a:t>
            </a:r>
            <a:endParaRPr lang="en-SG" sz="2100" b="1" i="1" dirty="0">
              <a:solidFill>
                <a:srgbClr val="000000"/>
              </a:solidFill>
              <a:latin typeface="Times New Roman" panose="02020603050405020304" pitchFamily="18" charset="0"/>
              <a:cs typeface="Times New Roman" panose="02020603050405020304" pitchFamily="18" charset="0"/>
            </a:endParaRPr>
          </a:p>
        </p:txBody>
      </p:sp>
      <p:sp>
        <p:nvSpPr>
          <p:cNvPr id="9" name="Rectangle: Rounded Corners 4">
            <a:extLst>
              <a:ext uri="{FF2B5EF4-FFF2-40B4-BE49-F238E27FC236}">
                <a16:creationId xmlns:a16="http://schemas.microsoft.com/office/drawing/2014/main" id="{F99A7317-FEAE-41CD-85D8-E619ECFD816C}"/>
              </a:ext>
            </a:extLst>
          </p:cNvPr>
          <p:cNvSpPr/>
          <p:nvPr/>
        </p:nvSpPr>
        <p:spPr>
          <a:xfrm>
            <a:off x="4127501" y="3089276"/>
            <a:ext cx="6278563" cy="563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marL="685001" lvl="2" defTabSz="685001">
              <a:defRPr/>
            </a:pPr>
            <a:r>
              <a:rPr lang="en-SG" sz="2100" b="1" i="1" dirty="0" err="1">
                <a:solidFill>
                  <a:srgbClr val="000000"/>
                </a:solidFill>
                <a:latin typeface="Times New Roman" panose="02020603050405020304" pitchFamily="18" charset="0"/>
                <a:cs typeface="Times New Roman" panose="02020603050405020304" pitchFamily="18" charset="0"/>
              </a:rPr>
              <a:t>Có</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nhiều</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bản</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dịch</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nhất</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ra</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cùng</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một</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ngoại</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ngữ</a:t>
            </a:r>
            <a:endParaRPr lang="en-SG" sz="2100" b="1" i="1" dirty="0">
              <a:solidFill>
                <a:srgbClr val="000000"/>
              </a:solidFill>
              <a:latin typeface="Times New Roman" panose="02020603050405020304" pitchFamily="18" charset="0"/>
              <a:cs typeface="Times New Roman" panose="02020603050405020304" pitchFamily="18" charset="0"/>
            </a:endParaRPr>
          </a:p>
        </p:txBody>
      </p:sp>
      <p:sp>
        <p:nvSpPr>
          <p:cNvPr id="10" name="Rectangle: Rounded Corners 5">
            <a:extLst>
              <a:ext uri="{FF2B5EF4-FFF2-40B4-BE49-F238E27FC236}">
                <a16:creationId xmlns:a16="http://schemas.microsoft.com/office/drawing/2014/main" id="{2ED9EB8B-2FD9-4E21-886B-020059094787}"/>
              </a:ext>
            </a:extLst>
          </p:cNvPr>
          <p:cNvSpPr/>
          <p:nvPr/>
        </p:nvSpPr>
        <p:spPr>
          <a:xfrm>
            <a:off x="4127501" y="3735388"/>
            <a:ext cx="6278563" cy="563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Có</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nhiều</a:t>
            </a:r>
            <a:r>
              <a:rPr lang="en-SG" sz="2100" b="1" i="1" dirty="0">
                <a:solidFill>
                  <a:srgbClr val="000000"/>
                </a:solidFill>
                <a:latin typeface="Times New Roman" panose="02020603050405020304" pitchFamily="18" charset="0"/>
                <a:cs typeface="Times New Roman" panose="02020603050405020304" pitchFamily="18" charset="0"/>
              </a:rPr>
              <a:t> ng</a:t>
            </a:r>
            <a:r>
              <a:rPr lang="vi-VN" sz="2100" b="1" i="1" dirty="0">
                <a:solidFill>
                  <a:srgbClr val="000000"/>
                </a:solidFill>
                <a:latin typeface="Times New Roman" panose="02020603050405020304" pitchFamily="18" charset="0"/>
                <a:cs typeface="Times New Roman" panose="02020603050405020304" pitchFamily="18" charset="0"/>
              </a:rPr>
              <a:t>ư</a:t>
            </a:r>
            <a:r>
              <a:rPr lang="en-SG" sz="2100" b="1" i="1" dirty="0" err="1">
                <a:solidFill>
                  <a:srgbClr val="000000"/>
                </a:solidFill>
                <a:latin typeface="Times New Roman" panose="02020603050405020304" pitchFamily="18" charset="0"/>
                <a:cs typeface="Times New Roman" panose="02020603050405020304" pitchFamily="18" charset="0"/>
              </a:rPr>
              <a:t>ời</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viết</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về</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phần</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tiếp</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theo</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nhất</a:t>
            </a:r>
            <a:endParaRPr lang="en-SG" sz="2100" b="1" i="1" dirty="0">
              <a:solidFill>
                <a:srgbClr val="000000"/>
              </a:solidFill>
              <a:latin typeface="Times New Roman" panose="02020603050405020304" pitchFamily="18"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9F1C66DB-D27E-4DF5-AE46-17C3EA21AFDB}"/>
              </a:ext>
            </a:extLst>
          </p:cNvPr>
          <p:cNvSpPr/>
          <p:nvPr/>
        </p:nvSpPr>
        <p:spPr>
          <a:xfrm>
            <a:off x="4127501" y="4381501"/>
            <a:ext cx="6278563" cy="600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100" b="1" i="1" dirty="0">
                <a:solidFill>
                  <a:srgbClr val="000000"/>
                </a:solidFill>
                <a:latin typeface="Times New Roman" panose="02020603050405020304" pitchFamily="18" charset="0"/>
                <a:cs typeface="Times New Roman" panose="02020603050405020304" pitchFamily="18" charset="0"/>
              </a:rPr>
              <a:t>            Ng</a:t>
            </a:r>
            <a:r>
              <a:rPr lang="vi-VN" sz="2100" b="1" i="1" dirty="0">
                <a:solidFill>
                  <a:srgbClr val="000000"/>
                </a:solidFill>
                <a:latin typeface="Times New Roman" panose="02020603050405020304" pitchFamily="18" charset="0"/>
                <a:cs typeface="Times New Roman" panose="02020603050405020304" pitchFamily="18" charset="0"/>
              </a:rPr>
              <a:t>ư</a:t>
            </a:r>
            <a:r>
              <a:rPr lang="en-SG" sz="2100" b="1" i="1" dirty="0" err="1">
                <a:solidFill>
                  <a:srgbClr val="000000"/>
                </a:solidFill>
                <a:latin typeface="Times New Roman" panose="02020603050405020304" pitchFamily="18" charset="0"/>
                <a:cs typeface="Times New Roman" panose="02020603050405020304" pitchFamily="18" charset="0"/>
              </a:rPr>
              <a:t>ời</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đọc</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có</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thể</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đọc</a:t>
            </a:r>
            <a:r>
              <a:rPr lang="en-SG" sz="2100" b="1" i="1" dirty="0">
                <a:solidFill>
                  <a:srgbClr val="000000"/>
                </a:solidFill>
                <a:latin typeface="Times New Roman" panose="02020603050405020304" pitchFamily="18" charset="0"/>
                <a:cs typeface="Times New Roman" panose="02020603050405020304" pitchFamily="18" charset="0"/>
              </a:rPr>
              <a:t> ng</a:t>
            </a:r>
            <a:r>
              <a:rPr lang="vi-VN" sz="2100" b="1" i="1" dirty="0">
                <a:solidFill>
                  <a:srgbClr val="000000"/>
                </a:solidFill>
                <a:latin typeface="Times New Roman" panose="02020603050405020304" pitchFamily="18" charset="0"/>
                <a:cs typeface="Times New Roman" panose="02020603050405020304" pitchFamily="18" charset="0"/>
              </a:rPr>
              <a:t>ư</a:t>
            </a:r>
            <a:r>
              <a:rPr lang="en-SG" sz="2100" b="1" i="1" dirty="0" err="1">
                <a:solidFill>
                  <a:srgbClr val="000000"/>
                </a:solidFill>
                <a:latin typeface="Times New Roman" panose="02020603050405020304" pitchFamily="18" charset="0"/>
                <a:cs typeface="Times New Roman" panose="02020603050405020304" pitchFamily="18" charset="0"/>
              </a:rPr>
              <a:t>ợc</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từ</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cuối</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lên</a:t>
            </a:r>
            <a:r>
              <a:rPr lang="en-SG" sz="2100" b="1" i="1" dirty="0">
                <a:solidFill>
                  <a:srgbClr val="000000"/>
                </a:solidFill>
                <a:latin typeface="Times New Roman" panose="02020603050405020304" pitchFamily="18" charset="0"/>
                <a:cs typeface="Times New Roman" panose="02020603050405020304" pitchFamily="18" charset="0"/>
              </a:rPr>
              <a:t> </a:t>
            </a:r>
            <a:r>
              <a:rPr lang="en-SG" sz="2100" b="1" i="1" dirty="0" err="1">
                <a:solidFill>
                  <a:srgbClr val="000000"/>
                </a:solidFill>
                <a:latin typeface="Times New Roman" panose="02020603050405020304" pitchFamily="18" charset="0"/>
                <a:cs typeface="Times New Roman" panose="02020603050405020304" pitchFamily="18" charset="0"/>
              </a:rPr>
              <a:t>đầu</a:t>
            </a:r>
            <a:endParaRPr lang="en-SG" sz="2100" b="1" i="1" dirty="0">
              <a:solidFill>
                <a:srgbClr val="000000"/>
              </a:solidFill>
              <a:latin typeface="Times New Roman" panose="02020603050405020304" pitchFamily="18" charset="0"/>
              <a:cs typeface="Times New Roman" panose="02020603050405020304" pitchFamily="18" charset="0"/>
            </a:endParaRPr>
          </a:p>
        </p:txBody>
      </p:sp>
      <p:sp>
        <p:nvSpPr>
          <p:cNvPr id="12" name="Rectangle: Rounded Corners 7">
            <a:extLst>
              <a:ext uri="{FF2B5EF4-FFF2-40B4-BE49-F238E27FC236}">
                <a16:creationId xmlns:a16="http://schemas.microsoft.com/office/drawing/2014/main" id="{70D4982D-2A85-4C75-AB2A-6DF186BC8FC0}"/>
              </a:ext>
            </a:extLst>
          </p:cNvPr>
          <p:cNvSpPr/>
          <p:nvPr/>
        </p:nvSpPr>
        <p:spPr>
          <a:xfrm>
            <a:off x="4127501" y="5067300"/>
            <a:ext cx="6278563" cy="598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defTabSz="685001">
              <a:defRPr/>
            </a:pPr>
            <a:r>
              <a:rPr lang="en-SG" sz="2000" b="1" i="1">
                <a:solidFill>
                  <a:srgbClr val="000000"/>
                </a:solidFill>
                <a:latin typeface="Times New Roman" panose="02020603050405020304" pitchFamily="18" charset="0"/>
                <a:cs typeface="Times New Roman" panose="02020603050405020304" pitchFamily="18" charset="0"/>
              </a:rPr>
              <a:t>Tạo </a:t>
            </a:r>
            <a:r>
              <a:rPr lang="en-SG" sz="2000" b="1" i="1" dirty="0" err="1">
                <a:solidFill>
                  <a:srgbClr val="000000"/>
                </a:solidFill>
                <a:latin typeface="Times New Roman" panose="02020603050405020304" pitchFamily="18" charset="0"/>
                <a:cs typeface="Times New Roman" panose="02020603050405020304" pitchFamily="18" charset="0"/>
              </a:rPr>
              <a:t>ra</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quanh</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nó</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cả</a:t>
            </a:r>
            <a:r>
              <a:rPr lang="en-SG" sz="2000" b="1" i="1" dirty="0">
                <a:solidFill>
                  <a:srgbClr val="000000"/>
                </a:solidFill>
                <a:latin typeface="Times New Roman" panose="02020603050405020304" pitchFamily="18" charset="0"/>
                <a:cs typeface="Times New Roman" panose="02020603050405020304" pitchFamily="18" charset="0"/>
              </a:rPr>
              <a:t> 1 </a:t>
            </a:r>
            <a:r>
              <a:rPr lang="en-SG" sz="2000" b="1" i="1" dirty="0" err="1">
                <a:solidFill>
                  <a:srgbClr val="000000"/>
                </a:solidFill>
                <a:latin typeface="Times New Roman" panose="02020603050405020304" pitchFamily="18" charset="0"/>
                <a:cs typeface="Times New Roman" panose="02020603050405020304" pitchFamily="18" charset="0"/>
              </a:rPr>
              <a:t>loạt</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những</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loại</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hình</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văn</a:t>
            </a:r>
            <a:r>
              <a:rPr lang="en-SG" sz="2000" b="1" i="1" dirty="0">
                <a:solidFill>
                  <a:srgbClr val="000000"/>
                </a:solidFill>
                <a:latin typeface="Times New Roman" panose="02020603050405020304" pitchFamily="18" charset="0"/>
                <a:cs typeface="Times New Roman" panose="02020603050405020304" pitchFamily="18" charset="0"/>
              </a:rPr>
              <a:t> </a:t>
            </a:r>
            <a:r>
              <a:rPr lang="en-SG" sz="2000" b="1" i="1" dirty="0" err="1">
                <a:solidFill>
                  <a:srgbClr val="000000"/>
                </a:solidFill>
                <a:latin typeface="Times New Roman" panose="02020603050405020304" pitchFamily="18" charset="0"/>
                <a:cs typeface="Times New Roman" panose="02020603050405020304" pitchFamily="18" charset="0"/>
              </a:rPr>
              <a:t>hóa</a:t>
            </a:r>
            <a:endParaRPr lang="en-SG" sz="2000"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74CC9-4F46-46D3-BA0F-42C7B8F177D1}"/>
              </a:ext>
            </a:extLst>
          </p:cNvPr>
          <p:cNvSpPr/>
          <p:nvPr/>
        </p:nvSpPr>
        <p:spPr>
          <a:xfrm>
            <a:off x="2209800" y="1155700"/>
            <a:ext cx="7056438" cy="700088"/>
          </a:xfrm>
          <a:prstGeom prst="rect">
            <a:avLst/>
          </a:prstGeom>
          <a:solidFill>
            <a:schemeClr val="accent5">
              <a:lumMod val="60000"/>
              <a:lumOff val="40000"/>
            </a:schemeClr>
          </a:solidFill>
        </p:spPr>
        <p:txBody>
          <a:bodyPr wrap="none" lIns="68511" tIns="34289" rIns="68511" bIns="34289">
            <a:spAutoFit/>
          </a:bodyPr>
          <a:lstStyle/>
          <a:p>
            <a:pPr defTabSz="685001">
              <a:defRPr/>
            </a:pPr>
            <a:r>
              <a:rPr lang="en-SG" sz="4100" b="1" i="1" dirty="0" err="1">
                <a:solidFill>
                  <a:srgbClr val="FFFFFF"/>
                </a:solidFill>
                <a:latin typeface="Times New Roman" panose="02020603050405020304" pitchFamily="18" charset="0"/>
                <a:cs typeface="Times New Roman" panose="02020603050405020304" pitchFamily="18" charset="0"/>
              </a:rPr>
              <a:t>Truyện</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Kiều</a:t>
            </a:r>
            <a:r>
              <a:rPr lang="en-SG" sz="4100" b="1" i="1" dirty="0">
                <a:solidFill>
                  <a:srgbClr val="FFFFFF"/>
                </a:solidFill>
                <a:latin typeface="Times New Roman" panose="02020603050405020304" pitchFamily="18" charset="0"/>
                <a:cs typeface="Times New Roman" panose="02020603050405020304" pitchFamily="18" charset="0"/>
              </a:rPr>
              <a:t> - 7 </a:t>
            </a:r>
            <a:r>
              <a:rPr lang="en-SG" sz="4100" b="1" i="1" dirty="0" err="1">
                <a:solidFill>
                  <a:srgbClr val="FFFFFF"/>
                </a:solidFill>
                <a:latin typeface="Times New Roman" panose="02020603050405020304" pitchFamily="18" charset="0"/>
                <a:cs typeface="Times New Roman" panose="02020603050405020304" pitchFamily="18" charset="0"/>
              </a:rPr>
              <a:t>kỉ</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lục</a:t>
            </a:r>
            <a:r>
              <a:rPr lang="en-SG" sz="4100" b="1" i="1" dirty="0">
                <a:solidFill>
                  <a:srgbClr val="FFFFFF"/>
                </a:solidFill>
                <a:latin typeface="Times New Roman" panose="02020603050405020304" pitchFamily="18" charset="0"/>
                <a:cs typeface="Times New Roman" panose="02020603050405020304" pitchFamily="18" charset="0"/>
              </a:rPr>
              <a:t> </a:t>
            </a:r>
            <a:r>
              <a:rPr lang="en-SG" sz="4100" b="1" i="1" dirty="0" err="1">
                <a:solidFill>
                  <a:srgbClr val="FFFFFF"/>
                </a:solidFill>
                <a:latin typeface="Times New Roman" panose="02020603050405020304" pitchFamily="18" charset="0"/>
                <a:cs typeface="Times New Roman" panose="02020603050405020304" pitchFamily="18" charset="0"/>
              </a:rPr>
              <a:t>Việt</a:t>
            </a:r>
            <a:r>
              <a:rPr lang="en-SG" sz="4100" b="1" i="1" dirty="0">
                <a:solidFill>
                  <a:srgbClr val="FFFFFF"/>
                </a:solidFill>
                <a:latin typeface="Times New Roman" panose="02020603050405020304" pitchFamily="18" charset="0"/>
                <a:cs typeface="Times New Roman" panose="02020603050405020304" pitchFamily="18" charset="0"/>
              </a:rPr>
              <a:t> Nam</a:t>
            </a:r>
          </a:p>
        </p:txBody>
      </p:sp>
      <p:sp>
        <p:nvSpPr>
          <p:cNvPr id="3" name="Rectangle: Rounded Corners 3">
            <a:extLst>
              <a:ext uri="{FF2B5EF4-FFF2-40B4-BE49-F238E27FC236}">
                <a16:creationId xmlns:a16="http://schemas.microsoft.com/office/drawing/2014/main" id="{682FB8F2-2816-4549-A4A2-52F36A7EC5CF}"/>
              </a:ext>
            </a:extLst>
          </p:cNvPr>
          <p:cNvSpPr/>
          <p:nvPr/>
        </p:nvSpPr>
        <p:spPr>
          <a:xfrm>
            <a:off x="1660526" y="1985963"/>
            <a:ext cx="5497513" cy="582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1875" b="1" i="1" dirty="0">
                <a:solidFill>
                  <a:srgbClr val="000000"/>
                </a:solidFill>
                <a:latin typeface="Times New Roman" panose="02020603050405020304" pitchFamily="18" charset="0"/>
                <a:cs typeface="Times New Roman" panose="02020603050405020304" pitchFamily="18" charset="0"/>
              </a:rPr>
              <a:t>Đ</a:t>
            </a:r>
            <a:r>
              <a:rPr lang="vi-VN" sz="1875" b="1" i="1" dirty="0">
                <a:solidFill>
                  <a:srgbClr val="000000"/>
                </a:solidFill>
                <a:latin typeface="Times New Roman" panose="02020603050405020304" pitchFamily="18" charset="0"/>
                <a:cs typeface="Times New Roman" panose="02020603050405020304" pitchFamily="18" charset="0"/>
              </a:rPr>
              <a:t>ư</a:t>
            </a:r>
            <a:r>
              <a:rPr lang="en-SG" sz="1875" b="1" i="1" dirty="0">
                <a:solidFill>
                  <a:srgbClr val="000000"/>
                </a:solidFill>
                <a:latin typeface="Times New Roman" panose="02020603050405020304" pitchFamily="18" charset="0"/>
                <a:cs typeface="Times New Roman" panose="02020603050405020304" pitchFamily="18" charset="0"/>
              </a:rPr>
              <a:t>a 1 </a:t>
            </a:r>
            <a:r>
              <a:rPr lang="en-SG" sz="1875" b="1" i="1" dirty="0" err="1">
                <a:solidFill>
                  <a:srgbClr val="000000"/>
                </a:solidFill>
                <a:latin typeface="Times New Roman" panose="02020603050405020304" pitchFamily="18" charset="0"/>
                <a:cs typeface="Times New Roman" panose="02020603050405020304" pitchFamily="18" charset="0"/>
              </a:rPr>
              <a:t>nhà</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th</a:t>
            </a:r>
            <a:r>
              <a:rPr lang="vi-VN" sz="1875" b="1" i="1" dirty="0">
                <a:solidFill>
                  <a:srgbClr val="000000"/>
                </a:solidFill>
                <a:latin typeface="Times New Roman" panose="02020603050405020304" pitchFamily="18" charset="0"/>
                <a:cs typeface="Times New Roman" panose="02020603050405020304" pitchFamily="18" charset="0"/>
              </a:rPr>
              <a:t>ơ</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lên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hàng</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danh</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nhân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văn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hóa</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thế</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giới</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4" name="Rectangle: Rounded Corners 8">
            <a:extLst>
              <a:ext uri="{FF2B5EF4-FFF2-40B4-BE49-F238E27FC236}">
                <a16:creationId xmlns:a16="http://schemas.microsoft.com/office/drawing/2014/main" id="{D5B41616-BD6D-4CD0-BE1F-9F7D5E5FD042}"/>
              </a:ext>
            </a:extLst>
          </p:cNvPr>
          <p:cNvSpPr/>
          <p:nvPr/>
        </p:nvSpPr>
        <p:spPr>
          <a:xfrm>
            <a:off x="7254876" y="1985964"/>
            <a:ext cx="3192463" cy="5984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1875" b="1" i="1" dirty="0" err="1">
                <a:solidFill>
                  <a:srgbClr val="000000"/>
                </a:solidFill>
                <a:latin typeface="Times New Roman" panose="02020603050405020304" pitchFamily="18" charset="0"/>
                <a:cs typeface="Times New Roman" panose="02020603050405020304" pitchFamily="18" charset="0"/>
              </a:rPr>
              <a:t>Nhiều</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giai</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thoại</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nhất</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99A7317-FEAE-41CD-85D8-E619ECFD816C}"/>
              </a:ext>
            </a:extLst>
          </p:cNvPr>
          <p:cNvSpPr/>
          <p:nvPr/>
        </p:nvSpPr>
        <p:spPr>
          <a:xfrm>
            <a:off x="1660525" y="2740026"/>
            <a:ext cx="6351588" cy="563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marL="685001" lvl="2" indent="-685001" algn="ctr" defTabSz="685001">
              <a:defRPr/>
            </a:pPr>
            <a:r>
              <a:rPr lang="en-SG" sz="1875" b="1" i="1" dirty="0" err="1">
                <a:solidFill>
                  <a:srgbClr val="000000"/>
                </a:solidFill>
                <a:latin typeface="Times New Roman" panose="02020603050405020304" pitchFamily="18" charset="0"/>
                <a:cs typeface="Times New Roman" panose="02020603050405020304" pitchFamily="18" charset="0"/>
              </a:rPr>
              <a:t>Không</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viết</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ra</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để</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bói</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mà</a:t>
            </a:r>
            <a:r>
              <a:rPr lang="en-SG" sz="1875" b="1" i="1" dirty="0">
                <a:solidFill>
                  <a:srgbClr val="000000"/>
                </a:solidFill>
                <a:latin typeface="Times New Roman" panose="02020603050405020304" pitchFamily="18" charset="0"/>
                <a:cs typeface="Times New Roman" panose="02020603050405020304" pitchFamily="18" charset="0"/>
              </a:rPr>
              <a:t> ng</a:t>
            </a:r>
            <a:r>
              <a:rPr lang="vi-VN" sz="1875" b="1" i="1" dirty="0">
                <a:solidFill>
                  <a:srgbClr val="000000"/>
                </a:solidFill>
                <a:latin typeface="Times New Roman" panose="02020603050405020304" pitchFamily="18" charset="0"/>
                <a:cs typeface="Times New Roman" panose="02020603050405020304" pitchFamily="18" charset="0"/>
              </a:rPr>
              <a:t>ư</a:t>
            </a:r>
            <a:r>
              <a:rPr lang="en-SG" sz="1875" b="1" i="1" dirty="0" err="1">
                <a:solidFill>
                  <a:srgbClr val="000000"/>
                </a:solidFill>
                <a:latin typeface="Times New Roman" panose="02020603050405020304" pitchFamily="18" charset="0"/>
                <a:cs typeface="Times New Roman" panose="02020603050405020304" pitchFamily="18" charset="0"/>
              </a:rPr>
              <a:t>ời</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dân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vẫn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dùng</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để</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bói</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6" name="Rectangle: Rounded Corners 7">
            <a:extLst>
              <a:ext uri="{FF2B5EF4-FFF2-40B4-BE49-F238E27FC236}">
                <a16:creationId xmlns:a16="http://schemas.microsoft.com/office/drawing/2014/main" id="{70D4982D-2A85-4C75-AB2A-6DF186BC8FC0}"/>
              </a:ext>
            </a:extLst>
          </p:cNvPr>
          <p:cNvSpPr/>
          <p:nvPr/>
        </p:nvSpPr>
        <p:spPr>
          <a:xfrm>
            <a:off x="8275638" y="2681289"/>
            <a:ext cx="2171700" cy="1235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sz="1875" b="1" i="1" dirty="0" err="1">
                <a:solidFill>
                  <a:srgbClr val="000000"/>
                </a:solidFill>
                <a:latin typeface="Times New Roman" panose="02020603050405020304" pitchFamily="18" charset="0"/>
                <a:cs typeface="Times New Roman" panose="02020603050405020304" pitchFamily="18" charset="0"/>
              </a:rPr>
              <a:t>Có</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hàng</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nghìn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cuốn</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sách</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đề</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cập</a:t>
            </a:r>
            <a:r>
              <a:rPr lang="en-SG" sz="1875" b="1" i="1" dirty="0">
                <a:solidFill>
                  <a:srgbClr val="000000"/>
                </a:solidFill>
                <a:latin typeface="Times New Roman" panose="02020603050405020304" pitchFamily="18" charset="0"/>
                <a:cs typeface="Times New Roman" panose="02020603050405020304" pitchFamily="18" charset="0"/>
              </a:rPr>
              <a:t> </a:t>
            </a:r>
            <a:r>
              <a:rPr lang="en-SG" sz="1875" b="1" i="1" dirty="0" err="1">
                <a:solidFill>
                  <a:srgbClr val="000000"/>
                </a:solidFill>
                <a:latin typeface="Times New Roman" panose="02020603050405020304" pitchFamily="18" charset="0"/>
                <a:cs typeface="Times New Roman" panose="02020603050405020304" pitchFamily="18" charset="0"/>
              </a:rPr>
              <a:t>đến</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7" name="Rectangle: Rounded Corners 5">
            <a:extLst>
              <a:ext uri="{FF2B5EF4-FFF2-40B4-BE49-F238E27FC236}">
                <a16:creationId xmlns:a16="http://schemas.microsoft.com/office/drawing/2014/main" id="{2ED9EB8B-2FD9-4E21-886B-020059094787}"/>
              </a:ext>
            </a:extLst>
          </p:cNvPr>
          <p:cNvSpPr/>
          <p:nvPr/>
        </p:nvSpPr>
        <p:spPr>
          <a:xfrm>
            <a:off x="1660526" y="3360738"/>
            <a:ext cx="6435725" cy="5635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US" sz="1875" b="1" i="1" dirty="0" err="1">
                <a:solidFill>
                  <a:srgbClr val="000000"/>
                </a:solidFill>
                <a:latin typeface="Times New Roman" panose="02020603050405020304" pitchFamily="18" charset="0"/>
                <a:cs typeface="Times New Roman" panose="02020603050405020304" pitchFamily="18" charset="0"/>
              </a:rPr>
              <a:t>Có</a:t>
            </a:r>
            <a:r>
              <a:rPr lang="en-US" sz="1875" b="1" i="1" dirty="0">
                <a:solidFill>
                  <a:srgbClr val="000000"/>
                </a:solidFill>
                <a:latin typeface="Times New Roman" panose="02020603050405020304" pitchFamily="18" charset="0"/>
                <a:cs typeface="Times New Roman" panose="02020603050405020304" pitchFamily="18" charset="0"/>
              </a:rPr>
              <a:t> đ</a:t>
            </a:r>
            <a:r>
              <a:rPr lang="vi-VN" sz="1875" b="1" i="1" dirty="0">
                <a:solidFill>
                  <a:srgbClr val="000000"/>
                </a:solidFill>
                <a:latin typeface="Times New Roman" panose="02020603050405020304" pitchFamily="18" charset="0"/>
                <a:cs typeface="Times New Roman" panose="02020603050405020304" pitchFamily="18" charset="0"/>
              </a:rPr>
              <a:t>ư</a:t>
            </a:r>
            <a:r>
              <a:rPr lang="en-US" sz="1875" b="1" i="1" dirty="0" err="1">
                <a:solidFill>
                  <a:srgbClr val="000000"/>
                </a:solidFill>
                <a:latin typeface="Times New Roman" panose="02020603050405020304" pitchFamily="18" charset="0"/>
                <a:cs typeface="Times New Roman" panose="02020603050405020304" pitchFamily="18" charset="0"/>
              </a:rPr>
              <a:t>ợc</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hiện</a:t>
            </a:r>
            <a:r>
              <a:rPr lang="en-US" sz="1875" b="1" i="1" dirty="0">
                <a:solidFill>
                  <a:srgbClr val="000000"/>
                </a:solidFill>
                <a:latin typeface="Times New Roman" panose="02020603050405020304" pitchFamily="18" charset="0"/>
                <a:cs typeface="Times New Roman" panose="02020603050405020304" pitchFamily="18" charset="0"/>
              </a:rPr>
              <a:t> t</a:t>
            </a:r>
            <a:r>
              <a:rPr lang="vi-VN" sz="1875" b="1" i="1" dirty="0">
                <a:solidFill>
                  <a:srgbClr val="000000"/>
                </a:solidFill>
                <a:latin typeface="Times New Roman" panose="02020603050405020304" pitchFamily="18" charset="0"/>
                <a:cs typeface="Times New Roman" panose="02020603050405020304" pitchFamily="18" charset="0"/>
              </a:rPr>
              <a:t>ư</a:t>
            </a:r>
            <a:r>
              <a:rPr lang="en-US" sz="1875" b="1" i="1" dirty="0" err="1">
                <a:solidFill>
                  <a:srgbClr val="000000"/>
                </a:solidFill>
                <a:latin typeface="Times New Roman" panose="02020603050405020304" pitchFamily="18" charset="0"/>
                <a:cs typeface="Times New Roman" panose="02020603050405020304" pitchFamily="18" charset="0"/>
              </a:rPr>
              <a:t>ợng</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vịnh</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Kiều</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thành</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hàng</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ngàn</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bài</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th</a:t>
            </a:r>
            <a:r>
              <a:rPr lang="vi-VN" sz="1875" b="1" i="1" dirty="0">
                <a:solidFill>
                  <a:srgbClr val="000000"/>
                </a:solidFill>
                <a:latin typeface="Times New Roman" panose="02020603050405020304" pitchFamily="18" charset="0"/>
                <a:cs typeface="Times New Roman" panose="02020603050405020304" pitchFamily="18" charset="0"/>
              </a:rPr>
              <a:t>ơ</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vịnh</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8" name="Rectangle: Rounded Corners 6">
            <a:extLst>
              <a:ext uri="{FF2B5EF4-FFF2-40B4-BE49-F238E27FC236}">
                <a16:creationId xmlns:a16="http://schemas.microsoft.com/office/drawing/2014/main" id="{9F1C66DB-D27E-4DF5-AE46-17C3EA21AFDB}"/>
              </a:ext>
            </a:extLst>
          </p:cNvPr>
          <p:cNvSpPr/>
          <p:nvPr/>
        </p:nvSpPr>
        <p:spPr>
          <a:xfrm>
            <a:off x="1660525" y="4025900"/>
            <a:ext cx="8764588" cy="5984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US" sz="1875" b="1" i="1" dirty="0" err="1">
                <a:solidFill>
                  <a:srgbClr val="000000"/>
                </a:solidFill>
                <a:latin typeface="Times New Roman" panose="02020603050405020304" pitchFamily="18" charset="0"/>
                <a:cs typeface="Times New Roman" panose="02020603050405020304" pitchFamily="18" charset="0"/>
              </a:rPr>
              <a:t>Bộ</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phim</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đầu</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tiên</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của</a:t>
            </a:r>
            <a:r>
              <a:rPr lang="en-US" sz="1875" b="1" i="1" dirty="0">
                <a:solidFill>
                  <a:srgbClr val="000000"/>
                </a:solidFill>
                <a:latin typeface="Times New Roman" panose="02020603050405020304" pitchFamily="18" charset="0"/>
                <a:cs typeface="Times New Roman" panose="02020603050405020304" pitchFamily="18" charset="0"/>
              </a:rPr>
              <a:t> VN ra </a:t>
            </a:r>
            <a:r>
              <a:rPr lang="en-US" sz="1875" b="1" i="1" dirty="0" err="1">
                <a:solidFill>
                  <a:srgbClr val="000000"/>
                </a:solidFill>
                <a:latin typeface="Times New Roman" panose="02020603050405020304" pitchFamily="18" charset="0"/>
                <a:cs typeface="Times New Roman" panose="02020603050405020304" pitchFamily="18" charset="0"/>
              </a:rPr>
              <a:t>đời</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năm</a:t>
            </a:r>
            <a:r>
              <a:rPr lang="en-US" sz="1875" b="1" i="1" dirty="0">
                <a:solidFill>
                  <a:srgbClr val="000000"/>
                </a:solidFill>
                <a:latin typeface="Times New Roman" panose="02020603050405020304" pitchFamily="18" charset="0"/>
                <a:cs typeface="Times New Roman" panose="02020603050405020304" pitchFamily="18" charset="0"/>
              </a:rPr>
              <a:t> 1924 </a:t>
            </a:r>
            <a:r>
              <a:rPr lang="en-US" sz="1875" b="1" i="1" dirty="0" err="1">
                <a:solidFill>
                  <a:srgbClr val="000000"/>
                </a:solidFill>
                <a:latin typeface="Times New Roman" panose="02020603050405020304" pitchFamily="18" charset="0"/>
                <a:cs typeface="Times New Roman" panose="02020603050405020304" pitchFamily="18" charset="0"/>
              </a:rPr>
              <a:t>tại</a:t>
            </a:r>
            <a:r>
              <a:rPr lang="en-US" sz="1875" b="1" i="1" dirty="0">
                <a:solidFill>
                  <a:srgbClr val="000000"/>
                </a:solidFill>
                <a:latin typeface="Times New Roman" panose="02020603050405020304" pitchFamily="18" charset="0"/>
                <a:cs typeface="Times New Roman" panose="02020603050405020304" pitchFamily="18" charset="0"/>
              </a:rPr>
              <a:t> HN </a:t>
            </a:r>
            <a:r>
              <a:rPr lang="en-US" sz="1875" b="1" i="1" dirty="0" err="1">
                <a:solidFill>
                  <a:srgbClr val="000000"/>
                </a:solidFill>
                <a:latin typeface="Times New Roman" panose="02020603050405020304" pitchFamily="18" charset="0"/>
                <a:cs typeface="Times New Roman" panose="02020603050405020304" pitchFamily="18" charset="0"/>
              </a:rPr>
              <a:t>mang</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tên</a:t>
            </a:r>
            <a:r>
              <a:rPr lang="en-US" sz="1875" b="1" i="1" dirty="0">
                <a:solidFill>
                  <a:srgbClr val="000000"/>
                </a:solidFill>
                <a:latin typeface="Times New Roman" panose="02020603050405020304" pitchFamily="18" charset="0"/>
                <a:cs typeface="Times New Roman" panose="02020603050405020304" pitchFamily="18" charset="0"/>
              </a:rPr>
              <a:t> Kim </a:t>
            </a:r>
            <a:r>
              <a:rPr lang="en-US" sz="1875" b="1" i="1" dirty="0" err="1">
                <a:solidFill>
                  <a:srgbClr val="000000"/>
                </a:solidFill>
                <a:latin typeface="Times New Roman" panose="02020603050405020304" pitchFamily="18" charset="0"/>
                <a:cs typeface="Times New Roman" panose="02020603050405020304" pitchFamily="18" charset="0"/>
              </a:rPr>
              <a:t>Vân</a:t>
            </a:r>
            <a:r>
              <a:rPr lang="en-US" sz="1875" b="1" i="1" dirty="0">
                <a:solidFill>
                  <a:srgbClr val="000000"/>
                </a:solidFill>
                <a:latin typeface="Times New Roman" panose="02020603050405020304" pitchFamily="18" charset="0"/>
                <a:cs typeface="Times New Roman" panose="02020603050405020304" pitchFamily="18" charset="0"/>
              </a:rPr>
              <a:t> </a:t>
            </a:r>
            <a:r>
              <a:rPr lang="en-US" sz="1875" b="1" i="1" dirty="0" err="1">
                <a:solidFill>
                  <a:srgbClr val="000000"/>
                </a:solidFill>
                <a:latin typeface="Times New Roman" panose="02020603050405020304" pitchFamily="18" charset="0"/>
                <a:cs typeface="Times New Roman" panose="02020603050405020304" pitchFamily="18" charset="0"/>
              </a:rPr>
              <a:t>Kiều</a:t>
            </a:r>
            <a:endParaRPr lang="en-SG" sz="1875" b="1" i="1" dirty="0">
              <a:solidFill>
                <a:srgbClr val="000000"/>
              </a:solidFill>
              <a:latin typeface="Times New Roman" panose="02020603050405020304" pitchFamily="18" charset="0"/>
              <a:cs typeface="Times New Roman" panose="02020603050405020304" pitchFamily="18" charset="0"/>
            </a:endParaRPr>
          </a:p>
        </p:txBody>
      </p:sp>
      <p:sp>
        <p:nvSpPr>
          <p:cNvPr id="9" name="Rectangle: Rounded Corners 11">
            <a:extLst>
              <a:ext uri="{FF2B5EF4-FFF2-40B4-BE49-F238E27FC236}">
                <a16:creationId xmlns:a16="http://schemas.microsoft.com/office/drawing/2014/main" id="{4B98D56C-F35C-4DA3-BB35-B2EB4794093A}"/>
              </a:ext>
            </a:extLst>
          </p:cNvPr>
          <p:cNvSpPr/>
          <p:nvPr/>
        </p:nvSpPr>
        <p:spPr>
          <a:xfrm>
            <a:off x="1660526" y="4746625"/>
            <a:ext cx="8736013" cy="1036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11" tIns="34289" rIns="68511" bIns="34289" anchor="ctr"/>
          <a:lstStyle/>
          <a:p>
            <a:pPr algn="ctr" defTabSz="685001">
              <a:defRPr/>
            </a:pPr>
            <a:r>
              <a:rPr lang="en-SG" b="1" i="1" dirty="0" err="1">
                <a:solidFill>
                  <a:srgbClr val="000000"/>
                </a:solidFill>
                <a:latin typeface="Times New Roman" panose="02020603050405020304" pitchFamily="18" charset="0"/>
                <a:cs typeface="Times New Roman" panose="02020603050405020304" pitchFamily="18" charset="0"/>
              </a:rPr>
              <a:t>Là</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cuốn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sách</a:t>
            </a:r>
            <a:r>
              <a:rPr lang="en-SG" b="1" i="1" dirty="0">
                <a:solidFill>
                  <a:srgbClr val="000000"/>
                </a:solidFill>
                <a:latin typeface="Times New Roman" panose="02020603050405020304" pitchFamily="18" charset="0"/>
                <a:cs typeface="Times New Roman" panose="02020603050405020304" pitchFamily="18" charset="0"/>
              </a:rPr>
              <a:t> đ</a:t>
            </a:r>
            <a:r>
              <a:rPr lang="vi-VN" b="1" i="1" dirty="0">
                <a:solidFill>
                  <a:srgbClr val="000000"/>
                </a:solidFill>
                <a:latin typeface="Times New Roman" panose="02020603050405020304" pitchFamily="18" charset="0"/>
                <a:cs typeface="Times New Roman" panose="02020603050405020304" pitchFamily="18" charset="0"/>
              </a:rPr>
              <a:t>ư</a:t>
            </a:r>
            <a:r>
              <a:rPr lang="en-SG" b="1" i="1" dirty="0" err="1">
                <a:solidFill>
                  <a:srgbClr val="000000"/>
                </a:solidFill>
                <a:latin typeface="Times New Roman" panose="02020603050405020304" pitchFamily="18" charset="0"/>
                <a:cs typeface="Times New Roman" panose="02020603050405020304" pitchFamily="18" charset="0"/>
              </a:rPr>
              <a:t>ợc</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viết</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và</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đóng</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thành</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Truyện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Kiều</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độc</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bản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bằng</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chữ</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quốc</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ngữ</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nặng</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nhất</a:t>
            </a:r>
            <a:r>
              <a:rPr lang="en-SG" b="1" i="1" dirty="0">
                <a:solidFill>
                  <a:srgbClr val="000000"/>
                </a:solidFill>
                <a:latin typeface="Times New Roman" panose="02020603050405020304" pitchFamily="18" charset="0"/>
                <a:cs typeface="Times New Roman" panose="02020603050405020304" pitchFamily="18" charset="0"/>
              </a:rPr>
              <a:t> ở VN do </a:t>
            </a:r>
            <a:r>
              <a:rPr lang="en-SG" b="1" i="1" dirty="0" err="1">
                <a:solidFill>
                  <a:srgbClr val="000000"/>
                </a:solidFill>
                <a:latin typeface="Times New Roman" panose="02020603050405020304" pitchFamily="18" charset="0"/>
                <a:cs typeface="Times New Roman" panose="02020603050405020304" pitchFamily="18" charset="0"/>
              </a:rPr>
              <a:t>nhà</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th</a:t>
            </a:r>
            <a:r>
              <a:rPr lang="vi-VN" b="1" i="1" dirty="0">
                <a:solidFill>
                  <a:srgbClr val="000000"/>
                </a:solidFill>
                <a:latin typeface="Times New Roman" panose="02020603050405020304" pitchFamily="18" charset="0"/>
                <a:cs typeface="Times New Roman" panose="02020603050405020304" pitchFamily="18" charset="0"/>
              </a:rPr>
              <a:t>ư</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pháp</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Nguyễn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Đình</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thực</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hiện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nặng</a:t>
            </a:r>
            <a:r>
              <a:rPr lang="en-SG" b="1" i="1" dirty="0">
                <a:solidFill>
                  <a:srgbClr val="000000"/>
                </a:solidFill>
                <a:latin typeface="Times New Roman" panose="02020603050405020304" pitchFamily="18" charset="0"/>
                <a:cs typeface="Times New Roman" panose="02020603050405020304" pitchFamily="18" charset="0"/>
              </a:rPr>
              <a:t> 50kg, </a:t>
            </a:r>
            <a:r>
              <a:rPr lang="en-SG" b="1" i="1" dirty="0" err="1">
                <a:solidFill>
                  <a:srgbClr val="000000"/>
                </a:solidFill>
                <a:latin typeface="Times New Roman" panose="02020603050405020304" pitchFamily="18" charset="0"/>
                <a:cs typeface="Times New Roman" panose="02020603050405020304" pitchFamily="18" charset="0"/>
              </a:rPr>
              <a:t>trên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khổ</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giấy</a:t>
            </a:r>
            <a:r>
              <a:rPr lang="en-SG" b="1" i="1" dirty="0">
                <a:solidFill>
                  <a:srgbClr val="000000"/>
                </a:solidFill>
                <a:latin typeface="Times New Roman" panose="02020603050405020304" pitchFamily="18" charset="0"/>
                <a:cs typeface="Times New Roman" panose="02020603050405020304" pitchFamily="18" charset="0"/>
              </a:rPr>
              <a:t> 1m x 1,6m; </a:t>
            </a:r>
            <a:r>
              <a:rPr lang="en-SG" b="1" i="1" dirty="0" err="1">
                <a:solidFill>
                  <a:srgbClr val="000000"/>
                </a:solidFill>
                <a:latin typeface="Times New Roman" panose="02020603050405020304" pitchFamily="18" charset="0"/>
                <a:cs typeface="Times New Roman" panose="02020603050405020304" pitchFamily="18" charset="0"/>
              </a:rPr>
              <a:t>hiện</a:t>
            </a:r>
            <a:r>
              <a:rPr lang="en-SG" b="1" i="1" dirty="0">
                <a:solidFill>
                  <a:srgbClr val="000000"/>
                </a:solidFill>
                <a:latin typeface="Times New Roman" panose="02020603050405020304" pitchFamily="18" charset="0"/>
                <a:cs typeface="Times New Roman" panose="02020603050405020304" pitchFamily="18" charset="0"/>
              </a:rPr>
              <a:t> tr</a:t>
            </a:r>
            <a:r>
              <a:rPr lang="vi-VN" b="1" i="1" dirty="0">
                <a:solidFill>
                  <a:srgbClr val="000000"/>
                </a:solidFill>
                <a:latin typeface="Times New Roman" panose="02020603050405020304" pitchFamily="18" charset="0"/>
                <a:cs typeface="Times New Roman" panose="02020603050405020304" pitchFamily="18" charset="0"/>
              </a:rPr>
              <a:t>ư</a:t>
            </a:r>
            <a:r>
              <a:rPr lang="en-SG" b="1" i="1" dirty="0">
                <a:solidFill>
                  <a:srgbClr val="000000"/>
                </a:solidFill>
                <a:latin typeface="Times New Roman" panose="02020603050405020304" pitchFamily="18" charset="0"/>
                <a:cs typeface="Times New Roman" panose="02020603050405020304" pitchFamily="18" charset="0"/>
              </a:rPr>
              <a:t>ng </a:t>
            </a:r>
            <a:r>
              <a:rPr lang="en-SG" b="1" i="1" dirty="0" err="1">
                <a:solidFill>
                  <a:srgbClr val="000000"/>
                </a:solidFill>
                <a:latin typeface="Times New Roman" panose="02020603050405020304" pitchFamily="18" charset="0"/>
                <a:cs typeface="Times New Roman" panose="02020603050405020304" pitchFamily="18" charset="0"/>
              </a:rPr>
              <a:t>bày</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tại</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Khu</a:t>
            </a:r>
            <a:r>
              <a:rPr lang="en-SG" b="1" i="1" dirty="0">
                <a:solidFill>
                  <a:srgbClr val="000000"/>
                </a:solidFill>
                <a:latin typeface="Times New Roman" panose="02020603050405020304" pitchFamily="18" charset="0"/>
                <a:cs typeface="Times New Roman" panose="02020603050405020304" pitchFamily="18" charset="0"/>
              </a:rPr>
              <a:t> di </a:t>
            </a:r>
            <a:r>
              <a:rPr lang="en-SG" b="1" i="1" dirty="0" err="1">
                <a:solidFill>
                  <a:srgbClr val="000000"/>
                </a:solidFill>
                <a:latin typeface="Times New Roman" panose="02020603050405020304" pitchFamily="18" charset="0"/>
                <a:cs typeface="Times New Roman" panose="02020603050405020304" pitchFamily="18" charset="0"/>
              </a:rPr>
              <a:t>tích</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Nguyễn</a:t>
            </a:r>
            <a:r>
              <a:rPr lang="en-SG" b="1" i="1" dirty="0">
                <a:solidFill>
                  <a:srgbClr val="000000"/>
                </a:solidFill>
                <a:latin typeface="Times New Roman" panose="02020603050405020304" pitchFamily="18" charset="0"/>
                <a:cs typeface="Times New Roman" panose="02020603050405020304" pitchFamily="18" charset="0"/>
              </a:rPr>
              <a:t> Du </a:t>
            </a:r>
            <a:r>
              <a:rPr lang="en-SG" b="1" i="1" dirty="0" err="1">
                <a:solidFill>
                  <a:srgbClr val="000000"/>
                </a:solidFill>
                <a:latin typeface="Times New Roman" panose="02020603050405020304" pitchFamily="18" charset="0"/>
                <a:cs typeface="Times New Roman" panose="02020603050405020304" pitchFamily="18" charset="0"/>
              </a:rPr>
              <a:t>huyện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Nghi</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xuân</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Hà</a:t>
            </a:r>
            <a:r>
              <a:rPr lang="en-SG" b="1" i="1" dirty="0">
                <a:solidFill>
                  <a:srgbClr val="000000"/>
                </a:solidFill>
                <a:latin typeface="Times New Roman" panose="02020603050405020304" pitchFamily="18" charset="0"/>
                <a:cs typeface="Times New Roman" panose="02020603050405020304" pitchFamily="18" charset="0"/>
              </a:rPr>
              <a:t> </a:t>
            </a:r>
            <a:r>
              <a:rPr lang="en-SG" b="1" i="1" dirty="0" err="1">
                <a:solidFill>
                  <a:srgbClr val="000000"/>
                </a:solidFill>
                <a:latin typeface="Times New Roman" panose="02020603050405020304" pitchFamily="18" charset="0"/>
                <a:cs typeface="Times New Roman" panose="02020603050405020304" pitchFamily="18" charset="0"/>
              </a:rPr>
              <a:t>Tĩnh</a:t>
            </a:r>
            <a:endParaRPr lang="en-SG"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438725" y="2945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575611" y="147159"/>
            <a:ext cx="1177664" cy="1207244"/>
          </a:xfrm>
          <a:prstGeom prst="rect">
            <a:avLst/>
          </a:prstGeom>
        </p:spPr>
      </p:pic>
      <p:grpSp>
        <p:nvGrpSpPr>
          <p:cNvPr id="12" name="组合 11">
            <a:extLst>
              <a:ext uri="{FF2B5EF4-FFF2-40B4-BE49-F238E27FC236}">
                <a16:creationId xmlns:a16="http://schemas.microsoft.com/office/drawing/2014/main" id="{10E85385-C16E-4881-B192-673FD2B585DE}"/>
              </a:ext>
            </a:extLst>
          </p:cNvPr>
          <p:cNvGrpSpPr/>
          <p:nvPr/>
        </p:nvGrpSpPr>
        <p:grpSpPr>
          <a:xfrm>
            <a:off x="1262668" y="1243325"/>
            <a:ext cx="850599" cy="855022"/>
            <a:chOff x="6204" y="2853"/>
            <a:chExt cx="2256" cy="2232"/>
          </a:xfrm>
        </p:grpSpPr>
        <p:sp>
          <p:nvSpPr>
            <p:cNvPr id="13" name="任意多边形 18">
              <a:extLst>
                <a:ext uri="{FF2B5EF4-FFF2-40B4-BE49-F238E27FC236}">
                  <a16:creationId xmlns:a16="http://schemas.microsoft.com/office/drawing/2014/main" id="{C5DA900A-AC37-46D7-91E7-3FEE78211D1F}"/>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15" name="空心弧 14">
              <a:extLst>
                <a:ext uri="{FF2B5EF4-FFF2-40B4-BE49-F238E27FC236}">
                  <a16:creationId xmlns:a16="http://schemas.microsoft.com/office/drawing/2014/main" id="{6F8E2544-7FB2-4C58-B5E4-61778171D87F}"/>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18" name="组合 17">
            <a:extLst>
              <a:ext uri="{FF2B5EF4-FFF2-40B4-BE49-F238E27FC236}">
                <a16:creationId xmlns:a16="http://schemas.microsoft.com/office/drawing/2014/main" id="{62244E86-98C0-467F-9EF7-4A011E2DC43A}"/>
              </a:ext>
            </a:extLst>
          </p:cNvPr>
          <p:cNvGrpSpPr/>
          <p:nvPr/>
        </p:nvGrpSpPr>
        <p:grpSpPr>
          <a:xfrm>
            <a:off x="4161463" y="2874398"/>
            <a:ext cx="1025355" cy="1014447"/>
            <a:chOff x="6204" y="2853"/>
            <a:chExt cx="2256" cy="2232"/>
          </a:xfrm>
        </p:grpSpPr>
        <p:sp>
          <p:nvSpPr>
            <p:cNvPr id="20" name="任意多边形 10">
              <a:extLst>
                <a:ext uri="{FF2B5EF4-FFF2-40B4-BE49-F238E27FC236}">
                  <a16:creationId xmlns:a16="http://schemas.microsoft.com/office/drawing/2014/main" id="{5C5CDA4C-3980-466D-81F5-91E562279C96}"/>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21" name="空心弧 20">
              <a:extLst>
                <a:ext uri="{FF2B5EF4-FFF2-40B4-BE49-F238E27FC236}">
                  <a16:creationId xmlns:a16="http://schemas.microsoft.com/office/drawing/2014/main" id="{ABF716FE-2458-4F82-8C55-DFB88E8EC098}"/>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22" name="组合 21">
            <a:extLst>
              <a:ext uri="{FF2B5EF4-FFF2-40B4-BE49-F238E27FC236}">
                <a16:creationId xmlns:a16="http://schemas.microsoft.com/office/drawing/2014/main" id="{B5B58A14-A707-40CE-976A-87D9C77C3180}"/>
              </a:ext>
            </a:extLst>
          </p:cNvPr>
          <p:cNvGrpSpPr/>
          <p:nvPr/>
        </p:nvGrpSpPr>
        <p:grpSpPr>
          <a:xfrm>
            <a:off x="6510278" y="1669970"/>
            <a:ext cx="1025355" cy="1014447"/>
            <a:chOff x="6204" y="2853"/>
            <a:chExt cx="2256" cy="2232"/>
          </a:xfrm>
        </p:grpSpPr>
        <p:sp>
          <p:nvSpPr>
            <p:cNvPr id="23" name="任意多边形 19">
              <a:extLst>
                <a:ext uri="{FF2B5EF4-FFF2-40B4-BE49-F238E27FC236}">
                  <a16:creationId xmlns:a16="http://schemas.microsoft.com/office/drawing/2014/main" id="{28911C86-309E-447F-8924-1A5EBF5BBD38}"/>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25" name="空心弧 24">
              <a:extLst>
                <a:ext uri="{FF2B5EF4-FFF2-40B4-BE49-F238E27FC236}">
                  <a16:creationId xmlns:a16="http://schemas.microsoft.com/office/drawing/2014/main" id="{962EA11D-C080-4C6C-8EF8-1C79971C8E94}"/>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grpSp>
        <p:nvGrpSpPr>
          <p:cNvPr id="28" name="组合 27">
            <a:extLst>
              <a:ext uri="{FF2B5EF4-FFF2-40B4-BE49-F238E27FC236}">
                <a16:creationId xmlns:a16="http://schemas.microsoft.com/office/drawing/2014/main" id="{AB34A3B8-785A-411A-B622-FDA85473F915}"/>
              </a:ext>
            </a:extLst>
          </p:cNvPr>
          <p:cNvGrpSpPr/>
          <p:nvPr/>
        </p:nvGrpSpPr>
        <p:grpSpPr>
          <a:xfrm>
            <a:off x="9914986" y="1520760"/>
            <a:ext cx="1025355" cy="1014447"/>
            <a:chOff x="6204" y="2853"/>
            <a:chExt cx="2256" cy="2232"/>
          </a:xfrm>
        </p:grpSpPr>
        <p:sp>
          <p:nvSpPr>
            <p:cNvPr id="30" name="任意多边形 27">
              <a:extLst>
                <a:ext uri="{FF2B5EF4-FFF2-40B4-BE49-F238E27FC236}">
                  <a16:creationId xmlns:a16="http://schemas.microsoft.com/office/drawing/2014/main" id="{831162C2-BD34-4877-9001-B183BA719A3C}"/>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sp>
          <p:nvSpPr>
            <p:cNvPr id="31" name="空心弧 30">
              <a:extLst>
                <a:ext uri="{FF2B5EF4-FFF2-40B4-BE49-F238E27FC236}">
                  <a16:creationId xmlns:a16="http://schemas.microsoft.com/office/drawing/2014/main" id="{558252B1-2961-4ABC-AC94-F7411A7952B3}"/>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印品黑体" panose="00000500000000000000" pitchFamily="2" charset="-122"/>
                <a:ea typeface="印品黑体" panose="00000500000000000000" pitchFamily="2" charset="-122"/>
                <a:cs typeface="+mn-cs"/>
              </a:endParaRPr>
            </a:p>
          </p:txBody>
        </p:sp>
      </p:grpSp>
      <p:sp>
        <p:nvSpPr>
          <p:cNvPr id="3" name="TextBox 2">
            <a:extLst>
              <a:ext uri="{FF2B5EF4-FFF2-40B4-BE49-F238E27FC236}">
                <a16:creationId xmlns:a16="http://schemas.microsoft.com/office/drawing/2014/main" id="{C1913A38-8D08-662F-AFAB-5655E22EC44F}"/>
              </a:ext>
            </a:extLst>
          </p:cNvPr>
          <p:cNvSpPr txBox="1"/>
          <p:nvPr/>
        </p:nvSpPr>
        <p:spPr>
          <a:xfrm>
            <a:off x="1687968" y="-142423"/>
            <a:ext cx="10080097" cy="7305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b="1" i="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kumimoji="0" lang="en-US" sz="3200" b="1"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1"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Đoạn</a:t>
            </a:r>
            <a:r>
              <a:rPr kumimoji="0" lang="en-US" sz="3200" b="1" i="1"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1" u="none" strike="noStrike" kern="1200" cap="none" spc="0" normalizeH="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trích</a:t>
            </a:r>
            <a:r>
              <a:rPr kumimoji="0" lang="en-US" sz="3200" b="1" i="1"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 Kim – </a:t>
            </a:r>
            <a:r>
              <a:rPr kumimoji="0" lang="en-US" sz="3200" b="1" i="1" u="none" strike="noStrike" kern="1200" cap="none" spc="0" normalizeH="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Kiều</a:t>
            </a:r>
            <a:r>
              <a:rPr kumimoji="0" lang="en-US" sz="3200" b="1" i="1"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1" u="none" strike="noStrike" kern="1200" cap="none" spc="0" normalizeH="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gặp</a:t>
            </a:r>
            <a:r>
              <a:rPr kumimoji="0" lang="en-US" sz="3200" b="1" i="1"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1" u="none" strike="noStrike" kern="1200" cap="none" spc="0" normalizeH="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gỡ</a:t>
            </a:r>
            <a:r>
              <a:rPr kumimoji="0" lang="en-US" sz="3200" b="1" i="1"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81596C93-7F89-9A97-7201-CEF640E1DF0F}"/>
              </a:ext>
            </a:extLst>
          </p:cNvPr>
          <p:cNvSpPr txBox="1"/>
          <p:nvPr/>
        </p:nvSpPr>
        <p:spPr>
          <a:xfrm>
            <a:off x="425757" y="764755"/>
            <a:ext cx="2871907" cy="5709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xứ</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2400" b="1" i="0" u="none" strike="noStrike" kern="1200" cap="none" spc="0" normalizeH="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trí</a:t>
            </a:r>
            <a:endParaRPr kumimoji="0" lang="en-US" sz="18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4D1E205E-4321-D259-AE71-446D5100BD72}"/>
              </a:ext>
            </a:extLst>
          </p:cNvPr>
          <p:cNvSpPr txBox="1"/>
          <p:nvPr/>
        </p:nvSpPr>
        <p:spPr>
          <a:xfrm>
            <a:off x="3871869" y="2249063"/>
            <a:ext cx="19172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loại</a:t>
            </a:r>
            <a:endParaRPr kumimoji="0" lang="en-US" sz="32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61FF432-DEE9-71BC-B244-BC5A9F30C75B}"/>
              </a:ext>
            </a:extLst>
          </p:cNvPr>
          <p:cNvSpPr txBox="1"/>
          <p:nvPr/>
        </p:nvSpPr>
        <p:spPr>
          <a:xfrm>
            <a:off x="5443457" y="765262"/>
            <a:ext cx="278063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thức</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biểu</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đạt</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chính</a:t>
            </a:r>
            <a:endParaRPr kumimoji="0" lang="en-US" sz="32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0A171247-3A4C-C088-177B-BF4137C88907}"/>
              </a:ext>
            </a:extLst>
          </p:cNvPr>
          <p:cNvSpPr txBox="1"/>
          <p:nvPr/>
        </p:nvSpPr>
        <p:spPr>
          <a:xfrm>
            <a:off x="8894336" y="841397"/>
            <a:ext cx="247772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8C7B70">
                    <a:lumMod val="75000"/>
                  </a:srgbClr>
                </a:solidFill>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Bố</a:t>
            </a:r>
            <a:r>
              <a:rPr kumimoji="0" lang="en-US" sz="2400" b="1" i="0" u="none" strike="noStrike" kern="1200" cap="none" spc="0" normalizeH="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noProof="0" dirty="0" err="1">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cục</a:t>
            </a:r>
            <a:endParaRPr kumimoji="0" lang="en-US" sz="2400" b="1" i="0" u="none" strike="noStrike" kern="1200" cap="none" spc="0" normalizeH="0" baseline="0" noProof="0" dirty="0">
              <a:ln>
                <a:noFill/>
              </a:ln>
              <a:solidFill>
                <a:srgbClr val="8C7B7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75792742-5B93-B20C-E12D-52D43AD29BA6}"/>
              </a:ext>
            </a:extLst>
          </p:cNvPr>
          <p:cNvSpPr txBox="1"/>
          <p:nvPr/>
        </p:nvSpPr>
        <p:spPr>
          <a:xfrm>
            <a:off x="359694" y="1884905"/>
            <a:ext cx="3048284" cy="4928850"/>
          </a:xfrm>
          <a:prstGeom prst="rect">
            <a:avLst/>
          </a:prstGeom>
          <a:noFill/>
        </p:spPr>
        <p:txBody>
          <a:bodyPr wrap="square">
            <a:spAutoFit/>
          </a:bodyPr>
          <a:lstStyle/>
          <a:p>
            <a:pPr lvl="0">
              <a:lnSpc>
                <a:spcPct val="120000"/>
              </a:lnSpc>
              <a:buClr>
                <a:srgbClr val="231F20"/>
              </a:buClr>
              <a:buSzPts val="1200"/>
              <a:tabLst>
                <a:tab pos="13081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gồm 36 câu, từ câu 141 đến câu 184 trong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 Kiều</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(có lược một số câu)</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20000"/>
              </a:lnSpc>
              <a:spcAft>
                <a:spcPts val="200"/>
              </a:spcAft>
              <a:buClr>
                <a:srgbClr val="231F20"/>
              </a:buClr>
              <a:buSzPts val="1200"/>
              <a:tabLst>
                <a:tab pos="14351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nằm ở phần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 gỡ</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trong mô hình kết cấu thường gặp </a:t>
            </a:r>
            <a:r>
              <a:rPr lang="vi-VN"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 gỡ - Chia li - Đoàn tụ</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của truyện thơ Nôm.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2FF1648-58C0-F3CA-4C8A-47D77E8C6926}"/>
              </a:ext>
            </a:extLst>
          </p:cNvPr>
          <p:cNvSpPr txBox="1"/>
          <p:nvPr/>
        </p:nvSpPr>
        <p:spPr>
          <a:xfrm>
            <a:off x="3970920" y="3991015"/>
            <a:ext cx="1327252" cy="114307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Truyện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thơ</a:t>
            </a:r>
            <a:r>
              <a:rPr kumimoji="0" lang="en-US" sz="24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400" b="0" i="0" u="none" strike="noStrike" kern="1200" cap="none" spc="0" normalizeH="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Nôm</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F2E2E5AF-193A-28BA-076A-2DC84F40A32B}"/>
              </a:ext>
            </a:extLst>
          </p:cNvPr>
          <p:cNvSpPr txBox="1"/>
          <p:nvPr/>
        </p:nvSpPr>
        <p:spPr>
          <a:xfrm>
            <a:off x="6546876" y="2771629"/>
            <a:ext cx="16195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Tự sự</a:t>
            </a:r>
          </a:p>
        </p:txBody>
      </p:sp>
      <p:sp>
        <p:nvSpPr>
          <p:cNvPr id="52" name="TextBox 51">
            <a:extLst>
              <a:ext uri="{FF2B5EF4-FFF2-40B4-BE49-F238E27FC236}">
                <a16:creationId xmlns:a16="http://schemas.microsoft.com/office/drawing/2014/main" id="{2CDF95C0-2BE4-998C-8D08-83E97155B6E8}"/>
              </a:ext>
            </a:extLst>
          </p:cNvPr>
          <p:cNvSpPr txBox="1"/>
          <p:nvPr/>
        </p:nvSpPr>
        <p:spPr>
          <a:xfrm>
            <a:off x="7671362" y="2337838"/>
            <a:ext cx="4475943" cy="4449423"/>
          </a:xfrm>
          <a:prstGeom prst="rect">
            <a:avLst/>
          </a:prstGeom>
          <a:noFill/>
        </p:spPr>
        <p:txBody>
          <a:bodyPr wrap="square">
            <a:spAutoFit/>
          </a:bodyPr>
          <a:lstStyle/>
          <a:p>
            <a:pPr marL="342900" lvl="0" indent="-342900">
              <a:lnSpc>
                <a:spcPct val="119000"/>
              </a:lnSpc>
              <a:buClr>
                <a:srgbClr val="231F20"/>
              </a:buClr>
              <a:buSzPts val="1200"/>
              <a:buFont typeface="Symbol" panose="05050102010706020507" pitchFamily="18" charset="2"/>
              <a:buChar char="-"/>
              <a:tabLst>
                <a:tab pos="12827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12 câu thơ đầu: giới thiệu sự xuất hiện và đặc điểm của nhân vật Kim Trọng.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9000"/>
              </a:lnSpc>
              <a:buClr>
                <a:srgbClr val="231F20"/>
              </a:buClr>
              <a:buSzPts val="1200"/>
              <a:buFont typeface="Symbol" panose="05050102010706020507" pitchFamily="18" charset="2"/>
              <a:buChar char="-"/>
              <a:tabLst>
                <a:tab pos="12192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10 câu thơ tiếp: miêu tả tâm trạng, cảm xúc của Thuý Kiều và Kim Trọng trong buổi đầu gặp gỡ.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9000"/>
              </a:lnSpc>
              <a:buClr>
                <a:srgbClr val="231F20"/>
              </a:buClr>
              <a:buSzPts val="1200"/>
              <a:buFont typeface="Symbol" panose="05050102010706020507" pitchFamily="18" charset="2"/>
              <a:buChar char="-"/>
              <a:tabLst>
                <a:tab pos="115570" algn="l"/>
              </a:tabLst>
            </a:pP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14 câu thơ cuối: tâm trạng, cảm xúc của Thuý Kiều khi trở về nhà.</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82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900" decel="100000" fill="hold"/>
                                        <p:tgtEl>
                                          <p:spTgt spid="3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37" grpId="0"/>
      <p:bldP spid="48" grpId="0"/>
      <p:bldP spid="50"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996927" y="2446539"/>
            <a:ext cx="86425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Khám</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phá</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văn</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bản</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3079749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4" name="Rectangle 3">
            <a:extLst>
              <a:ext uri="{FF2B5EF4-FFF2-40B4-BE49-F238E27FC236}">
                <a16:creationId xmlns:a16="http://schemas.microsoft.com/office/drawing/2014/main" id="{8647F174-DF39-4411-B2A2-34B2377D3C39}"/>
              </a:ext>
            </a:extLst>
          </p:cNvPr>
          <p:cNvSpPr/>
          <p:nvPr/>
        </p:nvSpPr>
        <p:spPr>
          <a:xfrm>
            <a:off x="360919" y="836565"/>
            <a:ext cx="7961458" cy="2246769"/>
          </a:xfrm>
          <a:prstGeom prst="rect">
            <a:avLst/>
          </a:prstGeom>
        </p:spPr>
        <p:txBody>
          <a:bodyPr wrap="square">
            <a:spAutoFit/>
          </a:bodyPr>
          <a:lstStyle/>
          <a:p>
            <a:pPr marL="228600" indent="-228600">
              <a:buAutoNum type="alphaLcPeriod"/>
            </a:pPr>
            <a:r>
              <a:rPr lang="en-US" sz="2800" i="1" dirty="0" err="1">
                <a:solidFill>
                  <a:srgbClr val="231F20"/>
                </a:solidFill>
                <a:latin typeface="Times New Roman" panose="02020603050405020304" pitchFamily="18" charset="0"/>
                <a:ea typeface="Times New Roman" panose="02020603050405020304" pitchFamily="18" charset="0"/>
              </a:rPr>
              <a:t>Hệ</a:t>
            </a:r>
            <a:r>
              <a:rPr lang="en-US" sz="2800" i="1" dirty="0">
                <a:solidFill>
                  <a:srgbClr val="231F20"/>
                </a:solidFill>
                <a:latin typeface="Times New Roman" panose="02020603050405020304" pitchFamily="18" charset="0"/>
                <a:ea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rPr>
              <a:t>thống</a:t>
            </a:r>
            <a:r>
              <a:rPr lang="en-US" sz="2800" i="1" dirty="0">
                <a:solidFill>
                  <a:srgbClr val="231F20"/>
                </a:solidFill>
                <a:latin typeface="Times New Roman" panose="02020603050405020304" pitchFamily="18" charset="0"/>
                <a:ea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rPr>
              <a:t>nhân</a:t>
            </a:r>
            <a:r>
              <a:rPr lang="en-US" sz="2800" i="1" dirty="0">
                <a:solidFill>
                  <a:srgbClr val="231F20"/>
                </a:solidFill>
                <a:latin typeface="Times New Roman" panose="02020603050405020304" pitchFamily="18" charset="0"/>
                <a:ea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rPr>
              <a:t>vật</a:t>
            </a:r>
            <a:r>
              <a:rPr lang="en-US" sz="2800" i="1" dirty="0">
                <a:solidFill>
                  <a:srgbClr val="231F20"/>
                </a:solidFill>
                <a:latin typeface="Times New Roman" panose="02020603050405020304" pitchFamily="18" charset="0"/>
                <a:ea typeface="Times New Roman" panose="02020603050405020304" pitchFamily="18" charset="0"/>
              </a:rPr>
              <a:t>:</a:t>
            </a:r>
          </a:p>
          <a:p>
            <a:pPr marL="457200" indent="-457200">
              <a:buFontTx/>
              <a:buChar char="-"/>
            </a:pPr>
            <a:r>
              <a:rPr lang="vi-VN" sz="2800" i="1" dirty="0">
                <a:solidFill>
                  <a:srgbClr val="231F20"/>
                </a:solidFill>
                <a:latin typeface="Times New Roman" panose="02020603050405020304" pitchFamily="18" charset="0"/>
                <a:ea typeface="Times New Roman" panose="02020603050405020304" pitchFamily="18" charset="0"/>
              </a:rPr>
              <a:t>Có 4</a:t>
            </a:r>
            <a:r>
              <a:rPr lang="vi-VN" sz="2800" dirty="0">
                <a:solidFill>
                  <a:srgbClr val="231F20"/>
                </a:solidFill>
                <a:latin typeface="Times New Roman" panose="02020603050405020304" pitchFamily="18" charset="0"/>
                <a:ea typeface="Times New Roman" panose="02020603050405020304" pitchFamily="18" charset="0"/>
              </a:rPr>
              <a:t> nhân vật xuất hiện trong buổi gặp gỡ đầu xuân: 3 chị em (Thuý Kiều, Thuý Vân, Vương Quan) và Kim Trọng - người bạn của Vương Quan. </a:t>
            </a:r>
            <a:endParaRPr lang="en-US" sz="2800" dirty="0">
              <a:solidFill>
                <a:srgbClr val="231F20"/>
              </a:solidFill>
              <a:latin typeface="Times New Roman" panose="02020603050405020304" pitchFamily="18" charset="0"/>
              <a:ea typeface="Times New Roman" panose="02020603050405020304" pitchFamily="18" charset="0"/>
            </a:endParaRPr>
          </a:p>
          <a:p>
            <a:pPr marL="457200" indent="-457200">
              <a:buFontTx/>
              <a:buChar char="-"/>
            </a:pPr>
            <a:r>
              <a:rPr lang="vi-VN" sz="2800" dirty="0">
                <a:solidFill>
                  <a:srgbClr val="231F20"/>
                </a:solidFill>
                <a:latin typeface="Times New Roman" panose="02020603050405020304" pitchFamily="18" charset="0"/>
                <a:ea typeface="Times New Roman" panose="02020603050405020304" pitchFamily="18" charset="0"/>
              </a:rPr>
              <a:t>Trung tâm câu chuyện là Thuý Kiều và Kim Trọng.</a:t>
            </a:r>
            <a:endParaRPr lang="en-US" sz="2800" dirty="0"/>
          </a:p>
        </p:txBody>
      </p:sp>
      <p:sp>
        <p:nvSpPr>
          <p:cNvPr id="6" name="Rectangle 5">
            <a:extLst>
              <a:ext uri="{FF2B5EF4-FFF2-40B4-BE49-F238E27FC236}">
                <a16:creationId xmlns:a16="http://schemas.microsoft.com/office/drawing/2014/main" id="{635720AB-32FF-458B-B218-A1960F7DA60E}"/>
              </a:ext>
            </a:extLst>
          </p:cNvPr>
          <p:cNvSpPr/>
          <p:nvPr/>
        </p:nvSpPr>
        <p:spPr>
          <a:xfrm>
            <a:off x="360919" y="3224384"/>
            <a:ext cx="7698999" cy="2277034"/>
          </a:xfrm>
          <a:prstGeom prst="rect">
            <a:avLst/>
          </a:prstGeom>
        </p:spPr>
        <p:txBody>
          <a:bodyPr wrap="square">
            <a:spAutoFit/>
          </a:bodyPr>
          <a:lstStyle/>
          <a:p>
            <a:pPr lvl="0">
              <a:lnSpc>
                <a:spcPct val="130000"/>
              </a:lnSpc>
              <a:buClr>
                <a:srgbClr val="231F20"/>
              </a:buClr>
              <a:buSzPts val="1200"/>
              <a:tabLst>
                <a:tab pos="146050" algn="l"/>
              </a:tabLst>
            </a:pP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đ</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ợc</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30000"/>
              </a:lnSpc>
              <a:buClr>
                <a:srgbClr val="231F20"/>
              </a:buClr>
              <a:buSzPts val="1200"/>
              <a:tabLst>
                <a:tab pos="146050" algn="l"/>
              </a:tabLs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 trích miêu tả cuộc gặp gỡ giữa Thuý Kiều, Kim Trọng cùng diễn biến tâm lí của các nhân vật trong và sau cuộc gặp gỡ.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5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1075647" y="823752"/>
            <a:ext cx="6096000" cy="489364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2563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360918" y="-97723"/>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4" name="Rectangle 3">
            <a:extLst>
              <a:ext uri="{FF2B5EF4-FFF2-40B4-BE49-F238E27FC236}">
                <a16:creationId xmlns:a16="http://schemas.microsoft.com/office/drawing/2014/main" id="{8647F174-DF39-4411-B2A2-34B2377D3C39}"/>
              </a:ext>
            </a:extLst>
          </p:cNvPr>
          <p:cNvSpPr/>
          <p:nvPr/>
        </p:nvSpPr>
        <p:spPr>
          <a:xfrm>
            <a:off x="360918" y="714014"/>
            <a:ext cx="8406009" cy="440120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cs typeface="Times New Roman" panose="02020603050405020304" pitchFamily="18" charset="0"/>
              </a:rPr>
              <a:t> ng</a:t>
            </a:r>
            <a:r>
              <a:rPr lang="vi-VN" sz="2800" dirty="0">
                <a:solidFill>
                  <a:srgbClr val="000000"/>
                </a:solidFill>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en-US" sz="2800" dirty="0">
                <a:solidFill>
                  <a:srgbClr val="000000"/>
                </a:solidFill>
                <a:latin typeface="Times New Roman" panose="02020603050405020304" pitchFamily="18" charset="0"/>
                <a:cs typeface="Times New Roman" panose="02020603050405020304" pitchFamily="18" charset="0"/>
              </a:rPr>
              <a:t>* HS </a:t>
            </a:r>
            <a:r>
              <a:rPr lang="en-US" sz="2800" dirty="0" err="1">
                <a:solidFill>
                  <a:srgbClr val="000000"/>
                </a:solidFill>
                <a:latin typeface="Times New Roman" panose="02020603050405020304" pitchFamily="18" charset="0"/>
                <a:cs typeface="Times New Roman" panose="02020603050405020304" pitchFamily="18" charset="0"/>
              </a:rPr>
              <a:t>thảo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nhóm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cs typeface="Times New Roman" panose="02020603050405020304" pitchFamily="18" charset="0"/>
              </a:rPr>
              <a:t> Kim </a:t>
            </a:r>
            <a:r>
              <a:rPr lang="en-US" sz="2800" dirty="0" err="1">
                <a:solidFill>
                  <a:srgbClr val="000000"/>
                </a:solidFill>
                <a:latin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a:t>
            </a:r>
            <a:r>
              <a:rPr lang="vi-VN" sz="2800" dirty="0">
                <a:solidFill>
                  <a:srgbClr val="000000"/>
                </a:solidFill>
                <a:latin typeface="Times New Roman" panose="02020603050405020304" pitchFamily="18" charset="0"/>
                <a:cs typeface="Times New Roman" panose="02020603050405020304" pitchFamily="18" charset="0"/>
              </a:rPr>
              <a:t>ư</a:t>
            </a:r>
            <a:r>
              <a:rPr lang="en-US" sz="2800" dirty="0" err="1">
                <a:solidFill>
                  <a:srgbClr val="000000"/>
                </a:solidFill>
                <a:latin typeface="Times New Roman" panose="02020603050405020304" pitchFamily="18" charset="0"/>
                <a:cs typeface="Times New Roman" panose="02020603050405020304" pitchFamily="18" charset="0"/>
              </a:rPr>
              <a:t>ơng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Hoàn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Cử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Ngoại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cs typeface="Times New Roman" panose="02020603050405020304" pitchFamily="18" charset="0"/>
              </a:rPr>
              <a:t>, Trang </a:t>
            </a:r>
            <a:r>
              <a:rPr lang="en-US" sz="2800" dirty="0" err="1">
                <a:solidFill>
                  <a:srgbClr val="000000"/>
                </a:solidFill>
                <a:latin typeface="Times New Roman" panose="02020603050405020304" pitchFamily="18" charset="0"/>
                <a:cs typeface="Times New Roman" panose="02020603050405020304" pitchFamily="18" charset="0"/>
              </a:rPr>
              <a:t>phục</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a:solidFill>
                  <a:srgbClr val="000000"/>
                </a:solidFill>
                <a:latin typeface="Times New Roman" panose="02020603050405020304" pitchFamily="18" charset="0"/>
                <a:cs typeface="Times New Roman" panose="02020603050405020304" pitchFamily="18" charset="0"/>
              </a:rPr>
              <a:t>Gia </a:t>
            </a:r>
            <a:r>
              <a:rPr lang="en-US" sz="2800" dirty="0" err="1">
                <a:solidFill>
                  <a:srgbClr val="000000"/>
                </a:solidFill>
                <a:latin typeface="Times New Roman" panose="02020603050405020304" pitchFamily="18" charset="0"/>
                <a:cs typeface="Times New Roman" panose="02020603050405020304" pitchFamily="18" charset="0"/>
              </a:rPr>
              <a:t>thế</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err="1">
                <a:solidFill>
                  <a:srgbClr val="000000"/>
                </a:solidFill>
                <a:latin typeface="Times New Roman" panose="02020603050405020304" pitchFamily="18" charset="0"/>
                <a:cs typeface="Times New Roman" panose="02020603050405020304" pitchFamily="18" charset="0"/>
              </a:rPr>
              <a:t>Tư</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năng</a:t>
            </a:r>
            <a:endParaRPr lang="en-US" sz="2800" dirty="0">
              <a:solidFill>
                <a:srgbClr val="000000"/>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cs typeface="Times New Roman" panose="02020603050405020304" pitchFamily="18" charset="0"/>
              </a:rPr>
              <a:t>: 5 </a:t>
            </a:r>
            <a:r>
              <a:rPr lang="en-US" sz="2800" dirty="0" err="1">
                <a:solidFill>
                  <a:srgbClr val="000000"/>
                </a:solidFill>
                <a:latin typeface="Times New Roman" panose="02020603050405020304" pitchFamily="18" charset="0"/>
                <a:cs typeface="Times New Roman" panose="02020603050405020304" pitchFamily="18" charset="0"/>
              </a:rPr>
              <a:t>phút</a:t>
            </a:r>
            <a:endParaRPr lang="en-US" sz="2800" dirty="0">
              <a:solidFill>
                <a:srgbClr val="00000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308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665509"/>
            <a:ext cx="8151485"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sáng,t</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142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665509"/>
            <a:ext cx="8151485" cy="1077218"/>
          </a:xfrm>
          <a:prstGeom prst="rect">
            <a:avLst/>
          </a:prstGeom>
          <a:noFill/>
        </p:spPr>
        <p:txBody>
          <a:bodyPr wrap="square" rtlCol="0">
            <a:spAutoFit/>
          </a:bodyPr>
          <a:lstStyle/>
          <a:p>
            <a:pPr lvl="0"/>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Cử</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hành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xuống ngựa tới nơi tự tình</a:t>
            </a:r>
            <a:endParaRPr lang="en-US" sz="2800" b="1" i="1" dirty="0">
              <a:solidFill>
                <a:srgbClr val="C00000"/>
              </a:solidFill>
              <a:latin typeface="Times New Roman" panose="02020603050405020304" pitchFamily="18" charset="0"/>
              <a:cs typeface="Times New Roman" panose="02020603050405020304" pitchFamily="18" charset="0"/>
            </a:endParaRPr>
          </a:p>
          <a:p>
            <a:pPr lvl="0"/>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Hành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động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lịch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thiệp</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nho</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nhã</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p:nvPr/>
        </p:nvCxnSpPr>
        <p:spPr>
          <a:xfrm>
            <a:off x="461913" y="1385703"/>
            <a:ext cx="48076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1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803204" y="1402924"/>
            <a:ext cx="9901309" cy="5098473"/>
          </a:xfrm>
          <a:prstGeom prst="roundRect">
            <a:avLst>
              <a:gd name="adj" fmla="val 1654"/>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611" tIns="22801" rIns="45611" bIns="22801" rtlCol="0" anchor="ctr"/>
          <a:lstStyle/>
          <a:p>
            <a:pPr algn="ctr" defTabSz="1084645"/>
            <a:endParaRPr lang="en-US" sz="2400" i="1">
              <a:solidFill>
                <a:prstClr val="white"/>
              </a:solidFill>
              <a:latin typeface="Times New Roman" pitchFamily="18" charset="0"/>
              <a:cs typeface="Times New Roman" pitchFamily="18" charset="0"/>
            </a:endParaRPr>
          </a:p>
        </p:txBody>
      </p:sp>
      <p:grpSp>
        <p:nvGrpSpPr>
          <p:cNvPr id="30" name="Group 29"/>
          <p:cNvGrpSpPr/>
          <p:nvPr/>
        </p:nvGrpSpPr>
        <p:grpSpPr>
          <a:xfrm>
            <a:off x="719455" y="1558824"/>
            <a:ext cx="4441722" cy="497825"/>
            <a:chOff x="2840539" y="3818711"/>
            <a:chExt cx="8884600" cy="995649"/>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1867" i="1">
                <a:solidFill>
                  <a:prstClr val="white"/>
                </a:solidFill>
                <a:latin typeface="Times New Roman" pitchFamily="18" charset="0"/>
                <a:cs typeface="Times New Roman" pitchFamily="18" charset="0"/>
              </a:endParaRPr>
            </a:p>
          </p:txBody>
        </p:sp>
        <p:grpSp>
          <p:nvGrpSpPr>
            <p:cNvPr id="33" name="Group 32"/>
            <p:cNvGrpSpPr/>
            <p:nvPr/>
          </p:nvGrpSpPr>
          <p:grpSpPr>
            <a:xfrm>
              <a:off x="2840539" y="3886200"/>
              <a:ext cx="8884600" cy="928160"/>
              <a:chOff x="2840539" y="3733800"/>
              <a:chExt cx="8884600" cy="928160"/>
            </a:xfrm>
          </p:grpSpPr>
          <p:sp>
            <p:nvSpPr>
              <p:cNvPr id="34" name="Round Same Side Corner Rectangle 33"/>
              <p:cNvSpPr/>
              <p:nvPr/>
            </p:nvSpPr>
            <p:spPr>
              <a:xfrm rot="5400000">
                <a:off x="6919494" y="-275198"/>
                <a:ext cx="731519" cy="887977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35" name="Rectangle 34"/>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36" name="Rectangle 35"/>
              <p:cNvSpPr/>
              <p:nvPr/>
            </p:nvSpPr>
            <p:spPr>
              <a:xfrm>
                <a:off x="4460662" y="3738630"/>
                <a:ext cx="7147759" cy="923330"/>
              </a:xfrm>
              <a:prstGeom prst="rect">
                <a:avLst/>
              </a:prstGeom>
            </p:spPr>
            <p:txBody>
              <a:bodyPr wrap="none">
                <a:spAutoFit/>
              </a:bodyPr>
              <a:lstStyle/>
              <a:p>
                <a:pPr defTabSz="455607">
                  <a:spcBef>
                    <a:spcPts val="600"/>
                  </a:spcBef>
                  <a:defRPr/>
                </a:pPr>
                <a:r>
                  <a:rPr lang="en-US" sz="2400" b="1" i="1" kern="0" dirty="0">
                    <a:solidFill>
                      <a:prstClr val="white"/>
                    </a:solidFill>
                    <a:latin typeface="Times New Roman" pitchFamily="18" charset="0"/>
                    <a:cs typeface="Times New Roman" pitchFamily="18" charset="0"/>
                  </a:rPr>
                  <a:t>ĐỌC-TÌM HIỂU CHUNG</a:t>
                </a:r>
                <a:endParaRPr lang="en-US" sz="2400" i="1" kern="0" dirty="0">
                  <a:solidFill>
                    <a:prstClr val="white"/>
                  </a:solidFill>
                  <a:latin typeface="Times New Roman" pitchFamily="18" charset="0"/>
                  <a:cs typeface="Times New Roman" pitchFamily="18" charset="0"/>
                </a:endParaRPr>
              </a:p>
            </p:txBody>
          </p:sp>
          <p:sp>
            <p:nvSpPr>
              <p:cNvPr id="37" name="TextBox 36"/>
              <p:cNvSpPr txBox="1"/>
              <p:nvPr/>
            </p:nvSpPr>
            <p:spPr>
              <a:xfrm>
                <a:off x="3294768" y="3733800"/>
                <a:ext cx="609863" cy="923329"/>
              </a:xfrm>
              <a:prstGeom prst="rect">
                <a:avLst/>
              </a:prstGeom>
              <a:noFill/>
            </p:spPr>
            <p:txBody>
              <a:bodyPr wrap="none" rtlCol="0">
                <a:spAutoFit/>
              </a:bodyPr>
              <a:lstStyle/>
              <a:p>
                <a:pPr algn="ctr" defTabSz="1084645"/>
                <a:r>
                  <a:rPr lang="en-US" sz="2400" b="1" i="1">
                    <a:solidFill>
                      <a:prstClr val="white"/>
                    </a:solidFill>
                    <a:latin typeface="Times New Roman" pitchFamily="18" charset="0"/>
                    <a:ea typeface="Tahoma" panose="020B0604030504040204" pitchFamily="34" charset="0"/>
                    <a:cs typeface="Times New Roman" pitchFamily="18" charset="0"/>
                  </a:rPr>
                  <a:t>I</a:t>
                </a:r>
              </a:p>
            </p:txBody>
          </p:sp>
        </p:grpSp>
      </p:grpSp>
      <p:grpSp>
        <p:nvGrpSpPr>
          <p:cNvPr id="38" name="Group 37"/>
          <p:cNvGrpSpPr/>
          <p:nvPr/>
        </p:nvGrpSpPr>
        <p:grpSpPr>
          <a:xfrm>
            <a:off x="719438" y="2879381"/>
            <a:ext cx="4441738" cy="509051"/>
            <a:chOff x="2840539" y="3818711"/>
            <a:chExt cx="8884632" cy="1018063"/>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1867" i="1">
                <a:solidFill>
                  <a:prstClr val="white"/>
                </a:solidFill>
                <a:latin typeface="Times New Roman" pitchFamily="18" charset="0"/>
                <a:cs typeface="Times New Roman" pitchFamily="18" charset="0"/>
              </a:endParaRPr>
            </a:p>
          </p:txBody>
        </p:sp>
        <p:grpSp>
          <p:nvGrpSpPr>
            <p:cNvPr id="40" name="Group 39"/>
            <p:cNvGrpSpPr/>
            <p:nvPr/>
          </p:nvGrpSpPr>
          <p:grpSpPr>
            <a:xfrm>
              <a:off x="2840539" y="3886200"/>
              <a:ext cx="8884632" cy="950574"/>
              <a:chOff x="2840539" y="3733800"/>
              <a:chExt cx="8884632" cy="950574"/>
            </a:xfrm>
          </p:grpSpPr>
          <p:sp>
            <p:nvSpPr>
              <p:cNvPr id="41" name="Round Same Side Corner Rectangle 40"/>
              <p:cNvSpPr/>
              <p:nvPr/>
            </p:nvSpPr>
            <p:spPr>
              <a:xfrm rot="5400000">
                <a:off x="6919512" y="-275217"/>
                <a:ext cx="731518" cy="887980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42" name="Rectangle 41"/>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43" name="Rectangle 42"/>
              <p:cNvSpPr/>
              <p:nvPr/>
            </p:nvSpPr>
            <p:spPr>
              <a:xfrm>
                <a:off x="4460662" y="3761079"/>
                <a:ext cx="6474411" cy="923295"/>
              </a:xfrm>
              <a:prstGeom prst="rect">
                <a:avLst/>
              </a:prstGeom>
            </p:spPr>
            <p:txBody>
              <a:bodyPr wrap="none">
                <a:spAutoFit/>
              </a:bodyPr>
              <a:lstStyle/>
              <a:p>
                <a:pPr defTabSz="455607">
                  <a:spcBef>
                    <a:spcPts val="600"/>
                  </a:spcBef>
                  <a:defRPr/>
                </a:pPr>
                <a:r>
                  <a:rPr lang="en-US" sz="2400" b="1" i="1" kern="0" dirty="0">
                    <a:solidFill>
                      <a:prstClr val="white"/>
                    </a:solidFill>
                    <a:latin typeface="Times New Roman" pitchFamily="18" charset="0"/>
                    <a:cs typeface="Times New Roman" pitchFamily="18" charset="0"/>
                  </a:rPr>
                  <a:t>KHÁM PHÁ VĂN BẢN</a:t>
                </a:r>
                <a:endParaRPr lang="en-US" sz="2400" i="1" kern="0" dirty="0">
                  <a:solidFill>
                    <a:prstClr val="white"/>
                  </a:solidFill>
                  <a:latin typeface="Times New Roman" pitchFamily="18" charset="0"/>
                  <a:cs typeface="Times New Roman" pitchFamily="18" charset="0"/>
                </a:endParaRPr>
              </a:p>
            </p:txBody>
          </p:sp>
          <p:sp>
            <p:nvSpPr>
              <p:cNvPr id="44" name="TextBox 43"/>
              <p:cNvSpPr txBox="1"/>
              <p:nvPr/>
            </p:nvSpPr>
            <p:spPr>
              <a:xfrm>
                <a:off x="3174522" y="3733800"/>
                <a:ext cx="850343" cy="923295"/>
              </a:xfrm>
              <a:prstGeom prst="rect">
                <a:avLst/>
              </a:prstGeom>
              <a:noFill/>
            </p:spPr>
            <p:txBody>
              <a:bodyPr wrap="none" rtlCol="0">
                <a:spAutoFit/>
              </a:bodyPr>
              <a:lstStyle/>
              <a:p>
                <a:pPr algn="ctr" defTabSz="1084645"/>
                <a:r>
                  <a:rPr lang="en-US" sz="2400" b="1" i="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45" name="Group 44"/>
          <p:cNvGrpSpPr/>
          <p:nvPr/>
        </p:nvGrpSpPr>
        <p:grpSpPr>
          <a:xfrm>
            <a:off x="852773" y="5864107"/>
            <a:ext cx="4441665" cy="575963"/>
            <a:chOff x="2840539" y="3818711"/>
            <a:chExt cx="8884485" cy="1007552"/>
          </a:xfrm>
        </p:grpSpPr>
        <p:sp>
          <p:nvSpPr>
            <p:cNvPr id="4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1867" i="1">
                <a:solidFill>
                  <a:prstClr val="white"/>
                </a:solidFill>
                <a:latin typeface="Times New Roman" pitchFamily="18" charset="0"/>
                <a:cs typeface="Times New Roman" pitchFamily="18" charset="0"/>
              </a:endParaRPr>
            </a:p>
          </p:txBody>
        </p:sp>
        <p:grpSp>
          <p:nvGrpSpPr>
            <p:cNvPr id="47" name="Group 46"/>
            <p:cNvGrpSpPr/>
            <p:nvPr/>
          </p:nvGrpSpPr>
          <p:grpSpPr>
            <a:xfrm>
              <a:off x="2840539" y="3951329"/>
              <a:ext cx="8884485" cy="874934"/>
              <a:chOff x="2840539" y="3798929"/>
              <a:chExt cx="8884485" cy="874934"/>
            </a:xfrm>
          </p:grpSpPr>
          <p:sp>
            <p:nvSpPr>
              <p:cNvPr id="48" name="Round Same Side Corner Rectangle 47"/>
              <p:cNvSpPr/>
              <p:nvPr/>
            </p:nvSpPr>
            <p:spPr>
              <a:xfrm rot="5400000">
                <a:off x="6919439" y="-275136"/>
                <a:ext cx="731520" cy="88796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49" name="Rectangle 4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4645"/>
                <a:endParaRPr lang="en-US" sz="2400" i="1">
                  <a:solidFill>
                    <a:prstClr val="white"/>
                  </a:solidFill>
                  <a:latin typeface="Times New Roman" pitchFamily="18" charset="0"/>
                  <a:cs typeface="Times New Roman" pitchFamily="18" charset="0"/>
                </a:endParaRPr>
              </a:p>
            </p:txBody>
          </p:sp>
          <p:sp>
            <p:nvSpPr>
              <p:cNvPr id="50" name="Rectangle 49"/>
              <p:cNvSpPr/>
              <p:nvPr/>
            </p:nvSpPr>
            <p:spPr>
              <a:xfrm>
                <a:off x="4460662" y="3866256"/>
                <a:ext cx="3431514" cy="807607"/>
              </a:xfrm>
              <a:prstGeom prst="rect">
                <a:avLst/>
              </a:prstGeom>
            </p:spPr>
            <p:txBody>
              <a:bodyPr wrap="none">
                <a:spAutoFit/>
              </a:bodyPr>
              <a:lstStyle/>
              <a:p>
                <a:pPr defTabSz="455607">
                  <a:spcBef>
                    <a:spcPts val="600"/>
                  </a:spcBef>
                  <a:defRPr/>
                </a:pPr>
                <a:r>
                  <a:rPr lang="en-US" sz="2400" b="1" i="1" kern="0" dirty="0">
                    <a:solidFill>
                      <a:prstClr val="white"/>
                    </a:solidFill>
                    <a:latin typeface="Times New Roman" pitchFamily="18" charset="0"/>
                    <a:cs typeface="Times New Roman" pitchFamily="18" charset="0"/>
                  </a:rPr>
                  <a:t>TỔNG KẾT</a:t>
                </a:r>
                <a:endParaRPr lang="en-US" sz="2400" i="1" kern="0" dirty="0">
                  <a:solidFill>
                    <a:prstClr val="white"/>
                  </a:solidFill>
                  <a:latin typeface="Times New Roman" pitchFamily="18" charset="0"/>
                  <a:cs typeface="Times New Roman" pitchFamily="18" charset="0"/>
                </a:endParaRPr>
              </a:p>
            </p:txBody>
          </p:sp>
          <p:sp>
            <p:nvSpPr>
              <p:cNvPr id="51" name="TextBox 50"/>
              <p:cNvSpPr txBox="1"/>
              <p:nvPr/>
            </p:nvSpPr>
            <p:spPr>
              <a:xfrm>
                <a:off x="3184160" y="3829962"/>
                <a:ext cx="831106" cy="807607"/>
              </a:xfrm>
              <a:prstGeom prst="rect">
                <a:avLst/>
              </a:prstGeom>
              <a:noFill/>
            </p:spPr>
            <p:txBody>
              <a:bodyPr wrap="none" rtlCol="0">
                <a:spAutoFit/>
              </a:bodyPr>
              <a:lstStyle/>
              <a:p>
                <a:pPr algn="ctr" defTabSz="1084645"/>
                <a:r>
                  <a:rPr lang="en-US" sz="2400" b="1" i="1" dirty="0">
                    <a:solidFill>
                      <a:prstClr val="white"/>
                    </a:solidFill>
                    <a:latin typeface="Times New Roman" pitchFamily="18" charset="0"/>
                    <a:ea typeface="Tahoma" panose="020B0604030504040204" pitchFamily="34" charset="0"/>
                    <a:cs typeface="Times New Roman" pitchFamily="18" charset="0"/>
                  </a:rPr>
                  <a:t>* </a:t>
                </a:r>
              </a:p>
            </p:txBody>
          </p:sp>
        </p:grpSp>
      </p:grpSp>
      <p:sp>
        <p:nvSpPr>
          <p:cNvPr id="4" name="Rectangle 3"/>
          <p:cNvSpPr/>
          <p:nvPr/>
        </p:nvSpPr>
        <p:spPr>
          <a:xfrm>
            <a:off x="1134565" y="2054012"/>
            <a:ext cx="5261039" cy="784711"/>
          </a:xfrm>
          <a:prstGeom prst="rect">
            <a:avLst/>
          </a:prstGeom>
        </p:spPr>
        <p:txBody>
          <a:bodyPr wrap="square" lIns="45611" tIns="22801" rIns="45611" bIns="22801">
            <a:spAutoFit/>
          </a:bodyPr>
          <a:lstStyle/>
          <a:p>
            <a:pPr marL="370191" indent="-370191" defTabSz="1084645">
              <a:buFont typeface="+mj-lt"/>
              <a:buAutoNum type="arabicPeriod"/>
            </a:pPr>
            <a:r>
              <a:rPr lang="en-US" sz="2400" b="1" i="1" dirty="0" err="1">
                <a:solidFill>
                  <a:prstClr val="black"/>
                </a:solidFill>
                <a:latin typeface="Times New Roman" pitchFamily="18" charset="0"/>
                <a:cs typeface="Times New Roman" pitchFamily="18" charset="0"/>
              </a:rPr>
              <a:t>Đọc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chú</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thích</a:t>
            </a:r>
            <a:r>
              <a:rPr lang="en-US" sz="2400" b="1" i="1" dirty="0">
                <a:solidFill>
                  <a:prstClr val="black"/>
                </a:solidFill>
                <a:latin typeface="Times New Roman" pitchFamily="18" charset="0"/>
                <a:cs typeface="Times New Roman" pitchFamily="18" charset="0"/>
              </a:rPr>
              <a:t> </a:t>
            </a:r>
            <a:endParaRPr lang="vi-VN" sz="2400" b="1" i="1" dirty="0">
              <a:solidFill>
                <a:prstClr val="black"/>
              </a:solidFill>
              <a:latin typeface="Times New Roman" pitchFamily="18" charset="0"/>
              <a:cs typeface="Times New Roman" pitchFamily="18" charset="0"/>
            </a:endParaRPr>
          </a:p>
          <a:p>
            <a:pPr marL="370191" indent="-370191" defTabSz="1084645">
              <a:buFont typeface="+mj-lt"/>
              <a:buAutoNum type="arabicPeriod"/>
            </a:pPr>
            <a:r>
              <a:rPr lang="en-US" sz="2400" b="1" i="1" dirty="0" err="1">
                <a:solidFill>
                  <a:prstClr val="black"/>
                </a:solidFill>
                <a:latin typeface="Times New Roman" pitchFamily="18" charset="0"/>
                <a:cs typeface="Times New Roman" pitchFamily="18" charset="0"/>
              </a:rPr>
              <a:t>Tìm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hiểu</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chung</a:t>
            </a:r>
            <a:endParaRPr lang="vi-VN" sz="2400" b="1" i="1" dirty="0">
              <a:solidFill>
                <a:prstClr val="black"/>
              </a:solidFill>
              <a:latin typeface="Times New Roman" pitchFamily="18" charset="0"/>
              <a:cs typeface="Times New Roman" pitchFamily="18" charset="0"/>
            </a:endParaRPr>
          </a:p>
        </p:txBody>
      </p:sp>
      <p:sp>
        <p:nvSpPr>
          <p:cNvPr id="55" name="Rectangle 54"/>
          <p:cNvSpPr/>
          <p:nvPr/>
        </p:nvSpPr>
        <p:spPr>
          <a:xfrm>
            <a:off x="946540" y="4004208"/>
            <a:ext cx="7243528" cy="366648"/>
          </a:xfrm>
          <a:prstGeom prst="rect">
            <a:avLst/>
          </a:prstGeom>
        </p:spPr>
        <p:txBody>
          <a:bodyPr wrap="square" lIns="45611" tIns="22801" rIns="45611" bIns="22801">
            <a:spAutoFit/>
          </a:bodyPr>
          <a:lstStyle/>
          <a:p>
            <a:pPr marL="0" lvl="1" indent="-370191" defTabSz="1084645">
              <a:lnSpc>
                <a:spcPts val="2500"/>
              </a:lnSpc>
            </a:pPr>
            <a:r>
              <a:rPr lang="en-US" sz="2400" b="1" i="1" dirty="0">
                <a:solidFill>
                  <a:prstClr val="black">
                    <a:lumMod val="95000"/>
                    <a:lumOff val="5000"/>
                  </a:prstClr>
                </a:solidFill>
                <a:latin typeface="Times New Roman" pitchFamily="18" charset="0"/>
                <a:cs typeface="Times New Roman" pitchFamily="18" charset="0"/>
              </a:rPr>
              <a:t>2. </a:t>
            </a:r>
            <a:r>
              <a:rPr lang="vi-VN" sz="2400" b="1" i="1" dirty="0">
                <a:latin typeface="Times New Roman" panose="02020603050405020304" pitchFamily="18" charset="0"/>
                <a:cs typeface="Times New Roman" panose="02020603050405020304" pitchFamily="18" charset="0"/>
              </a:rPr>
              <a:t>Chân dung nhân vật Kim Trọng</a:t>
            </a:r>
            <a:endParaRPr lang="en-US" sz="2400" dirty="0">
              <a:latin typeface="Times New Roman" panose="02020603050405020304" pitchFamily="18" charset="0"/>
              <a:cs typeface="Times New Roman" panose="02020603050405020304" pitchFamily="18" charset="0"/>
            </a:endParaRPr>
          </a:p>
        </p:txBody>
      </p:sp>
      <p:sp>
        <p:nvSpPr>
          <p:cNvPr id="56" name="Rectangle 55"/>
          <p:cNvSpPr/>
          <p:nvPr/>
        </p:nvSpPr>
        <p:spPr>
          <a:xfrm>
            <a:off x="874873" y="4507922"/>
            <a:ext cx="8078086" cy="687249"/>
          </a:xfrm>
          <a:prstGeom prst="rect">
            <a:avLst/>
          </a:prstGeom>
        </p:spPr>
        <p:txBody>
          <a:bodyPr wrap="square" lIns="45611" tIns="22801" rIns="45611" bIns="22801">
            <a:spAutoFit/>
          </a:bodyPr>
          <a:lstStyle/>
          <a:p>
            <a:pPr marL="0" lvl="1" indent="-370191" defTabSz="1084645">
              <a:lnSpc>
                <a:spcPts val="2500"/>
              </a:lnSpc>
            </a:pPr>
            <a:r>
              <a:rPr lang="en-US" sz="2400" b="1" i="1" dirty="0">
                <a:solidFill>
                  <a:prstClr val="black">
                    <a:lumMod val="95000"/>
                    <a:lumOff val="5000"/>
                  </a:prstClr>
                </a:solidFill>
                <a:latin typeface="Times New Roman" pitchFamily="18" charset="0"/>
                <a:cs typeface="Times New Roman" pitchFamily="18" charset="0"/>
              </a:rPr>
              <a:t>3. </a:t>
            </a:r>
            <a:r>
              <a:rPr lang="en-US" sz="2400" b="1" i="1" dirty="0" err="1">
                <a:solidFill>
                  <a:prstClr val="black">
                    <a:lumMod val="95000"/>
                    <a:lumOff val="5000"/>
                  </a:prstClr>
                </a:solidFill>
                <a:latin typeface="Times New Roman" pitchFamily="18" charset="0"/>
                <a:cs typeface="Times New Roman" pitchFamily="18" charset="0"/>
              </a:rPr>
              <a:t>Tâm</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trạng,cảm</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xúc</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của</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Thuý</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Kiều,Kim</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Trọng</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trong</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buổi</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hội</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ngộ</a:t>
            </a:r>
            <a:r>
              <a:rPr lang="en-US" sz="2400" b="1" i="1" dirty="0">
                <a:solidFill>
                  <a:prstClr val="black">
                    <a:lumMod val="95000"/>
                    <a:lumOff val="5000"/>
                  </a:prstClr>
                </a:solidFill>
                <a:latin typeface="Times New Roman" pitchFamily="18" charset="0"/>
                <a:cs typeface="Times New Roman" pitchFamily="18" charset="0"/>
              </a:rPr>
              <a:t>.</a:t>
            </a:r>
          </a:p>
        </p:txBody>
      </p:sp>
      <p:sp>
        <p:nvSpPr>
          <p:cNvPr id="53" name="Rectangle: Rounded Corners 52">
            <a:extLst>
              <a:ext uri="{FF2B5EF4-FFF2-40B4-BE49-F238E27FC236}">
                <a16:creationId xmlns:a16="http://schemas.microsoft.com/office/drawing/2014/main" id="{AA2D2905-6EAF-43F0-A4C4-CBE6124F0F97}"/>
              </a:ext>
            </a:extLst>
          </p:cNvPr>
          <p:cNvSpPr/>
          <p:nvPr/>
        </p:nvSpPr>
        <p:spPr>
          <a:xfrm>
            <a:off x="1529394" y="109332"/>
            <a:ext cx="7934632" cy="1065464"/>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C00000"/>
                </a:solidFill>
                <a:effectLst/>
                <a:uLnTx/>
                <a:uFillTx/>
                <a:latin typeface=".VnArabia" panose="020B7200000000000000" pitchFamily="34" charset="0"/>
                <a:ea typeface="+mn-ea"/>
                <a:cs typeface="Times New Roman" panose="02020603050405020304" pitchFamily="18" charset="0"/>
              </a:rPr>
              <a:t>Kim- </a:t>
            </a:r>
            <a:r>
              <a:rPr kumimoji="0" lang="en-US" sz="4800" b="1" i="0" u="none" strike="noStrike" kern="0" cap="none" spc="0" normalizeH="0" baseline="0" noProof="0" dirty="0" err="1">
                <a:ln>
                  <a:noFill/>
                </a:ln>
                <a:solidFill>
                  <a:srgbClr val="C00000"/>
                </a:solidFill>
                <a:effectLst/>
                <a:uLnTx/>
                <a:uFillTx/>
                <a:latin typeface=".VnArabia" panose="020B7200000000000000" pitchFamily="34" charset="0"/>
                <a:ea typeface="+mn-ea"/>
                <a:cs typeface="Times New Roman" panose="02020603050405020304" pitchFamily="18" charset="0"/>
              </a:rPr>
              <a:t>Kiều</a:t>
            </a:r>
            <a:r>
              <a:rPr kumimoji="0" lang="en-US" sz="4800" b="1" i="0" u="none" strike="noStrike" kern="0" cap="none" spc="0" normalizeH="0" baseline="0" noProof="0" dirty="0">
                <a:ln>
                  <a:noFill/>
                </a:ln>
                <a:solidFill>
                  <a:srgbClr val="C00000"/>
                </a:solidFill>
                <a:effectLst/>
                <a:uLnTx/>
                <a:uFillTx/>
                <a:latin typeface=".VnArabia" panose="020B7200000000000000" pitchFamily="34"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C00000"/>
                </a:solidFill>
                <a:effectLst/>
                <a:uLnTx/>
                <a:uFillTx/>
                <a:latin typeface=".VnArabia" panose="020B7200000000000000" pitchFamily="34" charset="0"/>
                <a:ea typeface="+mn-ea"/>
                <a:cs typeface="Times New Roman" panose="02020603050405020304" pitchFamily="18" charset="0"/>
              </a:rPr>
              <a:t>gặp</a:t>
            </a:r>
            <a:r>
              <a:rPr kumimoji="0" lang="en-US" sz="4800" b="1" i="0" u="none" strike="noStrike" kern="0" cap="none" spc="0" normalizeH="0" baseline="0" noProof="0" dirty="0">
                <a:ln>
                  <a:noFill/>
                </a:ln>
                <a:solidFill>
                  <a:srgbClr val="C00000"/>
                </a:solidFill>
                <a:effectLst/>
                <a:uLnTx/>
                <a:uFillTx/>
                <a:latin typeface=".VnArabia" panose="020B7200000000000000" pitchFamily="34" charset="0"/>
                <a:ea typeface="+mn-ea"/>
                <a:cs typeface="Times New Roman" panose="02020603050405020304" pitchFamily="18" charset="0"/>
              </a:rPr>
              <a:t> </a:t>
            </a:r>
            <a:r>
              <a:rPr kumimoji="0" lang="en-US" sz="4800" b="1" i="0" u="none" strike="noStrike" kern="0" cap="none" spc="0" normalizeH="0" baseline="0" noProof="0" dirty="0" err="1">
                <a:ln>
                  <a:noFill/>
                </a:ln>
                <a:solidFill>
                  <a:srgbClr val="C00000"/>
                </a:solidFill>
                <a:effectLst/>
                <a:uLnTx/>
                <a:uFillTx/>
                <a:latin typeface=".VnArabia" panose="020B7200000000000000" pitchFamily="34" charset="0"/>
                <a:ea typeface="+mn-ea"/>
                <a:cs typeface="Times New Roman" panose="02020603050405020304" pitchFamily="18" charset="0"/>
              </a:rPr>
              <a:t>gỡ</a:t>
            </a:r>
            <a:endParaRPr kumimoji="0" lang="en-US" sz="4800" b="1" i="0" u="none" strike="noStrike" kern="0" cap="none" spc="0" normalizeH="0" baseline="0" noProof="0" dirty="0">
              <a:ln>
                <a:noFill/>
              </a:ln>
              <a:solidFill>
                <a:srgbClr val="C00000"/>
              </a:solidFill>
              <a:effectLst/>
              <a:uLnTx/>
              <a:uFillTx/>
              <a:latin typeface=".VnArabia" panose="020B7200000000000000" pitchFamily="34"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Trích</a:t>
            </a:r>
            <a:r>
              <a:rPr kumimoji="0" lang="en-US" sz="2800" b="1" i="1"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a:t>
            </a:r>
            <a:r>
              <a:rPr kumimoji="0" lang="en-US" sz="2800" b="1" i="1"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Truyện</a:t>
            </a:r>
            <a:r>
              <a:rPr kumimoji="0" lang="en-US" sz="2800" b="1" i="1"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Kiều</a:t>
            </a:r>
            <a:r>
              <a:rPr kumimoji="0" lang="en-US" sz="2800" b="1" i="1"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a:t>
            </a:r>
            <a:r>
              <a:rPr kumimoji="0" lang="en-US" sz="2800" b="1" i="1"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Nguyễn</a:t>
            </a:r>
            <a:r>
              <a:rPr kumimoji="0" lang="en-US" sz="2800" b="1" i="1"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Du- </a:t>
            </a:r>
          </a:p>
        </p:txBody>
      </p:sp>
      <p:pic>
        <p:nvPicPr>
          <p:cNvPr id="2" name="Picture 1">
            <a:extLst>
              <a:ext uri="{FF2B5EF4-FFF2-40B4-BE49-F238E27FC236}">
                <a16:creationId xmlns:a16="http://schemas.microsoft.com/office/drawing/2014/main" id="{EE001B58-EAF9-4615-AF4F-52EE781917BF}"/>
              </a:ext>
            </a:extLst>
          </p:cNvPr>
          <p:cNvPicPr>
            <a:picLocks noChangeAspect="1"/>
          </p:cNvPicPr>
          <p:nvPr/>
        </p:nvPicPr>
        <p:blipFill>
          <a:blip r:embed="rId3"/>
          <a:stretch>
            <a:fillRect/>
          </a:stretch>
        </p:blipFill>
        <p:spPr>
          <a:xfrm>
            <a:off x="9024627" y="1284674"/>
            <a:ext cx="3118904" cy="5169521"/>
          </a:xfrm>
          <a:prstGeom prst="rect">
            <a:avLst/>
          </a:prstGeom>
        </p:spPr>
      </p:pic>
      <p:sp>
        <p:nvSpPr>
          <p:cNvPr id="57" name="Rectangle 56">
            <a:extLst>
              <a:ext uri="{FF2B5EF4-FFF2-40B4-BE49-F238E27FC236}">
                <a16:creationId xmlns:a16="http://schemas.microsoft.com/office/drawing/2014/main" id="{B27D7C10-0397-4AAC-A2A0-071290149646}"/>
              </a:ext>
            </a:extLst>
          </p:cNvPr>
          <p:cNvSpPr/>
          <p:nvPr/>
        </p:nvSpPr>
        <p:spPr>
          <a:xfrm>
            <a:off x="808001" y="5346315"/>
            <a:ext cx="8078086" cy="366648"/>
          </a:xfrm>
          <a:prstGeom prst="rect">
            <a:avLst/>
          </a:prstGeom>
        </p:spPr>
        <p:txBody>
          <a:bodyPr wrap="square" lIns="45611" tIns="22801" rIns="45611" bIns="22801">
            <a:spAutoFit/>
          </a:bodyPr>
          <a:lstStyle/>
          <a:p>
            <a:pPr marL="0" lvl="1" indent="-370191" defTabSz="1084645">
              <a:lnSpc>
                <a:spcPts val="2500"/>
              </a:lnSpc>
            </a:pPr>
            <a:r>
              <a:rPr lang="en-US" sz="2400" b="1" i="1" dirty="0">
                <a:solidFill>
                  <a:prstClr val="black">
                    <a:lumMod val="95000"/>
                    <a:lumOff val="5000"/>
                  </a:prstClr>
                </a:solidFill>
                <a:latin typeface="Times New Roman" pitchFamily="18" charset="0"/>
                <a:cs typeface="Times New Roman" pitchFamily="18" charset="0"/>
              </a:rPr>
              <a:t>4. </a:t>
            </a:r>
            <a:r>
              <a:rPr lang="en-US" sz="2400" b="1" i="1" dirty="0" err="1">
                <a:solidFill>
                  <a:prstClr val="black">
                    <a:lumMod val="95000"/>
                    <a:lumOff val="5000"/>
                  </a:prstClr>
                </a:solidFill>
                <a:latin typeface="Times New Roman" pitchFamily="18" charset="0"/>
                <a:cs typeface="Times New Roman" pitchFamily="18" charset="0"/>
              </a:rPr>
              <a:t>Tâm</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trạng</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của</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Thuý</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Kiều</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khi</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trở</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về</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khuê</a:t>
            </a:r>
            <a:r>
              <a:rPr lang="en-US" sz="2400" b="1" i="1" dirty="0">
                <a:solidFill>
                  <a:prstClr val="black">
                    <a:lumMod val="95000"/>
                    <a:lumOff val="5000"/>
                  </a:prstClr>
                </a:solidFill>
                <a:latin typeface="Times New Roman" pitchFamily="18" charset="0"/>
                <a:cs typeface="Times New Roman" pitchFamily="18" charset="0"/>
              </a:rPr>
              <a:t> </a:t>
            </a:r>
            <a:r>
              <a:rPr lang="en-US" sz="2400" b="1" i="1" dirty="0" err="1">
                <a:solidFill>
                  <a:prstClr val="black">
                    <a:lumMod val="95000"/>
                    <a:lumOff val="5000"/>
                  </a:prstClr>
                </a:solidFill>
                <a:latin typeface="Times New Roman" pitchFamily="18" charset="0"/>
                <a:cs typeface="Times New Roman" pitchFamily="18" charset="0"/>
              </a:rPr>
              <a:t>phòng</a:t>
            </a:r>
            <a:r>
              <a:rPr lang="en-US" sz="2400" b="1" i="1" dirty="0">
                <a:solidFill>
                  <a:prstClr val="black">
                    <a:lumMod val="95000"/>
                    <a:lumOff val="5000"/>
                  </a:prstClr>
                </a:solidFill>
                <a:latin typeface="Times New Roman" pitchFamily="18" charset="0"/>
                <a:cs typeface="Times New Roman" pitchFamily="18" charset="0"/>
              </a:rPr>
              <a:t>.</a:t>
            </a:r>
          </a:p>
        </p:txBody>
      </p:sp>
      <p:sp>
        <p:nvSpPr>
          <p:cNvPr id="32" name="Rectangle 31">
            <a:extLst>
              <a:ext uri="{FF2B5EF4-FFF2-40B4-BE49-F238E27FC236}">
                <a16:creationId xmlns:a16="http://schemas.microsoft.com/office/drawing/2014/main" id="{2206B4E3-CE45-4A59-B8D8-CA2AA651DD6A}"/>
              </a:ext>
            </a:extLst>
          </p:cNvPr>
          <p:cNvSpPr/>
          <p:nvPr/>
        </p:nvSpPr>
        <p:spPr>
          <a:xfrm>
            <a:off x="1024561" y="3469569"/>
            <a:ext cx="7243528" cy="366648"/>
          </a:xfrm>
          <a:prstGeom prst="rect">
            <a:avLst/>
          </a:prstGeom>
        </p:spPr>
        <p:txBody>
          <a:bodyPr wrap="square" lIns="45611" tIns="22801" rIns="45611" bIns="22801">
            <a:spAutoFit/>
          </a:bodyPr>
          <a:lstStyle/>
          <a:p>
            <a:pPr marL="0" lvl="1" indent="-370191" defTabSz="1084645">
              <a:lnSpc>
                <a:spcPts val="2500"/>
              </a:lnSpc>
            </a:pPr>
            <a:r>
              <a:rPr lang="en-US" sz="2400" b="1" i="1" dirty="0">
                <a:solidFill>
                  <a:prstClr val="black">
                    <a:lumMod val="95000"/>
                    <a:lumOff val="5000"/>
                  </a:prstClr>
                </a:solidFill>
                <a:latin typeface="Times New Roman" pitchFamily="18" charset="0"/>
                <a:cs typeface="Times New Roman" pitchFamily="18" charset="0"/>
              </a:rPr>
              <a:t>1. </a:t>
            </a:r>
            <a:r>
              <a:rPr lang="en-US" sz="2400" b="1" i="1" dirty="0" err="1">
                <a:latin typeface="Times New Roman" panose="02020603050405020304" pitchFamily="18" charset="0"/>
                <a:cs typeface="Times New Roman" panose="02020603050405020304" pitchFamily="18" charset="0"/>
              </a:rPr>
              <a:t>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kể</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arn(inVertical)">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barn(inVertical)">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p:bldP spid="55" grpId="0"/>
      <p:bldP spid="56" grpId="0"/>
      <p:bldP spid="57"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135332" y="523355"/>
            <a:ext cx="3695749" cy="4765082"/>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347993"/>
            <a:ext cx="1125120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Ngoại</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trang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phục</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Hài</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văn</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một</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vùng</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giao</a:t>
            </a:r>
            <a:endPar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Dung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trang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phục</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trẻ</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trung,lịch</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thiệp</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làm</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bừng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sáng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cả</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vùng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1301683" y="1838190"/>
            <a:ext cx="11021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9240E3-B5E8-4187-AB1B-382FF97065E6}"/>
              </a:ext>
            </a:extLst>
          </p:cNvPr>
          <p:cNvCxnSpPr>
            <a:cxnSpLocks/>
          </p:cNvCxnSpPr>
          <p:nvPr/>
        </p:nvCxnSpPr>
        <p:spPr>
          <a:xfrm>
            <a:off x="454842" y="2235687"/>
            <a:ext cx="5154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08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435940" y="-19233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5811290"/>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5465466"/>
            <a:ext cx="815148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Vốn</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nhà</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trâm</a:t>
            </a:r>
            <a:r>
              <a:rPr kumimoji="0" lang="en-US" sz="2800" b="1" i="1"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anh</a:t>
            </a:r>
            <a:endPar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thế</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giàu</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sang,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quyền</a:t>
            </a:r>
            <a:r>
              <a:rPr kumimoji="0" lang="en-US"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quý</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2997723" y="3770685"/>
            <a:ext cx="23378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3DA2F4-DFF3-4DAA-B471-A6C2DFD8FACC}"/>
              </a:ext>
            </a:extLst>
          </p:cNvPr>
          <p:cNvCxnSpPr>
            <a:cxnSpLocks/>
          </p:cNvCxnSpPr>
          <p:nvPr/>
        </p:nvCxnSpPr>
        <p:spPr>
          <a:xfrm>
            <a:off x="1424231" y="4158755"/>
            <a:ext cx="1498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904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322377" y="523355"/>
            <a:ext cx="3508704" cy="4699094"/>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8936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6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6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6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18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29107" y="5394039"/>
            <a:ext cx="11501974"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tài</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năng</a:t>
            </a:r>
            <a:r>
              <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Tư chất thông minh, tài năng văn chương xuất chúng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Chân dung nhân vật toát lên vẻ hào hoa, lịch lãm và phong nhã.</a:t>
            </a:r>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B38A5D-6AF0-41EE-88B5-D0063EF3A7BC}"/>
              </a:ext>
            </a:extLst>
          </p:cNvPr>
          <p:cNvCxnSpPr>
            <a:cxnSpLocks/>
          </p:cNvCxnSpPr>
          <p:nvPr/>
        </p:nvCxnSpPr>
        <p:spPr>
          <a:xfrm>
            <a:off x="584461" y="4571963"/>
            <a:ext cx="55115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3DA2F4-DFF3-4DAA-B471-A6C2DFD8FACC}"/>
              </a:ext>
            </a:extLst>
          </p:cNvPr>
          <p:cNvCxnSpPr>
            <a:cxnSpLocks/>
          </p:cNvCxnSpPr>
          <p:nvPr/>
        </p:nvCxnSpPr>
        <p:spPr>
          <a:xfrm>
            <a:off x="1320536" y="4969460"/>
            <a:ext cx="41658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6DF9BF-B622-41A7-B694-4B4A008D6417}"/>
              </a:ext>
            </a:extLst>
          </p:cNvPr>
          <p:cNvCxnSpPr>
            <a:cxnSpLocks/>
          </p:cNvCxnSpPr>
          <p:nvPr/>
        </p:nvCxnSpPr>
        <p:spPr>
          <a:xfrm>
            <a:off x="445414" y="5329250"/>
            <a:ext cx="5238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574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3" name="TextBox 2">
            <a:extLst>
              <a:ext uri="{FF2B5EF4-FFF2-40B4-BE49-F238E27FC236}">
                <a16:creationId xmlns:a16="http://schemas.microsoft.com/office/drawing/2014/main" id="{F01AD0B0-4B17-B2A6-71B7-CAB2C55CF1FF}"/>
              </a:ext>
            </a:extLst>
          </p:cNvPr>
          <p:cNvSpPr txBox="1"/>
          <p:nvPr/>
        </p:nvSpPr>
        <p:spPr>
          <a:xfrm>
            <a:off x="216987" y="-119392"/>
            <a:ext cx="11395141"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Kim </a:t>
            </a:r>
            <a:r>
              <a:rPr kumimoji="0" lang="en-US" sz="3600" b="1" i="0"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10D4E15-BAC9-41B4-A801-218E4D7E0F70}"/>
              </a:ext>
            </a:extLst>
          </p:cNvPr>
          <p:cNvPicPr>
            <a:picLocks noChangeAspect="1"/>
          </p:cNvPicPr>
          <p:nvPr/>
        </p:nvPicPr>
        <p:blipFill>
          <a:blip r:embed="rId4"/>
          <a:stretch>
            <a:fillRect/>
          </a:stretch>
        </p:blipFill>
        <p:spPr>
          <a:xfrm>
            <a:off x="8210746" y="523355"/>
            <a:ext cx="3620335" cy="4312596"/>
          </a:xfrm>
          <a:prstGeom prst="rect">
            <a:avLst/>
          </a:prstGeom>
        </p:spPr>
      </p:pic>
      <p:sp>
        <p:nvSpPr>
          <p:cNvPr id="5" name="Rectangle 4">
            <a:extLst>
              <a:ext uri="{FF2B5EF4-FFF2-40B4-BE49-F238E27FC236}">
                <a16:creationId xmlns:a16="http://schemas.microsoft.com/office/drawing/2014/main" id="{D0ED312E-9A49-48F2-8240-4A1A402C4349}"/>
              </a:ext>
            </a:extLst>
          </p:cNvPr>
          <p:cNvSpPr/>
          <p:nvPr/>
        </p:nvSpPr>
        <p:spPr>
          <a:xfrm>
            <a:off x="329107" y="578650"/>
            <a:ext cx="6096000" cy="452431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Nẻo xa mới tỏ mặt người,</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Khách đà xuống ngựa, tới nơi tự tình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[5]</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Hài văn</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[6]</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lần bước dặm xanh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[7]</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Một vùng như thể cây quỳnh, cành giao</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[8]</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Chàng Vương quen mặt ra chào,</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Hai Kiều</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[9]</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e lệ nép vào dưới hoa.</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Nguyên người quanh quất đâu xa,</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Họ Kim tên Trọng vốn nhà trâm anh</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[10]</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Nền phú hậu</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[11]</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bậc tài danh,</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Văn chương nết đất</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[12]</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thông minh tính trời</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Phong tư</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[13]</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tài mạo</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[14]</a:t>
            </a: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tuyệt vời,</a:t>
            </a:r>
            <a:br>
              <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vi-VN" sz="2400" b="0" i="1" u="none" strike="noStrike" kern="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Vào trong phong nhã, ra ngoài hào hoa</a:t>
            </a:r>
            <a:r>
              <a:rPr kumimoji="0" lang="vi-VN" sz="2400" b="0" i="1" u="none" strike="noStrike" kern="0" cap="none" spc="0" normalizeH="0" baseline="30000" noProof="0" dirty="0">
                <a:ln>
                  <a:noFill/>
                </a:ln>
                <a:solidFill>
                  <a:srgbClr val="212529"/>
                </a:solidFill>
                <a:effectLst/>
                <a:uLnTx/>
                <a:uFillTx/>
                <a:latin typeface="Times New Roman" panose="02020603050405020304" pitchFamily="18" charset="0"/>
                <a:cs typeface="Times New Roman" panose="02020603050405020304" pitchFamily="18" charset="0"/>
              </a:rPr>
              <a:t>[15]</a:t>
            </a:r>
            <a:endParaRPr kumimoji="0" lang="en-US" sz="2400" b="0" i="1" u="none" strike="noStrike" kern="0" cap="none" spc="0" normalizeH="0" baseline="0" noProof="0" dirty="0">
              <a:ln>
                <a:noFill/>
              </a:ln>
              <a:solidFill>
                <a:sysClr val="windowText" lastClr="000000"/>
              </a:solidFill>
              <a:effectLst/>
              <a:uLnTx/>
              <a:uFillTx/>
              <a:latin typeface="Arial"/>
              <a:cs typeface="+mn-cs"/>
            </a:endParaRPr>
          </a:p>
        </p:txBody>
      </p:sp>
      <p:sp>
        <p:nvSpPr>
          <p:cNvPr id="4" name="TextBox 3">
            <a:extLst>
              <a:ext uri="{FF2B5EF4-FFF2-40B4-BE49-F238E27FC236}">
                <a16:creationId xmlns:a16="http://schemas.microsoft.com/office/drawing/2014/main" id="{A6B7AF3A-DD7D-4B00-8397-09609E0C7E3D}"/>
              </a:ext>
            </a:extLst>
          </p:cNvPr>
          <p:cNvSpPr txBox="1"/>
          <p:nvPr/>
        </p:nvSpPr>
        <p:spPr>
          <a:xfrm>
            <a:off x="360919" y="4941553"/>
            <a:ext cx="11501974" cy="1692771"/>
          </a:xfrm>
          <a:prstGeom prst="rect">
            <a:avLst/>
          </a:prstGeom>
          <a:noFill/>
        </p:spPr>
        <p:txBody>
          <a:bodyPr wrap="square" rtlCol="0">
            <a:spAutoFit/>
          </a:bodyPr>
          <a:lstStyle/>
          <a:p>
            <a:pPr lvl="0"/>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ND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dắt</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giới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thiệu</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vẻ</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KT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ngoại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hình</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đến</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vẻ</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phẩm</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tài</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năng,khí</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a:t>
            </a:r>
            <a:r>
              <a:rPr lang="vi-VN" sz="2600" b="1" dirty="0">
                <a:solidFill>
                  <a:srgbClr val="0070C0"/>
                </a:solidFill>
                <a:latin typeface="Times New Roman" panose="02020603050405020304" pitchFamily="18" charset="0"/>
                <a:cs typeface="Times New Roman" panose="02020603050405020304" pitchFamily="18" charset="0"/>
              </a:rPr>
              <a:t>Kim Trọng mang vẻ đẹp hoàn hảo, lí tưởng của mẫu người tài tử, văn nhân thời xưa. Sự kết hợp giữa yếu tố tĩnh (ngoại hình) và yếu tố động (cử chỉ, hành động) tạo nên bức chân dung thống nhất, hoàn mĩ.</a:t>
            </a:r>
            <a:endParaRPr kumimoji="0" lang="en-US" sz="2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78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832366"/>
          </a:xfrm>
          <a:prstGeom prst="rect">
            <a:avLst/>
          </a:prstGeom>
          <a:noFill/>
        </p:spPr>
        <p:txBody>
          <a:bodyPr wrap="square" rtlCol="0">
            <a:spAutoFit/>
          </a:bodyPr>
          <a:lstStyle/>
          <a:p>
            <a:pPr lvl="0">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600" b="1" dirty="0">
                <a:solidFill>
                  <a:prstClr val="black"/>
                </a:solidFill>
                <a:latin typeface="Times New Roman" panose="02020603050405020304" pitchFamily="18" charset="0"/>
                <a:cs typeface="Times New Roman" panose="02020603050405020304" pitchFamily="18" charset="0"/>
              </a:rPr>
              <a:t>2. </a:t>
            </a:r>
            <a:r>
              <a:rPr lang="en-US" sz="2600" b="1" dirty="0" err="1">
                <a:solidFill>
                  <a:prstClr val="black"/>
                </a:solidFill>
                <a:latin typeface="Times New Roman" panose="02020603050405020304" pitchFamily="18" charset="0"/>
                <a:cs typeface="Times New Roman" panose="02020603050405020304" pitchFamily="18" charset="0"/>
              </a:rPr>
              <a:t>Tâm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trạng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cảm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xúc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của</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Thuý</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Kiều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Kim </a:t>
            </a:r>
            <a:r>
              <a:rPr lang="en-US" sz="2600" b="1" dirty="0" err="1">
                <a:solidFill>
                  <a:prstClr val="black"/>
                </a:solidFill>
                <a:latin typeface="Times New Roman" panose="02020603050405020304" pitchFamily="18" charset="0"/>
                <a:cs typeface="Times New Roman" panose="02020603050405020304" pitchFamily="18" charset="0"/>
              </a:rPr>
              <a:t>Trọng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trong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cảnh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hội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ngộ</a:t>
            </a:r>
            <a:r>
              <a:rPr lang="en-US" sz="2600" b="1"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Bóng hồng</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[23]</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nhác thấy nẻo xa,</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Xuân lan, thu cúc</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[24]</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mặn mà cả hai</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Người quốc sắc</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[25]</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kẻ thiên tài,</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Tình trong như đã, mặt ngoài còn e.</a:t>
            </a:r>
            <a:endPar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Chập chờn cơn tỉnh, cơn mê,</a:t>
            </a: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Rốn ngồi chẳng tiện, dứt về chỉn</a:t>
            </a:r>
            <a:r>
              <a:rPr kumimoji="0" lang="vi-VN" sz="2500" b="0" i="0" u="none" strike="noStrike" kern="1200" cap="none" spc="0" normalizeH="0" baseline="3000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[26]</a:t>
            </a:r>
            <a:r>
              <a:rPr kumimoji="0" lang="vi-VN"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khôn.</a:t>
            </a:r>
            <a:endParaRPr kumimoji="0" lang="en-US" sz="25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Bóng tà như giục cơn buồn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Khách đà lên ngựa, người còn ghé theo</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Dưới dòng nước chảy trong veo,</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Bên cầu tơ liễu bóng chiều thướt tha.</a:t>
            </a:r>
            <a:endParaRPr kumimoji="0" lang="en-US" sz="24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7391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3F0C3D-5842-4561-956A-2FF6D99059E5}"/>
              </a:ext>
            </a:extLst>
          </p:cNvPr>
          <p:cNvGraphicFramePr>
            <a:graphicFrameLocks noGrp="1"/>
          </p:cNvGraphicFramePr>
          <p:nvPr>
            <p:extLst>
              <p:ext uri="{D42A27DB-BD31-4B8C-83A1-F6EECF244321}">
                <p14:modId xmlns:p14="http://schemas.microsoft.com/office/powerpoint/2010/main" val="2469548505"/>
              </p:ext>
            </p:extLst>
          </p:nvPr>
        </p:nvGraphicFramePr>
        <p:xfrm>
          <a:off x="320511" y="105275"/>
          <a:ext cx="11613824" cy="6391468"/>
        </p:xfrm>
        <a:graphic>
          <a:graphicData uri="http://schemas.openxmlformats.org/drawingml/2006/table">
            <a:tbl>
              <a:tblPr firstRow="1" firstCol="1" bandRow="1">
                <a:tableStyleId>{5940675A-B579-460E-94D1-54222C63F5DA}</a:tableStyleId>
              </a:tblPr>
              <a:tblGrid>
                <a:gridCol w="2337848">
                  <a:extLst>
                    <a:ext uri="{9D8B030D-6E8A-4147-A177-3AD203B41FA5}">
                      <a16:colId xmlns:a16="http://schemas.microsoft.com/office/drawing/2014/main" val="1398365517"/>
                    </a:ext>
                  </a:extLst>
                </a:gridCol>
                <a:gridCol w="4025245">
                  <a:extLst>
                    <a:ext uri="{9D8B030D-6E8A-4147-A177-3AD203B41FA5}">
                      <a16:colId xmlns:a16="http://schemas.microsoft.com/office/drawing/2014/main" val="861774526"/>
                    </a:ext>
                  </a:extLst>
                </a:gridCol>
                <a:gridCol w="5250731">
                  <a:extLst>
                    <a:ext uri="{9D8B030D-6E8A-4147-A177-3AD203B41FA5}">
                      <a16:colId xmlns:a16="http://schemas.microsoft.com/office/drawing/2014/main" val="3910428930"/>
                    </a:ext>
                  </a:extLst>
                </a:gridCol>
              </a:tblGrid>
              <a:tr h="255905">
                <a:tc gridSpan="3">
                  <a:txBody>
                    <a:bodyPr/>
                    <a:lstStyle/>
                    <a:p>
                      <a:pPr algn="ctr">
                        <a:lnSpc>
                          <a:spcPct val="120000"/>
                        </a:lnSpc>
                        <a:spcAft>
                          <a:spcPts val="0"/>
                        </a:spcAft>
                      </a:pPr>
                      <a:r>
                        <a:rPr lang="en-US" sz="2400" dirty="0">
                          <a:solidFill>
                            <a:schemeClr val="bg1"/>
                          </a:solidFill>
                          <a:effectLst/>
                        </a:rPr>
                        <a:t>TÂM TRẠNG, CẢM XÚC CỦA THUÝ KIỀU, KIM TRỌNG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9784265"/>
                  </a:ext>
                </a:extLst>
              </a:tr>
              <a:tr h="277495">
                <a:tc>
                  <a:txBody>
                    <a:bodyPr/>
                    <a:lstStyle/>
                    <a:p>
                      <a:pPr algn="ctr">
                        <a:lnSpc>
                          <a:spcPct val="120000"/>
                        </a:lnSpc>
                        <a:spcAft>
                          <a:spcPts val="0"/>
                        </a:spcAft>
                      </a:pPr>
                      <a:r>
                        <a:rPr lang="en-US" sz="2400" dirty="0" err="1">
                          <a:effectLst/>
                        </a:rPr>
                        <a:t>Diễn</a:t>
                      </a:r>
                      <a:r>
                        <a:rPr lang="en-US" sz="2400" dirty="0">
                          <a:effectLst/>
                        </a:rPr>
                        <a:t> </a:t>
                      </a:r>
                      <a:r>
                        <a:rPr lang="en-US" sz="2400" dirty="0" err="1">
                          <a:effectLst/>
                        </a:rPr>
                        <a:t>biến</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tc>
                  <a:txBody>
                    <a:bodyPr/>
                    <a:lstStyle/>
                    <a:p>
                      <a:pPr algn="ctr">
                        <a:lnSpc>
                          <a:spcPct val="120000"/>
                        </a:lnSpc>
                        <a:spcAft>
                          <a:spcPts val="0"/>
                        </a:spcAft>
                      </a:pPr>
                      <a:r>
                        <a:rPr lang="en-US" sz="2400" dirty="0" err="1">
                          <a:effectLst/>
                        </a:rPr>
                        <a:t>Từ</a:t>
                      </a:r>
                      <a:r>
                        <a:rPr lang="en-US" sz="2400" dirty="0">
                          <a:effectLst/>
                        </a:rPr>
                        <a:t> </a:t>
                      </a:r>
                      <a:r>
                        <a:rPr lang="en-US" sz="2400" dirty="0" err="1">
                          <a:effectLst/>
                        </a:rPr>
                        <a:t>ngữ</a:t>
                      </a:r>
                      <a:r>
                        <a:rPr lang="en-US" sz="2400" dirty="0">
                          <a:effectLst/>
                        </a:rPr>
                        <a:t>, </a:t>
                      </a:r>
                      <a:r>
                        <a:rPr lang="en-US" sz="2400" dirty="0" err="1">
                          <a:effectLst/>
                        </a:rPr>
                        <a:t>câu</a:t>
                      </a:r>
                      <a:r>
                        <a:rPr lang="en-US" sz="2400" dirty="0">
                          <a:effectLst/>
                        </a:rPr>
                        <a:t> </a:t>
                      </a:r>
                      <a:r>
                        <a:rPr lang="en-US" sz="2400" dirty="0" err="1">
                          <a:effectLst/>
                        </a:rPr>
                        <a:t>th</a:t>
                      </a:r>
                      <a:r>
                        <a:rPr lang="vi-VN" sz="2400" dirty="0">
                          <a:effectLst/>
                        </a:rPr>
                        <a:t>ơ</a:t>
                      </a:r>
                      <a:r>
                        <a:rPr lang="en-US" sz="2400" dirty="0">
                          <a:effectLst/>
                        </a:rPr>
                        <a:t> </a:t>
                      </a:r>
                      <a:r>
                        <a:rPr lang="en-US" sz="2400" dirty="0" err="1">
                          <a:effectLst/>
                        </a:rPr>
                        <a:t>miêu</a:t>
                      </a:r>
                      <a:r>
                        <a:rPr lang="en-US" sz="2400" dirty="0">
                          <a:effectLst/>
                        </a:rPr>
                        <a:t> </a:t>
                      </a:r>
                      <a:r>
                        <a:rPr lang="en-US" sz="2400" dirty="0" err="1">
                          <a:effectLst/>
                        </a:rPr>
                        <a:t>tả</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tc>
                  <a:txBody>
                    <a:bodyPr/>
                    <a:lstStyle/>
                    <a:p>
                      <a:pPr algn="ctr">
                        <a:lnSpc>
                          <a:spcPct val="120000"/>
                        </a:lnSpc>
                        <a:spcAft>
                          <a:spcPts val="0"/>
                        </a:spcAft>
                      </a:pPr>
                      <a:r>
                        <a:rPr lang="en-US" sz="2400" dirty="0" err="1">
                          <a:effectLst/>
                        </a:rPr>
                        <a:t>Trạng</a:t>
                      </a:r>
                      <a:r>
                        <a:rPr lang="en-US" sz="2400" dirty="0">
                          <a:effectLst/>
                        </a:rPr>
                        <a:t> </a:t>
                      </a:r>
                      <a:r>
                        <a:rPr lang="en-US" sz="2400" dirty="0" err="1">
                          <a:effectLst/>
                        </a:rPr>
                        <a:t>thái</a:t>
                      </a:r>
                      <a:r>
                        <a:rPr lang="en-US" sz="2400" dirty="0">
                          <a:effectLst/>
                        </a:rPr>
                        <a:t> </a:t>
                      </a:r>
                      <a:r>
                        <a:rPr lang="en-US" sz="2400" dirty="0" err="1">
                          <a:effectLst/>
                        </a:rPr>
                        <a:t>cảm</a:t>
                      </a:r>
                      <a:r>
                        <a:rPr lang="en-US" sz="2400" dirty="0">
                          <a:effectLst/>
                        </a:rPr>
                        <a:t> </a:t>
                      </a:r>
                      <a:r>
                        <a:rPr lang="en-US" sz="2400" dirty="0" err="1">
                          <a:effectLst/>
                        </a:rPr>
                        <a:t>xúc</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chemeClr val="accent5">
                        <a:lumMod val="60000"/>
                        <a:lumOff val="40000"/>
                      </a:schemeClr>
                    </a:solidFill>
                  </a:tcPr>
                </a:tc>
                <a:extLst>
                  <a:ext uri="{0D108BD9-81ED-4DB2-BD59-A6C34878D82A}">
                    <a16:rowId xmlns:a16="http://schemas.microsoft.com/office/drawing/2014/main" val="3185265800"/>
                  </a:ext>
                </a:extLst>
              </a:tr>
              <a:tr h="277495">
                <a:tc>
                  <a:txBody>
                    <a:bodyPr/>
                    <a:lstStyle/>
                    <a:p>
                      <a:pPr marL="0" lvl="0" indent="0" algn="ctr">
                        <a:lnSpc>
                          <a:spcPct val="120000"/>
                        </a:lnSpc>
                        <a:spcAft>
                          <a:spcPts val="0"/>
                        </a:spcAft>
                        <a:buFont typeface="+mj-lt"/>
                        <a:buNone/>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gỡ</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818382558"/>
                  </a:ext>
                </a:extLst>
              </a:tr>
              <a:tr h="277495">
                <a:tc>
                  <a:txBody>
                    <a:bodyPr/>
                    <a:lstStyle/>
                    <a:p>
                      <a:pPr algn="ctr">
                        <a:lnSpc>
                          <a:spcPct val="120000"/>
                        </a:lnSpc>
                        <a:spcAft>
                          <a:spcPts val="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chớm</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nở</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190300266"/>
                  </a:ext>
                </a:extLst>
              </a:tr>
              <a:tr h="277495">
                <a:tc>
                  <a:txBody>
                    <a:bodyPr/>
                    <a:lstStyle/>
                    <a:p>
                      <a:pPr algn="ctr">
                        <a:lnSpc>
                          <a:spcPct val="120000"/>
                        </a:lnSpc>
                        <a:spcAft>
                          <a:spcPts val="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ctr">
                        <a:lnSpc>
                          <a:spcPct val="120000"/>
                        </a:lnSpc>
                        <a:spcAft>
                          <a:spcPts val="0"/>
                        </a:spcAft>
                      </a:pPr>
                      <a:endPar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539447769"/>
                  </a:ext>
                </a:extLst>
              </a:tr>
            </a:tbl>
          </a:graphicData>
        </a:graphic>
      </p:graphicFrame>
      <p:sp>
        <p:nvSpPr>
          <p:cNvPr id="4" name="TextBox 3">
            <a:extLst>
              <a:ext uri="{FF2B5EF4-FFF2-40B4-BE49-F238E27FC236}">
                <a16:creationId xmlns:a16="http://schemas.microsoft.com/office/drawing/2014/main" id="{54A95766-DDD0-4F89-818D-B9C88B268C28}"/>
              </a:ext>
            </a:extLst>
          </p:cNvPr>
          <p:cNvSpPr txBox="1"/>
          <p:nvPr/>
        </p:nvSpPr>
        <p:spPr>
          <a:xfrm>
            <a:off x="2809189" y="1234912"/>
            <a:ext cx="3286812" cy="95410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117A57-8D3A-4517-8943-CC883166A712}"/>
              </a:ext>
            </a:extLst>
          </p:cNvPr>
          <p:cNvSpPr txBox="1"/>
          <p:nvPr/>
        </p:nvSpPr>
        <p:spPr>
          <a:xfrm>
            <a:off x="6724451" y="1019467"/>
            <a:ext cx="5147038"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ngàng</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KT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EFFA51-F992-431B-A39D-4D6D2A3CDB98}"/>
              </a:ext>
            </a:extLst>
          </p:cNvPr>
          <p:cNvSpPr txBox="1"/>
          <p:nvPr/>
        </p:nvSpPr>
        <p:spPr>
          <a:xfrm>
            <a:off x="2634794" y="2587849"/>
            <a:ext cx="3883840" cy="2246769"/>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e.</a:t>
            </a:r>
          </a:p>
          <a:p>
            <a:pPr marL="285750" indent="-285750">
              <a:buFontTx/>
              <a:buChar char="-"/>
            </a:pP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mê</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Rốn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chỉn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ED7E3D-7347-4008-9AF1-77DE843F2B44}"/>
              </a:ext>
            </a:extLst>
          </p:cNvPr>
          <p:cNvSpPr txBox="1"/>
          <p:nvPr/>
        </p:nvSpPr>
        <p:spPr>
          <a:xfrm>
            <a:off x="2809189" y="5092044"/>
            <a:ext cx="3286812" cy="95410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411136-2BB1-48E5-B04D-2C1B831754F2}"/>
              </a:ext>
            </a:extLst>
          </p:cNvPr>
          <p:cNvSpPr txBox="1"/>
          <p:nvPr/>
        </p:nvSpPr>
        <p:spPr>
          <a:xfrm>
            <a:off x="6724451" y="2626156"/>
            <a:ext cx="5147038" cy="2246769"/>
          </a:xfrm>
          <a:prstGeom prst="rect">
            <a:avLst/>
          </a:prstGeom>
          <a:noFill/>
        </p:spPr>
        <p:txBody>
          <a:bodyPr wrap="square" rtlCol="0">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 trạng thái ngại ngùng, bối rối, e ấp</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3FFAA91-15F0-4BA1-B34E-E96DFE4C4864}"/>
              </a:ext>
            </a:extLst>
          </p:cNvPr>
          <p:cNvSpPr txBox="1"/>
          <p:nvPr/>
        </p:nvSpPr>
        <p:spPr>
          <a:xfrm>
            <a:off x="6809293" y="4876601"/>
            <a:ext cx="5147038" cy="1384995"/>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gỡ</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2068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1244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Thuý</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Kim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ngộ</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lvl="0">
              <a:defRPr/>
            </a:pPr>
            <a:br>
              <a:rPr kumimoji="0" lang="vi-VN"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Nghệ thuật miêu tả tâm trạng nhân vật của Nguyễn Du: sử dụng ngôn ngữ dân tộc (đa số từ thuần Việt), kết hợp miêu tả trực tiếp cảm xúc của nhân vật với bút pháp tả cảnh ngụ tình</a:t>
            </a:r>
            <a:endParaRPr lang="en-US" sz="2800" dirty="0">
              <a:latin typeface="Times New Roman" panose="02020603050405020304" pitchFamily="18" charset="0"/>
              <a:cs typeface="Times New Roman" panose="02020603050405020304" pitchFamily="18" charset="0"/>
            </a:endParaRPr>
          </a:p>
          <a:p>
            <a:pPr lvl="0">
              <a:defRPr/>
            </a:pP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Tình yêu </a:t>
            </a:r>
            <a:r>
              <a:rPr lang="en-US" sz="2800" dirty="0" err="1">
                <a:latin typeface="Times New Roman" panose="02020603050405020304" pitchFamily="18" charset="0"/>
                <a:cs typeface="Times New Roman" panose="02020603050405020304" pitchFamily="18" charset="0"/>
              </a:rPr>
              <a:t>lãng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giăng mắc lên cả cảnh vật thiên nhiên, khiến nhịp cầu, dòng nước, tơ liễu và bóng chiều cũng trở nên thơ mộng, trữ tình hơn</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850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96812" y="181956"/>
            <a:ext cx="5476367"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212529"/>
                </a:solidFill>
                <a:latin typeface="Times New Roman" panose="02020603050405020304" pitchFamily="18" charset="0"/>
                <a:cs typeface="Times New Roman" panose="02020603050405020304" pitchFamily="18" charset="0"/>
              </a:rPr>
              <a:t>3. </a:t>
            </a:r>
            <a:r>
              <a:rPr lang="en-US" sz="2800" b="1" dirty="0" err="1">
                <a:solidFill>
                  <a:srgbClr val="212529"/>
                </a:solidFill>
                <a:latin typeface="Times New Roman" panose="02020603050405020304" pitchFamily="18" charset="0"/>
                <a:cs typeface="Times New Roman" panose="02020603050405020304" pitchFamily="18" charset="0"/>
              </a:rPr>
              <a:t>Tâm</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trạng</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Thuý</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Kiều</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khi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trở</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về</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khuê</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phòng</a:t>
            </a:r>
            <a:r>
              <a:rPr lang="en-US" sz="2800" b="1" dirty="0">
                <a:solidFill>
                  <a:srgbClr val="212529"/>
                </a:solidFill>
                <a:latin typeface="Times New Roman" panose="02020603050405020304" pitchFamily="18" charset="0"/>
                <a:cs typeface="Times New Roman" panose="02020603050405020304" pitchFamily="18" charset="0"/>
              </a:rPr>
              <a:t>:</a:t>
            </a:r>
            <a:endParaRPr lang="en-US" sz="2400" b="1" dirty="0">
              <a:solidFill>
                <a:srgbClr val="050505"/>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50505"/>
                </a:solidFill>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Kiều từ trở gót trướng hoa,</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Mặt trời gác núi chiêng đà thu không.</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Gương nga chênh chếch dòm song,</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Vàng gieo ngấn nước, cây lồng bóng sân.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Hải đường lả ngọn đông lân,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Giọt sương gieo nặng, cành xuân là đà.</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Một mình lặng ngắm bóng nga,</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Rộn đường gần với nỗi xa bời bời: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Người mà đến thế thì thôi,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Đời phồn hoa cũng là đời bỏ đi!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Người đâu gặp gỡ làm chi,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Trăm năm biết có duyên gì hay không?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Ngổn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ngang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trăm</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mối</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bên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lòng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tuyệt</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diệu</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ngụ</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ight Brace 2">
            <a:extLst>
              <a:ext uri="{FF2B5EF4-FFF2-40B4-BE49-F238E27FC236}">
                <a16:creationId xmlns:a16="http://schemas.microsoft.com/office/drawing/2014/main" id="{E83CF3D7-CF76-45E9-892F-7F9064CB1AE7}"/>
              </a:ext>
            </a:extLst>
          </p:cNvPr>
          <p:cNvSpPr/>
          <p:nvPr/>
        </p:nvSpPr>
        <p:spPr>
          <a:xfrm>
            <a:off x="10246936" y="1564849"/>
            <a:ext cx="226243" cy="24509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786A802-DA98-430A-953E-EB59FB218820}"/>
              </a:ext>
            </a:extLst>
          </p:cNvPr>
          <p:cNvSpPr txBox="1"/>
          <p:nvPr/>
        </p:nvSpPr>
        <p:spPr>
          <a:xfrm>
            <a:off x="10473179" y="2290713"/>
            <a:ext cx="1611983" cy="830997"/>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Bức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thiên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nhiên</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ight Brace 5">
            <a:extLst>
              <a:ext uri="{FF2B5EF4-FFF2-40B4-BE49-F238E27FC236}">
                <a16:creationId xmlns:a16="http://schemas.microsoft.com/office/drawing/2014/main" id="{21954399-5D92-459E-B0BC-98D31AE84D33}"/>
              </a:ext>
            </a:extLst>
          </p:cNvPr>
          <p:cNvSpPr/>
          <p:nvPr/>
        </p:nvSpPr>
        <p:spPr>
          <a:xfrm>
            <a:off x="9956276" y="3866560"/>
            <a:ext cx="281607" cy="26756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6488A5D-214F-43F7-BF3E-467233F8AD3C}"/>
              </a:ext>
            </a:extLst>
          </p:cNvPr>
          <p:cNvSpPr txBox="1"/>
          <p:nvPr/>
        </p:nvSpPr>
        <p:spPr>
          <a:xfrm>
            <a:off x="10360057" y="4741683"/>
            <a:ext cx="1478437" cy="830997"/>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Tâm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vật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02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Kiều từ trở gót trướng hoa,</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Mặt trời gác núi chiêng đà thu không.</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Gương nga chênh chếch dòm song,</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Vàng gieo ngấn nước, cây lồng bóng sân.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Hải đường lả ngọn đông lân,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Giọt sương gieo nặng, cành xuân là đà.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821861" y="2918845"/>
            <a:ext cx="730100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Bức</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nhiên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a:t>
            </a:r>
          </a:p>
          <a:p>
            <a:pPr lvl="0"/>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Không gian được mở rộng từ khuê phòng của người thiếu nữ đến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n</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ớc,vòm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p>
          <a:p>
            <a:pPr marL="342900" lvl="0" indent="-342900">
              <a:buFontTx/>
              <a:buChar cha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ự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lả</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giọt</a:t>
            </a:r>
            <a:r>
              <a:rPr lang="en-US" sz="2400" dirty="0">
                <a:latin typeface="Times New Roman" panose="02020603050405020304" pitchFamily="18" charset="0"/>
                <a:cs typeface="Times New Roman" panose="02020603050405020304" pitchFamily="18" charset="0"/>
              </a:rPr>
              <a:t> s</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a:t>
            </a:r>
          </a:p>
          <a:p>
            <a:r>
              <a:rPr kumimoji="0" lang="en-US" sz="24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vi-VN" sz="2400" b="1" i="1" dirty="0">
                <a:latin typeface="Times New Roman" panose="02020603050405020304" pitchFamily="18" charset="0"/>
                <a:cs typeface="Times New Roman" panose="02020603050405020304" pitchFamily="18" charset="0"/>
              </a:rPr>
              <a:t>Bức tranh thiên nhiên tươi đẹp, tràn đầy xuân sắc phản chiếu nỗi niềm bâng khuâng, xao xuyến và cảm giác hân hoan, rạo rực của người thiếu nữ bắt đầu yêu.</a:t>
            </a:r>
            <a:endParaRPr lang="en-US" sz="2400" b="1" i="1" dirty="0">
              <a:latin typeface="Times New Roman" panose="02020603050405020304" pitchFamily="18" charset="0"/>
              <a:cs typeface="Times New Roman" panose="02020603050405020304" pitchFamily="18" charset="0"/>
            </a:endParaRPr>
          </a:p>
          <a:p>
            <a:pPr lvl="0"/>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Một mình lặng ngắm bóng nga,</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Rộn đường gần với nỗi xa bời bời:</a:t>
            </a:r>
            <a:br>
              <a:rPr lang="vi-VN"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mà đến thế thì thôi,</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Đời phồn hoa cũng là đời bỏ đi!</a:t>
            </a:r>
            <a:br>
              <a:rPr lang="vi-VN"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đâu gặp gỡ làm chi,</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Trăm năm biết có duyên gì hay không?</a:t>
            </a:r>
            <a:r>
              <a:rPr lang="en-US" sz="2400" dirty="0">
                <a:solidFill>
                  <a:srgbClr val="050505"/>
                </a:solidFill>
                <a:latin typeface="Times New Roman" panose="02020603050405020304" pitchFamily="18" charset="0"/>
                <a:cs typeface="Times New Roman" panose="02020603050405020304" pitchFamily="18" charset="0"/>
              </a:rPr>
              <a:t>”</a:t>
            </a:r>
          </a:p>
          <a:p>
            <a:pPr lvl="0">
              <a:defRPr/>
            </a:pP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Ngổn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ngang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trăm</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mối</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bên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lòng</a:t>
            </a:r>
            <a:r>
              <a:rPr lang="en-US" sz="2400" dirty="0">
                <a:solidFill>
                  <a:srgbClr val="050505"/>
                </a:solidFill>
                <a:latin typeface="Times New Roman" panose="02020603050405020304" pitchFamily="18" charset="0"/>
                <a:cs typeface="Times New Roman" panose="02020603050405020304" pitchFamily="18" charset="0"/>
              </a:rPr>
              <a:t>,</a:t>
            </a:r>
          </a:p>
          <a:p>
            <a:pPr lvl="0">
              <a:defRPr/>
            </a:pPr>
            <a:r>
              <a:rPr lang="en-US" sz="2400" dirty="0" err="1">
                <a:solidFill>
                  <a:srgbClr val="050505"/>
                </a:solidFill>
                <a:latin typeface="Times New Roman" panose="02020603050405020304" pitchFamily="18" charset="0"/>
                <a:cs typeface="Times New Roman" panose="02020603050405020304" pitchFamily="18" charset="0"/>
              </a:rPr>
              <a:t>Nên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câu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tuyệt</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diệu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ngụ</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trong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tính</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tình</a:t>
            </a:r>
            <a:r>
              <a:rPr lang="en-US" sz="2400" dirty="0">
                <a:solidFill>
                  <a:srgbClr val="050505"/>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774727" y="3701271"/>
            <a:ext cx="730100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trạng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lặng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aseline="0" dirty="0" err="1">
                <a:solidFill>
                  <a:prstClr val="black"/>
                </a:solidFill>
                <a:latin typeface="Times New Roman" panose="02020603050405020304" pitchFamily="18" charset="0"/>
                <a:cs typeface="Times New Roman" panose="02020603050405020304" pitchFamily="18" charset="0"/>
              </a:rPr>
              <a:t>Lời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vật</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a:t>
            </a:r>
            <a:r>
              <a:rPr lang="en-US" sz="2400" dirty="0">
                <a:solidFill>
                  <a:prstClr val="black"/>
                </a:solidFill>
                <a:latin typeface="Times New Roman" panose="02020603050405020304" pitchFamily="18" charset="0"/>
                <a:cs typeface="Times New Roman" panose="02020603050405020304" pitchFamily="18" charset="0"/>
              </a:rPr>
              <a:t>…hay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a:t>
            </a:r>
          </a:p>
          <a:p>
            <a:pPr lvl="0"/>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Nỗi xót xa, thương cảm cho số phận bi kịch của nàng Đạm Tiên, niềm trăn trở về giá trị cuộc sống</a:t>
            </a:r>
            <a:r>
              <a:rPr lang="en-US" dirty="0"/>
              <a:t>.</a:t>
            </a:r>
          </a:p>
          <a:p>
            <a:pPr lvl="0"/>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Niềm bâng khuâng, xao xuyến, chan chứa hi vọng nhưng cũng phấp phỏng lo âu khi nghĩ đến Kim Trọng</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275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2864193" y="2512485"/>
            <a:ext cx="86425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Tìm</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hiểu</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chung</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206332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44245"/>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916129" y="-13452"/>
            <a:ext cx="54763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Tâm</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trạng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Thuý</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Kiều</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trở</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khuê</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786A802-DA98-430A-953E-EB59FB218820}"/>
              </a:ext>
            </a:extLst>
          </p:cNvPr>
          <p:cNvSpPr txBox="1"/>
          <p:nvPr/>
        </p:nvSpPr>
        <p:spPr>
          <a:xfrm>
            <a:off x="4890991" y="1244574"/>
            <a:ext cx="730100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trạng</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Nguyễn Du đã sử dụng nhiều phương tiện như lời người kể chuyện, lời nhân vật, bút pháp tả cảnh ngụ tình để thể hiện thế giới nội tâm của nhân vật Thuý Kiều.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tâm trạng bồi hồi, ngổn ngang nhiều nỗi niềm tâm sự của Thuý Kiều</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37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44245"/>
            <a:ext cx="4411744"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411745" y="-13452"/>
            <a:ext cx="7673418" cy="7109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Tổng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212529"/>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Nghệ thuật xây dựng nhân vật: khắc hoạ nhân vật ở cả hai phương diện: con người ngoại hiện với ngoại hình, cử chỉ, hành động và con người nội cảm với chiều sâu tâm lí.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Tác giả kết hợp nhiều phương tiện nghệ thuật để khắc hoạ nhân vật: lời kể của người kể chuyện, lời độc thoại nội tâm của nhân vật, bút pháp tả cảnh ngụ tình,...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Nghệ thuật sử dụng ngôn ngữ: kết hợp nhuần nhuyễn từ Hán Việt và từ thuần Việt, khai thác giá trị biểu cảm của lớp từ láy trong việc tả cảnh thiên nhiên và nội tâm con người</a:t>
            </a:r>
            <a:r>
              <a:rPr lang="en-US" sz="2400" dirty="0">
                <a:latin typeface="Times New Roman" panose="02020603050405020304" pitchFamily="18" charset="0"/>
                <a:cs typeface="Times New Roman" panose="02020603050405020304" pitchFamily="18" charset="0"/>
              </a:rPr>
              <a:t>.</a:t>
            </a:r>
          </a:p>
          <a:p>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50505"/>
                </a:solidFill>
                <a:effectLst/>
                <a:uLnTx/>
                <a:uFillTx/>
                <a:latin typeface="Times New Roman" panose="02020603050405020304" pitchFamily="18" charset="0"/>
                <a:cs typeface="Times New Roman" panose="02020603050405020304" pitchFamily="18" charset="0"/>
              </a:rPr>
              <a:t>dung,ch</a:t>
            </a:r>
            <a:r>
              <a:rPr lang="en-US" sz="2400" b="1" dirty="0">
                <a:solidFill>
                  <a:srgbClr val="050505"/>
                </a:solidFill>
                <a:latin typeface="Times New Roman" panose="02020603050405020304" pitchFamily="18" charset="0"/>
                <a:cs typeface="Times New Roman" panose="02020603050405020304" pitchFamily="18" charset="0"/>
              </a:rPr>
              <a:t>ủ </a:t>
            </a:r>
            <a:r>
              <a:rPr lang="en-US" sz="2400" b="1" dirty="0" err="1">
                <a:solidFill>
                  <a:srgbClr val="050505"/>
                </a:solidFill>
                <a:latin typeface="Times New Roman" panose="02020603050405020304" pitchFamily="18" charset="0"/>
                <a:cs typeface="Times New Roman" panose="02020603050405020304" pitchFamily="18" charset="0"/>
              </a:rPr>
              <a:t>đề</a:t>
            </a:r>
            <a:r>
              <a:rPr lang="en-US" sz="2400" b="1" dirty="0">
                <a:solidFill>
                  <a:srgbClr val="050505"/>
                </a:solidFill>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Ca ngợi vẻ đẹp của thiên nhiên, cuộc sống, của tuổi trẻ và tình yêu tự do.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Thể hiện sự đồng cảm, đồng tình với khát vọng tình yêu; tình yêu thương và sự trân trọng con người, đặc biệt là người phụ 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477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996927" y="2446539"/>
            <a:ext cx="86425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III.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Viết</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kết</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nối</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với</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đọc</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1479219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8"/>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9"/>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10"/>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10"/>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2008257" y="1858385"/>
            <a:ext cx="864252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Viết</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đoạn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văn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khoảng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7 – 9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câu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phân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tích</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2 – 4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dòng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thơ</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miêu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tả</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thiên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nhiên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mà</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em</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cho</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là</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đặc</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sắc</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trong</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đoạn</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trích</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 Kim –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Kiều</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gặp</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3200" b="0" i="0" u="none" strike="noStrike" kern="1200" cap="none" spc="0" normalizeH="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gỡ</a:t>
            </a:r>
            <a:r>
              <a:rPr kumimoji="0" lang="en-US" sz="32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a:t>
            </a:r>
            <a:endParaRPr kumimoji="0" lang="en-US" sz="32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696840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44245"/>
            <a:ext cx="4411744"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4411745" y="-13452"/>
            <a:ext cx="767341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*H</a:t>
            </a:r>
            <a:r>
              <a:rPr kumimoji="0" lang="vi-VN"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ư</a:t>
            </a:r>
            <a:r>
              <a:rPr lang="en-US" sz="2400" b="1" dirty="0" err="1">
                <a:solidFill>
                  <a:srgbClr val="212529"/>
                </a:solidFill>
                <a:latin typeface="Times New Roman" panose="02020603050405020304" pitchFamily="18" charset="0"/>
                <a:cs typeface="Times New Roman" panose="02020603050405020304" pitchFamily="18" charset="0"/>
              </a:rPr>
              <a:t>ớng</a:t>
            </a:r>
            <a:r>
              <a:rPr lang="en-US" sz="2400" b="1" dirty="0">
                <a:solidFill>
                  <a:srgbClr val="212529"/>
                </a:solidFill>
                <a:latin typeface="Times New Roman" panose="02020603050405020304" pitchFamily="18" charset="0"/>
                <a:cs typeface="Times New Roman" panose="02020603050405020304" pitchFamily="18" charset="0"/>
              </a:rPr>
              <a:t> </a:t>
            </a:r>
            <a:r>
              <a:rPr lang="en-US" sz="2400" b="1" dirty="0" err="1">
                <a:solidFill>
                  <a:srgbClr val="212529"/>
                </a:solidFill>
                <a:latin typeface="Times New Roman" panose="02020603050405020304" pitchFamily="18" charset="0"/>
                <a:cs typeface="Times New Roman" panose="02020603050405020304" pitchFamily="18" charset="0"/>
              </a:rPr>
              <a:t>dẫn</a:t>
            </a:r>
            <a:r>
              <a:rPr lang="en-US" sz="2400" b="1" dirty="0">
                <a:solidFill>
                  <a:srgbClr val="212529"/>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họn đúng 2 - 4 dòng thơ miêu tả thiên nhiên trong đoạn trích </a:t>
            </a:r>
            <a:r>
              <a:rPr lang="vi-VN" sz="2400" i="1" dirty="0">
                <a:latin typeface="Times New Roman" panose="02020603050405020304" pitchFamily="18" charset="0"/>
                <a:cs typeface="Times New Roman" panose="02020603050405020304" pitchFamily="18" charset="0"/>
              </a:rPr>
              <a:t>Kim - Kiều gặp gỡ</a:t>
            </a:r>
            <a:r>
              <a:rPr lang="en-US" sz="2400"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VD: </a:t>
            </a:r>
            <a:r>
              <a:rPr lang="en-US" sz="2400" i="1" dirty="0">
                <a:latin typeface="Times New Roman" panose="02020603050405020304" pitchFamily="18" charset="0"/>
                <a:cs typeface="Times New Roman" panose="02020603050405020304" pitchFamily="18" charset="0"/>
              </a:rPr>
              <a:t>D</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n</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veo</a:t>
            </a:r>
            <a:endParaRPr lang="en-US" sz="2400" i="1"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t</a:t>
            </a:r>
            <a:r>
              <a:rPr lang="vi-VN" sz="2400" i="1" dirty="0">
                <a:latin typeface="Times New Roman" panose="02020603050405020304" pitchFamily="18" charset="0"/>
                <a:cs typeface="Times New Roman" panose="02020603050405020304" pitchFamily="18" charset="0"/>
              </a:rPr>
              <a:t>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liễu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a:t>
            </a:r>
            <a:r>
              <a:rPr lang="en-US" sz="2400" i="1" dirty="0">
                <a:latin typeface="Times New Roman" panose="02020603050405020304" pitchFamily="18" charset="0"/>
                <a:cs typeface="Times New Roman" panose="02020603050405020304" pitchFamily="18" charset="0"/>
              </a:rPr>
              <a:t>.</a:t>
            </a:r>
          </a:p>
          <a:p>
            <a:endParaRPr lang="en-US" sz="2400" i="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dòm</a:t>
            </a:r>
            <a:r>
              <a:rPr lang="en-US" sz="2400" i="1" dirty="0">
                <a:latin typeface="Times New Roman" panose="02020603050405020304" pitchFamily="18" charset="0"/>
                <a:cs typeface="Times New Roman" panose="02020603050405020304" pitchFamily="18" charset="0"/>
              </a:rPr>
              <a:t> song,</a:t>
            </a:r>
          </a:p>
          <a:p>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ngấn</a:t>
            </a:r>
            <a:r>
              <a:rPr lang="en-US" sz="2400" i="1" dirty="0">
                <a:latin typeface="Times New Roman" panose="02020603050405020304" pitchFamily="18" charset="0"/>
                <a:cs typeface="Times New Roman" panose="02020603050405020304" pitchFamily="18" charset="0"/>
              </a:rPr>
              <a:t> n</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sân</a:t>
            </a:r>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lân</a:t>
            </a:r>
            <a:endParaRPr lang="en-US" sz="2400" i="1"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Giọt</a:t>
            </a:r>
            <a:r>
              <a:rPr lang="en-US" sz="2400" i="1" dirty="0">
                <a:latin typeface="Times New Roman" panose="02020603050405020304" pitchFamily="18" charset="0"/>
                <a:cs typeface="Times New Roman" panose="02020603050405020304" pitchFamily="18" charset="0"/>
              </a:rPr>
              <a:t> s</a:t>
            </a:r>
            <a:r>
              <a:rPr lang="vi-VN" sz="2400" i="1" dirty="0">
                <a:latin typeface="Times New Roman" panose="02020603050405020304" pitchFamily="18" charset="0"/>
                <a:cs typeface="Times New Roman" panose="02020603050405020304" pitchFamily="18" charset="0"/>
              </a:rPr>
              <a:t>ư</a:t>
            </a:r>
            <a:r>
              <a:rPr lang="en-US" sz="2400" i="1" dirty="0" err="1">
                <a:latin typeface="Times New Roman" panose="02020603050405020304" pitchFamily="18" charset="0"/>
                <a:cs typeface="Times New Roman" panose="02020603050405020304" pitchFamily="18" charset="0"/>
              </a:rPr>
              <a:t>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la </a:t>
            </a:r>
            <a:r>
              <a:rPr lang="en-US" sz="2400" i="1" dirty="0" err="1">
                <a:latin typeface="Times New Roman" panose="02020603050405020304" pitchFamily="18" charset="0"/>
                <a:cs typeface="Times New Roman" panose="02020603050405020304" pitchFamily="18" charset="0"/>
              </a:rPr>
              <a:t>đà</a:t>
            </a:r>
            <a:r>
              <a:rPr lang="en-US" sz="2400"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hỉ ra được vẻ đẹp của bức tranh thiên nhiên trong đoạn thơ đã chọn; </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tích được bút pháp miêu tả thiên nhiên của tác giả.</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Dung lượng: đoạn văn 7 - 9 câu.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505"/>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78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1" y="1198117"/>
            <a:ext cx="3110844" cy="4565462"/>
          </a:xfrm>
          <a:prstGeom prst="rect">
            <a:avLst/>
          </a:prstGeom>
        </p:spPr>
      </p:pic>
      <p:sp>
        <p:nvSpPr>
          <p:cNvPr id="4" name="Rectangle 2">
            <a:extLst>
              <a:ext uri="{FF2B5EF4-FFF2-40B4-BE49-F238E27FC236}">
                <a16:creationId xmlns:a16="http://schemas.microsoft.com/office/drawing/2014/main" id="{B7C244A4-BADB-4A8A-BF6B-6D0BDB417259}"/>
              </a:ext>
            </a:extLst>
          </p:cNvPr>
          <p:cNvSpPr>
            <a:spLocks noChangeArrowheads="1"/>
          </p:cNvSpPr>
          <p:nvPr/>
        </p:nvSpPr>
        <p:spPr bwMode="auto">
          <a:xfrm>
            <a:off x="3110845" y="249194"/>
            <a:ext cx="9081154" cy="64633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212529"/>
                </a:solidFill>
                <a:latin typeface="Times New Roman" panose="02020603050405020304" pitchFamily="18" charset="0"/>
                <a:cs typeface="Times New Roman" panose="02020603050405020304" pitchFamily="18" charset="0"/>
              </a:rPr>
              <a:t>	</a:t>
            </a:r>
            <a:r>
              <a:rPr lang="en-US" altLang="en-US" i="1" dirty="0" err="1">
                <a:solidFill>
                  <a:srgbClr val="212529"/>
                </a:solidFill>
                <a:latin typeface="Times New Roman" panose="02020603050405020304" pitchFamily="18" charset="0"/>
                <a:cs typeface="Times New Roman" panose="02020603050405020304" pitchFamily="18" charset="0"/>
              </a:rPr>
              <a:t>T</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ruyện</a:t>
            </a:r>
            <a:r>
              <a:rPr kumimoji="0" lang="en-US" altLang="en-US" b="0" i="1"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tộc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Nguyễn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Du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nghệ</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thuật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chứa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chan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đạo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diễm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quốc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kẻ</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ấn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tượng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phai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mờ</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lung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khác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nào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rủ</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xuống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hồn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nẻo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lửa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Truyện</a:t>
            </a:r>
            <a:r>
              <a:rPr kumimoji="0" lang="en-US" altLang="en-US" b="0" i="1"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lắm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đọc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qua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lần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dễ</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đây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ta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thú</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vị</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văn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chương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Bên</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nặng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hề</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nói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thổi:</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Bên</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tơ</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liễu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bóng</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thướt</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ẩn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dụ</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từ</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láy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gợi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cành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mém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bay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làn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nhẹ</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ý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xôn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Ngoại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nhập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tâm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biểu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hiện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nỗi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khuâng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xuyến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Thuý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Kim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Trọng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Hai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được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viết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cấu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trúc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đối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gian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hai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chảy</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dáng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bay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thướt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xứng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rất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hữu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Hai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câu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bức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được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vẽ</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những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nét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tinh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tế</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tươi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tắn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gam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nhẹ</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hoà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hợp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tạo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xúc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thơ</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veo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nhạt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bóng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mùa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lục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liễu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đường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nét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dịp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nhỏ</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cuối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ghềnh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uốn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lượn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co...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Ngòi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bút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nhân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tả</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gợi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nhiều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thanh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sống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ấp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ủ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hồn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Ngoại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như</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đang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xao</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xuyến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rung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động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trước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nỗi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niềm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bâng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khuâng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man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mác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lứa</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đôi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in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dấu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tâm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sự</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cảm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tình</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yêu</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đẹp</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mới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chớm</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nở</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lòng</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người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quốc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sắc</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kẻ</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thiên</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212529"/>
                </a:solidFill>
                <a:effectLst/>
                <a:latin typeface="Times New Roman" panose="02020603050405020304" pitchFamily="18" charset="0"/>
                <a:cs typeface="Times New Roman" panose="02020603050405020304" pitchFamily="18" charset="0"/>
              </a:rPr>
              <a:t>tài</a:t>
            </a:r>
            <a:r>
              <a:rPr kumimoji="0" lang="en-US" altLang="en-US" b="0" i="0" u="none" strike="noStrike" cap="none" normalizeH="0" baseline="0" dirty="0">
                <a:ln>
                  <a:noFill/>
                </a:ln>
                <a:solidFill>
                  <a:srgbClr val="212529"/>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3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693866"/>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Kim – </a:t>
            </a:r>
            <a:r>
              <a:rPr lang="en-US" sz="2600" b="1" dirty="0" err="1">
                <a:latin typeface="Times New Roman" panose="02020603050405020304" pitchFamily="18" charset="0"/>
                <a:cs typeface="Times New Roman" panose="02020603050405020304" pitchFamily="18" charset="0"/>
              </a:rPr>
              <a:t>Kiều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gặp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gỡ</a:t>
            </a:r>
            <a:endParaRPr lang="en-US" sz="2600" b="1" dirty="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a:t>
            </a:r>
            <a:r>
              <a:rPr lang="en-US" sz="2600" i="1" dirty="0" err="1">
                <a:latin typeface="Times New Roman" panose="02020603050405020304" pitchFamily="18" charset="0"/>
                <a:cs typeface="Times New Roman" panose="02020603050405020304" pitchFamily="18" charset="0"/>
              </a:rPr>
              <a:t>Trích</a:t>
            </a:r>
            <a:r>
              <a:rPr lang="en-US" sz="2600" i="1" dirty="0">
                <a:latin typeface="Times New Roman" panose="02020603050405020304" pitchFamily="18" charset="0"/>
                <a:cs typeface="Times New Roman" panose="02020603050405020304" pitchFamily="18" charset="0"/>
              </a:rPr>
              <a:t> “ </a:t>
            </a:r>
            <a:r>
              <a:rPr lang="en-US" sz="2600" i="1" dirty="0" err="1">
                <a:latin typeface="Times New Roman" panose="02020603050405020304" pitchFamily="18" charset="0"/>
                <a:cs typeface="Times New Roman" panose="02020603050405020304" pitchFamily="18" charset="0"/>
              </a:rPr>
              <a:t>Truyện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Nguyễn</a:t>
            </a:r>
            <a:r>
              <a:rPr lang="en-US" sz="2600" i="1" dirty="0">
                <a:latin typeface="Times New Roman" panose="02020603050405020304" pitchFamily="18" charset="0"/>
                <a:cs typeface="Times New Roman" panose="02020603050405020304" pitchFamily="18" charset="0"/>
              </a:rPr>
              <a:t> Du)</a:t>
            </a:r>
          </a:p>
          <a:p>
            <a:r>
              <a:rPr lang="en-US" sz="2600" dirty="0">
                <a:solidFill>
                  <a:srgbClr val="212529"/>
                </a:solidFill>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Nẻo xa mới tỏ mặt người,</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Khách đà xuống ngựa, tới nơi tự tình</a:t>
            </a:r>
            <a:r>
              <a:rPr lang="vi-VN" sz="2600" baseline="30000" dirty="0">
                <a:solidFill>
                  <a:srgbClr val="212529"/>
                </a:solidFill>
                <a:latin typeface="Times New Roman" panose="02020603050405020304" pitchFamily="18" charset="0"/>
                <a:cs typeface="Times New Roman" panose="02020603050405020304" pitchFamily="18" charset="0"/>
              </a:rPr>
              <a:t>[5]</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Hài văn</a:t>
            </a:r>
            <a:r>
              <a:rPr lang="vi-VN" sz="2600" baseline="30000" dirty="0">
                <a:solidFill>
                  <a:srgbClr val="212529"/>
                </a:solidFill>
                <a:latin typeface="Times New Roman" panose="02020603050405020304" pitchFamily="18" charset="0"/>
                <a:cs typeface="Times New Roman" panose="02020603050405020304" pitchFamily="18" charset="0"/>
              </a:rPr>
              <a:t>[6]</a:t>
            </a:r>
            <a:r>
              <a:rPr lang="vi-VN" sz="2600" dirty="0">
                <a:solidFill>
                  <a:srgbClr val="212529"/>
                </a:solidFill>
                <a:latin typeface="Times New Roman" panose="02020603050405020304" pitchFamily="18" charset="0"/>
                <a:cs typeface="Times New Roman" panose="02020603050405020304" pitchFamily="18" charset="0"/>
              </a:rPr>
              <a:t> lần bước dặm xanh</a:t>
            </a:r>
            <a:r>
              <a:rPr lang="vi-VN" sz="2600" baseline="30000" dirty="0">
                <a:solidFill>
                  <a:srgbClr val="212529"/>
                </a:solidFill>
                <a:latin typeface="Times New Roman" panose="02020603050405020304" pitchFamily="18" charset="0"/>
                <a:cs typeface="Times New Roman" panose="02020603050405020304" pitchFamily="18" charset="0"/>
              </a:rPr>
              <a:t>[7]</a:t>
            </a:r>
            <a:r>
              <a:rPr lang="vi-VN" sz="2600" dirty="0">
                <a:solidFill>
                  <a:srgbClr val="212529"/>
                </a:solidFill>
                <a:latin typeface="Times New Roman" panose="02020603050405020304" pitchFamily="18" charset="0"/>
                <a:cs typeface="Times New Roman" panose="02020603050405020304" pitchFamily="18" charset="0"/>
              </a:rPr>
              <a:t>,</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Một vùng như thể cây quỳnh, cành giao</a:t>
            </a:r>
            <a:r>
              <a:rPr lang="vi-VN" sz="2600" baseline="30000" dirty="0">
                <a:solidFill>
                  <a:srgbClr val="212529"/>
                </a:solidFill>
                <a:latin typeface="Times New Roman" panose="02020603050405020304" pitchFamily="18" charset="0"/>
                <a:cs typeface="Times New Roman" panose="02020603050405020304" pitchFamily="18" charset="0"/>
              </a:rPr>
              <a:t>[8]</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Chàng Vương quen mặt ra chào,</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Hai Kiều</a:t>
            </a:r>
            <a:r>
              <a:rPr lang="vi-VN" sz="2600" baseline="30000" dirty="0">
                <a:solidFill>
                  <a:srgbClr val="212529"/>
                </a:solidFill>
                <a:latin typeface="Times New Roman" panose="02020603050405020304" pitchFamily="18" charset="0"/>
                <a:cs typeface="Times New Roman" panose="02020603050405020304" pitchFamily="18" charset="0"/>
              </a:rPr>
              <a:t>[9]</a:t>
            </a:r>
            <a:r>
              <a:rPr lang="vi-VN" sz="2600" dirty="0">
                <a:solidFill>
                  <a:srgbClr val="212529"/>
                </a:solidFill>
                <a:latin typeface="Times New Roman" panose="02020603050405020304" pitchFamily="18" charset="0"/>
                <a:cs typeface="Times New Roman" panose="02020603050405020304" pitchFamily="18" charset="0"/>
              </a:rPr>
              <a:t> e lệ nép vào dưới hoa.</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Nguyên người quanh quất đâu xa,</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Họ Kim tên Trọng vốn nhà trâm anh</a:t>
            </a:r>
            <a:r>
              <a:rPr lang="vi-VN" sz="2600" baseline="30000" dirty="0">
                <a:solidFill>
                  <a:srgbClr val="212529"/>
                </a:solidFill>
                <a:latin typeface="Times New Roman" panose="02020603050405020304" pitchFamily="18" charset="0"/>
                <a:cs typeface="Times New Roman" panose="02020603050405020304" pitchFamily="18" charset="0"/>
              </a:rPr>
              <a:t>[10]</a:t>
            </a:r>
            <a:r>
              <a:rPr lang="vi-VN" sz="2600" dirty="0">
                <a:solidFill>
                  <a:srgbClr val="212529"/>
                </a:solidFill>
                <a:latin typeface="Times New Roman" panose="02020603050405020304" pitchFamily="18" charset="0"/>
                <a:cs typeface="Times New Roman" panose="02020603050405020304" pitchFamily="18" charset="0"/>
              </a:rPr>
              <a:t>.</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Nền phú hậu</a:t>
            </a:r>
            <a:r>
              <a:rPr lang="vi-VN" sz="2600" baseline="30000" dirty="0">
                <a:solidFill>
                  <a:srgbClr val="212529"/>
                </a:solidFill>
                <a:latin typeface="Times New Roman" panose="02020603050405020304" pitchFamily="18" charset="0"/>
                <a:cs typeface="Times New Roman" panose="02020603050405020304" pitchFamily="18" charset="0"/>
              </a:rPr>
              <a:t>[11]</a:t>
            </a:r>
            <a:r>
              <a:rPr lang="vi-VN" sz="2600" dirty="0">
                <a:solidFill>
                  <a:srgbClr val="212529"/>
                </a:solidFill>
                <a:latin typeface="Times New Roman" panose="02020603050405020304" pitchFamily="18" charset="0"/>
                <a:cs typeface="Times New Roman" panose="02020603050405020304" pitchFamily="18" charset="0"/>
              </a:rPr>
              <a:t>, bậc tài danh,</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Văn chương nết đất</a:t>
            </a:r>
            <a:r>
              <a:rPr lang="vi-VN" sz="2600" baseline="30000" dirty="0">
                <a:solidFill>
                  <a:srgbClr val="212529"/>
                </a:solidFill>
                <a:latin typeface="Times New Roman" panose="02020603050405020304" pitchFamily="18" charset="0"/>
                <a:cs typeface="Times New Roman" panose="02020603050405020304" pitchFamily="18" charset="0"/>
              </a:rPr>
              <a:t>[12]</a:t>
            </a:r>
            <a:r>
              <a:rPr lang="vi-VN" sz="2600" dirty="0">
                <a:solidFill>
                  <a:srgbClr val="212529"/>
                </a:solidFill>
                <a:latin typeface="Times New Roman" panose="02020603050405020304" pitchFamily="18" charset="0"/>
                <a:cs typeface="Times New Roman" panose="02020603050405020304" pitchFamily="18" charset="0"/>
              </a:rPr>
              <a:t>, thông minh tính trời</a:t>
            </a:r>
            <a:br>
              <a:rPr lang="vi-VN"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vi-VN" sz="2600" dirty="0">
                <a:solidFill>
                  <a:srgbClr val="212529"/>
                </a:solidFill>
                <a:latin typeface="Times New Roman" panose="02020603050405020304" pitchFamily="18" charset="0"/>
                <a:cs typeface="Times New Roman" panose="02020603050405020304" pitchFamily="18" charset="0"/>
              </a:rPr>
              <a:t>Phong tư</a:t>
            </a:r>
            <a:r>
              <a:rPr lang="vi-VN" sz="2600" baseline="30000" dirty="0">
                <a:solidFill>
                  <a:srgbClr val="212529"/>
                </a:solidFill>
                <a:latin typeface="Times New Roman" panose="02020603050405020304" pitchFamily="18" charset="0"/>
                <a:cs typeface="Times New Roman" panose="02020603050405020304" pitchFamily="18" charset="0"/>
              </a:rPr>
              <a:t>[13]</a:t>
            </a:r>
            <a:r>
              <a:rPr lang="vi-VN" sz="2600" dirty="0">
                <a:solidFill>
                  <a:srgbClr val="212529"/>
                </a:solidFill>
                <a:latin typeface="Times New Roman" panose="02020603050405020304" pitchFamily="18" charset="0"/>
                <a:cs typeface="Times New Roman" panose="02020603050405020304" pitchFamily="18" charset="0"/>
              </a:rPr>
              <a:t> tài mạo</a:t>
            </a:r>
            <a:r>
              <a:rPr lang="vi-VN" sz="2600" baseline="30000" dirty="0">
                <a:solidFill>
                  <a:srgbClr val="212529"/>
                </a:solidFill>
                <a:latin typeface="Times New Roman" panose="02020603050405020304" pitchFamily="18" charset="0"/>
                <a:cs typeface="Times New Roman" panose="02020603050405020304" pitchFamily="18" charset="0"/>
              </a:rPr>
              <a:t>[14]</a:t>
            </a:r>
            <a:r>
              <a:rPr lang="vi-VN" sz="2600" dirty="0">
                <a:solidFill>
                  <a:srgbClr val="212529"/>
                </a:solidFill>
                <a:latin typeface="Times New Roman" panose="02020603050405020304" pitchFamily="18" charset="0"/>
                <a:cs typeface="Times New Roman" panose="02020603050405020304" pitchFamily="18" charset="0"/>
              </a:rPr>
              <a:t> tuyệt vời,</a:t>
            </a:r>
            <a:br>
              <a:rPr lang="vi-VN" sz="2600" dirty="0">
                <a:latin typeface="Times New Roman" panose="02020603050405020304" pitchFamily="18" charset="0"/>
                <a:cs typeface="Times New Roman" panose="02020603050405020304" pitchFamily="18" charset="0"/>
              </a:rPr>
            </a:br>
            <a:r>
              <a:rPr lang="vi-VN" sz="2600" dirty="0">
                <a:solidFill>
                  <a:srgbClr val="212529"/>
                </a:solidFill>
                <a:latin typeface="Times New Roman" panose="02020603050405020304" pitchFamily="18" charset="0"/>
                <a:cs typeface="Times New Roman" panose="02020603050405020304" pitchFamily="18" charset="0"/>
              </a:rPr>
              <a:t>Vào trong phong nhã, ra ngoài hào hoa</a:t>
            </a:r>
            <a:r>
              <a:rPr lang="vi-VN" sz="2600" baseline="30000" dirty="0">
                <a:solidFill>
                  <a:srgbClr val="212529"/>
                </a:solidFill>
                <a:latin typeface="Times New Roman" panose="02020603050405020304" pitchFamily="18" charset="0"/>
                <a:cs typeface="Times New Roman" panose="02020603050405020304" pitchFamily="18" charset="0"/>
              </a:rPr>
              <a:t>[15]</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3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0" y="88490"/>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043948" y="245806"/>
            <a:ext cx="6931742" cy="54476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Kim –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gỡ</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Trích</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Kiều</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 </a:t>
            </a:r>
            <a:br>
              <a:rPr lang="vi-VN"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Bóng hồng</a:t>
            </a:r>
            <a:r>
              <a:rPr lang="vi-VN" sz="2500" baseline="30000" dirty="0">
                <a:solidFill>
                  <a:srgbClr val="212529"/>
                </a:solidFill>
                <a:latin typeface="Times New Roman" panose="02020603050405020304" pitchFamily="18" charset="0"/>
                <a:cs typeface="Times New Roman" panose="02020603050405020304" pitchFamily="18" charset="0"/>
              </a:rPr>
              <a:t>[23]</a:t>
            </a:r>
            <a:r>
              <a:rPr lang="vi-VN" sz="2500" dirty="0">
                <a:solidFill>
                  <a:srgbClr val="212529"/>
                </a:solidFill>
                <a:latin typeface="Times New Roman" panose="02020603050405020304" pitchFamily="18" charset="0"/>
                <a:cs typeface="Times New Roman" panose="02020603050405020304" pitchFamily="18" charset="0"/>
              </a:rPr>
              <a:t> nhác thấy nẻo xa,</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Xuân lan, thu cúc</a:t>
            </a:r>
            <a:r>
              <a:rPr lang="vi-VN" sz="2500" baseline="30000" dirty="0">
                <a:solidFill>
                  <a:srgbClr val="212529"/>
                </a:solidFill>
                <a:latin typeface="Times New Roman" panose="02020603050405020304" pitchFamily="18" charset="0"/>
                <a:cs typeface="Times New Roman" panose="02020603050405020304" pitchFamily="18" charset="0"/>
              </a:rPr>
              <a:t>[24]</a:t>
            </a:r>
            <a:r>
              <a:rPr lang="vi-VN" sz="2500" dirty="0">
                <a:solidFill>
                  <a:srgbClr val="212529"/>
                </a:solidFill>
                <a:latin typeface="Times New Roman" panose="02020603050405020304" pitchFamily="18" charset="0"/>
                <a:cs typeface="Times New Roman" panose="02020603050405020304" pitchFamily="18" charset="0"/>
              </a:rPr>
              <a:t>, mặn mà cả hai</a:t>
            </a:r>
            <a:br>
              <a:rPr lang="vi-VN"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Người quốc sắc</a:t>
            </a:r>
            <a:r>
              <a:rPr lang="vi-VN" sz="2500" baseline="30000" dirty="0">
                <a:solidFill>
                  <a:srgbClr val="212529"/>
                </a:solidFill>
                <a:latin typeface="Times New Roman" panose="02020603050405020304" pitchFamily="18" charset="0"/>
                <a:cs typeface="Times New Roman" panose="02020603050405020304" pitchFamily="18" charset="0"/>
              </a:rPr>
              <a:t>[25]</a:t>
            </a:r>
            <a:r>
              <a:rPr lang="vi-VN" sz="2500" dirty="0">
                <a:solidFill>
                  <a:srgbClr val="212529"/>
                </a:solidFill>
                <a:latin typeface="Times New Roman" panose="02020603050405020304" pitchFamily="18" charset="0"/>
                <a:cs typeface="Times New Roman" panose="02020603050405020304" pitchFamily="18" charset="0"/>
              </a:rPr>
              <a:t>, kẻ thiên tài,</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Tình trong như đã, mặt ngoài còn e.</a:t>
            </a:r>
            <a:endParaRPr lang="en-US" sz="2500" dirty="0">
              <a:solidFill>
                <a:srgbClr val="212529"/>
              </a:solidFill>
              <a:latin typeface="Times New Roman" panose="02020603050405020304" pitchFamily="18" charset="0"/>
              <a:cs typeface="Times New Roman" panose="02020603050405020304" pitchFamily="18" charset="0"/>
            </a:endParaRPr>
          </a:p>
          <a:p>
            <a:pPr lvl="0"/>
            <a:r>
              <a:rPr lang="en-US" sz="2500" dirty="0">
                <a:solidFill>
                  <a:srgbClr val="212529"/>
                </a:solidFill>
                <a:latin typeface="Times New Roman" panose="02020603050405020304" pitchFamily="18" charset="0"/>
                <a:cs typeface="Times New Roman" panose="02020603050405020304" pitchFamily="18" charset="0"/>
              </a:rPr>
              <a:t>	</a:t>
            </a:r>
            <a:r>
              <a:rPr lang="vi-VN" sz="2500" dirty="0">
                <a:solidFill>
                  <a:srgbClr val="212529"/>
                </a:solidFill>
                <a:latin typeface="Times New Roman" panose="02020603050405020304" pitchFamily="18" charset="0"/>
                <a:cs typeface="Times New Roman" panose="02020603050405020304" pitchFamily="18" charset="0"/>
              </a:rPr>
              <a:t>Chập chờn cơn tỉnh, cơn mê,</a:t>
            </a:r>
            <a:br>
              <a:rPr lang="vi-VN" sz="2500" dirty="0">
                <a:latin typeface="Times New Roman" panose="02020603050405020304" pitchFamily="18" charset="0"/>
                <a:cs typeface="Times New Roman" panose="02020603050405020304" pitchFamily="18" charset="0"/>
              </a:rPr>
            </a:br>
            <a:r>
              <a:rPr lang="vi-VN" sz="2500" dirty="0">
                <a:solidFill>
                  <a:srgbClr val="212529"/>
                </a:solidFill>
                <a:latin typeface="Times New Roman" panose="02020603050405020304" pitchFamily="18" charset="0"/>
                <a:cs typeface="Times New Roman" panose="02020603050405020304" pitchFamily="18" charset="0"/>
              </a:rPr>
              <a:t>Rốn ngồi chẳng tiện, dứt về chỉn</a:t>
            </a:r>
            <a:r>
              <a:rPr lang="vi-VN" sz="2500" baseline="30000" dirty="0">
                <a:solidFill>
                  <a:srgbClr val="212529"/>
                </a:solidFill>
                <a:latin typeface="Times New Roman" panose="02020603050405020304" pitchFamily="18" charset="0"/>
                <a:cs typeface="Times New Roman" panose="02020603050405020304" pitchFamily="18" charset="0"/>
              </a:rPr>
              <a:t>[26]</a:t>
            </a:r>
            <a:r>
              <a:rPr lang="vi-VN" sz="2500" dirty="0">
                <a:solidFill>
                  <a:srgbClr val="212529"/>
                </a:solidFill>
                <a:latin typeface="Times New Roman" panose="02020603050405020304" pitchFamily="18" charset="0"/>
                <a:cs typeface="Times New Roman" panose="02020603050405020304" pitchFamily="18" charset="0"/>
              </a:rPr>
              <a:t> khôn.</a:t>
            </a:r>
            <a:endParaRPr lang="en-US" sz="2500" dirty="0">
              <a:solidFill>
                <a:srgbClr val="212529"/>
              </a:solidFill>
              <a:latin typeface="Times New Roman" panose="02020603050405020304" pitchFamily="18" charset="0"/>
              <a:cs typeface="Times New Roman" panose="02020603050405020304" pitchFamily="18" charset="0"/>
            </a:endParaRPr>
          </a:p>
          <a:p>
            <a:r>
              <a:rPr lang="en-US" sz="2400" dirty="0">
                <a:solidFill>
                  <a:srgbClr val="212529"/>
                </a:solidFill>
                <a:latin typeface="Times New Roman" panose="02020603050405020304" pitchFamily="18" charset="0"/>
                <a:cs typeface="Times New Roman" panose="02020603050405020304" pitchFamily="18" charset="0"/>
              </a:rPr>
              <a:t>	</a:t>
            </a:r>
            <a:r>
              <a:rPr lang="vi-VN" sz="2400" dirty="0">
                <a:solidFill>
                  <a:srgbClr val="212529"/>
                </a:solidFill>
                <a:latin typeface="Times New Roman" panose="02020603050405020304" pitchFamily="18" charset="0"/>
                <a:cs typeface="Times New Roman" panose="02020603050405020304" pitchFamily="18" charset="0"/>
              </a:rPr>
              <a:t>Bóng tà như giục cơn buồn</a:t>
            </a:r>
            <a:br>
              <a:rPr lang="vi-VN" sz="2400" dirty="0">
                <a:latin typeface="Times New Roman" panose="02020603050405020304" pitchFamily="18" charset="0"/>
                <a:cs typeface="Times New Roman" panose="02020603050405020304" pitchFamily="18" charset="0"/>
              </a:rPr>
            </a:br>
            <a:r>
              <a:rPr lang="vi-VN" sz="2400" dirty="0">
                <a:solidFill>
                  <a:srgbClr val="212529"/>
                </a:solidFill>
                <a:latin typeface="Times New Roman" panose="02020603050405020304" pitchFamily="18" charset="0"/>
                <a:cs typeface="Times New Roman" panose="02020603050405020304" pitchFamily="18" charset="0"/>
              </a:rPr>
              <a:t>Khách đà lên ngựa, người còn ghé theo</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212529"/>
                </a:solidFill>
                <a:latin typeface="Times New Roman" panose="02020603050405020304" pitchFamily="18" charset="0"/>
                <a:cs typeface="Times New Roman" panose="02020603050405020304" pitchFamily="18" charset="0"/>
              </a:rPr>
              <a:t>Dưới dòng nước chảy trong veo,</a:t>
            </a:r>
            <a:br>
              <a:rPr lang="vi-VN" sz="2400" dirty="0">
                <a:latin typeface="Times New Roman" panose="02020603050405020304" pitchFamily="18" charset="0"/>
                <a:cs typeface="Times New Roman" panose="02020603050405020304" pitchFamily="18" charset="0"/>
              </a:rPr>
            </a:br>
            <a:r>
              <a:rPr lang="vi-VN" sz="2400" dirty="0">
                <a:solidFill>
                  <a:srgbClr val="212529"/>
                </a:solidFill>
                <a:latin typeface="Times New Roman" panose="02020603050405020304" pitchFamily="18" charset="0"/>
                <a:cs typeface="Times New Roman" panose="02020603050405020304" pitchFamily="18" charset="0"/>
              </a:rPr>
              <a:t>Bên cầu tơ liễu bóng chiều thướt tha.</a:t>
            </a:r>
            <a:endParaRPr lang="en-US" sz="2400" dirty="0">
              <a:solidFill>
                <a:srgbClr val="212529"/>
              </a:solidFill>
              <a:latin typeface="Times New Roman" panose="02020603050405020304" pitchFamily="18" charset="0"/>
              <a:cs typeface="Times New Roman" panose="02020603050405020304" pitchFamily="18" charset="0"/>
            </a:endParaRPr>
          </a:p>
          <a:p>
            <a:pPr lvl="0"/>
            <a:br>
              <a:rPr lang="vi-VN" sz="2400" dirty="0">
                <a:latin typeface="Times New Roman" panose="02020603050405020304" pitchFamily="18" charset="0"/>
                <a:cs typeface="Times New Roman" panose="02020603050405020304" pitchFamily="18" charset="0"/>
              </a:rPr>
            </a:b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92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1F188-8D02-4BC7-B8F5-C611E96B633B}"/>
              </a:ext>
            </a:extLst>
          </p:cNvPr>
          <p:cNvPicPr>
            <a:picLocks noChangeAspect="1"/>
          </p:cNvPicPr>
          <p:nvPr/>
        </p:nvPicPr>
        <p:blipFill>
          <a:blip r:embed="rId3"/>
          <a:stretch>
            <a:fillRect/>
          </a:stretch>
        </p:blipFill>
        <p:spPr>
          <a:xfrm>
            <a:off x="597032" y="16176"/>
            <a:ext cx="4916129" cy="6769509"/>
          </a:xfrm>
          <a:prstGeom prst="rect">
            <a:avLst/>
          </a:prstGeom>
        </p:spPr>
      </p:pic>
      <p:sp>
        <p:nvSpPr>
          <p:cNvPr id="2" name="TextBox 1">
            <a:extLst>
              <a:ext uri="{FF2B5EF4-FFF2-40B4-BE49-F238E27FC236}">
                <a16:creationId xmlns:a16="http://schemas.microsoft.com/office/drawing/2014/main" id="{03EEB4C5-8FA0-4488-9D83-01BAA37AA956}"/>
              </a:ext>
            </a:extLst>
          </p:cNvPr>
          <p:cNvSpPr txBox="1"/>
          <p:nvPr/>
        </p:nvSpPr>
        <p:spPr>
          <a:xfrm>
            <a:off x="5807518" y="0"/>
            <a:ext cx="5787450" cy="5324535"/>
          </a:xfrm>
          <a:prstGeom prst="rect">
            <a:avLst/>
          </a:prstGeom>
          <a:noFill/>
        </p:spPr>
        <p:txBody>
          <a:bodyPr wrap="square" rtlCol="0">
            <a:spAutoFit/>
          </a:bodyPr>
          <a:lstStyle/>
          <a:p>
            <a:pPr lvl="0"/>
            <a:r>
              <a:rPr lang="en-US" sz="2800" dirty="0">
                <a:solidFill>
                  <a:srgbClr val="212529"/>
                </a:solidFill>
                <a:latin typeface="Times New Roman" panose="02020603050405020304" pitchFamily="18" charset="0"/>
                <a:cs typeface="Times New Roman" panose="02020603050405020304" pitchFamily="18" charset="0"/>
              </a:rPr>
              <a:t>	</a:t>
            </a:r>
            <a:r>
              <a:rPr lang="en-US" sz="2400" dirty="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Kiều từ trở gót trướng hoa,</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Mặt trời gác núi chiêng đà thu không.</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Gương nga chênh chếch dòm song,</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Vàng gieo ngấn nước, cây lồng bóng sân.</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Hải đường lả ngọn đông lân,</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Giọt sương gieo nặng, cành xuân là đà.</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Một mình lặng ngắm bóng nga,</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Rộn đường gần với nỗi xa bời bời:</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mà đến thế thì thôi,</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Đời phồn hoa cũng là đời bỏ đi!</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Người đâu gặp gỡ làm chi,</a:t>
            </a:r>
            <a:br>
              <a:rPr lang="vi-VN" sz="2400" dirty="0">
                <a:latin typeface="Times New Roman" panose="02020603050405020304" pitchFamily="18" charset="0"/>
                <a:cs typeface="Times New Roman" panose="02020603050405020304" pitchFamily="18" charset="0"/>
              </a:rPr>
            </a:br>
            <a:r>
              <a:rPr lang="vi-VN" sz="2400" dirty="0">
                <a:solidFill>
                  <a:srgbClr val="050505"/>
                </a:solidFill>
                <a:latin typeface="Times New Roman" panose="02020603050405020304" pitchFamily="18" charset="0"/>
                <a:cs typeface="Times New Roman" panose="02020603050405020304" pitchFamily="18" charset="0"/>
              </a:rPr>
              <a:t>Trăm năm biết có duyên gì hay không?</a:t>
            </a:r>
            <a:endParaRPr lang="en-US" sz="2400" dirty="0">
              <a:solidFill>
                <a:srgbClr val="050505"/>
              </a:solidFill>
              <a:latin typeface="Times New Roman" panose="02020603050405020304" pitchFamily="18" charset="0"/>
              <a:cs typeface="Times New Roman" panose="02020603050405020304" pitchFamily="18" charset="0"/>
            </a:endParaRPr>
          </a:p>
          <a:p>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Ngổn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ngang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trăm</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mối</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bên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lòng</a:t>
            </a:r>
            <a:r>
              <a:rPr lang="en-US" sz="2400" dirty="0">
                <a:solidFill>
                  <a:srgbClr val="050505"/>
                </a:solidFill>
                <a:latin typeface="Times New Roman" panose="02020603050405020304" pitchFamily="18" charset="0"/>
                <a:cs typeface="Times New Roman" panose="02020603050405020304" pitchFamily="18" charset="0"/>
              </a:rPr>
              <a:t>,</a:t>
            </a:r>
          </a:p>
          <a:p>
            <a:r>
              <a:rPr lang="en-US" sz="2400" dirty="0" err="1">
                <a:solidFill>
                  <a:srgbClr val="050505"/>
                </a:solidFill>
                <a:latin typeface="Times New Roman" panose="02020603050405020304" pitchFamily="18" charset="0"/>
                <a:cs typeface="Times New Roman" panose="02020603050405020304" pitchFamily="18" charset="0"/>
              </a:rPr>
              <a:t>Nên</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câu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tuyệt</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diệu</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ngụ</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trong</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tính</a:t>
            </a:r>
            <a:r>
              <a:rPr lang="en-US" sz="2400" dirty="0">
                <a:solidFill>
                  <a:srgbClr val="050505"/>
                </a:solidFill>
                <a:latin typeface="Times New Roman" panose="02020603050405020304" pitchFamily="18" charset="0"/>
                <a:cs typeface="Times New Roman" panose="02020603050405020304" pitchFamily="18" charset="0"/>
              </a:rPr>
              <a:t> </a:t>
            </a:r>
            <a:r>
              <a:rPr lang="en-US" sz="2400" dirty="0" err="1">
                <a:solidFill>
                  <a:srgbClr val="050505"/>
                </a:solidFill>
                <a:latin typeface="Times New Roman" panose="02020603050405020304" pitchFamily="18" charset="0"/>
                <a:cs typeface="Times New Roman" panose="02020603050405020304" pitchFamily="18" charset="0"/>
              </a:rPr>
              <a:t>tình</a:t>
            </a:r>
            <a:r>
              <a:rPr lang="en-US" sz="2400" dirty="0">
                <a:solidFill>
                  <a:srgbClr val="050505"/>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13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00">
            <a:extLst>
              <a:ext uri="{FF2B5EF4-FFF2-40B4-BE49-F238E27FC236}">
                <a16:creationId xmlns:a16="http://schemas.microsoft.com/office/drawing/2014/main" id="{9BDAD1F7-87C3-4FFF-868C-43C3D0449183}"/>
              </a:ext>
            </a:extLst>
          </p:cNvPr>
          <p:cNvPicPr/>
          <p:nvPr/>
        </p:nvPicPr>
        <p:blipFill>
          <a:blip r:embed="rId2"/>
          <a:stretch/>
        </p:blipFill>
        <p:spPr>
          <a:xfrm>
            <a:off x="373625" y="285135"/>
            <a:ext cx="11484077" cy="6489292"/>
          </a:xfrm>
          <a:prstGeom prst="rect">
            <a:avLst/>
          </a:prstGeom>
        </p:spPr>
      </p:pic>
      <p:sp>
        <p:nvSpPr>
          <p:cNvPr id="5" name="TextBox 4">
            <a:extLst>
              <a:ext uri="{FF2B5EF4-FFF2-40B4-BE49-F238E27FC236}">
                <a16:creationId xmlns:a16="http://schemas.microsoft.com/office/drawing/2014/main" id="{AB97769A-7441-4C22-A3D3-C9BCA43CB999}"/>
              </a:ext>
            </a:extLst>
          </p:cNvPr>
          <p:cNvSpPr txBox="1"/>
          <p:nvPr/>
        </p:nvSpPr>
        <p:spPr>
          <a:xfrm>
            <a:off x="101070" y="83573"/>
            <a:ext cx="5145139" cy="461665"/>
          </a:xfrm>
          <a:prstGeom prst="rect">
            <a:avLst/>
          </a:prstGeom>
          <a:noFill/>
        </p:spPr>
        <p:txBody>
          <a:bodyPr wrap="square" rtlCol="0">
            <a:spAutoFit/>
          </a:bodyPr>
          <a:lstStyle/>
          <a:p>
            <a:pPr defTabSz="1073944"/>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2.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B513F5E9-9527-4676-87B2-26366A35F0EA}"/>
              </a:ext>
            </a:extLst>
          </p:cNvPr>
          <p:cNvSpPr/>
          <p:nvPr/>
        </p:nvSpPr>
        <p:spPr>
          <a:xfrm>
            <a:off x="334298" y="314405"/>
            <a:ext cx="5392977" cy="737646"/>
          </a:xfrm>
          <a:prstGeom prst="rect">
            <a:avLst/>
          </a:prstGeom>
        </p:spPr>
        <p:txBody>
          <a:bodyPr wrap="square" lIns="86581" tIns="43311" rIns="86581" bIns="43311">
            <a:spAutoFit/>
          </a:bodyPr>
          <a:lstStyle/>
          <a:p>
            <a:pPr algn="just" defTabSz="865812" fontAlgn="base">
              <a:lnSpc>
                <a:spcPct val="150000"/>
              </a:lnSpc>
              <a:spcBef>
                <a:spcPct val="0"/>
              </a:spcBef>
              <a:spcAft>
                <a:spcPct val="0"/>
              </a:spcAft>
            </a:pPr>
            <a:r>
              <a:rPr lang="en-US" sz="3200" i="1" dirty="0">
                <a:solidFill>
                  <a:srgbClr val="FF0000"/>
                </a:solidFill>
                <a:latin typeface="Times New Roman" pitchFamily="18" charset="0"/>
                <a:ea typeface="宋体" panose="02010600030101010101" pitchFamily="2" charset="-122"/>
                <a:cs typeface="Times New Roman" pitchFamily="18" charset="0"/>
              </a:rPr>
              <a:t>a. </a:t>
            </a:r>
            <a:r>
              <a:rPr lang="en-US" sz="3200" i="1" dirty="0" err="1">
                <a:solidFill>
                  <a:srgbClr val="FF0000"/>
                </a:solidFill>
                <a:latin typeface="Times New Roman" pitchFamily="18" charset="0"/>
                <a:ea typeface="宋体" panose="02010600030101010101" pitchFamily="2" charset="-122"/>
                <a:cs typeface="Times New Roman" pitchFamily="18" charset="0"/>
              </a:rPr>
              <a:t>Tác</a:t>
            </a:r>
            <a:r>
              <a:rPr lang="en-US" sz="3200" i="1" dirty="0">
                <a:solidFill>
                  <a:srgbClr val="FF0000"/>
                </a:solidFill>
                <a:latin typeface="Times New Roman" pitchFamily="18" charset="0"/>
                <a:ea typeface="宋体" panose="02010600030101010101" pitchFamily="2" charset="-122"/>
                <a:cs typeface="Times New Roman" pitchFamily="18" charset="0"/>
              </a:rPr>
              <a:t> </a:t>
            </a:r>
            <a:r>
              <a:rPr lang="en-US" sz="3200" i="1" dirty="0" err="1">
                <a:solidFill>
                  <a:srgbClr val="FF0000"/>
                </a:solidFill>
                <a:latin typeface="Times New Roman" pitchFamily="18" charset="0"/>
                <a:ea typeface="宋体" panose="02010600030101010101" pitchFamily="2" charset="-122"/>
                <a:cs typeface="Times New Roman" pitchFamily="18" charset="0"/>
              </a:rPr>
              <a:t>giả</a:t>
            </a:r>
            <a:endParaRPr lang="vi-VN" sz="3200" i="1" dirty="0">
              <a:solidFill>
                <a:srgbClr val="FF0000"/>
              </a:solidFill>
              <a:latin typeface="Times New Roman"/>
              <a:ea typeface="宋体" panose="02010600030101010101" pitchFamily="2" charset="-122"/>
            </a:endParaRPr>
          </a:p>
        </p:txBody>
      </p:sp>
    </p:spTree>
    <p:extLst>
      <p:ext uri="{BB962C8B-B14F-4D97-AF65-F5344CB8AC3E}">
        <p14:creationId xmlns:p14="http://schemas.microsoft.com/office/powerpoint/2010/main" val="33499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4489" y="-3257"/>
            <a:ext cx="7409093" cy="6858000"/>
          </a:xfrm>
          <a:prstGeom prst="rect">
            <a:avLst/>
          </a:prstGeom>
          <a:solidFill>
            <a:srgbClr val="F7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166"/>
            <a:endParaRPr lang="en-US" sz="2400">
              <a:solidFill>
                <a:prstClr val="white"/>
              </a:solidFill>
              <a:latin typeface="Calibri"/>
            </a:endParaRPr>
          </a:p>
        </p:txBody>
      </p:sp>
      <p:grpSp>
        <p:nvGrpSpPr>
          <p:cNvPr id="8" name="Group 7"/>
          <p:cNvGrpSpPr/>
          <p:nvPr/>
        </p:nvGrpSpPr>
        <p:grpSpPr>
          <a:xfrm>
            <a:off x="335361" y="224931"/>
            <a:ext cx="5776087" cy="496647"/>
            <a:chOff x="644526" y="2766774"/>
            <a:chExt cx="11553677" cy="993282"/>
          </a:xfrm>
        </p:grpSpPr>
        <p:sp>
          <p:nvSpPr>
            <p:cNvPr id="9" name="TextBox 8"/>
            <p:cNvSpPr txBox="1"/>
            <p:nvPr/>
          </p:nvSpPr>
          <p:spPr>
            <a:xfrm>
              <a:off x="1906586" y="2766774"/>
              <a:ext cx="10291617" cy="923318"/>
            </a:xfrm>
            <a:prstGeom prst="rect">
              <a:avLst/>
            </a:prstGeom>
            <a:noFill/>
          </p:spPr>
          <p:txBody>
            <a:bodyPr wrap="square" rtlCol="0">
              <a:spAutoFit/>
            </a:bodyPr>
            <a:lstStyle/>
            <a:p>
              <a:pPr defTabSz="1073944"/>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3944"/>
              <a:endParaRPr lang="en-US" sz="2133">
                <a:solidFill>
                  <a:prstClr val="white"/>
                </a:solidFill>
                <a:latin typeface="Calibri"/>
              </a:endParaRPr>
            </a:p>
          </p:txBody>
        </p:sp>
        <p:sp>
          <p:nvSpPr>
            <p:cNvPr id="11" name="TextBox 10"/>
            <p:cNvSpPr txBox="1"/>
            <p:nvPr/>
          </p:nvSpPr>
          <p:spPr>
            <a:xfrm>
              <a:off x="957123" y="2795828"/>
              <a:ext cx="783010" cy="964228"/>
            </a:xfrm>
            <a:prstGeom prst="rect">
              <a:avLst/>
            </a:prstGeom>
            <a:noFill/>
          </p:spPr>
          <p:txBody>
            <a:bodyPr wrap="none" rtlCol="0">
              <a:spAutoFit/>
            </a:bodyPr>
            <a:lstStyle/>
            <a:p>
              <a:pPr algn="ctr" defTabSz="1073944"/>
              <a:r>
                <a:rPr lang="en-US" sz="2533"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12"/>
          <p:cNvSpPr/>
          <p:nvPr/>
        </p:nvSpPr>
        <p:spPr>
          <a:xfrm>
            <a:off x="4874398" y="662811"/>
            <a:ext cx="7140246" cy="954016"/>
          </a:xfrm>
          <a:prstGeom prst="rect">
            <a:avLst/>
          </a:prstGeom>
          <a:solidFill>
            <a:schemeClr val="bg1"/>
          </a:solidFill>
          <a:ln>
            <a:noFill/>
          </a:ln>
        </p:spPr>
        <p:txBody>
          <a:bodyPr wrap="square" lIns="91307" tIns="45675" rIns="91307" bIns="45675">
            <a:spAutoFit/>
          </a:bodyPr>
          <a:lstStyle/>
          <a:p>
            <a:pPr algn="just" defTabSz="912939"/>
            <a:r>
              <a:rPr lang="en-US" sz="2800" i="1" dirty="0" err="1">
                <a:solidFill>
                  <a:prstClr val="black"/>
                </a:solidFill>
                <a:latin typeface="Times New Roman" panose="02020603050405020304" pitchFamily="18" charset="0"/>
              </a:rPr>
              <a:t>Nguyễn</a:t>
            </a:r>
            <a:r>
              <a:rPr lang="en-US" sz="2800" i="1" dirty="0">
                <a:solidFill>
                  <a:prstClr val="black"/>
                </a:solidFill>
                <a:latin typeface="Times New Roman" panose="02020603050405020304" pitchFamily="18" charset="0"/>
              </a:rPr>
              <a:t> Du </a:t>
            </a:r>
            <a:r>
              <a:rPr lang="en-US" sz="2800" i="1" dirty="0" err="1">
                <a:solidFill>
                  <a:prstClr val="black"/>
                </a:solidFill>
                <a:latin typeface="Times New Roman" panose="02020603050405020304" pitchFamily="18" charset="0"/>
              </a:rPr>
              <a:t>tên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chữ</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là</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Tố</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Như</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hiệu</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là</a:t>
            </a:r>
            <a:r>
              <a:rPr lang="en-US" sz="2800" i="1" dirty="0">
                <a:solidFill>
                  <a:prstClr val="black"/>
                </a:solidFill>
                <a:latin typeface="Times New Roman" panose="02020603050405020304" pitchFamily="18" charset="0"/>
              </a:rPr>
              <a:t> Thanh </a:t>
            </a:r>
            <a:r>
              <a:rPr lang="en-US" sz="2800" i="1" dirty="0" err="1">
                <a:solidFill>
                  <a:prstClr val="black"/>
                </a:solidFill>
                <a:latin typeface="Times New Roman" panose="02020603050405020304" pitchFamily="18" charset="0"/>
              </a:rPr>
              <a:t>Hiên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quê</a:t>
            </a:r>
            <a:r>
              <a:rPr lang="en-US" sz="2800" i="1" dirty="0">
                <a:solidFill>
                  <a:prstClr val="black"/>
                </a:solidFill>
                <a:latin typeface="Times New Roman" panose="02020603050405020304" pitchFamily="18" charset="0"/>
              </a:rPr>
              <a:t> ở </a:t>
            </a:r>
            <a:r>
              <a:rPr lang="en-US" sz="2800" i="1" dirty="0" err="1">
                <a:solidFill>
                  <a:prstClr val="black"/>
                </a:solidFill>
                <a:latin typeface="Times New Roman" panose="02020603050405020304" pitchFamily="18" charset="0"/>
              </a:rPr>
              <a:t>Tiên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Điền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Nghi</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Xuân</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Hà</a:t>
            </a:r>
            <a:r>
              <a:rPr lang="en-US" sz="2800" i="1" dirty="0">
                <a:solidFill>
                  <a:prstClr val="black"/>
                </a:solidFill>
                <a:latin typeface="Times New Roman" panose="02020603050405020304" pitchFamily="18" charset="0"/>
              </a:rPr>
              <a:t> </a:t>
            </a:r>
            <a:r>
              <a:rPr lang="en-US" sz="2800" i="1" dirty="0" err="1">
                <a:solidFill>
                  <a:prstClr val="black"/>
                </a:solidFill>
                <a:latin typeface="Times New Roman" panose="02020603050405020304" pitchFamily="18" charset="0"/>
              </a:rPr>
              <a:t>Tĩnh</a:t>
            </a:r>
            <a:r>
              <a:rPr lang="en-US" sz="2800" i="1" dirty="0">
                <a:solidFill>
                  <a:prstClr val="black"/>
                </a:solidFill>
                <a:latin typeface="Times New Roman" panose="02020603050405020304" pitchFamily="18" charset="0"/>
              </a:rPr>
              <a:t>. </a:t>
            </a:r>
            <a:endParaRPr lang="vi-VN" sz="2800" i="1" dirty="0">
              <a:solidFill>
                <a:prstClr val="black"/>
              </a:solidFill>
              <a:latin typeface="Times New Roman" panose="02020603050405020304" pitchFamily="18" charset="0"/>
            </a:endParaRPr>
          </a:p>
        </p:txBody>
      </p:sp>
      <p:sp>
        <p:nvSpPr>
          <p:cNvPr id="14" name="Rectangle 13"/>
          <p:cNvSpPr/>
          <p:nvPr/>
        </p:nvSpPr>
        <p:spPr>
          <a:xfrm>
            <a:off x="4874398" y="2335229"/>
            <a:ext cx="7140245" cy="1384904"/>
          </a:xfrm>
          <a:prstGeom prst="rect">
            <a:avLst/>
          </a:prstGeom>
          <a:solidFill>
            <a:schemeClr val="bg1"/>
          </a:solidFill>
          <a:ln>
            <a:noFill/>
          </a:ln>
        </p:spPr>
        <p:txBody>
          <a:bodyPr wrap="square" lIns="91307" tIns="45675" rIns="91307" bIns="45675">
            <a:spAutoFit/>
          </a:bodyPr>
          <a:lstStyle/>
          <a:p>
            <a:pPr algn="just" defTabSz="912939"/>
            <a:r>
              <a:rPr lang="en-US" sz="2800" i="1" dirty="0">
                <a:solidFill>
                  <a:prstClr val="black"/>
                </a:solidFill>
                <a:latin typeface="Times New Roman" pitchFamily="18" charset="0"/>
                <a:cs typeface="Times New Roman" pitchFamily="18" charset="0"/>
              </a:rPr>
              <a:t> </a:t>
            </a:r>
            <a:r>
              <a:rPr lang="en-US" sz="2800" i="1" dirty="0" err="1">
                <a:latin typeface="Times New Roman" pitchFamily="18" charset="0"/>
                <a:cs typeface="Times New Roman" pitchFamily="18" charset="0"/>
              </a:rPr>
              <a:t>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cuối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XVIII,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XIX,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hội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Việt</a:t>
            </a:r>
            <a:r>
              <a:rPr lang="en-US" sz="2800" i="1" dirty="0">
                <a:latin typeface="Times New Roman" pitchFamily="18" charset="0"/>
                <a:cs typeface="Times New Roman" pitchFamily="18" charset="0"/>
              </a:rPr>
              <a:t> Nam </a:t>
            </a:r>
            <a:r>
              <a:rPr lang="en-US" sz="2800" i="1" dirty="0" err="1">
                <a:latin typeface="Times New Roman" pitchFamily="18" charset="0"/>
                <a:cs typeface="Times New Roman" pitchFamily="18" charset="0"/>
              </a:rPr>
              <a:t>khủng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hoảng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trầm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trọng</a:t>
            </a:r>
            <a:endParaRPr lang="vi-VN" sz="2800" i="1" dirty="0">
              <a:solidFill>
                <a:prstClr val="black"/>
              </a:solidFill>
              <a:latin typeface="Times New Roman" pitchFamily="18" charset="0"/>
              <a:cs typeface="Times New Roman" pitchFamily="18" charset="0"/>
            </a:endParaRPr>
          </a:p>
        </p:txBody>
      </p:sp>
      <p:sp>
        <p:nvSpPr>
          <p:cNvPr id="15" name="Rectangle 14"/>
          <p:cNvSpPr/>
          <p:nvPr/>
        </p:nvSpPr>
        <p:spPr>
          <a:xfrm>
            <a:off x="4769107" y="4274519"/>
            <a:ext cx="7177626" cy="1384904"/>
          </a:xfrm>
          <a:prstGeom prst="rect">
            <a:avLst/>
          </a:prstGeom>
          <a:solidFill>
            <a:schemeClr val="bg1"/>
          </a:solidFill>
          <a:ln>
            <a:noFill/>
          </a:ln>
        </p:spPr>
        <p:txBody>
          <a:bodyPr wrap="square" lIns="91307" tIns="45675" rIns="91307" bIns="45675">
            <a:spAutoFit/>
          </a:bodyPr>
          <a:lstStyle/>
          <a:p>
            <a:pPr algn="just" defTabSz="912939"/>
            <a:r>
              <a:rPr lang="en-US" sz="2800" i="1" dirty="0" err="1">
                <a:solidFill>
                  <a:prstClr val="black"/>
                </a:solidFill>
                <a:latin typeface="Times New Roman" pitchFamily="18" charset="0"/>
                <a:cs typeface="Times New Roman" pitchFamily="18" charset="0"/>
              </a:rPr>
              <a:t>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sinh</a:t>
            </a:r>
            <a:r>
              <a:rPr lang="en-US" sz="2800" i="1" dirty="0">
                <a:solidFill>
                  <a:prstClr val="black"/>
                </a:solidFill>
                <a:latin typeface="Times New Roman" pitchFamily="18" charset="0"/>
                <a:cs typeface="Times New Roman" pitchFamily="18" charset="0"/>
              </a:rPr>
              <a:t> ra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một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đình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quý</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tộc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nhiều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làm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quan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và</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có</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thống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chương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Nhưng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cuộc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của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nhiều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thăng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trầm</a:t>
            </a:r>
            <a:r>
              <a:rPr lang="en-US" sz="2800" i="1" dirty="0">
                <a:solidFill>
                  <a:prstClr val="black"/>
                </a:solidFill>
                <a:latin typeface="Times New Roman" pitchFamily="18" charset="0"/>
                <a:cs typeface="Times New Roman" pitchFamily="18" charset="0"/>
              </a:rPr>
              <a:t>.</a:t>
            </a:r>
          </a:p>
        </p:txBody>
      </p:sp>
      <p:sp>
        <p:nvSpPr>
          <p:cNvPr id="16" name="4-Point Star 15"/>
          <p:cNvSpPr/>
          <p:nvPr/>
        </p:nvSpPr>
        <p:spPr>
          <a:xfrm>
            <a:off x="4405447" y="876301"/>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17" name="4-Point Star 16"/>
          <p:cNvSpPr/>
          <p:nvPr/>
        </p:nvSpPr>
        <p:spPr>
          <a:xfrm>
            <a:off x="4456919" y="2923403"/>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18" name="4-Point Star 17"/>
          <p:cNvSpPr/>
          <p:nvPr/>
        </p:nvSpPr>
        <p:spPr>
          <a:xfrm>
            <a:off x="4555310" y="4695338"/>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algn="ctr" defTabSz="912939">
              <a:defRPr/>
            </a:pPr>
            <a:endParaRPr lang="en-US" sz="1867">
              <a:solidFill>
                <a:prstClr val="white"/>
              </a:solidFill>
              <a:latin typeface="Calibri"/>
            </a:endParaRPr>
          </a:p>
        </p:txBody>
      </p:sp>
      <p:sp>
        <p:nvSpPr>
          <p:cNvPr id="21" name="Rectangle 20"/>
          <p:cNvSpPr/>
          <p:nvPr/>
        </p:nvSpPr>
        <p:spPr>
          <a:xfrm>
            <a:off x="687366" y="5644770"/>
            <a:ext cx="2501275" cy="1107816"/>
          </a:xfrm>
          <a:prstGeom prst="rect">
            <a:avLst/>
          </a:prstGeom>
        </p:spPr>
        <p:txBody>
          <a:bodyPr wrap="none" lIns="121736" tIns="60871" rIns="121736" bIns="60871">
            <a:spAutoFit/>
          </a:bodyPr>
          <a:lstStyle/>
          <a:p>
            <a:pPr algn="ctr" defTabSz="1217166"/>
            <a:r>
              <a:rPr lang="en-US" sz="3200" b="1" dirty="0" err="1">
                <a:solidFill>
                  <a:prstClr val="black"/>
                </a:solidFill>
                <a:latin typeface="Times New Roman" pitchFamily="18" charset="0"/>
                <a:cs typeface="Times New Roman" pitchFamily="18" charset="0"/>
              </a:rPr>
              <a:t>Nguyễn</a:t>
            </a:r>
            <a:r>
              <a:rPr lang="en-US" sz="3200" b="1" dirty="0">
                <a:solidFill>
                  <a:prstClr val="black"/>
                </a:solidFill>
                <a:latin typeface="Times New Roman" pitchFamily="18" charset="0"/>
                <a:cs typeface="Times New Roman" pitchFamily="18" charset="0"/>
              </a:rPr>
              <a:t> Du</a:t>
            </a:r>
          </a:p>
          <a:p>
            <a:pPr algn="ctr" defTabSz="1217166"/>
            <a:r>
              <a:rPr lang="en-US" sz="3200" b="1" dirty="0">
                <a:solidFill>
                  <a:prstClr val="black"/>
                </a:solidFill>
                <a:latin typeface="Times New Roman" pitchFamily="18" charset="0"/>
                <a:cs typeface="Times New Roman" pitchFamily="18" charset="0"/>
              </a:rPr>
              <a:t> (1765-1820) </a:t>
            </a:r>
            <a:endParaRPr lang="en-US" sz="3200" dirty="0">
              <a:solidFill>
                <a:prstClr val="black"/>
              </a:solidFill>
              <a:latin typeface="Calibri"/>
            </a:endParaRPr>
          </a:p>
        </p:txBody>
      </p:sp>
      <p:sp>
        <p:nvSpPr>
          <p:cNvPr id="22" name="Rectangle 21"/>
          <p:cNvSpPr/>
          <p:nvPr/>
        </p:nvSpPr>
        <p:spPr>
          <a:xfrm>
            <a:off x="460594" y="680131"/>
            <a:ext cx="5392977" cy="737646"/>
          </a:xfrm>
          <a:prstGeom prst="rect">
            <a:avLst/>
          </a:prstGeom>
        </p:spPr>
        <p:txBody>
          <a:bodyPr wrap="square" lIns="86581" tIns="43311" rIns="86581" bIns="43311">
            <a:spAutoFit/>
          </a:bodyPr>
          <a:lstStyle/>
          <a:p>
            <a:pPr algn="just" defTabSz="865812" fontAlgn="base">
              <a:lnSpc>
                <a:spcPct val="150000"/>
              </a:lnSpc>
              <a:spcBef>
                <a:spcPct val="0"/>
              </a:spcBef>
              <a:spcAft>
                <a:spcPct val="0"/>
              </a:spcAft>
            </a:pPr>
            <a:r>
              <a:rPr lang="en-US" sz="3200" i="1" dirty="0">
                <a:solidFill>
                  <a:srgbClr val="FF0000"/>
                </a:solidFill>
                <a:latin typeface="Times New Roman" pitchFamily="18" charset="0"/>
                <a:ea typeface="宋体" panose="02010600030101010101" pitchFamily="2" charset="-122"/>
                <a:cs typeface="Times New Roman" pitchFamily="18" charset="0"/>
              </a:rPr>
              <a:t>a. </a:t>
            </a:r>
            <a:r>
              <a:rPr lang="en-US" sz="3200" i="1" dirty="0" err="1">
                <a:solidFill>
                  <a:srgbClr val="FF0000"/>
                </a:solidFill>
                <a:latin typeface="Times New Roman" pitchFamily="18" charset="0"/>
                <a:ea typeface="宋体" panose="02010600030101010101" pitchFamily="2" charset="-122"/>
                <a:cs typeface="Times New Roman" pitchFamily="18" charset="0"/>
              </a:rPr>
              <a:t>Tác</a:t>
            </a:r>
            <a:r>
              <a:rPr lang="en-US" sz="3200" i="1" dirty="0">
                <a:solidFill>
                  <a:srgbClr val="FF0000"/>
                </a:solidFill>
                <a:latin typeface="Times New Roman" pitchFamily="18" charset="0"/>
                <a:ea typeface="宋体" panose="02010600030101010101" pitchFamily="2" charset="-122"/>
                <a:cs typeface="Times New Roman" pitchFamily="18" charset="0"/>
              </a:rPr>
              <a:t> </a:t>
            </a:r>
            <a:r>
              <a:rPr lang="en-US" sz="3200" i="1" dirty="0" err="1">
                <a:solidFill>
                  <a:srgbClr val="FF0000"/>
                </a:solidFill>
                <a:latin typeface="Times New Roman" pitchFamily="18" charset="0"/>
                <a:ea typeface="宋体" panose="02010600030101010101" pitchFamily="2" charset="-122"/>
                <a:cs typeface="Times New Roman" pitchFamily="18" charset="0"/>
              </a:rPr>
              <a:t>giả</a:t>
            </a:r>
            <a:endParaRPr lang="vi-VN" sz="3200" i="1" dirty="0">
              <a:solidFill>
                <a:srgbClr val="FF0000"/>
              </a:solidFill>
              <a:latin typeface="Times New Roman"/>
              <a:ea typeface="宋体" panose="02010600030101010101" pitchFamily="2" charset="-122"/>
            </a:endParaRPr>
          </a:p>
        </p:txBody>
      </p:sp>
      <p:pic>
        <p:nvPicPr>
          <p:cNvPr id="3" name="Picture 2">
            <a:extLst>
              <a:ext uri="{FF2B5EF4-FFF2-40B4-BE49-F238E27FC236}">
                <a16:creationId xmlns:a16="http://schemas.microsoft.com/office/drawing/2014/main" id="{3A51C641-A88E-4712-A6ED-8368FBFE863E}"/>
              </a:ext>
            </a:extLst>
          </p:cNvPr>
          <p:cNvPicPr>
            <a:picLocks noChangeAspect="1"/>
          </p:cNvPicPr>
          <p:nvPr/>
        </p:nvPicPr>
        <p:blipFill>
          <a:blip r:embed="rId3"/>
          <a:stretch>
            <a:fillRect/>
          </a:stretch>
        </p:blipFill>
        <p:spPr>
          <a:xfrm>
            <a:off x="-108577" y="1661286"/>
            <a:ext cx="4572396" cy="3923437"/>
          </a:xfrm>
          <a:prstGeom prst="rect">
            <a:avLst/>
          </a:prstGeom>
        </p:spPr>
      </p:pic>
    </p:spTree>
    <p:extLst>
      <p:ext uri="{BB962C8B-B14F-4D97-AF65-F5344CB8AC3E}">
        <p14:creationId xmlns:p14="http://schemas.microsoft.com/office/powerpoint/2010/main" val="24810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4489" y="34448"/>
            <a:ext cx="7409093" cy="6858000"/>
          </a:xfrm>
          <a:prstGeom prst="rect">
            <a:avLst/>
          </a:prstGeom>
          <a:solidFill>
            <a:srgbClr val="F7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16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335361" y="224931"/>
            <a:ext cx="5776087" cy="496647"/>
            <a:chOff x="644526" y="2766774"/>
            <a:chExt cx="11553677" cy="993282"/>
          </a:xfrm>
        </p:grpSpPr>
        <p:sp>
          <p:nvSpPr>
            <p:cNvPr id="9" name="TextBox 8"/>
            <p:cNvSpPr txBox="1"/>
            <p:nvPr/>
          </p:nvSpPr>
          <p:spPr>
            <a:xfrm>
              <a:off x="1906586" y="2766774"/>
              <a:ext cx="10291617" cy="923318"/>
            </a:xfrm>
            <a:prstGeom prst="rect">
              <a:avLst/>
            </a:prstGeom>
            <a:noFill/>
          </p:spPr>
          <p:txBody>
            <a:bodyPr wrap="square" rtlCol="0">
              <a:spAutoFit/>
            </a:bodyPr>
            <a:lstStyle/>
            <a:p>
              <a:pPr marL="0" marR="0" lvl="0" indent="0" algn="l" defTabSz="1073944"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24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24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chung</a:t>
              </a:r>
              <a:endParaRPr kumimoji="0" lang="vi-VN" sz="2400" b="1" i="1"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3944"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957123" y="2795828"/>
              <a:ext cx="783010" cy="964228"/>
            </a:xfrm>
            <a:prstGeom prst="rect">
              <a:avLst/>
            </a:prstGeom>
            <a:noFill/>
          </p:spPr>
          <p:txBody>
            <a:bodyPr wrap="none" rtlCol="0">
              <a:spAutoFit/>
            </a:bodyPr>
            <a:lstStyle/>
            <a:p>
              <a:pPr marL="0" marR="0" lvl="0" indent="0" algn="ctr" defTabSz="1073944" rtl="0" eaLnBrk="1" fontAlgn="auto" latinLnBrk="0" hangingPunct="1">
                <a:lnSpc>
                  <a:spcPct val="100000"/>
                </a:lnSpc>
                <a:spcBef>
                  <a:spcPts val="0"/>
                </a:spcBef>
                <a:spcAft>
                  <a:spcPts val="0"/>
                </a:spcAft>
                <a:buClrTx/>
                <a:buSzTx/>
                <a:buFontTx/>
                <a:buNone/>
                <a:tabLst/>
                <a:defRPr/>
              </a:pPr>
              <a:r>
                <a:rPr kumimoji="0" lang="en-US" sz="2533"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9" name="Rectangle 18"/>
          <p:cNvSpPr/>
          <p:nvPr/>
        </p:nvSpPr>
        <p:spPr>
          <a:xfrm>
            <a:off x="4785092" y="1141796"/>
            <a:ext cx="7140245" cy="3539340"/>
          </a:xfrm>
          <a:prstGeom prst="rect">
            <a:avLst/>
          </a:prstGeom>
          <a:solidFill>
            <a:schemeClr val="bg1"/>
          </a:solidFill>
          <a:ln>
            <a:noFill/>
          </a:ln>
        </p:spPr>
        <p:txBody>
          <a:bodyPr wrap="square" lIns="91307" tIns="45675" rIns="91307" bIns="45675">
            <a:spAutoFit/>
          </a:body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err="1">
                <a:ln>
                  <a:noFill/>
                </a:ln>
                <a:effectLst/>
                <a:uLnTx/>
                <a:uFillTx/>
                <a:latin typeface="Times New Roman" pitchFamily="18" charset="0"/>
                <a:ea typeface="+mn-ea"/>
              </a:rPr>
              <a:t>Sự</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nghiệp</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sáng</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tác</a:t>
            </a:r>
            <a:r>
              <a:rPr kumimoji="0" lang="en-US" sz="2800" i="1" u="none" strike="noStrike" kern="1200" cap="none" spc="0" normalizeH="0" baseline="0" noProof="0" dirty="0">
                <a:ln>
                  <a:noFill/>
                </a:ln>
                <a:effectLst/>
                <a:uLnTx/>
                <a:uFillTx/>
                <a:latin typeface="Times New Roman" pitchFamily="18" charset="0"/>
                <a:ea typeface="+mn-ea"/>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sng" strike="noStrike" kern="1200" cap="none" spc="0" normalizeH="0" baseline="0" noProof="0" dirty="0" err="1">
                <a:ln>
                  <a:noFill/>
                </a:ln>
                <a:effectLst/>
                <a:uLnTx/>
                <a:uFillTx/>
                <a:latin typeface="Times New Roman" pitchFamily="18" charset="0"/>
                <a:ea typeface="+mn-ea"/>
              </a:rPr>
              <a:t>Thơ</a:t>
            </a:r>
            <a:r>
              <a:rPr kumimoji="0" lang="en-US" sz="2800" i="1" u="sng" strike="noStrike" kern="1200" cap="none" spc="0" normalizeH="0" baseline="0" noProof="0" dirty="0">
                <a:ln>
                  <a:noFill/>
                </a:ln>
                <a:effectLst/>
                <a:uLnTx/>
                <a:uFillTx/>
                <a:latin typeface="Times New Roman" pitchFamily="18" charset="0"/>
                <a:ea typeface="+mn-ea"/>
              </a:rPr>
              <a:t> </a:t>
            </a:r>
            <a:r>
              <a:rPr kumimoji="0" lang="en-US" sz="2800" i="1" u="sng" strike="noStrike" kern="1200" cap="none" spc="0" normalizeH="0" baseline="0" noProof="0" dirty="0" err="1">
                <a:ln>
                  <a:noFill/>
                </a:ln>
                <a:effectLst/>
                <a:uLnTx/>
                <a:uFillTx/>
                <a:latin typeface="Times New Roman" pitchFamily="18" charset="0"/>
                <a:ea typeface="+mn-ea"/>
              </a:rPr>
              <a:t>chữ</a:t>
            </a:r>
            <a:r>
              <a:rPr kumimoji="0" lang="en-US" sz="2800" i="1" u="sng" strike="noStrike" kern="1200" cap="none" spc="0" normalizeH="0" baseline="0" noProof="0" dirty="0">
                <a:ln>
                  <a:noFill/>
                </a:ln>
                <a:effectLst/>
                <a:uLnTx/>
                <a:uFillTx/>
                <a:latin typeface="Times New Roman" pitchFamily="18" charset="0"/>
                <a:ea typeface="+mn-ea"/>
              </a:rPr>
              <a:t> </a:t>
            </a:r>
            <a:r>
              <a:rPr kumimoji="0" lang="en-US" sz="2800" i="1" u="sng" strike="noStrike" kern="1200" cap="none" spc="0" normalizeH="0" baseline="0" noProof="0" dirty="0" err="1">
                <a:ln>
                  <a:noFill/>
                </a:ln>
                <a:effectLst/>
                <a:uLnTx/>
                <a:uFillTx/>
                <a:latin typeface="Times New Roman" pitchFamily="18" charset="0"/>
                <a:ea typeface="+mn-ea"/>
              </a:rPr>
              <a:t>Hán</a:t>
            </a:r>
            <a:r>
              <a:rPr kumimoji="0" lang="en-US" sz="2800" i="1" u="none" strike="noStrike" kern="1200" cap="none" spc="0" normalizeH="0" baseline="0" noProof="0" dirty="0">
                <a:ln>
                  <a:noFill/>
                </a:ln>
                <a:effectLst/>
                <a:uLnTx/>
                <a:uFillTx/>
                <a:latin typeface="Times New Roman" pitchFamily="18" charset="0"/>
                <a:ea typeface="+mn-ea"/>
              </a:rPr>
              <a:t> : </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Gồm</a:t>
            </a:r>
            <a:r>
              <a:rPr kumimoji="0" lang="en-US" sz="2800" i="1" u="none" strike="noStrike" kern="1200" cap="none" spc="0" normalizeH="0" baseline="0" noProof="0" dirty="0">
                <a:ln>
                  <a:noFill/>
                </a:ln>
                <a:effectLst/>
                <a:uLnTx/>
                <a:uFillTx/>
                <a:latin typeface="Times New Roman" pitchFamily="18" charset="0"/>
                <a:ea typeface="+mn-ea"/>
              </a:rPr>
              <a:t> 3 </a:t>
            </a:r>
            <a:r>
              <a:rPr kumimoji="0" lang="en-US" sz="2800" i="1" u="none" strike="noStrike" kern="1200" cap="none" spc="0" normalizeH="0" baseline="0" noProof="0" dirty="0" err="1">
                <a:ln>
                  <a:noFill/>
                </a:ln>
                <a:effectLst/>
                <a:uLnTx/>
                <a:uFillTx/>
                <a:latin typeface="Times New Roman" pitchFamily="18" charset="0"/>
                <a:ea typeface="+mn-ea"/>
              </a:rPr>
              <a:t>tập</a:t>
            </a:r>
            <a:r>
              <a:rPr kumimoji="0" lang="en-US" sz="2800" i="1" u="none" strike="noStrike" kern="1200" cap="none" spc="0" normalizeH="0" baseline="0" noProof="0" dirty="0">
                <a:ln>
                  <a:noFill/>
                </a:ln>
                <a:effectLst/>
                <a:uLnTx/>
                <a:uFillTx/>
                <a:latin typeface="Times New Roman" pitchFamily="18" charset="0"/>
                <a:ea typeface="+mn-ea"/>
              </a:rPr>
              <a:t>, 243 </a:t>
            </a:r>
            <a:r>
              <a:rPr kumimoji="0" lang="en-US" sz="2800" i="1" u="none" strike="noStrike" kern="1200" cap="none" spc="0" normalizeH="0" baseline="0" noProof="0" dirty="0" err="1">
                <a:ln>
                  <a:noFill/>
                </a:ln>
                <a:effectLst/>
                <a:uLnTx/>
                <a:uFillTx/>
                <a:latin typeface="Times New Roman" pitchFamily="18" charset="0"/>
                <a:ea typeface="+mn-ea"/>
              </a:rPr>
              <a:t>bài</a:t>
            </a:r>
            <a:r>
              <a:rPr kumimoji="0" lang="en-US" sz="2800" i="1" u="none" strike="noStrike" kern="1200" cap="none" spc="0" normalizeH="0" baseline="0" noProof="0" dirty="0">
                <a:ln>
                  <a:noFill/>
                </a:ln>
                <a:effectLst/>
                <a:uLnTx/>
                <a:uFillTx/>
                <a:latin typeface="Times New Roman" pitchFamily="18" charset="0"/>
                <a:ea typeface="+mn-ea"/>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rPr>
              <a:t>      -Thanh </a:t>
            </a:r>
            <a:r>
              <a:rPr kumimoji="0" lang="en-US" sz="2800" i="1" u="none" strike="noStrike" kern="1200" cap="none" spc="0" normalizeH="0" baseline="0" noProof="0" dirty="0" err="1">
                <a:ln>
                  <a:noFill/>
                </a:ln>
                <a:effectLst/>
                <a:uLnTx/>
                <a:uFillTx/>
                <a:latin typeface="Times New Roman" pitchFamily="18" charset="0"/>
                <a:ea typeface="+mn-ea"/>
              </a:rPr>
              <a:t>Hiên</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thi</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tập</a:t>
            </a:r>
            <a:r>
              <a:rPr kumimoji="0" lang="en-US" sz="2800" i="1" u="none" strike="noStrike" kern="1200" cap="none" spc="0" normalizeH="0" baseline="0" noProof="0" dirty="0">
                <a:ln>
                  <a:noFill/>
                </a:ln>
                <a:effectLst/>
                <a:uLnTx/>
                <a:uFillTx/>
                <a:latin typeface="Times New Roman" pitchFamily="18" charset="0"/>
                <a:ea typeface="+mn-ea"/>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rPr>
              <a:t>      -Nam </a:t>
            </a:r>
            <a:r>
              <a:rPr kumimoji="0" lang="en-US" sz="2800" i="1" u="none" strike="noStrike" kern="1200" cap="none" spc="0" normalizeH="0" baseline="0" noProof="0" dirty="0" err="1">
                <a:ln>
                  <a:noFill/>
                </a:ln>
                <a:effectLst/>
                <a:uLnTx/>
                <a:uFillTx/>
                <a:latin typeface="Times New Roman" pitchFamily="18" charset="0"/>
                <a:ea typeface="+mn-ea"/>
              </a:rPr>
              <a:t>Trung</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tạp</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ngâm</a:t>
            </a:r>
            <a:r>
              <a:rPr kumimoji="0" lang="en-US" sz="2800" i="1" u="none" strike="noStrike" kern="1200" cap="none" spc="0" normalizeH="0" baseline="0" noProof="0" dirty="0">
                <a:ln>
                  <a:noFill/>
                </a:ln>
                <a:effectLst/>
                <a:uLnTx/>
                <a:uFillTx/>
                <a:latin typeface="Times New Roman" pitchFamily="18" charset="0"/>
                <a:ea typeface="+mn-ea"/>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rPr>
              <a:t>      - </a:t>
            </a:r>
            <a:r>
              <a:rPr kumimoji="0" lang="en-US" sz="2800" i="1" u="none" strike="noStrike" kern="1200" cap="none" spc="0" normalizeH="0" baseline="0" noProof="0" dirty="0" err="1">
                <a:ln>
                  <a:noFill/>
                </a:ln>
                <a:effectLst/>
                <a:uLnTx/>
                <a:uFillTx/>
                <a:latin typeface="Times New Roman" pitchFamily="18" charset="0"/>
                <a:ea typeface="+mn-ea"/>
              </a:rPr>
              <a:t>Bắc</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hành</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tạp</a:t>
            </a:r>
            <a:r>
              <a:rPr kumimoji="0" lang="en-US" sz="2800" i="1" u="none" strike="noStrike" kern="1200" cap="none" spc="0" normalizeH="0" baseline="0" noProof="0" dirty="0">
                <a:ln>
                  <a:noFill/>
                </a:ln>
                <a:effectLst/>
                <a:uLnTx/>
                <a:uFillTx/>
                <a:latin typeface="Times New Roman" pitchFamily="18" charset="0"/>
                <a:ea typeface="+mn-ea"/>
              </a:rPr>
              <a:t> </a:t>
            </a:r>
            <a:r>
              <a:rPr kumimoji="0" lang="en-US" sz="2800" i="1" u="none" strike="noStrike" kern="1200" cap="none" spc="0" normalizeH="0" baseline="0" noProof="0" dirty="0" err="1">
                <a:ln>
                  <a:noFill/>
                </a:ln>
                <a:effectLst/>
                <a:uLnTx/>
                <a:uFillTx/>
                <a:latin typeface="Times New Roman" pitchFamily="18" charset="0"/>
                <a:ea typeface="+mn-ea"/>
              </a:rPr>
              <a:t>lục</a:t>
            </a:r>
            <a:endParaRPr kumimoji="0" lang="en-US" sz="2800" i="1" u="none" strike="noStrike" kern="1200" cap="none" spc="0" normalizeH="0" baseline="0" noProof="0" dirty="0">
              <a:ln>
                <a:noFill/>
              </a:ln>
              <a:effectLst/>
              <a:uLnTx/>
              <a:uFillTx/>
              <a:latin typeface="Times New Roman" pitchFamily="18" charset="0"/>
              <a:ea typeface="+mn-ea"/>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VnTime" pitchFamily="34" charset="0"/>
                <a:ea typeface="+mn-ea"/>
              </a:rPr>
              <a:t>+  </a:t>
            </a:r>
            <a:r>
              <a:rPr kumimoji="0" lang="en-US" sz="2800" i="1" u="sng" strike="noStrike" kern="1200" cap="none" spc="0" normalizeH="0" baseline="0" noProof="0" dirty="0" err="1">
                <a:ln>
                  <a:noFill/>
                </a:ln>
                <a:effectLst/>
                <a:uLnTx/>
                <a:uFillTx/>
                <a:latin typeface=".VnTime" pitchFamily="34" charset="0"/>
                <a:ea typeface="+mn-ea"/>
              </a:rPr>
              <a:t>T¸c</a:t>
            </a:r>
            <a:r>
              <a:rPr kumimoji="0" lang="en-US" sz="2800" i="1" u="sng" strike="noStrike" kern="1200" cap="none" spc="0" normalizeH="0" baseline="0" noProof="0" dirty="0">
                <a:ln>
                  <a:noFill/>
                </a:ln>
                <a:effectLst/>
                <a:uLnTx/>
                <a:uFillTx/>
                <a:latin typeface=".VnTime" pitchFamily="34" charset="0"/>
                <a:ea typeface="+mn-ea"/>
              </a:rPr>
              <a:t> </a:t>
            </a:r>
            <a:r>
              <a:rPr kumimoji="0" lang="en-US" sz="2800" i="1" u="sng" strike="noStrike" kern="1200" cap="none" spc="0" normalizeH="0" baseline="0" noProof="0" dirty="0" err="1">
                <a:ln>
                  <a:noFill/>
                </a:ln>
                <a:effectLst/>
                <a:uLnTx/>
                <a:uFillTx/>
                <a:latin typeface=".VnTime" pitchFamily="34" charset="0"/>
                <a:ea typeface="+mn-ea"/>
              </a:rPr>
              <a:t>phÈm</a:t>
            </a:r>
            <a:r>
              <a:rPr kumimoji="0" lang="en-US" sz="2800" i="1" u="sng" strike="noStrike" kern="1200" cap="none" spc="0" normalizeH="0" baseline="0" noProof="0" dirty="0">
                <a:ln>
                  <a:noFill/>
                </a:ln>
                <a:effectLst/>
                <a:uLnTx/>
                <a:uFillTx/>
                <a:latin typeface=".VnTime" pitchFamily="34" charset="0"/>
                <a:ea typeface="+mn-ea"/>
              </a:rPr>
              <a:t> </a:t>
            </a:r>
            <a:r>
              <a:rPr kumimoji="0" lang="en-US" sz="2800" i="1" u="sng" strike="noStrike" kern="1200" cap="none" spc="0" normalizeH="0" baseline="0" noProof="0" dirty="0" err="1">
                <a:ln>
                  <a:noFill/>
                </a:ln>
                <a:effectLst/>
                <a:uLnTx/>
                <a:uFillTx/>
                <a:latin typeface=".VnTime" pitchFamily="34" charset="0"/>
                <a:ea typeface="+mn-ea"/>
              </a:rPr>
              <a:t>chữ</a:t>
            </a:r>
            <a:r>
              <a:rPr kumimoji="0" lang="en-US" sz="2800" i="1" u="sng" strike="noStrike" kern="1200" cap="none" spc="0" normalizeH="0" baseline="0" noProof="0" dirty="0">
                <a:ln>
                  <a:noFill/>
                </a:ln>
                <a:effectLst/>
                <a:uLnTx/>
                <a:uFillTx/>
                <a:latin typeface=".VnTime" pitchFamily="34" charset="0"/>
                <a:ea typeface="+mn-ea"/>
              </a:rPr>
              <a:t> </a:t>
            </a:r>
            <a:r>
              <a:rPr kumimoji="0" lang="en-US" sz="2800" i="1" u="sng" strike="noStrike" kern="1200" cap="none" spc="0" normalizeH="0" baseline="0" noProof="0" dirty="0" err="1">
                <a:ln>
                  <a:noFill/>
                </a:ln>
                <a:effectLst/>
                <a:uLnTx/>
                <a:uFillTx/>
                <a:latin typeface=".VnTime" pitchFamily="34" charset="0"/>
                <a:ea typeface="+mn-ea"/>
              </a:rPr>
              <a:t>N«m</a:t>
            </a:r>
            <a:r>
              <a:rPr kumimoji="0" lang="en-US" sz="2800" i="1" u="none" strike="noStrike" kern="1200" cap="none" spc="0" normalizeH="0" baseline="0" noProof="0" dirty="0">
                <a:ln>
                  <a:noFill/>
                </a:ln>
                <a:effectLst/>
                <a:uLnTx/>
                <a:uFillTx/>
                <a:latin typeface=".VnTime" pitchFamily="34" charset="0"/>
                <a:ea typeface="+mn-ea"/>
              </a:rPr>
              <a:t>:</a:t>
            </a: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VnTime" pitchFamily="34" charset="0"/>
                <a:ea typeface="+mn-ea"/>
              </a:rPr>
              <a:t>      - </a:t>
            </a:r>
            <a:r>
              <a:rPr kumimoji="0" lang="en-US" sz="2800" i="1" u="none" strike="noStrike" kern="1200" cap="none" spc="0" normalizeH="0" baseline="0" noProof="0" dirty="0" err="1">
                <a:ln>
                  <a:noFill/>
                </a:ln>
                <a:effectLst/>
                <a:uLnTx/>
                <a:uFillTx/>
                <a:latin typeface=".VnTime" pitchFamily="34" charset="0"/>
                <a:ea typeface="+mn-ea"/>
              </a:rPr>
              <a:t>TruyÖn</a:t>
            </a:r>
            <a:r>
              <a:rPr kumimoji="0" lang="en-US" sz="2800" i="1" u="none" strike="noStrike" kern="1200" cap="none" spc="0" normalizeH="0" baseline="0" noProof="0" dirty="0">
                <a:ln>
                  <a:noFill/>
                </a:ln>
                <a:effectLst/>
                <a:uLnTx/>
                <a:uFillTx/>
                <a:latin typeface=".VnTime" pitchFamily="34" charset="0"/>
                <a:ea typeface="+mn-ea"/>
              </a:rPr>
              <a:t> </a:t>
            </a:r>
            <a:r>
              <a:rPr kumimoji="0" lang="en-US" sz="2800" i="1" u="none" strike="noStrike" kern="1200" cap="none" spc="0" normalizeH="0" baseline="0" noProof="0" dirty="0" err="1">
                <a:ln>
                  <a:noFill/>
                </a:ln>
                <a:effectLst/>
                <a:uLnTx/>
                <a:uFillTx/>
                <a:latin typeface=".VnTime" pitchFamily="34" charset="0"/>
                <a:ea typeface="+mn-ea"/>
              </a:rPr>
              <a:t>KiÒu</a:t>
            </a:r>
            <a:endParaRPr kumimoji="0" lang="en-US" sz="2800" i="1" u="none" strike="noStrike" kern="1200" cap="none" spc="0" normalizeH="0" baseline="0" noProof="0" dirty="0">
              <a:ln>
                <a:noFill/>
              </a:ln>
              <a:effectLst/>
              <a:uLnTx/>
              <a:uFillTx/>
              <a:latin typeface=".VnTime" pitchFamily="34" charset="0"/>
              <a:ea typeface="+mn-ea"/>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VnTime" pitchFamily="34" charset="0"/>
                <a:ea typeface="+mn-ea"/>
              </a:rPr>
              <a:t>      - </a:t>
            </a:r>
            <a:r>
              <a:rPr kumimoji="0" lang="en-US" sz="2800" i="1" u="none" strike="noStrike" kern="1200" cap="none" spc="0" normalizeH="0" baseline="0" noProof="0" dirty="0" err="1">
                <a:ln>
                  <a:noFill/>
                </a:ln>
                <a:effectLst/>
                <a:uLnTx/>
                <a:uFillTx/>
                <a:latin typeface=".VnTime" pitchFamily="34" charset="0"/>
                <a:ea typeface="+mn-ea"/>
                <a:cs typeface="Aharoni" pitchFamily="2" charset="-79"/>
              </a:rPr>
              <a:t>V</a:t>
            </a:r>
            <a:r>
              <a:rPr kumimoji="0" lang="en-US" sz="2800" i="1" u="none" strike="noStrike" kern="1200" cap="none" spc="0" normalizeH="0" baseline="0" noProof="0" dirty="0" err="1">
                <a:ln>
                  <a:noFill/>
                </a:ln>
                <a:effectLst/>
                <a:uLnTx/>
                <a:uFillTx/>
                <a:latin typeface=".VnTime" pitchFamily="34" charset="0"/>
                <a:ea typeface="+mn-ea"/>
              </a:rPr>
              <a:t>ă</a:t>
            </a:r>
            <a:r>
              <a:rPr kumimoji="0" lang="en-US" sz="2800" i="1" u="none" strike="noStrike" kern="1200" cap="none" spc="0" normalizeH="0" baseline="0" noProof="0" dirty="0" err="1">
                <a:ln>
                  <a:noFill/>
                </a:ln>
                <a:effectLst/>
                <a:uLnTx/>
                <a:uFillTx/>
                <a:latin typeface=".VnTime" pitchFamily="34" charset="0"/>
                <a:ea typeface="+mn-ea"/>
                <a:cs typeface="Aharoni" pitchFamily="2" charset="-79"/>
              </a:rPr>
              <a:t>n</a:t>
            </a:r>
            <a:r>
              <a:rPr kumimoji="0" lang="en-US" sz="2800" i="1" u="none" strike="noStrike" kern="1200" cap="none" spc="0" normalizeH="0" baseline="0" noProof="0" dirty="0">
                <a:ln>
                  <a:noFill/>
                </a:ln>
                <a:effectLst/>
                <a:uLnTx/>
                <a:uFillTx/>
                <a:latin typeface=".VnTime" pitchFamily="34" charset="0"/>
                <a:ea typeface="+mn-ea"/>
              </a:rPr>
              <a:t> </a:t>
            </a:r>
            <a:r>
              <a:rPr kumimoji="0" lang="en-US" sz="2800" i="1" u="none" strike="noStrike" kern="1200" cap="none" spc="0" normalizeH="0" baseline="0" noProof="0" dirty="0" err="1">
                <a:ln>
                  <a:noFill/>
                </a:ln>
                <a:effectLst/>
                <a:uLnTx/>
                <a:uFillTx/>
                <a:latin typeface=".VnTime" pitchFamily="34" charset="0"/>
                <a:ea typeface="+mn-ea"/>
              </a:rPr>
              <a:t>chiªu</a:t>
            </a:r>
            <a:r>
              <a:rPr kumimoji="0" lang="en-US" sz="2800" i="1" u="none" strike="noStrike" kern="1200" cap="none" spc="0" normalizeH="0" baseline="0" noProof="0" dirty="0">
                <a:ln>
                  <a:noFill/>
                </a:ln>
                <a:effectLst/>
                <a:uLnTx/>
                <a:uFillTx/>
                <a:latin typeface=".VnTime" pitchFamily="34" charset="0"/>
                <a:ea typeface="+mn-ea"/>
              </a:rPr>
              <a:t> </a:t>
            </a:r>
            <a:r>
              <a:rPr kumimoji="0" lang="en-US" sz="2800" i="1" u="none" strike="noStrike" kern="1200" cap="none" spc="0" normalizeH="0" baseline="0" noProof="0" dirty="0" err="1">
                <a:ln>
                  <a:noFill/>
                </a:ln>
                <a:effectLst/>
                <a:uLnTx/>
                <a:uFillTx/>
                <a:latin typeface=".VnTime" pitchFamily="34" charset="0"/>
                <a:ea typeface="+mn-ea"/>
              </a:rPr>
              <a:t>hån</a:t>
            </a:r>
            <a:r>
              <a:rPr kumimoji="0" lang="en-US" sz="2800" i="1" u="none" strike="noStrike" kern="1200" cap="none" spc="0" normalizeH="0" baseline="0" noProof="0" dirty="0">
                <a:ln>
                  <a:noFill/>
                </a:ln>
                <a:effectLst/>
                <a:uLnTx/>
                <a:uFillTx/>
                <a:latin typeface=".VnTime" pitchFamily="34" charset="0"/>
                <a:ea typeface="+mn-ea"/>
              </a:rPr>
              <a:t> (</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v</a:t>
            </a:r>
            <a:r>
              <a:rPr kumimoji="0" lang="vi-VN" sz="2800" i="1" u="none" strike="noStrike" kern="1200" cap="none" spc="0" normalizeH="0" baseline="0" noProof="0" dirty="0">
                <a:ln>
                  <a:noFill/>
                </a:ln>
                <a:effectLst/>
                <a:uLnTx/>
                <a:uFillTx/>
                <a:latin typeface="Times New Roman" pitchFamily="18" charset="0"/>
                <a:ea typeface="+mn-ea"/>
                <a:cs typeface="Times New Roman" pitchFamily="18" charset="0"/>
              </a:rPr>
              <a:t>ăn</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ea typeface="+mn-ea"/>
                <a:cs typeface="Times New Roman" pitchFamily="18" charset="0"/>
              </a:rPr>
              <a:t>tế</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ea typeface="+mn-ea"/>
                <a:cs typeface="Times New Roman" pitchFamily="18" charset="0"/>
              </a:rPr>
              <a:t>thập</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ea typeface="+mn-ea"/>
                <a:cs typeface="Times New Roman" pitchFamily="18" charset="0"/>
              </a:rPr>
              <a:t>loại</a:t>
            </a:r>
            <a:endPar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ea typeface="+mn-ea"/>
                <a:cs typeface="Times New Roman" pitchFamily="18" charset="0"/>
              </a:rPr>
              <a:t>chúng</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i="1" u="none" strike="noStrike" kern="1200" cap="none" spc="0" normalizeH="0" baseline="0" noProof="0" dirty="0" err="1">
                <a:ln>
                  <a:noFill/>
                </a:ln>
                <a:effectLst/>
                <a:uLnTx/>
                <a:uFillTx/>
                <a:latin typeface="Times New Roman" pitchFamily="18" charset="0"/>
                <a:ea typeface="+mn-ea"/>
                <a:cs typeface="Times New Roman" pitchFamily="18" charset="0"/>
              </a:rPr>
              <a:t>sinh</a:t>
            </a:r>
            <a:r>
              <a:rPr kumimoji="0" lang="en-US" sz="2800" i="1" u="none" strike="noStrike" kern="1200" cap="none" spc="0" normalizeH="0" baseline="0" noProof="0" dirty="0">
                <a:ln>
                  <a:noFill/>
                </a:ln>
                <a:effectLst/>
                <a:uLnTx/>
                <a:uFillTx/>
                <a:latin typeface="Times New Roman" pitchFamily="18" charset="0"/>
                <a:ea typeface="+mn-ea"/>
                <a:cs typeface="Times New Roman" pitchFamily="18" charset="0"/>
              </a:rPr>
              <a:t>)</a:t>
            </a:r>
          </a:p>
        </p:txBody>
      </p:sp>
      <p:sp>
        <p:nvSpPr>
          <p:cNvPr id="20" name="4-Point Star 19"/>
          <p:cNvSpPr/>
          <p:nvPr/>
        </p:nvSpPr>
        <p:spPr>
          <a:xfrm>
            <a:off x="4433398" y="2668456"/>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marL="0" marR="0" lvl="0" indent="0" algn="ctr" defTabSz="912939"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87366" y="5644770"/>
            <a:ext cx="2501275" cy="1107816"/>
          </a:xfrm>
          <a:prstGeom prst="rect">
            <a:avLst/>
          </a:prstGeom>
        </p:spPr>
        <p:txBody>
          <a:bodyPr wrap="none" lIns="121736" tIns="60871" rIns="121736" bIns="60871">
            <a:spAutoFit/>
          </a:bodyPr>
          <a:lstStyle/>
          <a:p>
            <a:pPr marL="0" marR="0" lvl="0" indent="0" algn="ctr" defTabSz="121716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Nguyễn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a:t>
            </a:r>
          </a:p>
          <a:p>
            <a:pPr marL="0" marR="0" lvl="0" indent="0" algn="ctr" defTabSz="121716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(1765-1820)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460594" y="680131"/>
            <a:ext cx="5392977" cy="737646"/>
          </a:xfrm>
          <a:prstGeom prst="rect">
            <a:avLst/>
          </a:prstGeom>
        </p:spPr>
        <p:txBody>
          <a:bodyPr wrap="square" lIns="86581" tIns="43311" rIns="86581" bIns="43311">
            <a:spAutoFit/>
          </a:bodyPr>
          <a:lstStyle/>
          <a:p>
            <a:pPr marL="0" marR="0" lvl="0" indent="0" algn="just" defTabSz="865812" rtl="0" eaLnBrk="1" fontAlgn="base" latinLnBrk="0" hangingPunct="1">
              <a:lnSpc>
                <a:spcPct val="15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rPr>
              <a:t>a.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Tác</a:t>
            </a:r>
            <a:r>
              <a:rPr kumimoji="0" lang="en-US" sz="3200" b="0" i="1" u="none" strike="noStrike" kern="1200" cap="none" spc="0" normalizeH="0" baseline="0" noProof="0" dirty="0">
                <a:ln>
                  <a:noFill/>
                </a:ln>
                <a:solidFill>
                  <a:srgbClr val="FF0000"/>
                </a:solidFill>
                <a:effectLst/>
                <a:uLnTx/>
                <a:uFillTx/>
                <a:latin typeface="Times New Roman" pitchFamily="18" charset="0"/>
                <a:ea typeface="宋体" panose="02010600030101010101" pitchFamily="2" charset="-122"/>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宋体" panose="02010600030101010101" pitchFamily="2" charset="-122"/>
                <a:cs typeface="Times New Roman" pitchFamily="18" charset="0"/>
              </a:rPr>
              <a:t>giả</a:t>
            </a:r>
            <a:endParaRPr kumimoji="0" lang="vi-VN" sz="3200" b="0" i="1" u="none" strike="noStrike" kern="1200" cap="none" spc="0" normalizeH="0" baseline="0" noProof="0" dirty="0">
              <a:ln>
                <a:noFill/>
              </a:ln>
              <a:solidFill>
                <a:srgbClr val="FF0000"/>
              </a:solidFill>
              <a:effectLst/>
              <a:uLnTx/>
              <a:uFillTx/>
              <a:latin typeface="Times New Roman"/>
              <a:ea typeface="宋体" panose="02010600030101010101" pitchFamily="2" charset="-122"/>
              <a:cs typeface="+mn-cs"/>
            </a:endParaRPr>
          </a:p>
        </p:txBody>
      </p:sp>
      <p:pic>
        <p:nvPicPr>
          <p:cNvPr id="3" name="Picture 2">
            <a:extLst>
              <a:ext uri="{FF2B5EF4-FFF2-40B4-BE49-F238E27FC236}">
                <a16:creationId xmlns:a16="http://schemas.microsoft.com/office/drawing/2014/main" id="{3A51C641-A88E-4712-A6ED-8368FBFE863E}"/>
              </a:ext>
            </a:extLst>
          </p:cNvPr>
          <p:cNvPicPr>
            <a:picLocks noChangeAspect="1"/>
          </p:cNvPicPr>
          <p:nvPr/>
        </p:nvPicPr>
        <p:blipFill>
          <a:blip r:embed="rId3"/>
          <a:stretch>
            <a:fillRect/>
          </a:stretch>
        </p:blipFill>
        <p:spPr>
          <a:xfrm>
            <a:off x="-108577" y="1661286"/>
            <a:ext cx="4572396" cy="3923437"/>
          </a:xfrm>
          <a:prstGeom prst="rect">
            <a:avLst/>
          </a:prstGeom>
        </p:spPr>
      </p:pic>
      <p:sp>
        <p:nvSpPr>
          <p:cNvPr id="23" name="4-Point Star 19">
            <a:extLst>
              <a:ext uri="{FF2B5EF4-FFF2-40B4-BE49-F238E27FC236}">
                <a16:creationId xmlns:a16="http://schemas.microsoft.com/office/drawing/2014/main" id="{0BCFB5FE-F621-44FA-A89A-94FA480946CD}"/>
              </a:ext>
            </a:extLst>
          </p:cNvPr>
          <p:cNvSpPr/>
          <p:nvPr/>
        </p:nvSpPr>
        <p:spPr>
          <a:xfrm>
            <a:off x="4433398" y="5644770"/>
            <a:ext cx="319088" cy="381000"/>
          </a:xfrm>
          <a:prstGeom prst="star4">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lIns="91307" tIns="45675" rIns="91307" bIns="45675" anchor="ctr"/>
          <a:lstStyle/>
          <a:p>
            <a:pPr marL="0" marR="0" lvl="0" indent="0" algn="ctr" defTabSz="912939"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
            <a:extLst>
              <a:ext uri="{FF2B5EF4-FFF2-40B4-BE49-F238E27FC236}">
                <a16:creationId xmlns:a16="http://schemas.microsoft.com/office/drawing/2014/main" id="{06ACDB63-3C68-495F-A1DB-E049D76244E7}"/>
              </a:ext>
            </a:extLst>
          </p:cNvPr>
          <p:cNvSpPr>
            <a:spLocks noChangeArrowheads="1"/>
          </p:cNvSpPr>
          <p:nvPr/>
        </p:nvSpPr>
        <p:spPr bwMode="auto">
          <a:xfrm>
            <a:off x="4832199" y="5242027"/>
            <a:ext cx="704602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90000"/>
              </a:lnSpc>
              <a:spcBef>
                <a:spcPct val="0"/>
              </a:spcBef>
              <a:buClrTx/>
              <a:buSzTx/>
              <a:buFont typeface="Wingdings" panose="05000000000000000000" pitchFamily="2" charset="2"/>
              <a:buNone/>
            </a:pPr>
            <a:r>
              <a:rPr lang="en-US" altLang="en-US" sz="2400" b="1" dirty="0">
                <a:solidFill>
                  <a:srgbClr val="FF0000"/>
                </a:solidFill>
                <a:latin typeface="Times New Roman" panose="02020603050405020304" pitchFamily="18" charset="0"/>
                <a:cs typeface="Times New Roman" panose="02020603050405020304" pitchFamily="18" charset="0"/>
              </a:rPr>
              <a:t>=&gt; </a:t>
            </a:r>
            <a:r>
              <a:rPr lang="en-US" altLang="en-US" sz="2400" b="1" dirty="0" err="1">
                <a:solidFill>
                  <a:srgbClr val="FF0000"/>
                </a:solidFill>
                <a:latin typeface="Times New Roman" panose="02020603050405020304" pitchFamily="18" charset="0"/>
                <a:cs typeface="Times New Roman" panose="02020603050405020304" pitchFamily="18" charset="0"/>
              </a:rPr>
              <a:t>Nguyễn</a:t>
            </a:r>
            <a:r>
              <a:rPr lang="en-US" altLang="en-US" sz="2400" b="1" dirty="0">
                <a:solidFill>
                  <a:srgbClr val="FF0000"/>
                </a:solidFill>
                <a:latin typeface="Times New Roman" panose="02020603050405020304" pitchFamily="18" charset="0"/>
                <a:cs typeface="Times New Roman" panose="02020603050405020304" pitchFamily="18" charset="0"/>
              </a:rPr>
              <a:t> Du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t>
            </a:r>
            <a:r>
              <a:rPr lang="vi-VN" altLang="en-US" sz="2400" b="1" dirty="0">
                <a:solidFill>
                  <a:srgbClr val="FF0000"/>
                </a:solidFill>
                <a:latin typeface="Times New Roman" panose="02020603050405020304" pitchFamily="18" charset="0"/>
                <a:cs typeface="Times New Roman" panose="02020603050405020304" pitchFamily="18" charset="0"/>
              </a:rPr>
              <a:t>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một</a:t>
            </a:r>
            <a:r>
              <a:rPr lang="en-US"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đại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hào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tộc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một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danh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nhân</a:t>
            </a:r>
            <a:r>
              <a:rPr lang="en-US" altLang="en-US" sz="2400" b="1" dirty="0">
                <a:solidFill>
                  <a:srgbClr val="FF0000"/>
                </a:solidFill>
                <a:latin typeface="Times New Roman" panose="02020603050405020304" pitchFamily="18" charset="0"/>
                <a:cs typeface="Times New Roman" panose="02020603050405020304" pitchFamily="18" charset="0"/>
              </a:rPr>
              <a:t> v</a:t>
            </a:r>
            <a:r>
              <a:rPr lang="vi-VN" altLang="en-US" sz="2400" b="1" dirty="0">
                <a:solidFill>
                  <a:srgbClr val="FF0000"/>
                </a:solidFill>
                <a:latin typeface="Times New Roman" panose="02020603050405020304" pitchFamily="18" charset="0"/>
                <a:cs typeface="Times New Roman" panose="02020603050405020304" pitchFamily="18" charset="0"/>
              </a:rPr>
              <a:t>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hóa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a:t>
            </a:r>
            <a:r>
              <a:rPr lang="vi-VN" altLang="en-US" sz="2400" b="1" dirty="0">
                <a:solidFill>
                  <a:srgbClr val="FF0000"/>
                </a:solidFill>
                <a:latin typeface="Times New Roman" panose="02020603050405020304" pitchFamily="18" charset="0"/>
                <a:cs typeface="Times New Roman" panose="02020603050405020304" pitchFamily="18" charset="0"/>
              </a:rPr>
              <a:t>ới, một nhà nhân đạo chủ nghĩa lớn.</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3"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277</TotalTime>
  <Words>4747</Words>
  <Application>Microsoft Office PowerPoint</Application>
  <PresentationFormat>Widescreen</PresentationFormat>
  <Paragraphs>266</Paragraphs>
  <Slides>35</Slides>
  <Notes>32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35</vt:i4>
      </vt:variant>
    </vt:vector>
  </HeadingPairs>
  <TitlesOfParts>
    <vt:vector size="54" baseType="lpstr">
      <vt:lpstr>等线</vt:lpstr>
      <vt:lpstr>宋体</vt:lpstr>
      <vt:lpstr>.VnArabia</vt:lpstr>
      <vt:lpstr>.VnTime</vt:lpstr>
      <vt:lpstr>Aharoni</vt:lpstr>
      <vt:lpstr>Arial</vt:lpstr>
      <vt:lpstr>Calibri</vt:lpstr>
      <vt:lpstr>Calibri Light</vt:lpstr>
      <vt:lpstr>Symbol</vt:lpstr>
      <vt:lpstr>Tahoma</vt:lpstr>
      <vt:lpstr>Times New Roman</vt:lpstr>
      <vt:lpstr>Wingdings</vt:lpstr>
      <vt:lpstr>幼圆</vt:lpstr>
      <vt:lpstr>印品黑体</vt:lpstr>
      <vt:lpstr>Office Theme</vt:lpstr>
      <vt:lpstr>2_Office Theme</vt:lpstr>
      <vt:lpstr>1_Office Theme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64</cp:revision>
  <dcterms:created xsi:type="dcterms:W3CDTF">2024-06-06T12:37:47Z</dcterms:created>
  <dcterms:modified xsi:type="dcterms:W3CDTF">2024-06-08T00:07:42Z</dcterms:modified>
</cp:coreProperties>
</file>