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456" r:id="rId2"/>
    <p:sldId id="453" r:id="rId3"/>
    <p:sldId id="419" r:id="rId4"/>
    <p:sldId id="414" r:id="rId5"/>
    <p:sldId id="415" r:id="rId6"/>
    <p:sldId id="416" r:id="rId7"/>
    <p:sldId id="417" r:id="rId8"/>
    <p:sldId id="368" r:id="rId9"/>
    <p:sldId id="418" r:id="rId10"/>
    <p:sldId id="366" r:id="rId11"/>
    <p:sldId id="420" r:id="rId12"/>
    <p:sldId id="427" r:id="rId13"/>
    <p:sldId id="421" r:id="rId14"/>
    <p:sldId id="428" r:id="rId15"/>
    <p:sldId id="422" r:id="rId16"/>
    <p:sldId id="425" r:id="rId17"/>
    <p:sldId id="371" r:id="rId18"/>
    <p:sldId id="26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43" r:id="rId29"/>
    <p:sldId id="438" r:id="rId30"/>
    <p:sldId id="439" r:id="rId31"/>
    <p:sldId id="440" r:id="rId32"/>
    <p:sldId id="444" r:id="rId33"/>
    <p:sldId id="441" r:id="rId34"/>
    <p:sldId id="442" r:id="rId35"/>
    <p:sldId id="357" r:id="rId36"/>
    <p:sldId id="358" r:id="rId37"/>
    <p:sldId id="447" r:id="rId38"/>
    <p:sldId id="445" r:id="rId39"/>
    <p:sldId id="446" r:id="rId40"/>
    <p:sldId id="448" r:id="rId41"/>
    <p:sldId id="361" r:id="rId42"/>
    <p:sldId id="452" r:id="rId43"/>
    <p:sldId id="362" r:id="rId44"/>
    <p:sldId id="364" r:id="rId45"/>
    <p:sldId id="451" r:id="rId46"/>
    <p:sldId id="365" r:id="rId47"/>
    <p:sldId id="454" r:id="rId48"/>
    <p:sldId id="450" r:id="rId49"/>
    <p:sldId id="367" r:id="rId50"/>
  </p:sldIdLst>
  <p:sldSz cx="12192000" cy="6858000"/>
  <p:notesSz cx="6858000" cy="9144000"/>
  <p:embeddedFontLst>
    <p:embeddedFont>
      <p:font typeface="SimSun" panose="02010600030101010101" pitchFamily="2" charset="-122"/>
      <p:regular r:id="rId52"/>
    </p:embeddedFont>
    <p:embeddedFont>
      <p:font typeface="SimSun" panose="02010600030101010101" pitchFamily="2" charset="-122"/>
      <p:regular r:id="rId52"/>
    </p:embeddedFont>
    <p:embeddedFont>
      <p:font typeface="Montserrat" panose="020B0604020202020204" charset="0"/>
      <p:regular r:id="rId53"/>
      <p:bold r:id="rId54"/>
      <p:italic r:id="rId55"/>
      <p:boldItalic r:id="rId56"/>
    </p:embeddedFont>
    <p:embeddedFont>
      <p:font typeface="微软雅黑" panose="020B0503020204020204" pitchFamily="34" charset="-122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6" autoAdjust="0"/>
    <p:restoredTop sz="93039" autoAdjust="0"/>
  </p:normalViewPr>
  <p:slideViewPr>
    <p:cSldViewPr snapToGrid="0">
      <p:cViewPr varScale="1">
        <p:scale>
          <a:sx n="74" d="100"/>
          <a:sy n="74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814A-CC96-45A0-8FB5-07B45276B6E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5C10A-46D5-4B4A-BCBC-328E6C8DD51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Người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kể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chuyện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Dế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Mèn</a:t>
          </a:r>
          <a:endParaRPr lang="en-US" dirty="0">
            <a:solidFill>
              <a:schemeClr val="tx1"/>
            </a:solidFill>
          </a:endParaRPr>
        </a:p>
      </dgm:t>
    </dgm:pt>
    <dgm:pt modelId="{C7AB08B6-51FC-434E-9F9E-7A5CE7E5B0C5}" type="parTrans" cxnId="{27DDC4AC-BE66-4BB6-B07E-8C0F029FE478}">
      <dgm:prSet/>
      <dgm:spPr/>
      <dgm:t>
        <a:bodyPr/>
        <a:lstStyle/>
        <a:p>
          <a:endParaRPr lang="en-US"/>
        </a:p>
      </dgm:t>
    </dgm:pt>
    <dgm:pt modelId="{7743E9F0-43AA-4A38-B4E8-1FA55DD63089}" type="sibTrans" cxnId="{27DDC4AC-BE66-4BB6-B07E-8C0F029FE478}">
      <dgm:prSet/>
      <dgm:spPr/>
      <dgm:t>
        <a:bodyPr/>
        <a:lstStyle/>
        <a:p>
          <a:endParaRPr lang="en-US"/>
        </a:p>
      </dgm:t>
    </dgm:pt>
    <dgm:pt modelId="{4E56EFE1-CF90-420F-B466-3BBB3F71B48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Ngôi kể: ngôi thứ nhất</a:t>
          </a:r>
        </a:p>
      </dgm:t>
    </dgm:pt>
    <dgm:pt modelId="{7A57B561-6E12-4854-A53A-8DD0E9C85C56}" type="parTrans" cxnId="{E31EA95D-2C9E-4298-BEB3-65EACB9CD1B3}">
      <dgm:prSet/>
      <dgm:spPr/>
      <dgm:t>
        <a:bodyPr/>
        <a:lstStyle/>
        <a:p>
          <a:endParaRPr lang="en-US"/>
        </a:p>
      </dgm:t>
    </dgm:pt>
    <dgm:pt modelId="{F81830E5-A0FE-4E49-8478-8D01FC021963}" type="sibTrans" cxnId="{E31EA95D-2C9E-4298-BEB3-65EACB9CD1B3}">
      <dgm:prSet/>
      <dgm:spPr/>
      <dgm:t>
        <a:bodyPr/>
        <a:lstStyle/>
        <a:p>
          <a:endParaRPr lang="en-US"/>
        </a:p>
      </dgm:t>
    </dgm:pt>
    <dgm:pt modelId="{5B197AF0-91E6-E04A-9B28-7059F0BE4F2F}" type="pres">
      <dgm:prSet presAssocID="{BCFC814A-CC96-45A0-8FB5-07B45276B6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FA8EAD-EF16-B640-B330-17D623F46004}" type="pres">
      <dgm:prSet presAssocID="{A3C5C10A-46D5-4B4A-BCBC-328E6C8DD515}" presName="parentLin" presStyleCnt="0"/>
      <dgm:spPr/>
    </dgm:pt>
    <dgm:pt modelId="{136C4088-7FBA-5F45-BA5A-D3999A6A695A}" type="pres">
      <dgm:prSet presAssocID="{A3C5C10A-46D5-4B4A-BCBC-328E6C8DD51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BB90BAC-D4FD-8543-890F-64E7A9D087B5}" type="pres">
      <dgm:prSet presAssocID="{A3C5C10A-46D5-4B4A-BCBC-328E6C8DD51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DE5D-0EA8-AF43-B505-F81E95F9D19F}" type="pres">
      <dgm:prSet presAssocID="{A3C5C10A-46D5-4B4A-BCBC-328E6C8DD515}" presName="negativeSpace" presStyleCnt="0"/>
      <dgm:spPr/>
    </dgm:pt>
    <dgm:pt modelId="{E199C1EB-1E35-7D44-BB14-5FC1A7BB4C6B}" type="pres">
      <dgm:prSet presAssocID="{A3C5C10A-46D5-4B4A-BCBC-328E6C8DD515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3D7F98A9-03C4-5F4C-85E9-22F5F35B5AF7}" type="pres">
      <dgm:prSet presAssocID="{7743E9F0-43AA-4A38-B4E8-1FA55DD63089}" presName="spaceBetweenRectangles" presStyleCnt="0"/>
      <dgm:spPr/>
    </dgm:pt>
    <dgm:pt modelId="{4871BE07-CE5D-8349-BE9C-6314FF81D07A}" type="pres">
      <dgm:prSet presAssocID="{4E56EFE1-CF90-420F-B466-3BBB3F71B480}" presName="parentLin" presStyleCnt="0"/>
      <dgm:spPr/>
    </dgm:pt>
    <dgm:pt modelId="{CCCAD2E3-3069-E54B-8504-04233611EAC5}" type="pres">
      <dgm:prSet presAssocID="{4E56EFE1-CF90-420F-B466-3BBB3F71B48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8ED90E4-421C-2040-90E6-5C80652B4DB2}" type="pres">
      <dgm:prSet presAssocID="{4E56EFE1-CF90-420F-B466-3BBB3F71B48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6F117-F690-374F-A921-F30FDE50DA3C}" type="pres">
      <dgm:prSet presAssocID="{4E56EFE1-CF90-420F-B466-3BBB3F71B480}" presName="negativeSpace" presStyleCnt="0"/>
      <dgm:spPr/>
    </dgm:pt>
    <dgm:pt modelId="{B4AE757F-EB7B-8143-99CC-9551ADFE0EEC}" type="pres">
      <dgm:prSet presAssocID="{4E56EFE1-CF90-420F-B466-3BBB3F71B480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</dgm:ptLst>
  <dgm:cxnLst>
    <dgm:cxn modelId="{F1EE99CE-CC82-4945-A092-592AAD95EA2B}" type="presOf" srcId="{BCFC814A-CC96-45A0-8FB5-07B45276B6EC}" destId="{5B197AF0-91E6-E04A-9B28-7059F0BE4F2F}" srcOrd="0" destOrd="0" presId="urn:microsoft.com/office/officeart/2005/8/layout/list1"/>
    <dgm:cxn modelId="{E8FDD20A-CA63-F942-88D5-763456337883}" type="presOf" srcId="{4E56EFE1-CF90-420F-B466-3BBB3F71B480}" destId="{18ED90E4-421C-2040-90E6-5C80652B4DB2}" srcOrd="1" destOrd="0" presId="urn:microsoft.com/office/officeart/2005/8/layout/list1"/>
    <dgm:cxn modelId="{E31EA95D-2C9E-4298-BEB3-65EACB9CD1B3}" srcId="{BCFC814A-CC96-45A0-8FB5-07B45276B6EC}" destId="{4E56EFE1-CF90-420F-B466-3BBB3F71B480}" srcOrd="1" destOrd="0" parTransId="{7A57B561-6E12-4854-A53A-8DD0E9C85C56}" sibTransId="{F81830E5-A0FE-4E49-8478-8D01FC021963}"/>
    <dgm:cxn modelId="{FBBDBB50-AB44-1644-A263-7671D1DEE5C3}" type="presOf" srcId="{A3C5C10A-46D5-4B4A-BCBC-328E6C8DD515}" destId="{136C4088-7FBA-5F45-BA5A-D3999A6A695A}" srcOrd="0" destOrd="0" presId="urn:microsoft.com/office/officeart/2005/8/layout/list1"/>
    <dgm:cxn modelId="{27DDC4AC-BE66-4BB6-B07E-8C0F029FE478}" srcId="{BCFC814A-CC96-45A0-8FB5-07B45276B6EC}" destId="{A3C5C10A-46D5-4B4A-BCBC-328E6C8DD515}" srcOrd="0" destOrd="0" parTransId="{C7AB08B6-51FC-434E-9F9E-7A5CE7E5B0C5}" sibTransId="{7743E9F0-43AA-4A38-B4E8-1FA55DD63089}"/>
    <dgm:cxn modelId="{565A344F-5366-8A4E-8D58-DC340F792EF1}" type="presOf" srcId="{A3C5C10A-46D5-4B4A-BCBC-328E6C8DD515}" destId="{4BB90BAC-D4FD-8543-890F-64E7A9D087B5}" srcOrd="1" destOrd="0" presId="urn:microsoft.com/office/officeart/2005/8/layout/list1"/>
    <dgm:cxn modelId="{E5CD9ABE-6F84-4149-B46F-6E1B784E0051}" type="presOf" srcId="{4E56EFE1-CF90-420F-B466-3BBB3F71B480}" destId="{CCCAD2E3-3069-E54B-8504-04233611EAC5}" srcOrd="0" destOrd="0" presId="urn:microsoft.com/office/officeart/2005/8/layout/list1"/>
    <dgm:cxn modelId="{03B04568-875C-1948-B8E1-6EAD2B8FCF44}" type="presParOf" srcId="{5B197AF0-91E6-E04A-9B28-7059F0BE4F2F}" destId="{18FA8EAD-EF16-B640-B330-17D623F46004}" srcOrd="0" destOrd="0" presId="urn:microsoft.com/office/officeart/2005/8/layout/list1"/>
    <dgm:cxn modelId="{5456FD45-4C1D-2E48-88FA-AE0488D3FDF5}" type="presParOf" srcId="{18FA8EAD-EF16-B640-B330-17D623F46004}" destId="{136C4088-7FBA-5F45-BA5A-D3999A6A695A}" srcOrd="0" destOrd="0" presId="urn:microsoft.com/office/officeart/2005/8/layout/list1"/>
    <dgm:cxn modelId="{681B6BAF-89EF-E74F-ACC0-35AA4B916E71}" type="presParOf" srcId="{18FA8EAD-EF16-B640-B330-17D623F46004}" destId="{4BB90BAC-D4FD-8543-890F-64E7A9D087B5}" srcOrd="1" destOrd="0" presId="urn:microsoft.com/office/officeart/2005/8/layout/list1"/>
    <dgm:cxn modelId="{22D9F430-C4D7-9D45-A943-CC7C31BAF648}" type="presParOf" srcId="{5B197AF0-91E6-E04A-9B28-7059F0BE4F2F}" destId="{68FBDE5D-0EA8-AF43-B505-F81E95F9D19F}" srcOrd="1" destOrd="0" presId="urn:microsoft.com/office/officeart/2005/8/layout/list1"/>
    <dgm:cxn modelId="{B2AE4D3C-21F0-EE4F-94B5-D6CA480967BE}" type="presParOf" srcId="{5B197AF0-91E6-E04A-9B28-7059F0BE4F2F}" destId="{E199C1EB-1E35-7D44-BB14-5FC1A7BB4C6B}" srcOrd="2" destOrd="0" presId="urn:microsoft.com/office/officeart/2005/8/layout/list1"/>
    <dgm:cxn modelId="{77FA1A1B-0951-CC45-9294-788F3BFC3998}" type="presParOf" srcId="{5B197AF0-91E6-E04A-9B28-7059F0BE4F2F}" destId="{3D7F98A9-03C4-5F4C-85E9-22F5F35B5AF7}" srcOrd="3" destOrd="0" presId="urn:microsoft.com/office/officeart/2005/8/layout/list1"/>
    <dgm:cxn modelId="{93900937-FE0F-E341-AD46-1D1EE3337844}" type="presParOf" srcId="{5B197AF0-91E6-E04A-9B28-7059F0BE4F2F}" destId="{4871BE07-CE5D-8349-BE9C-6314FF81D07A}" srcOrd="4" destOrd="0" presId="urn:microsoft.com/office/officeart/2005/8/layout/list1"/>
    <dgm:cxn modelId="{8B0E345E-4407-C940-9F38-DDBED2425741}" type="presParOf" srcId="{4871BE07-CE5D-8349-BE9C-6314FF81D07A}" destId="{CCCAD2E3-3069-E54B-8504-04233611EAC5}" srcOrd="0" destOrd="0" presId="urn:microsoft.com/office/officeart/2005/8/layout/list1"/>
    <dgm:cxn modelId="{B302D2CC-E565-394D-A067-A05E7ED5F234}" type="presParOf" srcId="{4871BE07-CE5D-8349-BE9C-6314FF81D07A}" destId="{18ED90E4-421C-2040-90E6-5C80652B4DB2}" srcOrd="1" destOrd="0" presId="urn:microsoft.com/office/officeart/2005/8/layout/list1"/>
    <dgm:cxn modelId="{6D8EA099-2114-2D41-A789-252F0EDA90B5}" type="presParOf" srcId="{5B197AF0-91E6-E04A-9B28-7059F0BE4F2F}" destId="{AAA6F117-F690-374F-A921-F30FDE50DA3C}" srcOrd="5" destOrd="0" presId="urn:microsoft.com/office/officeart/2005/8/layout/list1"/>
    <dgm:cxn modelId="{36312341-290E-9C49-B899-B09EFB21255A}" type="presParOf" srcId="{5B197AF0-91E6-E04A-9B28-7059F0BE4F2F}" destId="{B4AE757F-EB7B-8143-99CC-9551ADFE0E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8B012-D35F-FA41-AC43-DC7686CD2DB1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0C9090-909E-FC4F-A7CE-CF27BABD1EE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3226FCB-151E-F142-826F-8B1FF43702F4}" type="par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F0B22-DA67-2842-B3A4-8C0DF8DDD8EE}" type="sib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2E8B-B077-084C-BE47-56DBB5B59206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900BC1-6678-AF40-A8DF-7AE6E3593540}" type="par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31452-DBFC-9244-A1DC-D88328F16639}" type="sib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0980-6C82-3A46-805A-27BE0A9A3056}">
      <dgm:prSet phldrT="[Text]" custT="1"/>
      <dgm:spPr/>
      <dgm:t>
        <a:bodyPr/>
        <a:lstStyle/>
        <a:p>
          <a:pPr>
            <a:buFont typeface="Symbol" pitchFamily="2" charset="2"/>
            <a:buChar char=""/>
          </a:pPr>
          <a:r>
            <a: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B4C9-7AB3-3440-842B-DB3FA7CBC262}" type="par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4C052-A2E5-F244-B3AC-71083314020E}" type="sib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40C1-9DE7-7047-8BA1-EE1CE5FD5586}">
      <dgm:prSet phldrT="[Text]" custT="1"/>
      <dgm:spPr/>
      <dgm:t>
        <a:bodyPr/>
        <a:lstStyle/>
        <a:p>
          <a:r>
            <a:rPr lang="x-none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F787E-BBAC-DE40-A07F-14B07721EEB5}" type="par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0D99A-71A0-D64E-98ED-C243FB065AC6}" type="sib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6164-5917-D04C-985E-1FAD47531B6F}" type="pres">
      <dgm:prSet presAssocID="{D668B012-D35F-FA41-AC43-DC7686CD2DB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745E747-8E3A-9743-84DF-56278B1CFFCA}" type="pres">
      <dgm:prSet presAssocID="{D668B012-D35F-FA41-AC43-DC7686CD2DB1}" presName="Name1" presStyleCnt="0"/>
      <dgm:spPr/>
    </dgm:pt>
    <dgm:pt modelId="{3E72D664-0C6E-FF47-97B0-6317F8010E87}" type="pres">
      <dgm:prSet presAssocID="{D668B012-D35F-FA41-AC43-DC7686CD2DB1}" presName="cycle" presStyleCnt="0"/>
      <dgm:spPr/>
    </dgm:pt>
    <dgm:pt modelId="{E01B9FCC-9239-8144-B22E-98245DC43CFA}" type="pres">
      <dgm:prSet presAssocID="{D668B012-D35F-FA41-AC43-DC7686CD2DB1}" presName="srcNode" presStyleLbl="node1" presStyleIdx="0" presStyleCnt="4"/>
      <dgm:spPr/>
    </dgm:pt>
    <dgm:pt modelId="{B6FA8EF5-A414-F34E-9EB3-281664C1FD10}" type="pres">
      <dgm:prSet presAssocID="{D668B012-D35F-FA41-AC43-DC7686CD2DB1}" presName="conn" presStyleLbl="parChTrans1D2" presStyleIdx="0" presStyleCnt="1"/>
      <dgm:spPr/>
      <dgm:t>
        <a:bodyPr/>
        <a:lstStyle/>
        <a:p>
          <a:endParaRPr lang="en-US"/>
        </a:p>
      </dgm:t>
    </dgm:pt>
    <dgm:pt modelId="{16CDFD1A-D28A-EA42-AA73-3D77DB346637}" type="pres">
      <dgm:prSet presAssocID="{D668B012-D35F-FA41-AC43-DC7686CD2DB1}" presName="extraNode" presStyleLbl="node1" presStyleIdx="0" presStyleCnt="4"/>
      <dgm:spPr/>
    </dgm:pt>
    <dgm:pt modelId="{9EA6E2BF-01D8-4641-B083-C4DCD074E6EE}" type="pres">
      <dgm:prSet presAssocID="{D668B012-D35F-FA41-AC43-DC7686CD2DB1}" presName="dstNode" presStyleLbl="node1" presStyleIdx="0" presStyleCnt="4"/>
      <dgm:spPr/>
    </dgm:pt>
    <dgm:pt modelId="{3D45C3BC-6852-4549-8B71-0284AA80E27B}" type="pres">
      <dgm:prSet presAssocID="{A20C9090-909E-FC4F-A7CE-CF27BABD1EEC}" presName="text_1" presStyleLbl="node1" presStyleIdx="0" presStyleCnt="4" custScaleY="147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22447-D85A-5746-A9DF-6EBF9EB3CF45}" type="pres">
      <dgm:prSet presAssocID="{A20C9090-909E-FC4F-A7CE-CF27BABD1EEC}" presName="accent_1" presStyleCnt="0"/>
      <dgm:spPr/>
    </dgm:pt>
    <dgm:pt modelId="{D1E54A05-B8F9-154C-8019-0F78E5FF2371}" type="pres">
      <dgm:prSet presAssocID="{A20C9090-909E-FC4F-A7CE-CF27BABD1EEC}" presName="accentRepeatNode" presStyleLbl="solidFgAcc1" presStyleIdx="0" presStyleCnt="4"/>
      <dgm:spPr/>
    </dgm:pt>
    <dgm:pt modelId="{85EDA087-C767-4345-9258-296763EE60FF}" type="pres">
      <dgm:prSet presAssocID="{D70D2E8B-B077-084C-BE47-56DBB5B59206}" presName="text_2" presStyleLbl="node1" presStyleIdx="1" presStyleCnt="4" custScaleY="115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30D23-2545-E14E-A076-3B7B076FB11F}" type="pres">
      <dgm:prSet presAssocID="{D70D2E8B-B077-084C-BE47-56DBB5B59206}" presName="accent_2" presStyleCnt="0"/>
      <dgm:spPr/>
    </dgm:pt>
    <dgm:pt modelId="{F03C4417-EB72-3B4E-857B-B283226AABA1}" type="pres">
      <dgm:prSet presAssocID="{D70D2E8B-B077-084C-BE47-56DBB5B59206}" presName="accentRepeatNode" presStyleLbl="solidFgAcc1" presStyleIdx="1" presStyleCnt="4"/>
      <dgm:spPr/>
    </dgm:pt>
    <dgm:pt modelId="{B01406A3-7CC0-4742-AF30-DB6AB95412FE}" type="pres">
      <dgm:prSet presAssocID="{9D3A0980-6C82-3A46-805A-27BE0A9A3056}" presName="text_3" presStyleLbl="node1" presStyleIdx="2" presStyleCnt="4" custScaleY="115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DA46B-1C02-AC47-8931-6883E541D7C7}" type="pres">
      <dgm:prSet presAssocID="{9D3A0980-6C82-3A46-805A-27BE0A9A3056}" presName="accent_3" presStyleCnt="0"/>
      <dgm:spPr/>
    </dgm:pt>
    <dgm:pt modelId="{B2A22C97-044F-C54F-9345-DC450F370C23}" type="pres">
      <dgm:prSet presAssocID="{9D3A0980-6C82-3A46-805A-27BE0A9A3056}" presName="accentRepeatNode" presStyleLbl="solidFgAcc1" presStyleIdx="2" presStyleCnt="4"/>
      <dgm:spPr/>
    </dgm:pt>
    <dgm:pt modelId="{5B5721FF-9703-9141-A4D8-9559B473A462}" type="pres">
      <dgm:prSet presAssocID="{13F140C1-9DE7-7047-8BA1-EE1CE5FD558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3A1E4A-8EEC-0649-9417-1370B314F51E}" type="pres">
      <dgm:prSet presAssocID="{13F140C1-9DE7-7047-8BA1-EE1CE5FD5586}" presName="accent_4" presStyleCnt="0"/>
      <dgm:spPr/>
    </dgm:pt>
    <dgm:pt modelId="{9EA99C93-F9AC-294B-947B-1712C1475BC5}" type="pres">
      <dgm:prSet presAssocID="{13F140C1-9DE7-7047-8BA1-EE1CE5FD5586}" presName="accentRepeatNode" presStyleLbl="solidFgAcc1" presStyleIdx="3" presStyleCnt="4"/>
      <dgm:spPr/>
    </dgm:pt>
  </dgm:ptLst>
  <dgm:cxnLst>
    <dgm:cxn modelId="{F062BB16-8D64-3842-8A12-01F37F48FD50}" srcId="{D668B012-D35F-FA41-AC43-DC7686CD2DB1}" destId="{13F140C1-9DE7-7047-8BA1-EE1CE5FD5586}" srcOrd="3" destOrd="0" parTransId="{6ACF787E-BBAC-DE40-A07F-14B07721EEB5}" sibTransId="{4DE0D99A-71A0-D64E-98ED-C243FB065AC6}"/>
    <dgm:cxn modelId="{F8844693-1E74-8F46-801F-717964B4AFE7}" srcId="{D668B012-D35F-FA41-AC43-DC7686CD2DB1}" destId="{D70D2E8B-B077-084C-BE47-56DBB5B59206}" srcOrd="1" destOrd="0" parTransId="{03900BC1-6678-AF40-A8DF-7AE6E3593540}" sibTransId="{28831452-DBFC-9244-A1DC-D88328F16639}"/>
    <dgm:cxn modelId="{70A05F79-36C8-7049-9C92-1FC64AE6BC18}" type="presOf" srcId="{D70D2E8B-B077-084C-BE47-56DBB5B59206}" destId="{85EDA087-C767-4345-9258-296763EE60FF}" srcOrd="0" destOrd="0" presId="urn:microsoft.com/office/officeart/2008/layout/VerticalCurvedList"/>
    <dgm:cxn modelId="{D0092C10-18D6-9240-B48A-FCE66759C462}" type="presOf" srcId="{13F140C1-9DE7-7047-8BA1-EE1CE5FD5586}" destId="{5B5721FF-9703-9141-A4D8-9559B473A462}" srcOrd="0" destOrd="0" presId="urn:microsoft.com/office/officeart/2008/layout/VerticalCurvedList"/>
    <dgm:cxn modelId="{1B90AA86-F54C-774B-A442-8AE5105A8FD5}" srcId="{D668B012-D35F-FA41-AC43-DC7686CD2DB1}" destId="{A20C9090-909E-FC4F-A7CE-CF27BABD1EEC}" srcOrd="0" destOrd="0" parTransId="{A3226FCB-151E-F142-826F-8B1FF43702F4}" sibTransId="{628F0B22-DA67-2842-B3A4-8C0DF8DDD8EE}"/>
    <dgm:cxn modelId="{35E70867-8070-E446-AD35-7D7B2FC59F0D}" type="presOf" srcId="{D668B012-D35F-FA41-AC43-DC7686CD2DB1}" destId="{3FE96164-5917-D04C-985E-1FAD47531B6F}" srcOrd="0" destOrd="0" presId="urn:microsoft.com/office/officeart/2008/layout/VerticalCurvedList"/>
    <dgm:cxn modelId="{C21F3BC7-2916-0B40-89BD-4C93DE997CBC}" srcId="{D668B012-D35F-FA41-AC43-DC7686CD2DB1}" destId="{9D3A0980-6C82-3A46-805A-27BE0A9A3056}" srcOrd="2" destOrd="0" parTransId="{A20CB4C9-7AB3-3440-842B-DB3FA7CBC262}" sibTransId="{C434C052-A2E5-F244-B3AC-71083314020E}"/>
    <dgm:cxn modelId="{872EDC4B-D42D-A54E-84EB-49E4A3CB1ED9}" type="presOf" srcId="{A20C9090-909E-FC4F-A7CE-CF27BABD1EEC}" destId="{3D45C3BC-6852-4549-8B71-0284AA80E27B}" srcOrd="0" destOrd="0" presId="urn:microsoft.com/office/officeart/2008/layout/VerticalCurvedList"/>
    <dgm:cxn modelId="{4706464A-5B8A-9C4C-9E8A-60D57FEA74E1}" type="presOf" srcId="{628F0B22-DA67-2842-B3A4-8C0DF8DDD8EE}" destId="{B6FA8EF5-A414-F34E-9EB3-281664C1FD10}" srcOrd="0" destOrd="0" presId="urn:microsoft.com/office/officeart/2008/layout/VerticalCurvedList"/>
    <dgm:cxn modelId="{CFB5FB38-8AF8-2B42-A860-76181B901B4C}" type="presOf" srcId="{9D3A0980-6C82-3A46-805A-27BE0A9A3056}" destId="{B01406A3-7CC0-4742-AF30-DB6AB95412FE}" srcOrd="0" destOrd="0" presId="urn:microsoft.com/office/officeart/2008/layout/VerticalCurvedList"/>
    <dgm:cxn modelId="{5777AA92-83FD-0A4E-B6E0-A5317D13C0BC}" type="presParOf" srcId="{3FE96164-5917-D04C-985E-1FAD47531B6F}" destId="{4745E747-8E3A-9743-84DF-56278B1CFFCA}" srcOrd="0" destOrd="0" presId="urn:microsoft.com/office/officeart/2008/layout/VerticalCurvedList"/>
    <dgm:cxn modelId="{9671E7E2-7670-424F-B313-27963F0E1C1B}" type="presParOf" srcId="{4745E747-8E3A-9743-84DF-56278B1CFFCA}" destId="{3E72D664-0C6E-FF47-97B0-6317F8010E87}" srcOrd="0" destOrd="0" presId="urn:microsoft.com/office/officeart/2008/layout/VerticalCurvedList"/>
    <dgm:cxn modelId="{1B1B6B2C-182B-5947-BB4B-7AC19368DC71}" type="presParOf" srcId="{3E72D664-0C6E-FF47-97B0-6317F8010E87}" destId="{E01B9FCC-9239-8144-B22E-98245DC43CFA}" srcOrd="0" destOrd="0" presId="urn:microsoft.com/office/officeart/2008/layout/VerticalCurvedList"/>
    <dgm:cxn modelId="{82CA4027-897F-B04A-BA7B-C2B43E529169}" type="presParOf" srcId="{3E72D664-0C6E-FF47-97B0-6317F8010E87}" destId="{B6FA8EF5-A414-F34E-9EB3-281664C1FD10}" srcOrd="1" destOrd="0" presId="urn:microsoft.com/office/officeart/2008/layout/VerticalCurvedList"/>
    <dgm:cxn modelId="{DD17B0A8-B38F-AE49-8731-10B8374DF22B}" type="presParOf" srcId="{3E72D664-0C6E-FF47-97B0-6317F8010E87}" destId="{16CDFD1A-D28A-EA42-AA73-3D77DB346637}" srcOrd="2" destOrd="0" presId="urn:microsoft.com/office/officeart/2008/layout/VerticalCurvedList"/>
    <dgm:cxn modelId="{8507862E-249A-4F46-A5A9-C8F42BF80C44}" type="presParOf" srcId="{3E72D664-0C6E-FF47-97B0-6317F8010E87}" destId="{9EA6E2BF-01D8-4641-B083-C4DCD074E6EE}" srcOrd="3" destOrd="0" presId="urn:microsoft.com/office/officeart/2008/layout/VerticalCurvedList"/>
    <dgm:cxn modelId="{2079805D-28C0-AA4D-B524-62A8DAF2E48E}" type="presParOf" srcId="{4745E747-8E3A-9743-84DF-56278B1CFFCA}" destId="{3D45C3BC-6852-4549-8B71-0284AA80E27B}" srcOrd="1" destOrd="0" presId="urn:microsoft.com/office/officeart/2008/layout/VerticalCurvedList"/>
    <dgm:cxn modelId="{797B773D-3E1D-3447-B4FD-FC1FF72B3CF0}" type="presParOf" srcId="{4745E747-8E3A-9743-84DF-56278B1CFFCA}" destId="{75022447-D85A-5746-A9DF-6EBF9EB3CF45}" srcOrd="2" destOrd="0" presId="urn:microsoft.com/office/officeart/2008/layout/VerticalCurvedList"/>
    <dgm:cxn modelId="{A12CB5E6-7E9E-B34B-9CBD-5315F715F396}" type="presParOf" srcId="{75022447-D85A-5746-A9DF-6EBF9EB3CF45}" destId="{D1E54A05-B8F9-154C-8019-0F78E5FF2371}" srcOrd="0" destOrd="0" presId="urn:microsoft.com/office/officeart/2008/layout/VerticalCurvedList"/>
    <dgm:cxn modelId="{B80FFBA6-F7AE-3B47-9610-28768A703518}" type="presParOf" srcId="{4745E747-8E3A-9743-84DF-56278B1CFFCA}" destId="{85EDA087-C767-4345-9258-296763EE60FF}" srcOrd="3" destOrd="0" presId="urn:microsoft.com/office/officeart/2008/layout/VerticalCurvedList"/>
    <dgm:cxn modelId="{3E60B529-B708-2E42-A67C-A86656141EB1}" type="presParOf" srcId="{4745E747-8E3A-9743-84DF-56278B1CFFCA}" destId="{CD530D23-2545-E14E-A076-3B7B076FB11F}" srcOrd="4" destOrd="0" presId="urn:microsoft.com/office/officeart/2008/layout/VerticalCurvedList"/>
    <dgm:cxn modelId="{6DBA2777-D906-254F-8ABB-07E20CF81D0C}" type="presParOf" srcId="{CD530D23-2545-E14E-A076-3B7B076FB11F}" destId="{F03C4417-EB72-3B4E-857B-B283226AABA1}" srcOrd="0" destOrd="0" presId="urn:microsoft.com/office/officeart/2008/layout/VerticalCurvedList"/>
    <dgm:cxn modelId="{E384E95B-C755-F042-A135-63E906FFA1E3}" type="presParOf" srcId="{4745E747-8E3A-9743-84DF-56278B1CFFCA}" destId="{B01406A3-7CC0-4742-AF30-DB6AB95412FE}" srcOrd="5" destOrd="0" presId="urn:microsoft.com/office/officeart/2008/layout/VerticalCurvedList"/>
    <dgm:cxn modelId="{DB0C677B-D13B-1040-B5C8-AD4A2D0AE30E}" type="presParOf" srcId="{4745E747-8E3A-9743-84DF-56278B1CFFCA}" destId="{82BDA46B-1C02-AC47-8931-6883E541D7C7}" srcOrd="6" destOrd="0" presId="urn:microsoft.com/office/officeart/2008/layout/VerticalCurvedList"/>
    <dgm:cxn modelId="{A2FF2351-D366-C343-B3B8-8957BAD142FF}" type="presParOf" srcId="{82BDA46B-1C02-AC47-8931-6883E541D7C7}" destId="{B2A22C97-044F-C54F-9345-DC450F370C23}" srcOrd="0" destOrd="0" presId="urn:microsoft.com/office/officeart/2008/layout/VerticalCurvedList"/>
    <dgm:cxn modelId="{6F4B4472-542F-0243-8AFF-7C734BFFFEBF}" type="presParOf" srcId="{4745E747-8E3A-9743-84DF-56278B1CFFCA}" destId="{5B5721FF-9703-9141-A4D8-9559B473A462}" srcOrd="7" destOrd="0" presId="urn:microsoft.com/office/officeart/2008/layout/VerticalCurvedList"/>
    <dgm:cxn modelId="{FDD0C4DA-2262-484F-B425-82323D465E0C}" type="presParOf" srcId="{4745E747-8E3A-9743-84DF-56278B1CFFCA}" destId="{2C3A1E4A-8EEC-0649-9417-1370B314F51E}" srcOrd="8" destOrd="0" presId="urn:microsoft.com/office/officeart/2008/layout/VerticalCurvedList"/>
    <dgm:cxn modelId="{22E56C32-C4F2-1044-B303-C6862359D291}" type="presParOf" srcId="{2C3A1E4A-8EEC-0649-9417-1370B314F51E}" destId="{9EA99C93-F9AC-294B-947B-1712C1475B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s280x280/202693206_207432537902477_2266693071052359687_n.jpg?_nc_cat=102&amp;ccb=1-3&amp;_nc_sid=aee45a&amp;_nc_ohc=-7yVGxVScsAAX_KhoDQ&amp;_nc_ad=z-m&amp;_nc_cid=0&amp;_nc_ht=scontent.xx&amp;tp=7&amp;oh=ca8d0ead7dbd05cf478fd85410b72bd3&amp;oe=60D39796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p206x206/202188716_336628277873639_7630871952293552088_n.jpg?_nc_cat=102&amp;ccb=1-3&amp;_nc_sid=aee45a&amp;_nc_ohc=NVQ76pwK5nMAX_GkY9N&amp;_nc_ad=z-m&amp;_nc_cid=0&amp;_nc_ht=scontent.xx&amp;tp=6&amp;oh=f78ced7761592c6b24f0cb1fdfad051d&amp;oe=60D73AF5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=""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rgbClr val="13CFE3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=""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solidFill>
                  <a:srgbClr val="262626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solidFill>
                  <a:srgbClr val="262626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solidFill>
                  <a:srgbClr val="262626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262626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solidFill>
                  <a:srgbClr val="262626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solidFill>
                <a:srgbClr val="262626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solidFill>
                  <a:srgbClr val="262626"/>
                </a:solidFill>
                <a:effectLst>
                  <a:glow rad="101600">
                    <a:srgbClr val="13CFE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solidFill>
                <a:srgbClr val="262626"/>
              </a:solidFill>
              <a:effectLst>
                <a:glow rad="101600">
                  <a:srgbClr val="13CFE3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40192" y="5138670"/>
            <a:ext cx="538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MẠNH CƯỜNG – THCS VIÊN AN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856" y="425003"/>
            <a:ext cx="85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NGỮ VĂN 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828842" y="5196327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020360" y="806376"/>
            <a:ext cx="97788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 THỨC</a:t>
            </a:r>
            <a:endParaRPr lang="zh-CN" altLang="en-US" sz="65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=""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=""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=""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=""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B6D02B6-C5F2-3E45-BFDD-BCC3FC05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b="50000"/>
          <a:stretch/>
        </p:blipFill>
        <p:spPr>
          <a:xfrm>
            <a:off x="2610280" y="0"/>
            <a:ext cx="6971440" cy="29280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FA6440F3-9A6D-2147-AE6E-B86BC4150648}"/>
              </a:ext>
            </a:extLst>
          </p:cNvPr>
          <p:cNvSpPr/>
          <p:nvPr/>
        </p:nvSpPr>
        <p:spPr>
          <a:xfrm>
            <a:off x="216568" y="341263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0B61B859-77BE-A54A-B9B2-624AB2F9F9BF}"/>
              </a:ext>
            </a:extLst>
          </p:cNvPr>
          <p:cNvSpPr/>
          <p:nvPr/>
        </p:nvSpPr>
        <p:spPr>
          <a:xfrm>
            <a:off x="4267200" y="3429000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 hoẳn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8EF6DE98-F9C3-F141-BBB8-AD65A6774C82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endParaRPr lang="x-none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0FBD0757-F26D-384F-BFA1-CC3D75A675E0}"/>
              </a:ext>
            </a:extLst>
          </p:cNvPr>
          <p:cNvSpPr/>
          <p:nvPr/>
        </p:nvSpPr>
        <p:spPr>
          <a:xfrm>
            <a:off x="216568" y="4997434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x-none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nổi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6712B513-D7A9-4D4C-95A5-3768AF703173}"/>
              </a:ext>
            </a:extLst>
          </p:cNvPr>
          <p:cNvSpPr/>
          <p:nvPr/>
        </p:nvSpPr>
        <p:spPr>
          <a:xfrm>
            <a:off x="4267200" y="5013796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khịa</a:t>
            </a:r>
            <a:endParaRPr lang="x-none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66655DB-1084-404C-B5E9-97C5CCC14279}"/>
              </a:ext>
            </a:extLst>
          </p:cNvPr>
          <p:cNvSpPr/>
          <p:nvPr/>
        </p:nvSpPr>
        <p:spPr>
          <a:xfrm>
            <a:off x="8317832" y="503015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Trịch thượng</a:t>
            </a:r>
            <a:endParaRPr lang="x-none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="" xmlns:a16="http://schemas.microsoft.com/office/drawing/2014/main" id="{DA966D12-8B3A-7042-AD43-BE66314AAA4B}"/>
              </a:ext>
            </a:extLst>
          </p:cNvPr>
          <p:cNvSpPr/>
          <p:nvPr/>
        </p:nvSpPr>
        <p:spPr>
          <a:xfrm>
            <a:off x="216568" y="3401180"/>
            <a:ext cx="3657600" cy="1140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="" xmlns:a16="http://schemas.microsoft.com/office/drawing/2014/main" id="{57BAABC0-2E48-F749-8955-E19E3384BCBC}"/>
              </a:ext>
            </a:extLst>
          </p:cNvPr>
          <p:cNvSpPr/>
          <p:nvPr/>
        </p:nvSpPr>
        <p:spPr>
          <a:xfrm>
            <a:off x="4267200" y="3416584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="" xmlns:a16="http://schemas.microsoft.com/office/drawing/2014/main" id="{355B384E-61AD-E044-815F-7125362EFF6B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="" xmlns:a16="http://schemas.microsoft.com/office/drawing/2014/main" id="{A24B9EA4-36EF-AA44-B899-19559967370E}"/>
              </a:ext>
            </a:extLst>
          </p:cNvPr>
          <p:cNvSpPr/>
          <p:nvPr/>
        </p:nvSpPr>
        <p:spPr>
          <a:xfrm>
            <a:off x="216568" y="4986615"/>
            <a:ext cx="3657600" cy="1112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="" xmlns:a16="http://schemas.microsoft.com/office/drawing/2014/main" id="{7C4D40CD-DDCC-7049-8B1F-FA9A5F2C46FD}"/>
              </a:ext>
            </a:extLst>
          </p:cNvPr>
          <p:cNvSpPr/>
          <p:nvPr/>
        </p:nvSpPr>
        <p:spPr>
          <a:xfrm>
            <a:off x="4267200" y="4939878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="" xmlns:a16="http://schemas.microsoft.com/office/drawing/2014/main" id="{E6C4842D-5E3F-574B-805A-E7A74B93BB03}"/>
              </a:ext>
            </a:extLst>
          </p:cNvPr>
          <p:cNvSpPr/>
          <p:nvPr/>
        </p:nvSpPr>
        <p:spPr>
          <a:xfrm>
            <a:off x="8317832" y="4983154"/>
            <a:ext cx="3657600" cy="10817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=""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=""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oHoai.jpg">
            <a:extLst>
              <a:ext uri="{FF2B5EF4-FFF2-40B4-BE49-F238E27FC236}">
                <a16:creationId xmlns="" xmlns:a16="http://schemas.microsoft.com/office/drawing/2014/main" id="{0ACFE9FB-0643-B94A-A530-3648A232F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3644"/>
          <a:stretch/>
        </p:blipFill>
        <p:spPr>
          <a:xfrm>
            <a:off x="643467" y="557192"/>
            <a:ext cx="4276956" cy="57436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2FBDE1D-43E8-3344-88A7-7A4F8F3D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0" r="-2" b="10287"/>
          <a:stretch/>
        </p:blipFill>
        <p:spPr>
          <a:xfrm>
            <a:off x="5006578" y="557192"/>
            <a:ext cx="7097742" cy="5743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864D41-A980-7543-BF7B-BEDEAA00D0B0}"/>
              </a:ext>
            </a:extLst>
          </p:cNvPr>
          <p:cNvSpPr txBox="1"/>
          <p:nvPr/>
        </p:nvSpPr>
        <p:spPr>
          <a:xfrm>
            <a:off x="5825855" y="23286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</a:p>
        </p:txBody>
      </p:sp>
    </p:spTree>
    <p:extLst>
      <p:ext uri="{BB962C8B-B14F-4D97-AF65-F5344CB8AC3E}">
        <p14:creationId xmlns:p14="http://schemas.microsoft.com/office/powerpoint/2010/main" val="2934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=""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=""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=""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 VĂN BẢN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590B23-08F7-8A47-AED9-E3578780BE1D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7B84D2-4627-104C-B269-5A8DE2C8F4D0}"/>
              </a:ext>
            </a:extLst>
          </p:cNvPr>
          <p:cNvSpPr txBox="1"/>
          <p:nvPr/>
        </p:nvSpPr>
        <p:spPr>
          <a:xfrm>
            <a:off x="1139535" y="3843211"/>
            <a:ext cx="10416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và ngôi kể</a:t>
            </a:r>
          </a:p>
        </p:txBody>
      </p:sp>
    </p:spTree>
    <p:extLst>
      <p:ext uri="{BB962C8B-B14F-4D97-AF65-F5344CB8AC3E}">
        <p14:creationId xmlns:p14="http://schemas.microsoft.com/office/powerpoint/2010/main" val="231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51394" y="848834"/>
            <a:ext cx="6390607" cy="3425536"/>
          </a:xfrm>
          <a:prstGeom prst="cloudCallout">
            <a:avLst>
              <a:gd name="adj1" fmla="val -29690"/>
              <a:gd name="adj2" fmla="val 8563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=""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653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12480DA2-96DC-D846-9613-3C24E40F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5" b="2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5996B5-F021-A64A-B558-6C7A23C5477F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3E7870-4E73-7C4D-A723-3FD9C799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r="-1" b="195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!!Arc">
            <a:extLst>
              <a:ext uri="{FF2B5EF4-FFF2-40B4-BE49-F238E27FC236}">
                <a16:creationId xmlns=""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="" xmlns:a16="http://schemas.microsoft.com/office/drawing/2014/main" id="{DCF71C4E-94EB-4D1A-8490-394C913E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299778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8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172C9474-6614-314D-B417-E0DF89F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314B7C-6C4E-E24F-9921-85C1BD70780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4DF90F-5D89-604F-9106-C155AE07FDE3}"/>
              </a:ext>
            </a:extLst>
          </p:cNvPr>
          <p:cNvSpPr txBox="1"/>
          <p:nvPr/>
        </p:nvSpPr>
        <p:spPr>
          <a:xfrm>
            <a:off x="1139535" y="3891462"/>
            <a:ext cx="991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hình, hành động, </a:t>
            </a:r>
          </a:p>
          <a:p>
            <a:pPr algn="ctr"/>
            <a:r>
              <a:rPr lang="x-none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1636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53E69C85-69CB-2A49-930D-BB12B4D4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" y="188372"/>
            <a:ext cx="5716468" cy="6481255"/>
          </a:xfrm>
          <a:prstGeom prst="rect">
            <a:avLst/>
          </a:prstGeom>
        </p:spPr>
      </p:pic>
      <p:pic>
        <p:nvPicPr>
          <p:cNvPr id="4" name="Picture 4" descr="Dế Mèn phiêu lưu ký | Nhà xuất bản Kim Đồng">
            <a:extLst>
              <a:ext uri="{FF2B5EF4-FFF2-40B4-BE49-F238E27FC236}">
                <a16:creationId xmlns="" xmlns:a16="http://schemas.microsoft.com/office/drawing/2014/main" id="{8EA72CD8-704A-E843-83D4-21FE38FE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691">
            <a:off x="7603281" y="874905"/>
            <a:ext cx="3766107" cy="51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sách truyện Dế mèn phiêu lưu ký - Tô Hoài online | Full Văn học Việt  Nam hay tại Gacsach.com">
            <a:extLst>
              <a:ext uri="{FF2B5EF4-FFF2-40B4-BE49-F238E27FC236}">
                <a16:creationId xmlns="" xmlns:a16="http://schemas.microsoft.com/office/drawing/2014/main" id="{1C1C07A1-F726-854A-9C93-F6BE1CC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8" y="39263"/>
            <a:ext cx="4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>
            <a:extLst>
              <a:ext uri="{FF2B5EF4-FFF2-40B4-BE49-F238E27FC236}">
                <a16:creationId xmlns="" xmlns:a16="http://schemas.microsoft.com/office/drawing/2014/main" id="{88ED90B4-ACB5-0543-9B47-9B34930BAF5C}"/>
              </a:ext>
            </a:extLst>
          </p:cNvPr>
          <p:cNvSpPr/>
          <p:nvPr/>
        </p:nvSpPr>
        <p:spPr>
          <a:xfrm rot="5400000">
            <a:off x="8686460" y="460374"/>
            <a:ext cx="2457451" cy="3038890"/>
          </a:xfrm>
          <a:prstGeom prst="round2DiagRect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x-none" sz="1800" dirty="0"/>
              <a:t>Hành động của Dế Mèn:</a:t>
            </a:r>
          </a:p>
          <a:p>
            <a:pPr algn="ctr">
              <a:lnSpc>
                <a:spcPct val="150000"/>
              </a:lnSpc>
            </a:pPr>
            <a:endParaRPr lang="x-none" sz="1800" dirty="0"/>
          </a:p>
          <a:p>
            <a:pPr algn="ctr">
              <a:lnSpc>
                <a:spcPct val="150000"/>
              </a:lnSpc>
            </a:pPr>
            <a:endParaRPr lang="x-none" sz="1800" dirty="0"/>
          </a:p>
          <a:p>
            <a:pPr algn="ctr">
              <a:lnSpc>
                <a:spcPct val="150000"/>
              </a:lnSpc>
            </a:pPr>
            <a:endParaRPr lang="x-none" sz="1800" dirty="0"/>
          </a:p>
          <a:p>
            <a:pPr algn="ctr">
              <a:lnSpc>
                <a:spcPct val="150000"/>
              </a:lnSpc>
            </a:pPr>
            <a:endParaRPr lang="x-none" sz="1800" dirty="0"/>
          </a:p>
          <a:p>
            <a:pPr algn="ctr">
              <a:lnSpc>
                <a:spcPct val="150000"/>
              </a:lnSpc>
            </a:pPr>
            <a:endParaRPr lang="x-none" sz="1800" dirty="0"/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="" xmlns:a16="http://schemas.microsoft.com/office/drawing/2014/main" id="{40ED9862-9C01-7D46-8E90-534E14951D6B}"/>
              </a:ext>
            </a:extLst>
          </p:cNvPr>
          <p:cNvSpPr/>
          <p:nvPr/>
        </p:nvSpPr>
        <p:spPr>
          <a:xfrm>
            <a:off x="5229064" y="751092"/>
            <a:ext cx="3038889" cy="2462319"/>
          </a:xfrm>
          <a:prstGeom prst="round2DiagRect">
            <a:avLst/>
          </a:prstGeom>
          <a:ln w="19050">
            <a:solidFill>
              <a:schemeClr val="accent6">
                <a:lumMod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14000"/>
              </a:lnSpc>
            </a:pPr>
            <a:r>
              <a:rPr lang="x-none" sz="1800" dirty="0"/>
              <a:t>Dế Mèn tự miêu tả hình thức của mình:</a:t>
            </a:r>
          </a:p>
          <a:p>
            <a:pPr algn="just">
              <a:lnSpc>
                <a:spcPct val="114000"/>
              </a:lnSpc>
            </a:pPr>
            <a:r>
              <a:rPr lang="x-none" sz="1800" dirty="0"/>
              <a:t>- càng: </a:t>
            </a:r>
          </a:p>
          <a:p>
            <a:pPr algn="just">
              <a:lnSpc>
                <a:spcPct val="114000"/>
              </a:lnSpc>
            </a:pPr>
            <a:r>
              <a:rPr lang="x-none" sz="1800" dirty="0"/>
              <a:t>- vuốt:</a:t>
            </a:r>
          </a:p>
          <a:p>
            <a:pPr algn="just">
              <a:lnSpc>
                <a:spcPct val="114000"/>
              </a:lnSpc>
            </a:pPr>
            <a:r>
              <a:rPr lang="x-none" sz="1800" dirty="0"/>
              <a:t>- cánh:</a:t>
            </a:r>
          </a:p>
          <a:p>
            <a:pPr algn="just">
              <a:lnSpc>
                <a:spcPct val="114000"/>
              </a:lnSpc>
            </a:pPr>
            <a:r>
              <a:rPr lang="x-none" sz="1800" dirty="0"/>
              <a:t>- răng:</a:t>
            </a:r>
          </a:p>
          <a:p>
            <a:pPr algn="just">
              <a:lnSpc>
                <a:spcPct val="114000"/>
              </a:lnSpc>
            </a:pPr>
            <a:r>
              <a:rPr lang="x-none" sz="1800" dirty="0"/>
              <a:t>- râu: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="" xmlns:a16="http://schemas.microsoft.com/office/drawing/2014/main" id="{223B40A1-FDEE-804B-AC00-F5A99092BC88}"/>
              </a:ext>
            </a:extLst>
          </p:cNvPr>
          <p:cNvSpPr/>
          <p:nvPr/>
        </p:nvSpPr>
        <p:spPr>
          <a:xfrm rot="10800000">
            <a:off x="8395740" y="3391168"/>
            <a:ext cx="3038889" cy="2301637"/>
          </a:xfrm>
          <a:prstGeom prst="round2DiagRect">
            <a:avLst/>
          </a:prstGeom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endParaRPr lang="x-none" sz="18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="" xmlns:a16="http://schemas.microsoft.com/office/drawing/2014/main" id="{AF6B198B-C6FE-9241-9E2E-7C83667169D7}"/>
              </a:ext>
            </a:extLst>
          </p:cNvPr>
          <p:cNvSpPr/>
          <p:nvPr/>
        </p:nvSpPr>
        <p:spPr>
          <a:xfrm rot="5400000">
            <a:off x="5570876" y="3022543"/>
            <a:ext cx="2355263" cy="3038888"/>
          </a:xfrm>
          <a:prstGeom prst="round2DiagRect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>
              <a:lnSpc>
                <a:spcPct val="114000"/>
              </a:lnSpc>
            </a:pPr>
            <a:r>
              <a:rPr lang="x-none" sz="1800" dirty="0"/>
              <a:t>Dế Mèn tự đánh giá </a:t>
            </a:r>
          </a:p>
          <a:p>
            <a:pPr>
              <a:lnSpc>
                <a:spcPct val="114000"/>
              </a:lnSpc>
            </a:pPr>
            <a:r>
              <a:rPr lang="x-none" sz="1800" dirty="0"/>
              <a:t>về bản thân:</a:t>
            </a:r>
          </a:p>
          <a:p>
            <a:pPr algn="ctr">
              <a:lnSpc>
                <a:spcPct val="114000"/>
              </a:lnSpc>
            </a:pPr>
            <a:endParaRPr lang="x-none" sz="1800" dirty="0"/>
          </a:p>
          <a:p>
            <a:pPr algn="ctr">
              <a:lnSpc>
                <a:spcPct val="114000"/>
              </a:lnSpc>
            </a:pPr>
            <a:endParaRPr lang="x-none" sz="1800" dirty="0"/>
          </a:p>
          <a:p>
            <a:pPr algn="ctr">
              <a:lnSpc>
                <a:spcPct val="114000"/>
              </a:lnSpc>
            </a:pPr>
            <a:endParaRPr lang="x-none" sz="1800" dirty="0"/>
          </a:p>
          <a:p>
            <a:pPr algn="ctr">
              <a:lnSpc>
                <a:spcPct val="114000"/>
              </a:lnSpc>
            </a:pPr>
            <a:endParaRPr lang="x-none" sz="180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3355B07-719A-9045-9651-5208F676A5AE}"/>
              </a:ext>
            </a:extLst>
          </p:cNvPr>
          <p:cNvSpPr/>
          <p:nvPr/>
        </p:nvSpPr>
        <p:spPr>
          <a:xfrm>
            <a:off x="7494323" y="2422730"/>
            <a:ext cx="1737347" cy="165802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1800" b="1" dirty="0"/>
              <a:t>Chàng dế thanh niên cường tráng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26603E-C817-324A-A958-992F11718D54}"/>
              </a:ext>
            </a:extLst>
          </p:cNvPr>
          <p:cNvSpPr txBox="1"/>
          <p:nvPr/>
        </p:nvSpPr>
        <p:spPr>
          <a:xfrm>
            <a:off x="8943636" y="3434710"/>
            <a:ext cx="2553293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x-none" sz="1800" dirty="0"/>
              <a:t>Quan hệ của Dế Mèn với bà con trong xóm: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FD44809-5F01-D843-96DC-E441087E8706}"/>
              </a:ext>
            </a:extLst>
          </p:cNvPr>
          <p:cNvSpPr txBox="1"/>
          <p:nvPr/>
        </p:nvSpPr>
        <p:spPr>
          <a:xfrm>
            <a:off x="6100270" y="1511973"/>
            <a:ext cx="16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m</a:t>
            </a:r>
            <a:r>
              <a:rPr lang="x-none" sz="1800" dirty="0">
                <a:solidFill>
                  <a:srgbClr val="0070C0"/>
                </a:solidFill>
              </a:rPr>
              <a:t>ẫm bóng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017470-3045-5740-9BA8-82237AEECFDB}"/>
              </a:ext>
            </a:extLst>
          </p:cNvPr>
          <p:cNvSpPr txBox="1"/>
          <p:nvPr/>
        </p:nvSpPr>
        <p:spPr>
          <a:xfrm>
            <a:off x="6008829" y="182897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nhọn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hoắt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3344A37-2DA4-104E-8F12-31C7F18B2646}"/>
              </a:ext>
            </a:extLst>
          </p:cNvPr>
          <p:cNvSpPr txBox="1"/>
          <p:nvPr/>
        </p:nvSpPr>
        <p:spPr>
          <a:xfrm>
            <a:off x="6100270" y="212627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kín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đuôi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6D501F2-5BC9-7840-A2C5-0B650CB57582}"/>
              </a:ext>
            </a:extLst>
          </p:cNvPr>
          <p:cNvSpPr txBox="1"/>
          <p:nvPr/>
        </p:nvSpPr>
        <p:spPr>
          <a:xfrm>
            <a:off x="6045177" y="245033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nhánh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42BF762-D96B-CD47-B050-597379823F7E}"/>
              </a:ext>
            </a:extLst>
          </p:cNvPr>
          <p:cNvSpPr txBox="1"/>
          <p:nvPr/>
        </p:nvSpPr>
        <p:spPr>
          <a:xfrm>
            <a:off x="5917161" y="275681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uốn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cong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11F9FA-8B12-1D46-A656-26869A7B5209}"/>
              </a:ext>
            </a:extLst>
          </p:cNvPr>
          <p:cNvSpPr txBox="1"/>
          <p:nvPr/>
        </p:nvSpPr>
        <p:spPr>
          <a:xfrm>
            <a:off x="8331961" y="11243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Co cẳng, đạp phanh phách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BF04AF1-6C3D-ED40-B48A-0A5AE7BF18C8}"/>
              </a:ext>
            </a:extLst>
          </p:cNvPr>
          <p:cNvSpPr txBox="1"/>
          <p:nvPr/>
        </p:nvSpPr>
        <p:spPr>
          <a:xfrm>
            <a:off x="8331959" y="1785742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Nhai ngoàm ngoạp…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7369F5C-4645-9243-96C4-6CF00C77170E}"/>
              </a:ext>
            </a:extLst>
          </p:cNvPr>
          <p:cNvSpPr txBox="1"/>
          <p:nvPr/>
        </p:nvSpPr>
        <p:spPr>
          <a:xfrm>
            <a:off x="8331958" y="2111837"/>
            <a:ext cx="32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Vuốt râu trịnh trọng, khoan           	thai…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3348EA-9499-A043-9B07-4E85DB2D2FB1}"/>
              </a:ext>
            </a:extLst>
          </p:cNvPr>
          <p:cNvSpPr txBox="1"/>
          <p:nvPr/>
        </p:nvSpPr>
        <p:spPr>
          <a:xfrm>
            <a:off x="9231671" y="2729989"/>
            <a:ext cx="19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Đi đứng oai vệ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4DDC2D1-A6E3-4948-B92E-7F256B1CF5A3}"/>
              </a:ext>
            </a:extLst>
          </p:cNvPr>
          <p:cNvSpPr txBox="1"/>
          <p:nvPr/>
        </p:nvSpPr>
        <p:spPr>
          <a:xfrm>
            <a:off x="5281875" y="4204033"/>
            <a:ext cx="30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Tự tin, biết chăm sóc bản thân, ăn uống điều độ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5D6DA4A-DF21-EF4C-8A0D-36CEA838F9F8}"/>
              </a:ext>
            </a:extLst>
          </p:cNvPr>
          <p:cNvSpPr txBox="1"/>
          <p:nvPr/>
        </p:nvSpPr>
        <p:spPr>
          <a:xfrm>
            <a:off x="5354852" y="4870967"/>
            <a:ext cx="289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</a:t>
            </a:r>
            <a:r>
              <a:rPr lang="vi-VN" dirty="0">
                <a:solidFill>
                  <a:srgbClr val="0070C0"/>
                </a:solidFill>
              </a:rPr>
              <a:t>Tài giỏi, ghê gớm, có thể đứng đầu trong thiên hạ.</a:t>
            </a:r>
            <a:endParaRPr lang="x-none" sz="1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41A984B-8951-3347-A122-7C80994F35CB}"/>
              </a:ext>
            </a:extLst>
          </p:cNvPr>
          <p:cNvSpPr txBox="1"/>
          <p:nvPr/>
        </p:nvSpPr>
        <p:spPr>
          <a:xfrm>
            <a:off x="8482327" y="4162420"/>
            <a:ext cx="28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Cà khịa, to tiếng…</a:t>
            </a:r>
          </a:p>
          <a:p>
            <a:pPr algn="just"/>
            <a:r>
              <a:rPr lang="x-none" sz="1800" dirty="0">
                <a:solidFill>
                  <a:srgbClr val="0070C0"/>
                </a:solidFill>
              </a:rPr>
              <a:t>- Quát chị cào cào</a:t>
            </a:r>
            <a:endParaRPr lang="x-none" dirty="0">
              <a:solidFill>
                <a:srgbClr val="0070C0"/>
              </a:solidFill>
            </a:endParaRPr>
          </a:p>
          <a:p>
            <a:pPr algn="just"/>
            <a:r>
              <a:rPr lang="x-none" sz="1800" dirty="0">
                <a:solidFill>
                  <a:srgbClr val="0070C0"/>
                </a:solidFill>
              </a:rPr>
              <a:t>- Ghẹo anh Gọng Vó,…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E1EB452-F050-A348-A68E-0B750D1877AB}"/>
              </a:ext>
            </a:extLst>
          </p:cNvPr>
          <p:cNvSpPr txBox="1"/>
          <p:nvPr/>
        </p:nvSpPr>
        <p:spPr>
          <a:xfrm>
            <a:off x="8310391" y="14184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Vũ lên phành phạch giòn giã</a:t>
            </a:r>
            <a:endParaRPr lang="x-none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684543-09B3-714D-BE52-2562410FF925}"/>
              </a:ext>
            </a:extLst>
          </p:cNvPr>
          <p:cNvSpPr txBox="1"/>
          <p:nvPr/>
        </p:nvSpPr>
        <p:spPr>
          <a:xfrm>
            <a:off x="4943659" y="892629"/>
            <a:ext cx="6586489" cy="463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Dế Mèn Phiêu Lưu Ký (2013) | Bùi Thị Anh | Tiki">
            <a:extLst>
              <a:ext uri="{FF2B5EF4-FFF2-40B4-BE49-F238E27FC236}">
                <a16:creationId xmlns="" xmlns:a16="http://schemas.microsoft.com/office/drawing/2014/main" id="{7E17AF5D-DC5A-184C-A105-702A839C4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 bwMode="auto">
          <a:xfrm>
            <a:off x="21792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BA9C5AFB-6512-A245-98D0-D0EBC5F7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4EB5C4-4642-AC4D-BBAF-D6C82E584D2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81806D-8AFC-1F49-9B6A-ECA6D7909DE3}"/>
              </a:ext>
            </a:extLst>
          </p:cNvPr>
          <p:cNvSpPr txBox="1"/>
          <p:nvPr/>
        </p:nvSpPr>
        <p:spPr>
          <a:xfrm>
            <a:off x="868230" y="3909061"/>
            <a:ext cx="10627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nói, thái độ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866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="" xmlns:a16="http://schemas.microsoft.com/office/drawing/2014/main" id="{9FBA58B3-D02A-7D4A-BF72-495A2D8A3BCB}"/>
              </a:ext>
            </a:extLst>
          </p:cNvPr>
          <p:cNvPicPr/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op 7 Bài văn phân tích nhân vật Dế Mèn trong tác phẩm “Dế Mèn phiêu lưu  kí” của Tô Hoài | Phiêu lưu, Mỹ thuật, Hình ảnh">
            <a:extLst>
              <a:ext uri="{FF2B5EF4-FFF2-40B4-BE49-F238E27FC236}">
                <a16:creationId xmlns="" xmlns:a16="http://schemas.microsoft.com/office/drawing/2014/main" id="{0B2A3C25-D278-4147-AE1D-3D2BCC13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Thoáng Vu Vơ">
            <a:extLst>
              <a:ext uri="{FF2B5EF4-FFF2-40B4-BE49-F238E27FC236}">
                <a16:creationId xmlns="" xmlns:a16="http://schemas.microsoft.com/office/drawing/2014/main" id="{4310C2B8-BE6D-9F47-ACB2-B2EA58C0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127" y="484915"/>
            <a:ext cx="3930678" cy="5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584D005C-21CF-7844-872A-FB7BF1FF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41798"/>
              </p:ext>
            </p:extLst>
          </p:nvPr>
        </p:nvGraphicFramePr>
        <p:xfrm>
          <a:off x="367145" y="266480"/>
          <a:ext cx="7405256" cy="632503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95601">
                  <a:extLst>
                    <a:ext uri="{9D8B030D-6E8A-4147-A177-3AD203B41FA5}">
                      <a16:colId xmlns="" xmlns:a16="http://schemas.microsoft.com/office/drawing/2014/main" val="2121737102"/>
                    </a:ext>
                  </a:extLst>
                </a:gridCol>
                <a:gridCol w="4509655">
                  <a:extLst>
                    <a:ext uri="{9D8B030D-6E8A-4147-A177-3AD203B41FA5}">
                      <a16:colId xmlns="" xmlns:a16="http://schemas.microsoft.com/office/drawing/2014/main" val="2439357121"/>
                    </a:ext>
                  </a:extLst>
                </a:gridCol>
              </a:tblGrid>
              <a:tr h="963682">
                <a:tc>
                  <a:txBody>
                    <a:bodyPr/>
                    <a:lstStyle/>
                    <a:p>
                      <a:r>
                        <a:rPr lang="x-none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xưng hô của Dế Mèn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4578372"/>
                  </a:ext>
                </a:extLst>
              </a:tr>
              <a:tr h="1962252">
                <a:tc>
                  <a:txBody>
                    <a:bodyPr/>
                    <a:lstStyle/>
                    <a:p>
                      <a:r>
                        <a:rPr lang="x-none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miêu tả ngoại hình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4344439"/>
                  </a:ext>
                </a:extLst>
              </a:tr>
              <a:tr h="1600785">
                <a:tc>
                  <a:txBody>
                    <a:bodyPr/>
                    <a:lstStyle/>
                    <a:p>
                      <a:r>
                        <a:rPr lang="x-none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nhận xét về hang ở của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2340365"/>
                  </a:ext>
                </a:extLst>
              </a:tr>
              <a:tr h="1767353">
                <a:tc>
                  <a:txBody>
                    <a:bodyPr/>
                    <a:lstStyle/>
                    <a:p>
                      <a:r>
                        <a:rPr lang="x-none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từ chối của Dế Mèn khi Dế Choắt mong muốn được giúp đỡ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2897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0B8611-E523-1643-A3FC-5A696427F369}"/>
              </a:ext>
            </a:extLst>
          </p:cNvPr>
          <p:cNvSpPr txBox="1"/>
          <p:nvPr/>
        </p:nvSpPr>
        <p:spPr>
          <a:xfrm>
            <a:off x="3399177" y="484915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Xưng hô: “ta - </a:t>
            </a:r>
            <a:r>
              <a:rPr lang="x-none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mày”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3A5781F-0BEA-6044-BF8F-4DEE5FCD7D9C}"/>
              </a:ext>
            </a:extLst>
          </p:cNvPr>
          <p:cNvSpPr txBox="1"/>
          <p:nvPr/>
        </p:nvSpPr>
        <p:spPr>
          <a:xfrm>
            <a:off x="3194934" y="1226570"/>
            <a:ext cx="4577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 gã nghiện thuốc phiện.</a:t>
            </a:r>
          </a:p>
          <a:p>
            <a:pPr algn="just"/>
            <a:r>
              <a:rPr lang="x-none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Cánh ngắn củn, râu một mẩu, mặt mũi ngẩn ngơ.</a:t>
            </a:r>
          </a:p>
          <a:p>
            <a:pPr algn="just"/>
            <a:r>
              <a:rPr lang="x-none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Hôi như cú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37ADB9-2BA4-DD4E-B976-A3A81D2A1287}"/>
              </a:ext>
            </a:extLst>
          </p:cNvPr>
          <p:cNvSpPr txBox="1"/>
          <p:nvPr/>
        </p:nvSpPr>
        <p:spPr>
          <a:xfrm>
            <a:off x="3284989" y="3779464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x-none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thả, tuềnh toàng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E9C759-D003-AC42-BAA0-86D18C860831}"/>
              </a:ext>
            </a:extLst>
          </p:cNvPr>
          <p:cNvSpPr txBox="1"/>
          <p:nvPr/>
        </p:nvSpPr>
        <p:spPr>
          <a:xfrm>
            <a:off x="3284988" y="5056694"/>
            <a:ext cx="413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từ chối phũ phàng “Đào tổ nông thì cho chết”.</a:t>
            </a:r>
            <a:endParaRPr lang="x-none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34968B3-5DEE-634C-B5AD-6BF2ECA7596E}"/>
              </a:ext>
            </a:extLst>
          </p:cNvPr>
          <p:cNvSpPr/>
          <p:nvPr/>
        </p:nvSpPr>
        <p:spPr>
          <a:xfrm>
            <a:off x="9193954" y="1226570"/>
            <a:ext cx="2576945" cy="44706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tỏ thái độ chê bai, trịch thượng, ích kỉ, coi thường Dế Choắt.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C99DB47D-A038-2B49-8600-369AF5716253}"/>
              </a:ext>
            </a:extLst>
          </p:cNvPr>
          <p:cNvSpPr/>
          <p:nvPr/>
        </p:nvSpPr>
        <p:spPr>
          <a:xfrm>
            <a:off x="8084127" y="3042452"/>
            <a:ext cx="810491" cy="12602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8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3103471D-24F4-7C49-8158-30603EA02B38}"/>
              </a:ext>
            </a:extLst>
          </p:cNvPr>
          <p:cNvSpPr/>
          <p:nvPr/>
        </p:nvSpPr>
        <p:spPr>
          <a:xfrm rot="21167343" flipH="1">
            <a:off x="772441" y="870962"/>
            <a:ext cx="7185259" cy="4439920"/>
          </a:xfrm>
          <a:prstGeom prst="cloudCallout">
            <a:avLst>
              <a:gd name="adj1" fmla="val -53513"/>
              <a:gd name="adj2" fmla="val 5596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="" xmlns:a16="http://schemas.microsoft.com/office/drawing/2014/main" id="{AEF00CD8-B1EB-6E40-BF14-6B4E13EB5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339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75C3ECE8-D9D4-864C-9E5A-A6A11B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274553-AFF0-0446-A528-7A084562749C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>
                <a:solidFill>
                  <a:schemeClr val="bg1"/>
                </a:solidFill>
              </a:rPr>
              <a:t>4</a:t>
            </a:r>
            <a:endParaRPr lang="x-none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0" y="3991946"/>
            <a:ext cx="1222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23213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9FBA008A-2791-3446-9E6A-1EA8A34A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92" y="-2050716"/>
            <a:ext cx="9614582" cy="961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2F2F82-5A91-3341-A7C5-347970BCE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4" y="3429000"/>
            <a:ext cx="4793499" cy="3855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E34887-DA29-1445-A493-6A34DF5BA3ED}"/>
              </a:ext>
            </a:extLst>
          </p:cNvPr>
          <p:cNvSpPr txBox="1"/>
          <p:nvPr/>
        </p:nvSpPr>
        <p:spPr>
          <a:xfrm>
            <a:off x="5344779" y="1588168"/>
            <a:ext cx="5293895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về lỗi lầm mà em từng gây ra cho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17287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5C9E9351-B157-1A47-8F1D-D827ECB2C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21142"/>
              </p:ext>
            </p:extLst>
          </p:nvPr>
        </p:nvGraphicFramePr>
        <p:xfrm>
          <a:off x="150725" y="592853"/>
          <a:ext cx="5945275" cy="6217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5275">
                  <a:extLst>
                    <a:ext uri="{9D8B030D-6E8A-4147-A177-3AD203B41FA5}">
                      <a16:colId xmlns="" xmlns:a16="http://schemas.microsoft.com/office/drawing/2014/main" val="579950474"/>
                    </a:ext>
                  </a:extLst>
                </a:gridCol>
              </a:tblGrid>
              <a:tr h="23601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x-none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xúc động và tỉnh ngộ?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rabicPeriod" startAt="4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?(*)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28" marR="360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324216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3521ACB7-3AE4-4743-960F-C551E55B2A30}"/>
              </a:ext>
            </a:extLst>
          </p:cNvPr>
          <p:cNvSpPr/>
          <p:nvPr/>
        </p:nvSpPr>
        <p:spPr>
          <a:xfrm>
            <a:off x="2113502" y="101697"/>
            <a:ext cx="2019719" cy="3617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dirty="0"/>
              <a:t>PHIẾU HỌC TẬP</a:t>
            </a:r>
          </a:p>
        </p:txBody>
      </p:sp>
      <p:pic>
        <p:nvPicPr>
          <p:cNvPr id="10242" name="Picture 2" descr="Truyện online - Nguồn: Dế Mèn Phiêu Lưu Ký - Chương 1/10 - Tô Hoài - Truyện  thiếu nhi">
            <a:extLst>
              <a:ext uri="{FF2B5EF4-FFF2-40B4-BE49-F238E27FC236}">
                <a16:creationId xmlns="" xmlns:a16="http://schemas.microsoft.com/office/drawing/2014/main" id="{E390ADC1-C3A5-014F-A634-EFBB6A3E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10" y="0"/>
            <a:ext cx="3366380" cy="33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úng, Dế Mèn đã vô tình gây nên cái chết cho Dế Choắt - VnExpress">
            <a:extLst>
              <a:ext uri="{FF2B5EF4-FFF2-40B4-BE49-F238E27FC236}">
                <a16:creationId xmlns="" xmlns:a16="http://schemas.microsoft.com/office/drawing/2014/main" id="{1C9E5C7A-92F7-F44B-9D1D-28250A9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26" y="3404948"/>
            <a:ext cx="5603349" cy="336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EB9B8E58-241A-A448-BCD3-354FC67ADDCC}"/>
              </a:ext>
            </a:extLst>
          </p:cNvPr>
          <p:cNvSpPr/>
          <p:nvPr/>
        </p:nvSpPr>
        <p:spPr>
          <a:xfrm>
            <a:off x="301451" y="2030906"/>
            <a:ext cx="1527348" cy="27961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Dế Choắt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951AE286-FFD4-2547-B06C-4088E8BC9E26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8799" y="1865182"/>
            <a:ext cx="1328057" cy="156381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2E954303-5E25-6E49-BBFB-DD664FD22361}"/>
              </a:ext>
            </a:extLst>
          </p:cNvPr>
          <p:cNvCxnSpPr>
            <a:cxnSpLocks/>
          </p:cNvCxnSpPr>
          <p:nvPr/>
        </p:nvCxnSpPr>
        <p:spPr>
          <a:xfrm>
            <a:off x="1828799" y="3428999"/>
            <a:ext cx="1328058" cy="120100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B44CC311-7475-894F-9555-1E4EA79AA014}"/>
              </a:ext>
            </a:extLst>
          </p:cNvPr>
          <p:cNvSpPr/>
          <p:nvPr/>
        </p:nvSpPr>
        <p:spPr>
          <a:xfrm>
            <a:off x="3156856" y="1108625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</a:t>
            </a: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trêu chị Cốc, chị nổi nóng và mổ chết Dế Choắt để trút giận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08F648E1-1B16-D34D-9A0E-B4935F1D3D46}"/>
              </a:ext>
            </a:extLst>
          </p:cNvPr>
          <p:cNvSpPr/>
          <p:nvPr/>
        </p:nvSpPr>
        <p:spPr>
          <a:xfrm>
            <a:off x="3156855" y="3873452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x-none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Dế Choắt:</a:t>
            </a: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trách móc, ân cần khuyên nhủ → hiền lành, bao dung.</a:t>
            </a:r>
          </a:p>
        </p:txBody>
      </p:sp>
    </p:spTree>
    <p:extLst>
      <p:ext uri="{BB962C8B-B14F-4D97-AF65-F5344CB8AC3E}">
        <p14:creationId xmlns:p14="http://schemas.microsoft.com/office/powerpoint/2010/main" val="3780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A5B1D43B-8666-0B40-A936-7B623887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3679A145-8C4F-DF47-A724-BF7312E6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343901D-73AE-4441-ADC5-C16659DB36F4}"/>
              </a:ext>
            </a:extLst>
          </p:cNvPr>
          <p:cNvGrpSpPr/>
          <p:nvPr/>
        </p:nvGrpSpPr>
        <p:grpSpPr>
          <a:xfrm>
            <a:off x="548779" y="311189"/>
            <a:ext cx="6172200" cy="4131129"/>
            <a:chOff x="2824843" y="522514"/>
            <a:chExt cx="6172200" cy="413112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8ED0B18-BCE7-3349-9BC5-8404AE596B98}"/>
                </a:ext>
              </a:extLst>
            </p:cNvPr>
            <p:cNvSpPr/>
            <p:nvPr/>
          </p:nvSpPr>
          <p:spPr>
            <a:xfrm>
              <a:off x="2824843" y="522514"/>
              <a:ext cx="6172200" cy="4131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54284A3-3DCB-2044-A618-E7DE4BD28B86}"/>
                </a:ext>
              </a:extLst>
            </p:cNvPr>
            <p:cNvSpPr/>
            <p:nvPr/>
          </p:nvSpPr>
          <p:spPr>
            <a:xfrm>
              <a:off x="4310743" y="1417864"/>
              <a:ext cx="3200400" cy="230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E08F8B65-89A8-1549-9D33-6B05392711F3}"/>
                </a:ext>
              </a:extLst>
            </p:cNvPr>
            <p:cNvCxnSpPr/>
            <p:nvPr/>
          </p:nvCxnSpPr>
          <p:spPr>
            <a:xfrm>
              <a:off x="2824843" y="522514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E457F4A0-687A-E445-B465-6D52A013FA83}"/>
                </a:ext>
              </a:extLst>
            </p:cNvPr>
            <p:cNvCxnSpPr/>
            <p:nvPr/>
          </p:nvCxnSpPr>
          <p:spPr>
            <a:xfrm>
              <a:off x="7511143" y="3706585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559CCE4A-D4EC-CF49-BC48-141D997F5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472" y="522514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1FD63422-90AA-A24A-8CFF-96B619F88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3706585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E55024CD-7175-344E-8EF0-07F0C2614647}"/>
                </a:ext>
              </a:extLst>
            </p:cNvPr>
            <p:cNvSpPr/>
            <p:nvPr/>
          </p:nvSpPr>
          <p:spPr>
            <a:xfrm>
              <a:off x="4310743" y="751114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rgbClr val="7030A0"/>
                  </a:solidFill>
                </a:rPr>
                <a:t>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8CC3A851-FBEA-8F4B-88F0-ABC26B9F6E44}"/>
                </a:ext>
              </a:extLst>
            </p:cNvPr>
            <p:cNvSpPr/>
            <p:nvPr/>
          </p:nvSpPr>
          <p:spPr>
            <a:xfrm>
              <a:off x="8058150" y="1228725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C1DE783C-6D06-144D-8C6B-578513E1E4F1}"/>
                </a:ext>
              </a:extLst>
            </p:cNvPr>
            <p:cNvSpPr/>
            <p:nvPr/>
          </p:nvSpPr>
          <p:spPr>
            <a:xfrm>
              <a:off x="7037614" y="3948792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="" xmlns:a16="http://schemas.microsoft.com/office/drawing/2014/main" id="{8F9E610F-D38E-3749-B056-69046AF75D0D}"/>
                </a:ext>
              </a:extLst>
            </p:cNvPr>
            <p:cNvSpPr/>
            <p:nvPr/>
          </p:nvSpPr>
          <p:spPr>
            <a:xfrm>
              <a:off x="3551464" y="3184070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rgbClr val="7030A0"/>
                  </a:solidFill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6E7A55B5-FE4B-1C47-B8DE-8650D2C890F8}"/>
                </a:ext>
              </a:extLst>
            </p:cNvPr>
            <p:cNvSpPr txBox="1"/>
            <p:nvPr/>
          </p:nvSpPr>
          <p:spPr>
            <a:xfrm>
              <a:off x="5072336" y="669969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9F514939-BF99-7D4B-9177-B8E777C74803}"/>
                </a:ext>
              </a:extLst>
            </p:cNvPr>
            <p:cNvSpPr txBox="1"/>
            <p:nvPr/>
          </p:nvSpPr>
          <p:spPr>
            <a:xfrm>
              <a:off x="5123636" y="3788727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E90C3E3-AE33-924E-91B3-7B7475B3CB74}"/>
                </a:ext>
              </a:extLst>
            </p:cNvPr>
            <p:cNvSpPr txBox="1"/>
            <p:nvPr/>
          </p:nvSpPr>
          <p:spPr>
            <a:xfrm rot="16200000">
              <a:off x="7470050" y="2264318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40EC420-ABD2-FD4E-A160-B41DD2CC5645}"/>
                </a:ext>
              </a:extLst>
            </p:cNvPr>
            <p:cNvSpPr txBox="1"/>
            <p:nvPr/>
          </p:nvSpPr>
          <p:spPr>
            <a:xfrm rot="16200000">
              <a:off x="2753179" y="2003061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sp>
        <p:nvSpPr>
          <p:cNvPr id="26" name="Cloud Callout 25">
            <a:extLst>
              <a:ext uri="{FF2B5EF4-FFF2-40B4-BE49-F238E27FC236}">
                <a16:creationId xmlns="" xmlns:a16="http://schemas.microsoft.com/office/drawing/2014/main" id="{7FC8C14B-8507-A24B-AC6C-6EDF1DEE4168}"/>
              </a:ext>
            </a:extLst>
          </p:cNvPr>
          <p:cNvSpPr/>
          <p:nvPr/>
        </p:nvSpPr>
        <p:spPr>
          <a:xfrm>
            <a:off x="7157867" y="457202"/>
            <a:ext cx="5076937" cy="4896264"/>
          </a:xfrm>
          <a:prstGeom prst="cloudCallout">
            <a:avLst>
              <a:gd name="adj1" fmla="val -61516"/>
              <a:gd name="adj2" fmla="val 5455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cái chết của Dế Choắt, Dế Mèn đã có những cảm xúc, suy nghĩ gì? Suy nghĩ đó cho thấy sự thay đổi nào ở Dế Mèn? Em có nhận xét gì về nghệ thuật miêu tả nhân vật của Tô Hoài?</a:t>
            </a:r>
            <a:endParaRPr lang="x-none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37" y="3827218"/>
            <a:ext cx="4100683" cy="3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3DF64EF0-9013-744C-B6B5-623275219E54}"/>
              </a:ext>
            </a:extLst>
          </p:cNvPr>
          <p:cNvSpPr/>
          <p:nvPr/>
        </p:nvSpPr>
        <p:spPr>
          <a:xfrm>
            <a:off x="272142" y="1352909"/>
            <a:ext cx="1328058" cy="4152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DED008AD-005F-EB47-987A-298EE1EA8D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1600200" y="1420729"/>
            <a:ext cx="1556657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D4291BBB-6C8E-6848-B859-AD3D2563C5D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600200" y="3428999"/>
            <a:ext cx="155665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AAB214D-2193-FE4F-A063-BA03B96BBFFB}"/>
              </a:ext>
            </a:extLst>
          </p:cNvPr>
          <p:cNvSpPr/>
          <p:nvPr/>
        </p:nvSpPr>
        <p:spPr>
          <a:xfrm>
            <a:off x="3156857" y="664172"/>
            <a:ext cx="5083629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  <a:p>
            <a:pPr algn="ctr"/>
            <a:r>
              <a:rPr lang="x-non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cũng khiếp, nằm im thít, hoảng hốt”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F7B90F35-3431-1549-857C-9CEE2A4AA3CC}"/>
              </a:ext>
            </a:extLst>
          </p:cNvPr>
          <p:cNvSpPr/>
          <p:nvPr/>
        </p:nvSpPr>
        <p:spPr>
          <a:xfrm>
            <a:off x="3156857" y="267244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hận</a:t>
            </a:r>
          </a:p>
          <a:p>
            <a:pPr algn="ctr"/>
            <a:r>
              <a:rPr lang="x-non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“anh mà chết là tại tôi </a:t>
            </a:r>
          </a:p>
          <a:p>
            <a:pPr algn="ctr"/>
            <a:r>
              <a:rPr lang="x-non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ngông cuồng”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41546B97-6FF9-084D-BC90-5A9BBD9E23F3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1600200" y="3428999"/>
            <a:ext cx="1611085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7E83FF40-5C8F-8545-BFD0-32CB61C22E7B}"/>
              </a:ext>
            </a:extLst>
          </p:cNvPr>
          <p:cNvSpPr/>
          <p:nvPr/>
        </p:nvSpPr>
        <p:spPr>
          <a:xfrm>
            <a:off x="3211285" y="468071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Hối lỗi</a:t>
            </a:r>
            <a:endParaRPr lang="x-non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“Nào tôi đâu biết…bây giờ”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C8C42158-737C-544F-82AE-6BA3F31E9890}"/>
              </a:ext>
            </a:extLst>
          </p:cNvPr>
          <p:cNvSpPr/>
          <p:nvPr/>
        </p:nvSpPr>
        <p:spPr>
          <a:xfrm>
            <a:off x="8403771" y="664172"/>
            <a:ext cx="870858" cy="5529654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438F7E98-F665-0E45-8442-9270AE6ACCE1}"/>
              </a:ext>
            </a:extLst>
          </p:cNvPr>
          <p:cNvSpPr/>
          <p:nvPr/>
        </p:nvSpPr>
        <p:spPr>
          <a:xfrm>
            <a:off x="9278816" y="1285089"/>
            <a:ext cx="2507900" cy="4152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miêu tả tâm lí nhân vật sinh động, hợp lý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="" xmlns:a16="http://schemas.microsoft.com/office/drawing/2014/main" id="{3E6C0ACD-DD43-5E4A-B0B4-F981305FEDFA}"/>
              </a:ext>
            </a:extLst>
          </p:cNvPr>
          <p:cNvSpPr/>
          <p:nvPr/>
        </p:nvSpPr>
        <p:spPr>
          <a:xfrm>
            <a:off x="5654710" y="225243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Down Arrow 26">
            <a:extLst>
              <a:ext uri="{FF2B5EF4-FFF2-40B4-BE49-F238E27FC236}">
                <a16:creationId xmlns="" xmlns:a16="http://schemas.microsoft.com/office/drawing/2014/main" id="{36FA83D1-9A6C-AB40-B080-6B67A783F567}"/>
              </a:ext>
            </a:extLst>
          </p:cNvPr>
          <p:cNvSpPr/>
          <p:nvPr/>
        </p:nvSpPr>
        <p:spPr>
          <a:xfrm>
            <a:off x="5646335" y="426070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6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46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</p:txBody>
      </p:sp>
    </p:spTree>
    <p:extLst>
      <p:ext uri="{BB962C8B-B14F-4D97-AF65-F5344CB8AC3E}">
        <p14:creationId xmlns:p14="http://schemas.microsoft.com/office/powerpoint/2010/main" val="387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847391FC-F7F6-684D-AE65-E78E3BAF0908}"/>
              </a:ext>
            </a:extLst>
          </p:cNvPr>
          <p:cNvSpPr/>
          <p:nvPr/>
        </p:nvSpPr>
        <p:spPr>
          <a:xfrm rot="21343768" flipH="1">
            <a:off x="1510374" y="615762"/>
            <a:ext cx="6390607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từ những trải nghiệm đáng nhớ, Dế Mèn đã rút ra được bài học gì?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="" xmlns:a16="http://schemas.microsoft.com/office/drawing/2014/main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9 Bài văn phân tích nhân vật Dế Mèn trong tác phẩm “Dế Mèn phiêu lưu  kí” của Tô Hoài 2021">
            <a:extLst>
              <a:ext uri="{FF2B5EF4-FFF2-40B4-BE49-F238E27FC236}">
                <a16:creationId xmlns="" xmlns:a16="http://schemas.microsoft.com/office/drawing/2014/main" id="{B4A5F831-9E36-2745-ADA0-F9DAA7D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2305" b="1"/>
          <a:stretch/>
        </p:blipFill>
        <p:spPr bwMode="auto">
          <a:xfrm>
            <a:off x="0" y="847318"/>
            <a:ext cx="5061098" cy="529722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7092D3C4-9CB7-AB41-95DF-61368FA9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9218"/>
              </p:ext>
            </p:extLst>
          </p:nvPr>
        </p:nvGraphicFramePr>
        <p:xfrm>
          <a:off x="4537063" y="713460"/>
          <a:ext cx="77361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5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06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32844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Isosceles Triangle 7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6CCF1974-88EE-084A-B4DF-568B93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370" y="643467"/>
            <a:ext cx="7609259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01E83EAA-303E-CD40-A03B-79726AA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4862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16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=""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8C1FDBA9-1EFB-2A42-8A8E-E994C5D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097" y="643467"/>
            <a:ext cx="7869805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FCA8AAA4-8E7B-9C43-8B40-65F2372C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7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ự tích cây vú sữa">
            <a:extLst>
              <a:ext uri="{FF2B5EF4-FFF2-40B4-BE49-F238E27FC236}">
                <a16:creationId xmlns="" xmlns:a16="http://schemas.microsoft.com/office/drawing/2014/main" id="{C759247D-85FE-714B-81FD-0E387593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8876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- Cổ Tích Việt Nam - Sự Tích Cây Vú Sữa | Shopee Việt Nam">
            <a:extLst>
              <a:ext uri="{FF2B5EF4-FFF2-40B4-BE49-F238E27FC236}">
                <a16:creationId xmlns="" xmlns:a16="http://schemas.microsoft.com/office/drawing/2014/main" id="{AAED2595-AC82-B845-9EA0-4E3BDACC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912" b="1"/>
          <a:stretch/>
        </p:blipFill>
        <p:spPr bwMode="auto">
          <a:xfrm>
            <a:off x="4249708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ự tích cây vú sữa | Mẹ Và Bé - Chăm Sóc Sức Khỏe Mẹ Và Bé - Chuyên Gia Sức  Khỏe Gia Đình">
            <a:extLst>
              <a:ext uri="{FF2B5EF4-FFF2-40B4-BE49-F238E27FC236}">
                <a16:creationId xmlns="" xmlns:a16="http://schemas.microsoft.com/office/drawing/2014/main" id="{C908F59E-796E-AB44-8F38-DF3F3FBD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9701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0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9912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243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E1C129A7-DE44-B447-BB50-8BD7C7EF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767168"/>
            <a:ext cx="4784558" cy="5323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>
            <a:extLst>
              <a:ext uri="{FF2B5EF4-FFF2-40B4-BE49-F238E27FC236}">
                <a16:creationId xmlns="" xmlns:a16="http://schemas.microsoft.com/office/drawing/2014/main" id="{F2CB3DBA-EBF7-7F4B-8334-D8482CBA59E7}"/>
              </a:ext>
            </a:extLst>
          </p:cNvPr>
          <p:cNvSpPr/>
          <p:nvPr/>
        </p:nvSpPr>
        <p:spPr>
          <a:xfrm>
            <a:off x="6096000" y="1032266"/>
            <a:ext cx="5630945" cy="3425536"/>
          </a:xfrm>
          <a:prstGeom prst="cloudCallout">
            <a:avLst>
              <a:gd name="adj1" fmla="val -29690"/>
              <a:gd name="adj2" fmla="val 856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người bạn như Dế Choắt, em sẽ đối xử với bạn như thế nào?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=""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to fold a Rabbit origami | Paper crafts origami, Origami, Origami paper">
            <a:extLst>
              <a:ext uri="{FF2B5EF4-FFF2-40B4-BE49-F238E27FC236}">
                <a16:creationId xmlns="" xmlns:a16="http://schemas.microsoft.com/office/drawing/2014/main" id="{8C06C38C-3F59-AB47-A4C4-F1B8537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6336" b="-1"/>
          <a:stretch/>
        </p:blipFill>
        <p:spPr bwMode="auto">
          <a:xfrm>
            <a:off x="6176433" y="643500"/>
            <a:ext cx="5372100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38">
            <a:extLst>
              <a:ext uri="{FF2B5EF4-FFF2-40B4-BE49-F238E27FC236}">
                <a16:creationId xmlns=""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9 Cách tái chế giấy độc đáo thành đồ dùng ĐẸP MẮT">
            <a:extLst>
              <a:ext uri="{FF2B5EF4-FFF2-40B4-BE49-F238E27FC236}">
                <a16:creationId xmlns="" xmlns:a16="http://schemas.microsoft.com/office/drawing/2014/main" id="{E5BF9AAA-2043-1147-8B4D-9F80B0F2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" b="2"/>
          <a:stretch/>
        </p:blipFill>
        <p:spPr bwMode="auto">
          <a:xfrm>
            <a:off x="643466" y="643481"/>
            <a:ext cx="5372099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=""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=""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=""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=""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335B8EAE-CEE3-AB4C-86DC-FFFEC305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2680"/>
              </p:ext>
            </p:extLst>
          </p:nvPr>
        </p:nvGraphicFramePr>
        <p:xfrm>
          <a:off x="3276600" y="744668"/>
          <a:ext cx="8272000" cy="50359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="" xmlns:a16="http://schemas.microsoft.com/office/drawing/2014/main" val="3377147713"/>
                    </a:ext>
                  </a:extLst>
                </a:gridCol>
                <a:gridCol w="2893925">
                  <a:extLst>
                    <a:ext uri="{9D8B030D-6E8A-4147-A177-3AD203B41FA5}">
                      <a16:colId xmlns="" xmlns:a16="http://schemas.microsoft.com/office/drawing/2014/main" val="2056292091"/>
                    </a:ext>
                  </a:extLst>
                </a:gridCol>
                <a:gridCol w="2924071">
                  <a:extLst>
                    <a:ext uri="{9D8B030D-6E8A-4147-A177-3AD203B41FA5}">
                      <a16:colId xmlns=""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86836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416614-1CE1-C844-882B-3D33AA6B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0" y="3262633"/>
            <a:ext cx="2127104" cy="3099167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="" xmlns:a16="http://schemas.microsoft.com/office/drawing/2014/main" id="{609E5D97-3A9B-644F-B743-B1854BD1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04"/>
            <a:ext cx="1808477" cy="1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143AD4ED-09FB-7648-AB5A-719EB0FB2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96631"/>
              </p:ext>
            </p:extLst>
          </p:nvPr>
        </p:nvGraphicFramePr>
        <p:xfrm>
          <a:off x="600695" y="593944"/>
          <a:ext cx="11237433" cy="53235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="" xmlns:a16="http://schemas.microsoft.com/office/drawing/2014/main" val="3377147713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56292091"/>
                    </a:ext>
                  </a:extLst>
                </a:gridCol>
                <a:gridCol w="4211429">
                  <a:extLst>
                    <a:ext uri="{9D8B030D-6E8A-4147-A177-3AD203B41FA5}">
                      <a16:colId xmlns=""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mạnh, cường tráng: Đôi càng mẫm bóng, vuốt cứng, nhọn hoắt, cánh dài, râu dài uốn cong, hùng dũng,…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 yếu, xấu xí, gầy gò và dài lêu nghêu như gã nghiện, đôi càng bè bè,…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ta, gọi mày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anh – em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hách, kiêu ngạo, ngông cuồng,…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 nhẫn nhịn, vị tha, bao dung,…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868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1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4C9B3B3-67CC-3240-86ED-215FB6B0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03837"/>
              </p:ext>
            </p:extLst>
          </p:nvPr>
        </p:nvGraphicFramePr>
        <p:xfrm>
          <a:off x="895978" y="1311176"/>
          <a:ext cx="10400044" cy="413000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269321">
                  <a:extLst>
                    <a:ext uri="{9D8B030D-6E8A-4147-A177-3AD203B41FA5}">
                      <a16:colId xmlns="" xmlns:a16="http://schemas.microsoft.com/office/drawing/2014/main" val="2160671895"/>
                    </a:ext>
                  </a:extLst>
                </a:gridCol>
                <a:gridCol w="5130723">
                  <a:extLst>
                    <a:ext uri="{9D8B030D-6E8A-4147-A177-3AD203B41FA5}">
                      <a16:colId xmlns="" xmlns:a16="http://schemas.microsoft.com/office/drawing/2014/main" val="857576923"/>
                    </a:ext>
                  </a:extLst>
                </a:gridCol>
              </a:tblGrid>
              <a:tr h="929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8311211"/>
                  </a:ext>
                </a:extLst>
              </a:tr>
              <a:tr h="3012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63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=""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=""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=""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=""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=""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52B832-B31C-324C-952F-08B19F5835F8}"/>
              </a:ext>
            </a:extLst>
          </p:cNvPr>
          <p:cNvSpPr txBox="1"/>
          <p:nvPr/>
        </p:nvSpPr>
        <p:spPr>
          <a:xfrm>
            <a:off x="2635019" y="1905506"/>
            <a:ext cx="4388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x-none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0f27f09977f3a249bb988b4986ed5f9.png">
            <a:extLst>
              <a:ext uri="{FF2B5EF4-FFF2-40B4-BE49-F238E27FC236}">
                <a16:creationId xmlns=""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0" y="509954"/>
            <a:ext cx="70899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ự tích cây Vú Sữa - Chuyện cổ tích sự tích cây Vú Sữa - Vietnamese Fairy Tales - Vườn Cổ Tích.mp4" descr="Sự tích cây Vú Sữa - Chuyện cổ tích sự tích cây Vú Sữa - Vietnamese Fairy Tales - Vườn Cổ Tích.mp4">
            <a:hlinkClick r:id="" action="ppaction://media"/>
            <a:extLst>
              <a:ext uri="{FF2B5EF4-FFF2-40B4-BE49-F238E27FC236}">
                <a16:creationId xmlns="" xmlns:a16="http://schemas.microsoft.com/office/drawing/2014/main" id="{96E463C9-2FE5-7442-91FE-086956044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Truyện cổ tích cậu bé Tích Chu - Ý nghĩa câu chuyện Tích Chu">
            <a:extLst>
              <a:ext uri="{FF2B5EF4-FFF2-40B4-BE49-F238E27FC236}">
                <a16:creationId xmlns="" xmlns:a16="http://schemas.microsoft.com/office/drawing/2014/main" id="{C27260C8-AEFB-0A43-9E52-DA7045FA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990" y="1715030"/>
            <a:ext cx="5943238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ậu bé Tích Chu">
            <a:extLst>
              <a:ext uri="{FF2B5EF4-FFF2-40B4-BE49-F238E27FC236}">
                <a16:creationId xmlns="" xmlns:a16="http://schemas.microsoft.com/office/drawing/2014/main" id="{FEB4C2F7-A6B5-A14E-9AFC-DA8C7F91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" y="490585"/>
            <a:ext cx="3501045" cy="49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̣̂u Bé Tích Chu - Truyện Cổ Tích Việt Nam.mp4" descr="Cậu Bé Tích Chu - Truyện Cổ Tích Việt Nam.mp4">
            <a:hlinkClick r:id="" action="ppaction://media"/>
            <a:extLst>
              <a:ext uri="{FF2B5EF4-FFF2-40B4-BE49-F238E27FC236}">
                <a16:creationId xmlns="" xmlns:a16="http://schemas.microsoft.com/office/drawing/2014/main" id="{28BBD910-3D82-4F4B-B509-13E82C86B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3" y="643467"/>
            <a:ext cx="9904114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5159961" y="504019"/>
            <a:ext cx="524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NHÓM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712C41-9351-5443-80A7-55CA9380A12F}"/>
              </a:ext>
            </a:extLst>
          </p:cNvPr>
          <p:cNvSpPr txBox="1"/>
          <p:nvPr/>
        </p:nvSpPr>
        <p:spPr>
          <a:xfrm>
            <a:off x="3898231" y="1366161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Chuẩn bị các đồ dùng học tập: hộp màu, giấy, kéo, keo, băng keo,…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5B681F8-2302-6441-961F-AC4CE7606B50}"/>
              </a:ext>
            </a:extLst>
          </p:cNvPr>
          <p:cNvSpPr txBox="1"/>
          <p:nvPr/>
        </p:nvSpPr>
        <p:spPr>
          <a:xfrm>
            <a:off x="3898231" y="2689968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Lấy ra hai tờ giấy giống nhau và xé một tờ giấy làm đôi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605DF5-5A4D-064F-90C0-F3FE29C43A5B}"/>
              </a:ext>
            </a:extLst>
          </p:cNvPr>
          <p:cNvSpPr txBox="1"/>
          <p:nvPr/>
        </p:nvSpPr>
        <p:spPr>
          <a:xfrm>
            <a:off x="3898230" y="4013775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Sử dụng các đồ dùng để nối tờ giấy đã xé lại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A830CA5-3C9C-1C41-A7BD-53D463E2EC27}"/>
              </a:ext>
            </a:extLst>
          </p:cNvPr>
          <p:cNvSpPr txBox="1"/>
          <p:nvPr/>
        </p:nvSpPr>
        <p:spPr>
          <a:xfrm>
            <a:off x="3898230" y="5337582"/>
            <a:ext cx="7772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Nhận xét về hai tờ giấy đó.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0762C6E-7140-9347-9A06-F3105C3934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" y="2408274"/>
            <a:ext cx="3112167" cy="204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=""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=""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5381</TotalTime>
  <Words>1200</Words>
  <Application>Microsoft Office PowerPoint</Application>
  <PresentationFormat>Widescreen</PresentationFormat>
  <Paragraphs>178</Paragraphs>
  <Slides>49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SimSun</vt:lpstr>
      <vt:lpstr>汉仪综艺体简</vt:lpstr>
      <vt:lpstr>SimSun</vt:lpstr>
      <vt:lpstr>Wingdings</vt:lpstr>
      <vt:lpstr>Montserrat</vt:lpstr>
      <vt:lpstr>Montserrat Light</vt:lpstr>
      <vt:lpstr>Symbol</vt:lpstr>
      <vt:lpstr>微软雅黑</vt:lpstr>
      <vt:lpstr>张海山锐谐体</vt:lpstr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DTC</cp:lastModifiedBy>
  <cp:revision>267</cp:revision>
  <dcterms:created xsi:type="dcterms:W3CDTF">2017-03-09T01:41:16Z</dcterms:created>
  <dcterms:modified xsi:type="dcterms:W3CDTF">2024-10-11T00:14:12Z</dcterms:modified>
</cp:coreProperties>
</file>